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18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38" Type="http://schemas.openxmlformats.org/officeDocument/2006/relationships/tags" Target="../tags/tag138.xml"/><Relationship Id="rId154" Type="http://schemas.openxmlformats.org/officeDocument/2006/relationships/tags" Target="../tags/tag154.xml"/><Relationship Id="rId159" Type="http://schemas.openxmlformats.org/officeDocument/2006/relationships/tags" Target="../tags/tag159.xml"/><Relationship Id="rId16" Type="http://schemas.openxmlformats.org/officeDocument/2006/relationships/tags" Target="../tags/tag16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28" Type="http://schemas.openxmlformats.org/officeDocument/2006/relationships/tags" Target="../tags/tag128.xml"/><Relationship Id="rId144" Type="http://schemas.openxmlformats.org/officeDocument/2006/relationships/tags" Target="../tags/tag144.xml"/><Relationship Id="rId149" Type="http://schemas.openxmlformats.org/officeDocument/2006/relationships/tags" Target="../tags/tag149.xml"/><Relationship Id="rId5" Type="http://schemas.openxmlformats.org/officeDocument/2006/relationships/tags" Target="../tags/tag5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60" Type="http://schemas.openxmlformats.org/officeDocument/2006/relationships/tags" Target="../tags/tag160.xml"/><Relationship Id="rId165" Type="http://schemas.openxmlformats.org/officeDocument/2006/relationships/tags" Target="../tags/tag165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18" Type="http://schemas.openxmlformats.org/officeDocument/2006/relationships/tags" Target="../tags/tag118.xml"/><Relationship Id="rId134" Type="http://schemas.openxmlformats.org/officeDocument/2006/relationships/tags" Target="../tags/tag134.xml"/><Relationship Id="rId139" Type="http://schemas.openxmlformats.org/officeDocument/2006/relationships/tags" Target="../tags/tag139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150" Type="http://schemas.openxmlformats.org/officeDocument/2006/relationships/tags" Target="../tags/tag150.xml"/><Relationship Id="rId155" Type="http://schemas.openxmlformats.org/officeDocument/2006/relationships/tags" Target="../tags/tag155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124" Type="http://schemas.openxmlformats.org/officeDocument/2006/relationships/tags" Target="../tags/tag124.xml"/><Relationship Id="rId129" Type="http://schemas.openxmlformats.org/officeDocument/2006/relationships/tags" Target="../tags/tag129.xml"/><Relationship Id="rId54" Type="http://schemas.openxmlformats.org/officeDocument/2006/relationships/tags" Target="../tags/tag54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40" Type="http://schemas.openxmlformats.org/officeDocument/2006/relationships/tags" Target="../tags/tag140.xml"/><Relationship Id="rId145" Type="http://schemas.openxmlformats.org/officeDocument/2006/relationships/tags" Target="../tags/tag145.xml"/><Relationship Id="rId161" Type="http://schemas.openxmlformats.org/officeDocument/2006/relationships/tags" Target="../tags/tag161.xml"/><Relationship Id="rId166" Type="http://schemas.openxmlformats.org/officeDocument/2006/relationships/tags" Target="../tags/tag16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14" Type="http://schemas.openxmlformats.org/officeDocument/2006/relationships/tags" Target="../tags/tag114.xml"/><Relationship Id="rId119" Type="http://schemas.openxmlformats.org/officeDocument/2006/relationships/tags" Target="../tags/tag119.xml"/><Relationship Id="rId127" Type="http://schemas.openxmlformats.org/officeDocument/2006/relationships/tags" Target="../tags/tag12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30" Type="http://schemas.openxmlformats.org/officeDocument/2006/relationships/tags" Target="../tags/tag130.xml"/><Relationship Id="rId135" Type="http://schemas.openxmlformats.org/officeDocument/2006/relationships/tags" Target="../tags/tag135.xml"/><Relationship Id="rId143" Type="http://schemas.openxmlformats.org/officeDocument/2006/relationships/tags" Target="../tags/tag143.xml"/><Relationship Id="rId148" Type="http://schemas.openxmlformats.org/officeDocument/2006/relationships/tags" Target="../tags/tag148.xml"/><Relationship Id="rId151" Type="http://schemas.openxmlformats.org/officeDocument/2006/relationships/tags" Target="../tags/tag151.xml"/><Relationship Id="rId156" Type="http://schemas.openxmlformats.org/officeDocument/2006/relationships/tags" Target="../tags/tag156.xml"/><Relationship Id="rId164" Type="http://schemas.openxmlformats.org/officeDocument/2006/relationships/tags" Target="../tags/tag164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120" Type="http://schemas.openxmlformats.org/officeDocument/2006/relationships/tags" Target="../tags/tag120.xml"/><Relationship Id="rId125" Type="http://schemas.openxmlformats.org/officeDocument/2006/relationships/tags" Target="../tags/tag125.xml"/><Relationship Id="rId141" Type="http://schemas.openxmlformats.org/officeDocument/2006/relationships/tags" Target="../tags/tag141.xml"/><Relationship Id="rId146" Type="http://schemas.openxmlformats.org/officeDocument/2006/relationships/tags" Target="../tags/tag146.xml"/><Relationship Id="rId167" Type="http://schemas.openxmlformats.org/officeDocument/2006/relationships/slideLayout" Target="../slideLayouts/slideLayout2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162" Type="http://schemas.openxmlformats.org/officeDocument/2006/relationships/tags" Target="../tags/tag162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Relationship Id="rId131" Type="http://schemas.openxmlformats.org/officeDocument/2006/relationships/tags" Target="../tags/tag131.xml"/><Relationship Id="rId136" Type="http://schemas.openxmlformats.org/officeDocument/2006/relationships/tags" Target="../tags/tag136.xml"/><Relationship Id="rId157" Type="http://schemas.openxmlformats.org/officeDocument/2006/relationships/tags" Target="../tags/tag157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52" Type="http://schemas.openxmlformats.org/officeDocument/2006/relationships/tags" Target="../tags/tag152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26" Type="http://schemas.openxmlformats.org/officeDocument/2006/relationships/tags" Target="../tags/tag126.xml"/><Relationship Id="rId147" Type="http://schemas.openxmlformats.org/officeDocument/2006/relationships/tags" Target="../tags/tag147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42" Type="http://schemas.openxmlformats.org/officeDocument/2006/relationships/tags" Target="../tags/tag142.xml"/><Relationship Id="rId163" Type="http://schemas.openxmlformats.org/officeDocument/2006/relationships/tags" Target="../tags/tag163.xml"/><Relationship Id="rId3" Type="http://schemas.openxmlformats.org/officeDocument/2006/relationships/tags" Target="../tags/tag3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116" Type="http://schemas.openxmlformats.org/officeDocument/2006/relationships/tags" Target="../tags/tag116.xml"/><Relationship Id="rId137" Type="http://schemas.openxmlformats.org/officeDocument/2006/relationships/tags" Target="../tags/tag137.xml"/><Relationship Id="rId158" Type="http://schemas.openxmlformats.org/officeDocument/2006/relationships/tags" Target="../tags/tag158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53" Type="http://schemas.openxmlformats.org/officeDocument/2006/relationships/tags" Target="../tags/tag153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192.xml"/><Relationship Id="rId21" Type="http://schemas.openxmlformats.org/officeDocument/2006/relationships/tags" Target="../tags/tag187.xml"/><Relationship Id="rId34" Type="http://schemas.openxmlformats.org/officeDocument/2006/relationships/tags" Target="../tags/tag200.xml"/><Relationship Id="rId42" Type="http://schemas.openxmlformats.org/officeDocument/2006/relationships/tags" Target="../tags/tag208.xml"/><Relationship Id="rId47" Type="http://schemas.openxmlformats.org/officeDocument/2006/relationships/tags" Target="../tags/tag213.xml"/><Relationship Id="rId50" Type="http://schemas.openxmlformats.org/officeDocument/2006/relationships/tags" Target="../tags/tag216.xml"/><Relationship Id="rId55" Type="http://schemas.openxmlformats.org/officeDocument/2006/relationships/tags" Target="../tags/tag221.xml"/><Relationship Id="rId63" Type="http://schemas.openxmlformats.org/officeDocument/2006/relationships/tags" Target="../tags/tag229.xml"/><Relationship Id="rId68" Type="http://schemas.openxmlformats.org/officeDocument/2006/relationships/tags" Target="../tags/tag234.xml"/><Relationship Id="rId76" Type="http://schemas.openxmlformats.org/officeDocument/2006/relationships/tags" Target="../tags/tag242.xml"/><Relationship Id="rId84" Type="http://schemas.openxmlformats.org/officeDocument/2006/relationships/tags" Target="../tags/tag250.xml"/><Relationship Id="rId89" Type="http://schemas.openxmlformats.org/officeDocument/2006/relationships/tags" Target="../tags/tag255.xml"/><Relationship Id="rId97" Type="http://schemas.openxmlformats.org/officeDocument/2006/relationships/image" Target="../media/image1.jpg"/><Relationship Id="rId7" Type="http://schemas.openxmlformats.org/officeDocument/2006/relationships/tags" Target="../tags/tag173.xml"/><Relationship Id="rId71" Type="http://schemas.openxmlformats.org/officeDocument/2006/relationships/tags" Target="../tags/tag237.xml"/><Relationship Id="rId92" Type="http://schemas.openxmlformats.org/officeDocument/2006/relationships/tags" Target="../tags/tag258.xml"/><Relationship Id="rId2" Type="http://schemas.openxmlformats.org/officeDocument/2006/relationships/tags" Target="../tags/tag168.xml"/><Relationship Id="rId16" Type="http://schemas.openxmlformats.org/officeDocument/2006/relationships/tags" Target="../tags/tag182.xml"/><Relationship Id="rId29" Type="http://schemas.openxmlformats.org/officeDocument/2006/relationships/tags" Target="../tags/tag195.xml"/><Relationship Id="rId11" Type="http://schemas.openxmlformats.org/officeDocument/2006/relationships/tags" Target="../tags/tag177.xml"/><Relationship Id="rId24" Type="http://schemas.openxmlformats.org/officeDocument/2006/relationships/tags" Target="../tags/tag190.xml"/><Relationship Id="rId32" Type="http://schemas.openxmlformats.org/officeDocument/2006/relationships/tags" Target="../tags/tag198.xml"/><Relationship Id="rId37" Type="http://schemas.openxmlformats.org/officeDocument/2006/relationships/tags" Target="../tags/tag203.xml"/><Relationship Id="rId40" Type="http://schemas.openxmlformats.org/officeDocument/2006/relationships/tags" Target="../tags/tag206.xml"/><Relationship Id="rId45" Type="http://schemas.openxmlformats.org/officeDocument/2006/relationships/tags" Target="../tags/tag211.xml"/><Relationship Id="rId53" Type="http://schemas.openxmlformats.org/officeDocument/2006/relationships/tags" Target="../tags/tag219.xml"/><Relationship Id="rId58" Type="http://schemas.openxmlformats.org/officeDocument/2006/relationships/tags" Target="../tags/tag224.xml"/><Relationship Id="rId66" Type="http://schemas.openxmlformats.org/officeDocument/2006/relationships/tags" Target="../tags/tag232.xml"/><Relationship Id="rId74" Type="http://schemas.openxmlformats.org/officeDocument/2006/relationships/tags" Target="../tags/tag240.xml"/><Relationship Id="rId79" Type="http://schemas.openxmlformats.org/officeDocument/2006/relationships/tags" Target="../tags/tag245.xml"/><Relationship Id="rId87" Type="http://schemas.openxmlformats.org/officeDocument/2006/relationships/tags" Target="../tags/tag253.xml"/><Relationship Id="rId5" Type="http://schemas.openxmlformats.org/officeDocument/2006/relationships/tags" Target="../tags/tag171.xml"/><Relationship Id="rId61" Type="http://schemas.openxmlformats.org/officeDocument/2006/relationships/tags" Target="../tags/tag227.xml"/><Relationship Id="rId82" Type="http://schemas.openxmlformats.org/officeDocument/2006/relationships/tags" Target="../tags/tag248.xml"/><Relationship Id="rId90" Type="http://schemas.openxmlformats.org/officeDocument/2006/relationships/tags" Target="../tags/tag256.xml"/><Relationship Id="rId95" Type="http://schemas.openxmlformats.org/officeDocument/2006/relationships/tags" Target="../tags/tag261.xml"/><Relationship Id="rId19" Type="http://schemas.openxmlformats.org/officeDocument/2006/relationships/tags" Target="../tags/tag185.xml"/><Relationship Id="rId14" Type="http://schemas.openxmlformats.org/officeDocument/2006/relationships/tags" Target="../tags/tag180.xml"/><Relationship Id="rId22" Type="http://schemas.openxmlformats.org/officeDocument/2006/relationships/tags" Target="../tags/tag188.xml"/><Relationship Id="rId27" Type="http://schemas.openxmlformats.org/officeDocument/2006/relationships/tags" Target="../tags/tag193.xml"/><Relationship Id="rId30" Type="http://schemas.openxmlformats.org/officeDocument/2006/relationships/tags" Target="../tags/tag196.xml"/><Relationship Id="rId35" Type="http://schemas.openxmlformats.org/officeDocument/2006/relationships/tags" Target="../tags/tag201.xml"/><Relationship Id="rId43" Type="http://schemas.openxmlformats.org/officeDocument/2006/relationships/tags" Target="../tags/tag209.xml"/><Relationship Id="rId48" Type="http://schemas.openxmlformats.org/officeDocument/2006/relationships/tags" Target="../tags/tag214.xml"/><Relationship Id="rId56" Type="http://schemas.openxmlformats.org/officeDocument/2006/relationships/tags" Target="../tags/tag222.xml"/><Relationship Id="rId64" Type="http://schemas.openxmlformats.org/officeDocument/2006/relationships/tags" Target="../tags/tag230.xml"/><Relationship Id="rId69" Type="http://schemas.openxmlformats.org/officeDocument/2006/relationships/tags" Target="../tags/tag235.xml"/><Relationship Id="rId77" Type="http://schemas.openxmlformats.org/officeDocument/2006/relationships/tags" Target="../tags/tag243.xml"/><Relationship Id="rId8" Type="http://schemas.openxmlformats.org/officeDocument/2006/relationships/tags" Target="../tags/tag174.xml"/><Relationship Id="rId51" Type="http://schemas.openxmlformats.org/officeDocument/2006/relationships/tags" Target="../tags/tag217.xml"/><Relationship Id="rId72" Type="http://schemas.openxmlformats.org/officeDocument/2006/relationships/tags" Target="../tags/tag238.xml"/><Relationship Id="rId80" Type="http://schemas.openxmlformats.org/officeDocument/2006/relationships/tags" Target="../tags/tag246.xml"/><Relationship Id="rId85" Type="http://schemas.openxmlformats.org/officeDocument/2006/relationships/tags" Target="../tags/tag251.xml"/><Relationship Id="rId93" Type="http://schemas.openxmlformats.org/officeDocument/2006/relationships/tags" Target="../tags/tag259.xml"/><Relationship Id="rId98" Type="http://schemas.openxmlformats.org/officeDocument/2006/relationships/image" Target="../media/image2.png"/><Relationship Id="rId3" Type="http://schemas.openxmlformats.org/officeDocument/2006/relationships/tags" Target="../tags/tag169.xml"/><Relationship Id="rId12" Type="http://schemas.openxmlformats.org/officeDocument/2006/relationships/tags" Target="../tags/tag178.xml"/><Relationship Id="rId17" Type="http://schemas.openxmlformats.org/officeDocument/2006/relationships/tags" Target="../tags/tag183.xml"/><Relationship Id="rId25" Type="http://schemas.openxmlformats.org/officeDocument/2006/relationships/tags" Target="../tags/tag191.xml"/><Relationship Id="rId33" Type="http://schemas.openxmlformats.org/officeDocument/2006/relationships/tags" Target="../tags/tag199.xml"/><Relationship Id="rId38" Type="http://schemas.openxmlformats.org/officeDocument/2006/relationships/tags" Target="../tags/tag204.xml"/><Relationship Id="rId46" Type="http://schemas.openxmlformats.org/officeDocument/2006/relationships/tags" Target="../tags/tag212.xml"/><Relationship Id="rId59" Type="http://schemas.openxmlformats.org/officeDocument/2006/relationships/tags" Target="../tags/tag225.xml"/><Relationship Id="rId67" Type="http://schemas.openxmlformats.org/officeDocument/2006/relationships/tags" Target="../tags/tag233.xml"/><Relationship Id="rId20" Type="http://schemas.openxmlformats.org/officeDocument/2006/relationships/tags" Target="../tags/tag186.xml"/><Relationship Id="rId41" Type="http://schemas.openxmlformats.org/officeDocument/2006/relationships/tags" Target="../tags/tag207.xml"/><Relationship Id="rId54" Type="http://schemas.openxmlformats.org/officeDocument/2006/relationships/tags" Target="../tags/tag220.xml"/><Relationship Id="rId62" Type="http://schemas.openxmlformats.org/officeDocument/2006/relationships/tags" Target="../tags/tag228.xml"/><Relationship Id="rId70" Type="http://schemas.openxmlformats.org/officeDocument/2006/relationships/tags" Target="../tags/tag236.xml"/><Relationship Id="rId75" Type="http://schemas.openxmlformats.org/officeDocument/2006/relationships/tags" Target="../tags/tag241.xml"/><Relationship Id="rId83" Type="http://schemas.openxmlformats.org/officeDocument/2006/relationships/tags" Target="../tags/tag249.xml"/><Relationship Id="rId88" Type="http://schemas.openxmlformats.org/officeDocument/2006/relationships/tags" Target="../tags/tag254.xml"/><Relationship Id="rId91" Type="http://schemas.openxmlformats.org/officeDocument/2006/relationships/tags" Target="../tags/tag257.xml"/><Relationship Id="rId96" Type="http://schemas.openxmlformats.org/officeDocument/2006/relationships/slideLayout" Target="../slideLayouts/slideLayout2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5" Type="http://schemas.openxmlformats.org/officeDocument/2006/relationships/tags" Target="../tags/tag181.xml"/><Relationship Id="rId23" Type="http://schemas.openxmlformats.org/officeDocument/2006/relationships/tags" Target="../tags/tag189.xml"/><Relationship Id="rId28" Type="http://schemas.openxmlformats.org/officeDocument/2006/relationships/tags" Target="../tags/tag194.xml"/><Relationship Id="rId36" Type="http://schemas.openxmlformats.org/officeDocument/2006/relationships/tags" Target="../tags/tag202.xml"/><Relationship Id="rId49" Type="http://schemas.openxmlformats.org/officeDocument/2006/relationships/tags" Target="../tags/tag215.xml"/><Relationship Id="rId57" Type="http://schemas.openxmlformats.org/officeDocument/2006/relationships/tags" Target="../tags/tag223.xml"/><Relationship Id="rId10" Type="http://schemas.openxmlformats.org/officeDocument/2006/relationships/tags" Target="../tags/tag176.xml"/><Relationship Id="rId31" Type="http://schemas.openxmlformats.org/officeDocument/2006/relationships/tags" Target="../tags/tag197.xml"/><Relationship Id="rId44" Type="http://schemas.openxmlformats.org/officeDocument/2006/relationships/tags" Target="../tags/tag210.xml"/><Relationship Id="rId52" Type="http://schemas.openxmlformats.org/officeDocument/2006/relationships/tags" Target="../tags/tag218.xml"/><Relationship Id="rId60" Type="http://schemas.openxmlformats.org/officeDocument/2006/relationships/tags" Target="../tags/tag226.xml"/><Relationship Id="rId65" Type="http://schemas.openxmlformats.org/officeDocument/2006/relationships/tags" Target="../tags/tag231.xml"/><Relationship Id="rId73" Type="http://schemas.openxmlformats.org/officeDocument/2006/relationships/tags" Target="../tags/tag239.xml"/><Relationship Id="rId78" Type="http://schemas.openxmlformats.org/officeDocument/2006/relationships/tags" Target="../tags/tag244.xml"/><Relationship Id="rId81" Type="http://schemas.openxmlformats.org/officeDocument/2006/relationships/tags" Target="../tags/tag247.xml"/><Relationship Id="rId86" Type="http://schemas.openxmlformats.org/officeDocument/2006/relationships/tags" Target="../tags/tag252.xml"/><Relationship Id="rId94" Type="http://schemas.openxmlformats.org/officeDocument/2006/relationships/tags" Target="../tags/tag260.xml"/><Relationship Id="rId99" Type="http://schemas.openxmlformats.org/officeDocument/2006/relationships/image" Target="../media/image3.jpeg"/><Relationship Id="rId4" Type="http://schemas.openxmlformats.org/officeDocument/2006/relationships/tags" Target="../tags/tag170.xml"/><Relationship Id="rId9" Type="http://schemas.openxmlformats.org/officeDocument/2006/relationships/tags" Target="../tags/tag175.xml"/><Relationship Id="rId13" Type="http://schemas.openxmlformats.org/officeDocument/2006/relationships/tags" Target="../tags/tag179.xml"/><Relationship Id="rId18" Type="http://schemas.openxmlformats.org/officeDocument/2006/relationships/tags" Target="../tags/tag184.xml"/><Relationship Id="rId39" Type="http://schemas.openxmlformats.org/officeDocument/2006/relationships/tags" Target="../tags/tag20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69.xml"/><Relationship Id="rId13" Type="http://schemas.openxmlformats.org/officeDocument/2006/relationships/tags" Target="../tags/tag274.xml"/><Relationship Id="rId18" Type="http://schemas.openxmlformats.org/officeDocument/2006/relationships/tags" Target="../tags/tag279.xml"/><Relationship Id="rId3" Type="http://schemas.openxmlformats.org/officeDocument/2006/relationships/tags" Target="../tags/tag264.xml"/><Relationship Id="rId21" Type="http://schemas.openxmlformats.org/officeDocument/2006/relationships/image" Target="../media/image1.jpg"/><Relationship Id="rId7" Type="http://schemas.openxmlformats.org/officeDocument/2006/relationships/tags" Target="../tags/tag268.xml"/><Relationship Id="rId12" Type="http://schemas.openxmlformats.org/officeDocument/2006/relationships/tags" Target="../tags/tag273.xml"/><Relationship Id="rId17" Type="http://schemas.openxmlformats.org/officeDocument/2006/relationships/tags" Target="../tags/tag278.xml"/><Relationship Id="rId2" Type="http://schemas.openxmlformats.org/officeDocument/2006/relationships/tags" Target="../tags/tag263.xml"/><Relationship Id="rId16" Type="http://schemas.openxmlformats.org/officeDocument/2006/relationships/tags" Target="../tags/tag277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11" Type="http://schemas.openxmlformats.org/officeDocument/2006/relationships/tags" Target="../tags/tag272.xml"/><Relationship Id="rId5" Type="http://schemas.openxmlformats.org/officeDocument/2006/relationships/tags" Target="../tags/tag266.xml"/><Relationship Id="rId15" Type="http://schemas.openxmlformats.org/officeDocument/2006/relationships/tags" Target="../tags/tag276.xml"/><Relationship Id="rId23" Type="http://schemas.openxmlformats.org/officeDocument/2006/relationships/image" Target="../media/image5.jpeg"/><Relationship Id="rId10" Type="http://schemas.openxmlformats.org/officeDocument/2006/relationships/tags" Target="../tags/tag271.xml"/><Relationship Id="rId19" Type="http://schemas.openxmlformats.org/officeDocument/2006/relationships/tags" Target="../tags/tag280.xml"/><Relationship Id="rId4" Type="http://schemas.openxmlformats.org/officeDocument/2006/relationships/tags" Target="../tags/tag265.xml"/><Relationship Id="rId9" Type="http://schemas.openxmlformats.org/officeDocument/2006/relationships/tags" Target="../tags/tag270.xml"/><Relationship Id="rId14" Type="http://schemas.openxmlformats.org/officeDocument/2006/relationships/tags" Target="../tags/tag275.xml"/><Relationship Id="rId2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tags" Target="../tags/tag397.xml"/><Relationship Id="rId21" Type="http://schemas.openxmlformats.org/officeDocument/2006/relationships/tags" Target="../tags/tag301.xml"/><Relationship Id="rId42" Type="http://schemas.openxmlformats.org/officeDocument/2006/relationships/tags" Target="../tags/tag322.xml"/><Relationship Id="rId63" Type="http://schemas.openxmlformats.org/officeDocument/2006/relationships/tags" Target="../tags/tag343.xml"/><Relationship Id="rId84" Type="http://schemas.openxmlformats.org/officeDocument/2006/relationships/tags" Target="../tags/tag364.xml"/><Relationship Id="rId138" Type="http://schemas.openxmlformats.org/officeDocument/2006/relationships/tags" Target="../tags/tag418.xml"/><Relationship Id="rId159" Type="http://schemas.openxmlformats.org/officeDocument/2006/relationships/tags" Target="../tags/tag439.xml"/><Relationship Id="rId170" Type="http://schemas.openxmlformats.org/officeDocument/2006/relationships/tags" Target="../tags/tag450.xml"/><Relationship Id="rId191" Type="http://schemas.openxmlformats.org/officeDocument/2006/relationships/tags" Target="../tags/tag471.xml"/><Relationship Id="rId196" Type="http://schemas.openxmlformats.org/officeDocument/2006/relationships/tags" Target="../tags/tag476.xml"/><Relationship Id="rId16" Type="http://schemas.openxmlformats.org/officeDocument/2006/relationships/tags" Target="../tags/tag296.xml"/><Relationship Id="rId107" Type="http://schemas.openxmlformats.org/officeDocument/2006/relationships/tags" Target="../tags/tag387.xml"/><Relationship Id="rId11" Type="http://schemas.openxmlformats.org/officeDocument/2006/relationships/tags" Target="../tags/tag291.xml"/><Relationship Id="rId32" Type="http://schemas.openxmlformats.org/officeDocument/2006/relationships/tags" Target="../tags/tag312.xml"/><Relationship Id="rId37" Type="http://schemas.openxmlformats.org/officeDocument/2006/relationships/tags" Target="../tags/tag317.xml"/><Relationship Id="rId53" Type="http://schemas.openxmlformats.org/officeDocument/2006/relationships/tags" Target="../tags/tag333.xml"/><Relationship Id="rId58" Type="http://schemas.openxmlformats.org/officeDocument/2006/relationships/tags" Target="../tags/tag338.xml"/><Relationship Id="rId74" Type="http://schemas.openxmlformats.org/officeDocument/2006/relationships/tags" Target="../tags/tag354.xml"/><Relationship Id="rId79" Type="http://schemas.openxmlformats.org/officeDocument/2006/relationships/tags" Target="../tags/tag359.xml"/><Relationship Id="rId102" Type="http://schemas.openxmlformats.org/officeDocument/2006/relationships/tags" Target="../tags/tag382.xml"/><Relationship Id="rId123" Type="http://schemas.openxmlformats.org/officeDocument/2006/relationships/tags" Target="../tags/tag403.xml"/><Relationship Id="rId128" Type="http://schemas.openxmlformats.org/officeDocument/2006/relationships/tags" Target="../tags/tag408.xml"/><Relationship Id="rId144" Type="http://schemas.openxmlformats.org/officeDocument/2006/relationships/tags" Target="../tags/tag424.xml"/><Relationship Id="rId149" Type="http://schemas.openxmlformats.org/officeDocument/2006/relationships/tags" Target="../tags/tag429.xml"/><Relationship Id="rId5" Type="http://schemas.openxmlformats.org/officeDocument/2006/relationships/tags" Target="../tags/tag285.xml"/><Relationship Id="rId90" Type="http://schemas.openxmlformats.org/officeDocument/2006/relationships/tags" Target="../tags/tag370.xml"/><Relationship Id="rId95" Type="http://schemas.openxmlformats.org/officeDocument/2006/relationships/tags" Target="../tags/tag375.xml"/><Relationship Id="rId160" Type="http://schemas.openxmlformats.org/officeDocument/2006/relationships/tags" Target="../tags/tag440.xml"/><Relationship Id="rId165" Type="http://schemas.openxmlformats.org/officeDocument/2006/relationships/tags" Target="../tags/tag445.xml"/><Relationship Id="rId181" Type="http://schemas.openxmlformats.org/officeDocument/2006/relationships/tags" Target="../tags/tag461.xml"/><Relationship Id="rId186" Type="http://schemas.openxmlformats.org/officeDocument/2006/relationships/tags" Target="../tags/tag466.xml"/><Relationship Id="rId22" Type="http://schemas.openxmlformats.org/officeDocument/2006/relationships/tags" Target="../tags/tag302.xml"/><Relationship Id="rId27" Type="http://schemas.openxmlformats.org/officeDocument/2006/relationships/tags" Target="../tags/tag307.xml"/><Relationship Id="rId43" Type="http://schemas.openxmlformats.org/officeDocument/2006/relationships/tags" Target="../tags/tag323.xml"/><Relationship Id="rId48" Type="http://schemas.openxmlformats.org/officeDocument/2006/relationships/tags" Target="../tags/tag328.xml"/><Relationship Id="rId64" Type="http://schemas.openxmlformats.org/officeDocument/2006/relationships/tags" Target="../tags/tag344.xml"/><Relationship Id="rId69" Type="http://schemas.openxmlformats.org/officeDocument/2006/relationships/tags" Target="../tags/tag349.xml"/><Relationship Id="rId113" Type="http://schemas.openxmlformats.org/officeDocument/2006/relationships/tags" Target="../tags/tag393.xml"/><Relationship Id="rId118" Type="http://schemas.openxmlformats.org/officeDocument/2006/relationships/tags" Target="../tags/tag398.xml"/><Relationship Id="rId134" Type="http://schemas.openxmlformats.org/officeDocument/2006/relationships/tags" Target="../tags/tag414.xml"/><Relationship Id="rId139" Type="http://schemas.openxmlformats.org/officeDocument/2006/relationships/tags" Target="../tags/tag419.xml"/><Relationship Id="rId80" Type="http://schemas.openxmlformats.org/officeDocument/2006/relationships/tags" Target="../tags/tag360.xml"/><Relationship Id="rId85" Type="http://schemas.openxmlformats.org/officeDocument/2006/relationships/tags" Target="../tags/tag365.xml"/><Relationship Id="rId150" Type="http://schemas.openxmlformats.org/officeDocument/2006/relationships/tags" Target="../tags/tag430.xml"/><Relationship Id="rId155" Type="http://schemas.openxmlformats.org/officeDocument/2006/relationships/tags" Target="../tags/tag435.xml"/><Relationship Id="rId171" Type="http://schemas.openxmlformats.org/officeDocument/2006/relationships/tags" Target="../tags/tag451.xml"/><Relationship Id="rId176" Type="http://schemas.openxmlformats.org/officeDocument/2006/relationships/tags" Target="../tags/tag456.xml"/><Relationship Id="rId192" Type="http://schemas.openxmlformats.org/officeDocument/2006/relationships/tags" Target="../tags/tag472.xml"/><Relationship Id="rId197" Type="http://schemas.openxmlformats.org/officeDocument/2006/relationships/tags" Target="../tags/tag477.xml"/><Relationship Id="rId12" Type="http://schemas.openxmlformats.org/officeDocument/2006/relationships/tags" Target="../tags/tag292.xml"/><Relationship Id="rId17" Type="http://schemas.openxmlformats.org/officeDocument/2006/relationships/tags" Target="../tags/tag297.xml"/><Relationship Id="rId33" Type="http://schemas.openxmlformats.org/officeDocument/2006/relationships/tags" Target="../tags/tag313.xml"/><Relationship Id="rId38" Type="http://schemas.openxmlformats.org/officeDocument/2006/relationships/tags" Target="../tags/tag318.xml"/><Relationship Id="rId59" Type="http://schemas.openxmlformats.org/officeDocument/2006/relationships/tags" Target="../tags/tag339.xml"/><Relationship Id="rId103" Type="http://schemas.openxmlformats.org/officeDocument/2006/relationships/tags" Target="../tags/tag383.xml"/><Relationship Id="rId108" Type="http://schemas.openxmlformats.org/officeDocument/2006/relationships/tags" Target="../tags/tag388.xml"/><Relationship Id="rId124" Type="http://schemas.openxmlformats.org/officeDocument/2006/relationships/tags" Target="../tags/tag404.xml"/><Relationship Id="rId129" Type="http://schemas.openxmlformats.org/officeDocument/2006/relationships/tags" Target="../tags/tag409.xml"/><Relationship Id="rId54" Type="http://schemas.openxmlformats.org/officeDocument/2006/relationships/tags" Target="../tags/tag334.xml"/><Relationship Id="rId70" Type="http://schemas.openxmlformats.org/officeDocument/2006/relationships/tags" Target="../tags/tag350.xml"/><Relationship Id="rId75" Type="http://schemas.openxmlformats.org/officeDocument/2006/relationships/tags" Target="../tags/tag355.xml"/><Relationship Id="rId91" Type="http://schemas.openxmlformats.org/officeDocument/2006/relationships/tags" Target="../tags/tag371.xml"/><Relationship Id="rId96" Type="http://schemas.openxmlformats.org/officeDocument/2006/relationships/tags" Target="../tags/tag376.xml"/><Relationship Id="rId140" Type="http://schemas.openxmlformats.org/officeDocument/2006/relationships/tags" Target="../tags/tag420.xml"/><Relationship Id="rId145" Type="http://schemas.openxmlformats.org/officeDocument/2006/relationships/tags" Target="../tags/tag425.xml"/><Relationship Id="rId161" Type="http://schemas.openxmlformats.org/officeDocument/2006/relationships/tags" Target="../tags/tag441.xml"/><Relationship Id="rId166" Type="http://schemas.openxmlformats.org/officeDocument/2006/relationships/tags" Target="../tags/tag446.xml"/><Relationship Id="rId182" Type="http://schemas.openxmlformats.org/officeDocument/2006/relationships/tags" Target="../tags/tag462.xml"/><Relationship Id="rId187" Type="http://schemas.openxmlformats.org/officeDocument/2006/relationships/tags" Target="../tags/tag467.xml"/><Relationship Id="rId1" Type="http://schemas.openxmlformats.org/officeDocument/2006/relationships/tags" Target="../tags/tag281.xml"/><Relationship Id="rId6" Type="http://schemas.openxmlformats.org/officeDocument/2006/relationships/tags" Target="../tags/tag286.xml"/><Relationship Id="rId23" Type="http://schemas.openxmlformats.org/officeDocument/2006/relationships/tags" Target="../tags/tag303.xml"/><Relationship Id="rId28" Type="http://schemas.openxmlformats.org/officeDocument/2006/relationships/tags" Target="../tags/tag308.xml"/><Relationship Id="rId49" Type="http://schemas.openxmlformats.org/officeDocument/2006/relationships/tags" Target="../tags/tag329.xml"/><Relationship Id="rId114" Type="http://schemas.openxmlformats.org/officeDocument/2006/relationships/tags" Target="../tags/tag394.xml"/><Relationship Id="rId119" Type="http://schemas.openxmlformats.org/officeDocument/2006/relationships/tags" Target="../tags/tag399.xml"/><Relationship Id="rId44" Type="http://schemas.openxmlformats.org/officeDocument/2006/relationships/tags" Target="../tags/tag324.xml"/><Relationship Id="rId60" Type="http://schemas.openxmlformats.org/officeDocument/2006/relationships/tags" Target="../tags/tag340.xml"/><Relationship Id="rId65" Type="http://schemas.openxmlformats.org/officeDocument/2006/relationships/tags" Target="../tags/tag345.xml"/><Relationship Id="rId81" Type="http://schemas.openxmlformats.org/officeDocument/2006/relationships/tags" Target="../tags/tag361.xml"/><Relationship Id="rId86" Type="http://schemas.openxmlformats.org/officeDocument/2006/relationships/tags" Target="../tags/tag366.xml"/><Relationship Id="rId130" Type="http://schemas.openxmlformats.org/officeDocument/2006/relationships/tags" Target="../tags/tag410.xml"/><Relationship Id="rId135" Type="http://schemas.openxmlformats.org/officeDocument/2006/relationships/tags" Target="../tags/tag415.xml"/><Relationship Id="rId151" Type="http://schemas.openxmlformats.org/officeDocument/2006/relationships/tags" Target="../tags/tag431.xml"/><Relationship Id="rId156" Type="http://schemas.openxmlformats.org/officeDocument/2006/relationships/tags" Target="../tags/tag436.xml"/><Relationship Id="rId177" Type="http://schemas.openxmlformats.org/officeDocument/2006/relationships/tags" Target="../tags/tag457.xml"/><Relationship Id="rId198" Type="http://schemas.openxmlformats.org/officeDocument/2006/relationships/tags" Target="../tags/tag478.xml"/><Relationship Id="rId172" Type="http://schemas.openxmlformats.org/officeDocument/2006/relationships/tags" Target="../tags/tag452.xml"/><Relationship Id="rId193" Type="http://schemas.openxmlformats.org/officeDocument/2006/relationships/tags" Target="../tags/tag473.xml"/><Relationship Id="rId13" Type="http://schemas.openxmlformats.org/officeDocument/2006/relationships/tags" Target="../tags/tag293.xml"/><Relationship Id="rId18" Type="http://schemas.openxmlformats.org/officeDocument/2006/relationships/tags" Target="../tags/tag298.xml"/><Relationship Id="rId39" Type="http://schemas.openxmlformats.org/officeDocument/2006/relationships/tags" Target="../tags/tag319.xml"/><Relationship Id="rId109" Type="http://schemas.openxmlformats.org/officeDocument/2006/relationships/tags" Target="../tags/tag389.xml"/><Relationship Id="rId34" Type="http://schemas.openxmlformats.org/officeDocument/2006/relationships/tags" Target="../tags/tag314.xml"/><Relationship Id="rId50" Type="http://schemas.openxmlformats.org/officeDocument/2006/relationships/tags" Target="../tags/tag330.xml"/><Relationship Id="rId55" Type="http://schemas.openxmlformats.org/officeDocument/2006/relationships/tags" Target="../tags/tag335.xml"/><Relationship Id="rId76" Type="http://schemas.openxmlformats.org/officeDocument/2006/relationships/tags" Target="../tags/tag356.xml"/><Relationship Id="rId97" Type="http://schemas.openxmlformats.org/officeDocument/2006/relationships/tags" Target="../tags/tag377.xml"/><Relationship Id="rId104" Type="http://schemas.openxmlformats.org/officeDocument/2006/relationships/tags" Target="../tags/tag384.xml"/><Relationship Id="rId120" Type="http://schemas.openxmlformats.org/officeDocument/2006/relationships/tags" Target="../tags/tag400.xml"/><Relationship Id="rId125" Type="http://schemas.openxmlformats.org/officeDocument/2006/relationships/tags" Target="../tags/tag405.xml"/><Relationship Id="rId141" Type="http://schemas.openxmlformats.org/officeDocument/2006/relationships/tags" Target="../tags/tag421.xml"/><Relationship Id="rId146" Type="http://schemas.openxmlformats.org/officeDocument/2006/relationships/tags" Target="../tags/tag426.xml"/><Relationship Id="rId167" Type="http://schemas.openxmlformats.org/officeDocument/2006/relationships/tags" Target="../tags/tag447.xml"/><Relationship Id="rId188" Type="http://schemas.openxmlformats.org/officeDocument/2006/relationships/tags" Target="../tags/tag468.xml"/><Relationship Id="rId7" Type="http://schemas.openxmlformats.org/officeDocument/2006/relationships/tags" Target="../tags/tag287.xml"/><Relationship Id="rId71" Type="http://schemas.openxmlformats.org/officeDocument/2006/relationships/tags" Target="../tags/tag351.xml"/><Relationship Id="rId92" Type="http://schemas.openxmlformats.org/officeDocument/2006/relationships/tags" Target="../tags/tag372.xml"/><Relationship Id="rId162" Type="http://schemas.openxmlformats.org/officeDocument/2006/relationships/tags" Target="../tags/tag442.xml"/><Relationship Id="rId183" Type="http://schemas.openxmlformats.org/officeDocument/2006/relationships/tags" Target="../tags/tag463.xml"/><Relationship Id="rId2" Type="http://schemas.openxmlformats.org/officeDocument/2006/relationships/tags" Target="../tags/tag282.xml"/><Relationship Id="rId29" Type="http://schemas.openxmlformats.org/officeDocument/2006/relationships/tags" Target="../tags/tag309.xml"/><Relationship Id="rId24" Type="http://schemas.openxmlformats.org/officeDocument/2006/relationships/tags" Target="../tags/tag304.xml"/><Relationship Id="rId40" Type="http://schemas.openxmlformats.org/officeDocument/2006/relationships/tags" Target="../tags/tag320.xml"/><Relationship Id="rId45" Type="http://schemas.openxmlformats.org/officeDocument/2006/relationships/tags" Target="../tags/tag325.xml"/><Relationship Id="rId66" Type="http://schemas.openxmlformats.org/officeDocument/2006/relationships/tags" Target="../tags/tag346.xml"/><Relationship Id="rId87" Type="http://schemas.openxmlformats.org/officeDocument/2006/relationships/tags" Target="../tags/tag367.xml"/><Relationship Id="rId110" Type="http://schemas.openxmlformats.org/officeDocument/2006/relationships/tags" Target="../tags/tag390.xml"/><Relationship Id="rId115" Type="http://schemas.openxmlformats.org/officeDocument/2006/relationships/tags" Target="../tags/tag395.xml"/><Relationship Id="rId131" Type="http://schemas.openxmlformats.org/officeDocument/2006/relationships/tags" Target="../tags/tag411.xml"/><Relationship Id="rId136" Type="http://schemas.openxmlformats.org/officeDocument/2006/relationships/tags" Target="../tags/tag416.xml"/><Relationship Id="rId157" Type="http://schemas.openxmlformats.org/officeDocument/2006/relationships/tags" Target="../tags/tag437.xml"/><Relationship Id="rId178" Type="http://schemas.openxmlformats.org/officeDocument/2006/relationships/tags" Target="../tags/tag458.xml"/><Relationship Id="rId61" Type="http://schemas.openxmlformats.org/officeDocument/2006/relationships/tags" Target="../tags/tag341.xml"/><Relationship Id="rId82" Type="http://schemas.openxmlformats.org/officeDocument/2006/relationships/tags" Target="../tags/tag362.xml"/><Relationship Id="rId152" Type="http://schemas.openxmlformats.org/officeDocument/2006/relationships/tags" Target="../tags/tag432.xml"/><Relationship Id="rId173" Type="http://schemas.openxmlformats.org/officeDocument/2006/relationships/tags" Target="../tags/tag453.xml"/><Relationship Id="rId194" Type="http://schemas.openxmlformats.org/officeDocument/2006/relationships/tags" Target="../tags/tag474.xml"/><Relationship Id="rId199" Type="http://schemas.openxmlformats.org/officeDocument/2006/relationships/slideLayout" Target="../slideLayouts/slideLayout2.xml"/><Relationship Id="rId19" Type="http://schemas.openxmlformats.org/officeDocument/2006/relationships/tags" Target="../tags/tag299.xml"/><Relationship Id="rId14" Type="http://schemas.openxmlformats.org/officeDocument/2006/relationships/tags" Target="../tags/tag294.xml"/><Relationship Id="rId30" Type="http://schemas.openxmlformats.org/officeDocument/2006/relationships/tags" Target="../tags/tag310.xml"/><Relationship Id="rId35" Type="http://schemas.openxmlformats.org/officeDocument/2006/relationships/tags" Target="../tags/tag315.xml"/><Relationship Id="rId56" Type="http://schemas.openxmlformats.org/officeDocument/2006/relationships/tags" Target="../tags/tag336.xml"/><Relationship Id="rId77" Type="http://schemas.openxmlformats.org/officeDocument/2006/relationships/tags" Target="../tags/tag357.xml"/><Relationship Id="rId100" Type="http://schemas.openxmlformats.org/officeDocument/2006/relationships/tags" Target="../tags/tag380.xml"/><Relationship Id="rId105" Type="http://schemas.openxmlformats.org/officeDocument/2006/relationships/tags" Target="../tags/tag385.xml"/><Relationship Id="rId126" Type="http://schemas.openxmlformats.org/officeDocument/2006/relationships/tags" Target="../tags/tag406.xml"/><Relationship Id="rId147" Type="http://schemas.openxmlformats.org/officeDocument/2006/relationships/tags" Target="../tags/tag427.xml"/><Relationship Id="rId168" Type="http://schemas.openxmlformats.org/officeDocument/2006/relationships/tags" Target="../tags/tag448.xml"/><Relationship Id="rId8" Type="http://schemas.openxmlformats.org/officeDocument/2006/relationships/tags" Target="../tags/tag288.xml"/><Relationship Id="rId51" Type="http://schemas.openxmlformats.org/officeDocument/2006/relationships/tags" Target="../tags/tag331.xml"/><Relationship Id="rId72" Type="http://schemas.openxmlformats.org/officeDocument/2006/relationships/tags" Target="../tags/tag352.xml"/><Relationship Id="rId93" Type="http://schemas.openxmlformats.org/officeDocument/2006/relationships/tags" Target="../tags/tag373.xml"/><Relationship Id="rId98" Type="http://schemas.openxmlformats.org/officeDocument/2006/relationships/tags" Target="../tags/tag378.xml"/><Relationship Id="rId121" Type="http://schemas.openxmlformats.org/officeDocument/2006/relationships/tags" Target="../tags/tag401.xml"/><Relationship Id="rId142" Type="http://schemas.openxmlformats.org/officeDocument/2006/relationships/tags" Target="../tags/tag422.xml"/><Relationship Id="rId163" Type="http://schemas.openxmlformats.org/officeDocument/2006/relationships/tags" Target="../tags/tag443.xml"/><Relationship Id="rId184" Type="http://schemas.openxmlformats.org/officeDocument/2006/relationships/tags" Target="../tags/tag464.xml"/><Relationship Id="rId189" Type="http://schemas.openxmlformats.org/officeDocument/2006/relationships/tags" Target="../tags/tag469.xml"/><Relationship Id="rId3" Type="http://schemas.openxmlformats.org/officeDocument/2006/relationships/tags" Target="../tags/tag283.xml"/><Relationship Id="rId25" Type="http://schemas.openxmlformats.org/officeDocument/2006/relationships/tags" Target="../tags/tag305.xml"/><Relationship Id="rId46" Type="http://schemas.openxmlformats.org/officeDocument/2006/relationships/tags" Target="../tags/tag326.xml"/><Relationship Id="rId67" Type="http://schemas.openxmlformats.org/officeDocument/2006/relationships/tags" Target="../tags/tag347.xml"/><Relationship Id="rId116" Type="http://schemas.openxmlformats.org/officeDocument/2006/relationships/tags" Target="../tags/tag396.xml"/><Relationship Id="rId137" Type="http://schemas.openxmlformats.org/officeDocument/2006/relationships/tags" Target="../tags/tag417.xml"/><Relationship Id="rId158" Type="http://schemas.openxmlformats.org/officeDocument/2006/relationships/tags" Target="../tags/tag438.xml"/><Relationship Id="rId20" Type="http://schemas.openxmlformats.org/officeDocument/2006/relationships/tags" Target="../tags/tag300.xml"/><Relationship Id="rId41" Type="http://schemas.openxmlformats.org/officeDocument/2006/relationships/tags" Target="../tags/tag321.xml"/><Relationship Id="rId62" Type="http://schemas.openxmlformats.org/officeDocument/2006/relationships/tags" Target="../tags/tag342.xml"/><Relationship Id="rId83" Type="http://schemas.openxmlformats.org/officeDocument/2006/relationships/tags" Target="../tags/tag363.xml"/><Relationship Id="rId88" Type="http://schemas.openxmlformats.org/officeDocument/2006/relationships/tags" Target="../tags/tag368.xml"/><Relationship Id="rId111" Type="http://schemas.openxmlformats.org/officeDocument/2006/relationships/tags" Target="../tags/tag391.xml"/><Relationship Id="rId132" Type="http://schemas.openxmlformats.org/officeDocument/2006/relationships/tags" Target="../tags/tag412.xml"/><Relationship Id="rId153" Type="http://schemas.openxmlformats.org/officeDocument/2006/relationships/tags" Target="../tags/tag433.xml"/><Relationship Id="rId174" Type="http://schemas.openxmlformats.org/officeDocument/2006/relationships/tags" Target="../tags/tag454.xml"/><Relationship Id="rId179" Type="http://schemas.openxmlformats.org/officeDocument/2006/relationships/tags" Target="../tags/tag459.xml"/><Relationship Id="rId195" Type="http://schemas.openxmlformats.org/officeDocument/2006/relationships/tags" Target="../tags/tag475.xml"/><Relationship Id="rId190" Type="http://schemas.openxmlformats.org/officeDocument/2006/relationships/tags" Target="../tags/tag470.xml"/><Relationship Id="rId15" Type="http://schemas.openxmlformats.org/officeDocument/2006/relationships/tags" Target="../tags/tag295.xml"/><Relationship Id="rId36" Type="http://schemas.openxmlformats.org/officeDocument/2006/relationships/tags" Target="../tags/tag316.xml"/><Relationship Id="rId57" Type="http://schemas.openxmlformats.org/officeDocument/2006/relationships/tags" Target="../tags/tag337.xml"/><Relationship Id="rId106" Type="http://schemas.openxmlformats.org/officeDocument/2006/relationships/tags" Target="../tags/tag386.xml"/><Relationship Id="rId127" Type="http://schemas.openxmlformats.org/officeDocument/2006/relationships/tags" Target="../tags/tag407.xml"/><Relationship Id="rId10" Type="http://schemas.openxmlformats.org/officeDocument/2006/relationships/tags" Target="../tags/tag290.xml"/><Relationship Id="rId31" Type="http://schemas.openxmlformats.org/officeDocument/2006/relationships/tags" Target="../tags/tag311.xml"/><Relationship Id="rId52" Type="http://schemas.openxmlformats.org/officeDocument/2006/relationships/tags" Target="../tags/tag332.xml"/><Relationship Id="rId73" Type="http://schemas.openxmlformats.org/officeDocument/2006/relationships/tags" Target="../tags/tag353.xml"/><Relationship Id="rId78" Type="http://schemas.openxmlformats.org/officeDocument/2006/relationships/tags" Target="../tags/tag358.xml"/><Relationship Id="rId94" Type="http://schemas.openxmlformats.org/officeDocument/2006/relationships/tags" Target="../tags/tag374.xml"/><Relationship Id="rId99" Type="http://schemas.openxmlformats.org/officeDocument/2006/relationships/tags" Target="../tags/tag379.xml"/><Relationship Id="rId101" Type="http://schemas.openxmlformats.org/officeDocument/2006/relationships/tags" Target="../tags/tag381.xml"/><Relationship Id="rId122" Type="http://schemas.openxmlformats.org/officeDocument/2006/relationships/tags" Target="../tags/tag402.xml"/><Relationship Id="rId143" Type="http://schemas.openxmlformats.org/officeDocument/2006/relationships/tags" Target="../tags/tag423.xml"/><Relationship Id="rId148" Type="http://schemas.openxmlformats.org/officeDocument/2006/relationships/tags" Target="../tags/tag428.xml"/><Relationship Id="rId164" Type="http://schemas.openxmlformats.org/officeDocument/2006/relationships/tags" Target="../tags/tag444.xml"/><Relationship Id="rId169" Type="http://schemas.openxmlformats.org/officeDocument/2006/relationships/tags" Target="../tags/tag449.xml"/><Relationship Id="rId185" Type="http://schemas.openxmlformats.org/officeDocument/2006/relationships/tags" Target="../tags/tag465.xml"/><Relationship Id="rId4" Type="http://schemas.openxmlformats.org/officeDocument/2006/relationships/tags" Target="../tags/tag284.xml"/><Relationship Id="rId9" Type="http://schemas.openxmlformats.org/officeDocument/2006/relationships/tags" Target="../tags/tag289.xml"/><Relationship Id="rId180" Type="http://schemas.openxmlformats.org/officeDocument/2006/relationships/tags" Target="../tags/tag460.xml"/><Relationship Id="rId26" Type="http://schemas.openxmlformats.org/officeDocument/2006/relationships/tags" Target="../tags/tag306.xml"/><Relationship Id="rId47" Type="http://schemas.openxmlformats.org/officeDocument/2006/relationships/tags" Target="../tags/tag327.xml"/><Relationship Id="rId68" Type="http://schemas.openxmlformats.org/officeDocument/2006/relationships/tags" Target="../tags/tag348.xml"/><Relationship Id="rId89" Type="http://schemas.openxmlformats.org/officeDocument/2006/relationships/tags" Target="../tags/tag369.xml"/><Relationship Id="rId112" Type="http://schemas.openxmlformats.org/officeDocument/2006/relationships/tags" Target="../tags/tag392.xml"/><Relationship Id="rId133" Type="http://schemas.openxmlformats.org/officeDocument/2006/relationships/tags" Target="../tags/tag413.xml"/><Relationship Id="rId154" Type="http://schemas.openxmlformats.org/officeDocument/2006/relationships/tags" Target="../tags/tag434.xml"/><Relationship Id="rId175" Type="http://schemas.openxmlformats.org/officeDocument/2006/relationships/tags" Target="../tags/tag455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504.xml"/><Relationship Id="rId117" Type="http://schemas.openxmlformats.org/officeDocument/2006/relationships/tags" Target="../tags/tag595.xml"/><Relationship Id="rId21" Type="http://schemas.openxmlformats.org/officeDocument/2006/relationships/tags" Target="../tags/tag499.xml"/><Relationship Id="rId42" Type="http://schemas.openxmlformats.org/officeDocument/2006/relationships/tags" Target="../tags/tag520.xml"/><Relationship Id="rId47" Type="http://schemas.openxmlformats.org/officeDocument/2006/relationships/tags" Target="../tags/tag525.xml"/><Relationship Id="rId63" Type="http://schemas.openxmlformats.org/officeDocument/2006/relationships/tags" Target="../tags/tag541.xml"/><Relationship Id="rId68" Type="http://schemas.openxmlformats.org/officeDocument/2006/relationships/tags" Target="../tags/tag546.xml"/><Relationship Id="rId84" Type="http://schemas.openxmlformats.org/officeDocument/2006/relationships/tags" Target="../tags/tag562.xml"/><Relationship Id="rId89" Type="http://schemas.openxmlformats.org/officeDocument/2006/relationships/tags" Target="../tags/tag567.xml"/><Relationship Id="rId112" Type="http://schemas.openxmlformats.org/officeDocument/2006/relationships/tags" Target="../tags/tag590.xml"/><Relationship Id="rId133" Type="http://schemas.openxmlformats.org/officeDocument/2006/relationships/tags" Target="../tags/tag611.xml"/><Relationship Id="rId16" Type="http://schemas.openxmlformats.org/officeDocument/2006/relationships/tags" Target="../tags/tag494.xml"/><Relationship Id="rId107" Type="http://schemas.openxmlformats.org/officeDocument/2006/relationships/tags" Target="../tags/tag585.xml"/><Relationship Id="rId11" Type="http://schemas.openxmlformats.org/officeDocument/2006/relationships/tags" Target="../tags/tag489.xml"/><Relationship Id="rId32" Type="http://schemas.openxmlformats.org/officeDocument/2006/relationships/tags" Target="../tags/tag510.xml"/><Relationship Id="rId37" Type="http://schemas.openxmlformats.org/officeDocument/2006/relationships/tags" Target="../tags/tag515.xml"/><Relationship Id="rId53" Type="http://schemas.openxmlformats.org/officeDocument/2006/relationships/tags" Target="../tags/tag531.xml"/><Relationship Id="rId58" Type="http://schemas.openxmlformats.org/officeDocument/2006/relationships/tags" Target="../tags/tag536.xml"/><Relationship Id="rId74" Type="http://schemas.openxmlformats.org/officeDocument/2006/relationships/tags" Target="../tags/tag552.xml"/><Relationship Id="rId79" Type="http://schemas.openxmlformats.org/officeDocument/2006/relationships/tags" Target="../tags/tag557.xml"/><Relationship Id="rId102" Type="http://schemas.openxmlformats.org/officeDocument/2006/relationships/tags" Target="../tags/tag580.xml"/><Relationship Id="rId123" Type="http://schemas.openxmlformats.org/officeDocument/2006/relationships/tags" Target="../tags/tag601.xml"/><Relationship Id="rId128" Type="http://schemas.openxmlformats.org/officeDocument/2006/relationships/tags" Target="../tags/tag606.xml"/><Relationship Id="rId5" Type="http://schemas.openxmlformats.org/officeDocument/2006/relationships/tags" Target="../tags/tag483.xml"/><Relationship Id="rId90" Type="http://schemas.openxmlformats.org/officeDocument/2006/relationships/tags" Target="../tags/tag568.xml"/><Relationship Id="rId95" Type="http://schemas.openxmlformats.org/officeDocument/2006/relationships/tags" Target="../tags/tag573.xml"/><Relationship Id="rId14" Type="http://schemas.openxmlformats.org/officeDocument/2006/relationships/tags" Target="../tags/tag492.xml"/><Relationship Id="rId22" Type="http://schemas.openxmlformats.org/officeDocument/2006/relationships/tags" Target="../tags/tag500.xml"/><Relationship Id="rId27" Type="http://schemas.openxmlformats.org/officeDocument/2006/relationships/tags" Target="../tags/tag505.xml"/><Relationship Id="rId30" Type="http://schemas.openxmlformats.org/officeDocument/2006/relationships/tags" Target="../tags/tag508.xml"/><Relationship Id="rId35" Type="http://schemas.openxmlformats.org/officeDocument/2006/relationships/tags" Target="../tags/tag513.xml"/><Relationship Id="rId43" Type="http://schemas.openxmlformats.org/officeDocument/2006/relationships/tags" Target="../tags/tag521.xml"/><Relationship Id="rId48" Type="http://schemas.openxmlformats.org/officeDocument/2006/relationships/tags" Target="../tags/tag526.xml"/><Relationship Id="rId56" Type="http://schemas.openxmlformats.org/officeDocument/2006/relationships/tags" Target="../tags/tag534.xml"/><Relationship Id="rId64" Type="http://schemas.openxmlformats.org/officeDocument/2006/relationships/tags" Target="../tags/tag542.xml"/><Relationship Id="rId69" Type="http://schemas.openxmlformats.org/officeDocument/2006/relationships/tags" Target="../tags/tag547.xml"/><Relationship Id="rId77" Type="http://schemas.openxmlformats.org/officeDocument/2006/relationships/tags" Target="../tags/tag555.xml"/><Relationship Id="rId100" Type="http://schemas.openxmlformats.org/officeDocument/2006/relationships/tags" Target="../tags/tag578.xml"/><Relationship Id="rId105" Type="http://schemas.openxmlformats.org/officeDocument/2006/relationships/tags" Target="../tags/tag583.xml"/><Relationship Id="rId113" Type="http://schemas.openxmlformats.org/officeDocument/2006/relationships/tags" Target="../tags/tag591.xml"/><Relationship Id="rId118" Type="http://schemas.openxmlformats.org/officeDocument/2006/relationships/tags" Target="../tags/tag596.xml"/><Relationship Id="rId126" Type="http://schemas.openxmlformats.org/officeDocument/2006/relationships/tags" Target="../tags/tag604.xml"/><Relationship Id="rId134" Type="http://schemas.openxmlformats.org/officeDocument/2006/relationships/tags" Target="../tags/tag612.xml"/><Relationship Id="rId8" Type="http://schemas.openxmlformats.org/officeDocument/2006/relationships/tags" Target="../tags/tag486.xml"/><Relationship Id="rId51" Type="http://schemas.openxmlformats.org/officeDocument/2006/relationships/tags" Target="../tags/tag529.xml"/><Relationship Id="rId72" Type="http://schemas.openxmlformats.org/officeDocument/2006/relationships/tags" Target="../tags/tag550.xml"/><Relationship Id="rId80" Type="http://schemas.openxmlformats.org/officeDocument/2006/relationships/tags" Target="../tags/tag558.xml"/><Relationship Id="rId85" Type="http://schemas.openxmlformats.org/officeDocument/2006/relationships/tags" Target="../tags/tag563.xml"/><Relationship Id="rId93" Type="http://schemas.openxmlformats.org/officeDocument/2006/relationships/tags" Target="../tags/tag571.xml"/><Relationship Id="rId98" Type="http://schemas.openxmlformats.org/officeDocument/2006/relationships/tags" Target="../tags/tag576.xml"/><Relationship Id="rId121" Type="http://schemas.openxmlformats.org/officeDocument/2006/relationships/tags" Target="../tags/tag599.xml"/><Relationship Id="rId3" Type="http://schemas.openxmlformats.org/officeDocument/2006/relationships/tags" Target="../tags/tag481.xml"/><Relationship Id="rId12" Type="http://schemas.openxmlformats.org/officeDocument/2006/relationships/tags" Target="../tags/tag490.xml"/><Relationship Id="rId17" Type="http://schemas.openxmlformats.org/officeDocument/2006/relationships/tags" Target="../tags/tag495.xml"/><Relationship Id="rId25" Type="http://schemas.openxmlformats.org/officeDocument/2006/relationships/tags" Target="../tags/tag503.xml"/><Relationship Id="rId33" Type="http://schemas.openxmlformats.org/officeDocument/2006/relationships/tags" Target="../tags/tag511.xml"/><Relationship Id="rId38" Type="http://schemas.openxmlformats.org/officeDocument/2006/relationships/tags" Target="../tags/tag516.xml"/><Relationship Id="rId46" Type="http://schemas.openxmlformats.org/officeDocument/2006/relationships/tags" Target="../tags/tag524.xml"/><Relationship Id="rId59" Type="http://schemas.openxmlformats.org/officeDocument/2006/relationships/tags" Target="../tags/tag537.xml"/><Relationship Id="rId67" Type="http://schemas.openxmlformats.org/officeDocument/2006/relationships/tags" Target="../tags/tag545.xml"/><Relationship Id="rId103" Type="http://schemas.openxmlformats.org/officeDocument/2006/relationships/tags" Target="../tags/tag581.xml"/><Relationship Id="rId108" Type="http://schemas.openxmlformats.org/officeDocument/2006/relationships/tags" Target="../tags/tag586.xml"/><Relationship Id="rId116" Type="http://schemas.openxmlformats.org/officeDocument/2006/relationships/tags" Target="../tags/tag594.xml"/><Relationship Id="rId124" Type="http://schemas.openxmlformats.org/officeDocument/2006/relationships/tags" Target="../tags/tag602.xml"/><Relationship Id="rId129" Type="http://schemas.openxmlformats.org/officeDocument/2006/relationships/tags" Target="../tags/tag607.xml"/><Relationship Id="rId20" Type="http://schemas.openxmlformats.org/officeDocument/2006/relationships/tags" Target="../tags/tag498.xml"/><Relationship Id="rId41" Type="http://schemas.openxmlformats.org/officeDocument/2006/relationships/tags" Target="../tags/tag519.xml"/><Relationship Id="rId54" Type="http://schemas.openxmlformats.org/officeDocument/2006/relationships/tags" Target="../tags/tag532.xml"/><Relationship Id="rId62" Type="http://schemas.openxmlformats.org/officeDocument/2006/relationships/tags" Target="../tags/tag540.xml"/><Relationship Id="rId70" Type="http://schemas.openxmlformats.org/officeDocument/2006/relationships/tags" Target="../tags/tag548.xml"/><Relationship Id="rId75" Type="http://schemas.openxmlformats.org/officeDocument/2006/relationships/tags" Target="../tags/tag553.xml"/><Relationship Id="rId83" Type="http://schemas.openxmlformats.org/officeDocument/2006/relationships/tags" Target="../tags/tag561.xml"/><Relationship Id="rId88" Type="http://schemas.openxmlformats.org/officeDocument/2006/relationships/tags" Target="../tags/tag566.xml"/><Relationship Id="rId91" Type="http://schemas.openxmlformats.org/officeDocument/2006/relationships/tags" Target="../tags/tag569.xml"/><Relationship Id="rId96" Type="http://schemas.openxmlformats.org/officeDocument/2006/relationships/tags" Target="../tags/tag574.xml"/><Relationship Id="rId111" Type="http://schemas.openxmlformats.org/officeDocument/2006/relationships/tags" Target="../tags/tag589.xml"/><Relationship Id="rId132" Type="http://schemas.openxmlformats.org/officeDocument/2006/relationships/tags" Target="../tags/tag610.xml"/><Relationship Id="rId1" Type="http://schemas.openxmlformats.org/officeDocument/2006/relationships/tags" Target="../tags/tag479.xml"/><Relationship Id="rId6" Type="http://schemas.openxmlformats.org/officeDocument/2006/relationships/tags" Target="../tags/tag484.xml"/><Relationship Id="rId15" Type="http://schemas.openxmlformats.org/officeDocument/2006/relationships/tags" Target="../tags/tag493.xml"/><Relationship Id="rId23" Type="http://schemas.openxmlformats.org/officeDocument/2006/relationships/tags" Target="../tags/tag501.xml"/><Relationship Id="rId28" Type="http://schemas.openxmlformats.org/officeDocument/2006/relationships/tags" Target="../tags/tag506.xml"/><Relationship Id="rId36" Type="http://schemas.openxmlformats.org/officeDocument/2006/relationships/tags" Target="../tags/tag514.xml"/><Relationship Id="rId49" Type="http://schemas.openxmlformats.org/officeDocument/2006/relationships/tags" Target="../tags/tag527.xml"/><Relationship Id="rId57" Type="http://schemas.openxmlformats.org/officeDocument/2006/relationships/tags" Target="../tags/tag535.xml"/><Relationship Id="rId106" Type="http://schemas.openxmlformats.org/officeDocument/2006/relationships/tags" Target="../tags/tag584.xml"/><Relationship Id="rId114" Type="http://schemas.openxmlformats.org/officeDocument/2006/relationships/tags" Target="../tags/tag592.xml"/><Relationship Id="rId119" Type="http://schemas.openxmlformats.org/officeDocument/2006/relationships/tags" Target="../tags/tag597.xml"/><Relationship Id="rId127" Type="http://schemas.openxmlformats.org/officeDocument/2006/relationships/tags" Target="../tags/tag605.xml"/><Relationship Id="rId10" Type="http://schemas.openxmlformats.org/officeDocument/2006/relationships/tags" Target="../tags/tag488.xml"/><Relationship Id="rId31" Type="http://schemas.openxmlformats.org/officeDocument/2006/relationships/tags" Target="../tags/tag509.xml"/><Relationship Id="rId44" Type="http://schemas.openxmlformats.org/officeDocument/2006/relationships/tags" Target="../tags/tag522.xml"/><Relationship Id="rId52" Type="http://schemas.openxmlformats.org/officeDocument/2006/relationships/tags" Target="../tags/tag530.xml"/><Relationship Id="rId60" Type="http://schemas.openxmlformats.org/officeDocument/2006/relationships/tags" Target="../tags/tag538.xml"/><Relationship Id="rId65" Type="http://schemas.openxmlformats.org/officeDocument/2006/relationships/tags" Target="../tags/tag543.xml"/><Relationship Id="rId73" Type="http://schemas.openxmlformats.org/officeDocument/2006/relationships/tags" Target="../tags/tag551.xml"/><Relationship Id="rId78" Type="http://schemas.openxmlformats.org/officeDocument/2006/relationships/tags" Target="../tags/tag556.xml"/><Relationship Id="rId81" Type="http://schemas.openxmlformats.org/officeDocument/2006/relationships/tags" Target="../tags/tag559.xml"/><Relationship Id="rId86" Type="http://schemas.openxmlformats.org/officeDocument/2006/relationships/tags" Target="../tags/tag564.xml"/><Relationship Id="rId94" Type="http://schemas.openxmlformats.org/officeDocument/2006/relationships/tags" Target="../tags/tag572.xml"/><Relationship Id="rId99" Type="http://schemas.openxmlformats.org/officeDocument/2006/relationships/tags" Target="../tags/tag577.xml"/><Relationship Id="rId101" Type="http://schemas.openxmlformats.org/officeDocument/2006/relationships/tags" Target="../tags/tag579.xml"/><Relationship Id="rId122" Type="http://schemas.openxmlformats.org/officeDocument/2006/relationships/tags" Target="../tags/tag600.xml"/><Relationship Id="rId130" Type="http://schemas.openxmlformats.org/officeDocument/2006/relationships/tags" Target="../tags/tag608.xml"/><Relationship Id="rId135" Type="http://schemas.openxmlformats.org/officeDocument/2006/relationships/tags" Target="../tags/tag613.xml"/><Relationship Id="rId4" Type="http://schemas.openxmlformats.org/officeDocument/2006/relationships/tags" Target="../tags/tag482.xml"/><Relationship Id="rId9" Type="http://schemas.openxmlformats.org/officeDocument/2006/relationships/tags" Target="../tags/tag487.xml"/><Relationship Id="rId13" Type="http://schemas.openxmlformats.org/officeDocument/2006/relationships/tags" Target="../tags/tag491.xml"/><Relationship Id="rId18" Type="http://schemas.openxmlformats.org/officeDocument/2006/relationships/tags" Target="../tags/tag496.xml"/><Relationship Id="rId39" Type="http://schemas.openxmlformats.org/officeDocument/2006/relationships/tags" Target="../tags/tag517.xml"/><Relationship Id="rId109" Type="http://schemas.openxmlformats.org/officeDocument/2006/relationships/tags" Target="../tags/tag587.xml"/><Relationship Id="rId34" Type="http://schemas.openxmlformats.org/officeDocument/2006/relationships/tags" Target="../tags/tag512.xml"/><Relationship Id="rId50" Type="http://schemas.openxmlformats.org/officeDocument/2006/relationships/tags" Target="../tags/tag528.xml"/><Relationship Id="rId55" Type="http://schemas.openxmlformats.org/officeDocument/2006/relationships/tags" Target="../tags/tag533.xml"/><Relationship Id="rId76" Type="http://schemas.openxmlformats.org/officeDocument/2006/relationships/tags" Target="../tags/tag554.xml"/><Relationship Id="rId97" Type="http://schemas.openxmlformats.org/officeDocument/2006/relationships/tags" Target="../tags/tag575.xml"/><Relationship Id="rId104" Type="http://schemas.openxmlformats.org/officeDocument/2006/relationships/tags" Target="../tags/tag582.xml"/><Relationship Id="rId120" Type="http://schemas.openxmlformats.org/officeDocument/2006/relationships/tags" Target="../tags/tag598.xml"/><Relationship Id="rId125" Type="http://schemas.openxmlformats.org/officeDocument/2006/relationships/tags" Target="../tags/tag603.xml"/><Relationship Id="rId7" Type="http://schemas.openxmlformats.org/officeDocument/2006/relationships/tags" Target="../tags/tag485.xml"/><Relationship Id="rId71" Type="http://schemas.openxmlformats.org/officeDocument/2006/relationships/tags" Target="../tags/tag549.xml"/><Relationship Id="rId92" Type="http://schemas.openxmlformats.org/officeDocument/2006/relationships/tags" Target="../tags/tag570.xml"/><Relationship Id="rId2" Type="http://schemas.openxmlformats.org/officeDocument/2006/relationships/tags" Target="../tags/tag480.xml"/><Relationship Id="rId29" Type="http://schemas.openxmlformats.org/officeDocument/2006/relationships/tags" Target="../tags/tag507.xml"/><Relationship Id="rId24" Type="http://schemas.openxmlformats.org/officeDocument/2006/relationships/tags" Target="../tags/tag502.xml"/><Relationship Id="rId40" Type="http://schemas.openxmlformats.org/officeDocument/2006/relationships/tags" Target="../tags/tag518.xml"/><Relationship Id="rId45" Type="http://schemas.openxmlformats.org/officeDocument/2006/relationships/tags" Target="../tags/tag523.xml"/><Relationship Id="rId66" Type="http://schemas.openxmlformats.org/officeDocument/2006/relationships/tags" Target="../tags/tag544.xml"/><Relationship Id="rId87" Type="http://schemas.openxmlformats.org/officeDocument/2006/relationships/tags" Target="../tags/tag565.xml"/><Relationship Id="rId110" Type="http://schemas.openxmlformats.org/officeDocument/2006/relationships/tags" Target="../tags/tag588.xml"/><Relationship Id="rId115" Type="http://schemas.openxmlformats.org/officeDocument/2006/relationships/tags" Target="../tags/tag593.xml"/><Relationship Id="rId131" Type="http://schemas.openxmlformats.org/officeDocument/2006/relationships/tags" Target="../tags/tag609.xml"/><Relationship Id="rId136" Type="http://schemas.openxmlformats.org/officeDocument/2006/relationships/slideLayout" Target="../slideLayouts/slideLayout2.xml"/><Relationship Id="rId61" Type="http://schemas.openxmlformats.org/officeDocument/2006/relationships/tags" Target="../tags/tag539.xml"/><Relationship Id="rId82" Type="http://schemas.openxmlformats.org/officeDocument/2006/relationships/tags" Target="../tags/tag560.xml"/><Relationship Id="rId19" Type="http://schemas.openxmlformats.org/officeDocument/2006/relationships/tags" Target="../tags/tag497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639.xml"/><Relationship Id="rId117" Type="http://schemas.openxmlformats.org/officeDocument/2006/relationships/tags" Target="../tags/tag730.xml"/><Relationship Id="rId21" Type="http://schemas.openxmlformats.org/officeDocument/2006/relationships/tags" Target="../tags/tag634.xml"/><Relationship Id="rId42" Type="http://schemas.openxmlformats.org/officeDocument/2006/relationships/tags" Target="../tags/tag655.xml"/><Relationship Id="rId47" Type="http://schemas.openxmlformats.org/officeDocument/2006/relationships/tags" Target="../tags/tag660.xml"/><Relationship Id="rId63" Type="http://schemas.openxmlformats.org/officeDocument/2006/relationships/tags" Target="../tags/tag676.xml"/><Relationship Id="rId68" Type="http://schemas.openxmlformats.org/officeDocument/2006/relationships/tags" Target="../tags/tag681.xml"/><Relationship Id="rId84" Type="http://schemas.openxmlformats.org/officeDocument/2006/relationships/tags" Target="../tags/tag697.xml"/><Relationship Id="rId89" Type="http://schemas.openxmlformats.org/officeDocument/2006/relationships/tags" Target="../tags/tag702.xml"/><Relationship Id="rId112" Type="http://schemas.openxmlformats.org/officeDocument/2006/relationships/tags" Target="../tags/tag725.xml"/><Relationship Id="rId133" Type="http://schemas.openxmlformats.org/officeDocument/2006/relationships/tags" Target="../tags/tag746.xml"/><Relationship Id="rId138" Type="http://schemas.openxmlformats.org/officeDocument/2006/relationships/tags" Target="../tags/tag751.xml"/><Relationship Id="rId16" Type="http://schemas.openxmlformats.org/officeDocument/2006/relationships/tags" Target="../tags/tag629.xml"/><Relationship Id="rId107" Type="http://schemas.openxmlformats.org/officeDocument/2006/relationships/tags" Target="../tags/tag720.xml"/><Relationship Id="rId11" Type="http://schemas.openxmlformats.org/officeDocument/2006/relationships/tags" Target="../tags/tag624.xml"/><Relationship Id="rId32" Type="http://schemas.openxmlformats.org/officeDocument/2006/relationships/tags" Target="../tags/tag645.xml"/><Relationship Id="rId37" Type="http://schemas.openxmlformats.org/officeDocument/2006/relationships/tags" Target="../tags/tag650.xml"/><Relationship Id="rId53" Type="http://schemas.openxmlformats.org/officeDocument/2006/relationships/tags" Target="../tags/tag666.xml"/><Relationship Id="rId58" Type="http://schemas.openxmlformats.org/officeDocument/2006/relationships/tags" Target="../tags/tag671.xml"/><Relationship Id="rId74" Type="http://schemas.openxmlformats.org/officeDocument/2006/relationships/tags" Target="../tags/tag687.xml"/><Relationship Id="rId79" Type="http://schemas.openxmlformats.org/officeDocument/2006/relationships/tags" Target="../tags/tag692.xml"/><Relationship Id="rId102" Type="http://schemas.openxmlformats.org/officeDocument/2006/relationships/tags" Target="../tags/tag715.xml"/><Relationship Id="rId123" Type="http://schemas.openxmlformats.org/officeDocument/2006/relationships/tags" Target="../tags/tag736.xml"/><Relationship Id="rId128" Type="http://schemas.openxmlformats.org/officeDocument/2006/relationships/tags" Target="../tags/tag741.xml"/><Relationship Id="rId5" Type="http://schemas.openxmlformats.org/officeDocument/2006/relationships/tags" Target="../tags/tag618.xml"/><Relationship Id="rId90" Type="http://schemas.openxmlformats.org/officeDocument/2006/relationships/tags" Target="../tags/tag703.xml"/><Relationship Id="rId95" Type="http://schemas.openxmlformats.org/officeDocument/2006/relationships/tags" Target="../tags/tag708.xml"/><Relationship Id="rId22" Type="http://schemas.openxmlformats.org/officeDocument/2006/relationships/tags" Target="../tags/tag635.xml"/><Relationship Id="rId27" Type="http://schemas.openxmlformats.org/officeDocument/2006/relationships/tags" Target="../tags/tag640.xml"/><Relationship Id="rId43" Type="http://schemas.openxmlformats.org/officeDocument/2006/relationships/tags" Target="../tags/tag656.xml"/><Relationship Id="rId48" Type="http://schemas.openxmlformats.org/officeDocument/2006/relationships/tags" Target="../tags/tag661.xml"/><Relationship Id="rId64" Type="http://schemas.openxmlformats.org/officeDocument/2006/relationships/tags" Target="../tags/tag677.xml"/><Relationship Id="rId69" Type="http://schemas.openxmlformats.org/officeDocument/2006/relationships/tags" Target="../tags/tag682.xml"/><Relationship Id="rId113" Type="http://schemas.openxmlformats.org/officeDocument/2006/relationships/tags" Target="../tags/tag726.xml"/><Relationship Id="rId118" Type="http://schemas.openxmlformats.org/officeDocument/2006/relationships/tags" Target="../tags/tag731.xml"/><Relationship Id="rId134" Type="http://schemas.openxmlformats.org/officeDocument/2006/relationships/tags" Target="../tags/tag747.xml"/><Relationship Id="rId139" Type="http://schemas.openxmlformats.org/officeDocument/2006/relationships/tags" Target="../tags/tag752.xml"/><Relationship Id="rId8" Type="http://schemas.openxmlformats.org/officeDocument/2006/relationships/tags" Target="../tags/tag621.xml"/><Relationship Id="rId51" Type="http://schemas.openxmlformats.org/officeDocument/2006/relationships/tags" Target="../tags/tag664.xml"/><Relationship Id="rId72" Type="http://schemas.openxmlformats.org/officeDocument/2006/relationships/tags" Target="../tags/tag685.xml"/><Relationship Id="rId80" Type="http://schemas.openxmlformats.org/officeDocument/2006/relationships/tags" Target="../tags/tag693.xml"/><Relationship Id="rId85" Type="http://schemas.openxmlformats.org/officeDocument/2006/relationships/tags" Target="../tags/tag698.xml"/><Relationship Id="rId93" Type="http://schemas.openxmlformats.org/officeDocument/2006/relationships/tags" Target="../tags/tag706.xml"/><Relationship Id="rId98" Type="http://schemas.openxmlformats.org/officeDocument/2006/relationships/tags" Target="../tags/tag711.xml"/><Relationship Id="rId121" Type="http://schemas.openxmlformats.org/officeDocument/2006/relationships/tags" Target="../tags/tag734.xml"/><Relationship Id="rId3" Type="http://schemas.openxmlformats.org/officeDocument/2006/relationships/tags" Target="../tags/tag616.xml"/><Relationship Id="rId12" Type="http://schemas.openxmlformats.org/officeDocument/2006/relationships/tags" Target="../tags/tag625.xml"/><Relationship Id="rId17" Type="http://schemas.openxmlformats.org/officeDocument/2006/relationships/tags" Target="../tags/tag630.xml"/><Relationship Id="rId25" Type="http://schemas.openxmlformats.org/officeDocument/2006/relationships/tags" Target="../tags/tag638.xml"/><Relationship Id="rId33" Type="http://schemas.openxmlformats.org/officeDocument/2006/relationships/tags" Target="../tags/tag646.xml"/><Relationship Id="rId38" Type="http://schemas.openxmlformats.org/officeDocument/2006/relationships/tags" Target="../tags/tag651.xml"/><Relationship Id="rId46" Type="http://schemas.openxmlformats.org/officeDocument/2006/relationships/tags" Target="../tags/tag659.xml"/><Relationship Id="rId59" Type="http://schemas.openxmlformats.org/officeDocument/2006/relationships/tags" Target="../tags/tag672.xml"/><Relationship Id="rId67" Type="http://schemas.openxmlformats.org/officeDocument/2006/relationships/tags" Target="../tags/tag680.xml"/><Relationship Id="rId103" Type="http://schemas.openxmlformats.org/officeDocument/2006/relationships/tags" Target="../tags/tag716.xml"/><Relationship Id="rId108" Type="http://schemas.openxmlformats.org/officeDocument/2006/relationships/tags" Target="../tags/tag721.xml"/><Relationship Id="rId116" Type="http://schemas.openxmlformats.org/officeDocument/2006/relationships/tags" Target="../tags/tag729.xml"/><Relationship Id="rId124" Type="http://schemas.openxmlformats.org/officeDocument/2006/relationships/tags" Target="../tags/tag737.xml"/><Relationship Id="rId129" Type="http://schemas.openxmlformats.org/officeDocument/2006/relationships/tags" Target="../tags/tag742.xml"/><Relationship Id="rId137" Type="http://schemas.openxmlformats.org/officeDocument/2006/relationships/tags" Target="../tags/tag750.xml"/><Relationship Id="rId20" Type="http://schemas.openxmlformats.org/officeDocument/2006/relationships/tags" Target="../tags/tag633.xml"/><Relationship Id="rId41" Type="http://schemas.openxmlformats.org/officeDocument/2006/relationships/tags" Target="../tags/tag654.xml"/><Relationship Id="rId54" Type="http://schemas.openxmlformats.org/officeDocument/2006/relationships/tags" Target="../tags/tag667.xml"/><Relationship Id="rId62" Type="http://schemas.openxmlformats.org/officeDocument/2006/relationships/tags" Target="../tags/tag675.xml"/><Relationship Id="rId70" Type="http://schemas.openxmlformats.org/officeDocument/2006/relationships/tags" Target="../tags/tag683.xml"/><Relationship Id="rId75" Type="http://schemas.openxmlformats.org/officeDocument/2006/relationships/tags" Target="../tags/tag688.xml"/><Relationship Id="rId83" Type="http://schemas.openxmlformats.org/officeDocument/2006/relationships/tags" Target="../tags/tag696.xml"/><Relationship Id="rId88" Type="http://schemas.openxmlformats.org/officeDocument/2006/relationships/tags" Target="../tags/tag701.xml"/><Relationship Id="rId91" Type="http://schemas.openxmlformats.org/officeDocument/2006/relationships/tags" Target="../tags/tag704.xml"/><Relationship Id="rId96" Type="http://schemas.openxmlformats.org/officeDocument/2006/relationships/tags" Target="../tags/tag709.xml"/><Relationship Id="rId111" Type="http://schemas.openxmlformats.org/officeDocument/2006/relationships/tags" Target="../tags/tag724.xml"/><Relationship Id="rId132" Type="http://schemas.openxmlformats.org/officeDocument/2006/relationships/tags" Target="../tags/tag745.xml"/><Relationship Id="rId140" Type="http://schemas.openxmlformats.org/officeDocument/2006/relationships/slideLayout" Target="../slideLayouts/slideLayout2.xml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15" Type="http://schemas.openxmlformats.org/officeDocument/2006/relationships/tags" Target="../tags/tag628.xml"/><Relationship Id="rId23" Type="http://schemas.openxmlformats.org/officeDocument/2006/relationships/tags" Target="../tags/tag636.xml"/><Relationship Id="rId28" Type="http://schemas.openxmlformats.org/officeDocument/2006/relationships/tags" Target="../tags/tag641.xml"/><Relationship Id="rId36" Type="http://schemas.openxmlformats.org/officeDocument/2006/relationships/tags" Target="../tags/tag649.xml"/><Relationship Id="rId49" Type="http://schemas.openxmlformats.org/officeDocument/2006/relationships/tags" Target="../tags/tag662.xml"/><Relationship Id="rId57" Type="http://schemas.openxmlformats.org/officeDocument/2006/relationships/tags" Target="../tags/tag670.xml"/><Relationship Id="rId106" Type="http://schemas.openxmlformats.org/officeDocument/2006/relationships/tags" Target="../tags/tag719.xml"/><Relationship Id="rId114" Type="http://schemas.openxmlformats.org/officeDocument/2006/relationships/tags" Target="../tags/tag727.xml"/><Relationship Id="rId119" Type="http://schemas.openxmlformats.org/officeDocument/2006/relationships/tags" Target="../tags/tag732.xml"/><Relationship Id="rId127" Type="http://schemas.openxmlformats.org/officeDocument/2006/relationships/tags" Target="../tags/tag740.xml"/><Relationship Id="rId10" Type="http://schemas.openxmlformats.org/officeDocument/2006/relationships/tags" Target="../tags/tag623.xml"/><Relationship Id="rId31" Type="http://schemas.openxmlformats.org/officeDocument/2006/relationships/tags" Target="../tags/tag644.xml"/><Relationship Id="rId44" Type="http://schemas.openxmlformats.org/officeDocument/2006/relationships/tags" Target="../tags/tag657.xml"/><Relationship Id="rId52" Type="http://schemas.openxmlformats.org/officeDocument/2006/relationships/tags" Target="../tags/tag665.xml"/><Relationship Id="rId60" Type="http://schemas.openxmlformats.org/officeDocument/2006/relationships/tags" Target="../tags/tag673.xml"/><Relationship Id="rId65" Type="http://schemas.openxmlformats.org/officeDocument/2006/relationships/tags" Target="../tags/tag678.xml"/><Relationship Id="rId73" Type="http://schemas.openxmlformats.org/officeDocument/2006/relationships/tags" Target="../tags/tag686.xml"/><Relationship Id="rId78" Type="http://schemas.openxmlformats.org/officeDocument/2006/relationships/tags" Target="../tags/tag691.xml"/><Relationship Id="rId81" Type="http://schemas.openxmlformats.org/officeDocument/2006/relationships/tags" Target="../tags/tag694.xml"/><Relationship Id="rId86" Type="http://schemas.openxmlformats.org/officeDocument/2006/relationships/tags" Target="../tags/tag699.xml"/><Relationship Id="rId94" Type="http://schemas.openxmlformats.org/officeDocument/2006/relationships/tags" Target="../tags/tag707.xml"/><Relationship Id="rId99" Type="http://schemas.openxmlformats.org/officeDocument/2006/relationships/tags" Target="../tags/tag712.xml"/><Relationship Id="rId101" Type="http://schemas.openxmlformats.org/officeDocument/2006/relationships/tags" Target="../tags/tag714.xml"/><Relationship Id="rId122" Type="http://schemas.openxmlformats.org/officeDocument/2006/relationships/tags" Target="../tags/tag735.xml"/><Relationship Id="rId130" Type="http://schemas.openxmlformats.org/officeDocument/2006/relationships/tags" Target="../tags/tag743.xml"/><Relationship Id="rId135" Type="http://schemas.openxmlformats.org/officeDocument/2006/relationships/tags" Target="../tags/tag748.xml"/><Relationship Id="rId4" Type="http://schemas.openxmlformats.org/officeDocument/2006/relationships/tags" Target="../tags/tag617.xml"/><Relationship Id="rId9" Type="http://schemas.openxmlformats.org/officeDocument/2006/relationships/tags" Target="../tags/tag622.xml"/><Relationship Id="rId13" Type="http://schemas.openxmlformats.org/officeDocument/2006/relationships/tags" Target="../tags/tag626.xml"/><Relationship Id="rId18" Type="http://schemas.openxmlformats.org/officeDocument/2006/relationships/tags" Target="../tags/tag631.xml"/><Relationship Id="rId39" Type="http://schemas.openxmlformats.org/officeDocument/2006/relationships/tags" Target="../tags/tag652.xml"/><Relationship Id="rId109" Type="http://schemas.openxmlformats.org/officeDocument/2006/relationships/tags" Target="../tags/tag722.xml"/><Relationship Id="rId34" Type="http://schemas.openxmlformats.org/officeDocument/2006/relationships/tags" Target="../tags/tag647.xml"/><Relationship Id="rId50" Type="http://schemas.openxmlformats.org/officeDocument/2006/relationships/tags" Target="../tags/tag663.xml"/><Relationship Id="rId55" Type="http://schemas.openxmlformats.org/officeDocument/2006/relationships/tags" Target="../tags/tag668.xml"/><Relationship Id="rId76" Type="http://schemas.openxmlformats.org/officeDocument/2006/relationships/tags" Target="../tags/tag689.xml"/><Relationship Id="rId97" Type="http://schemas.openxmlformats.org/officeDocument/2006/relationships/tags" Target="../tags/tag710.xml"/><Relationship Id="rId104" Type="http://schemas.openxmlformats.org/officeDocument/2006/relationships/tags" Target="../tags/tag717.xml"/><Relationship Id="rId120" Type="http://schemas.openxmlformats.org/officeDocument/2006/relationships/tags" Target="../tags/tag733.xml"/><Relationship Id="rId125" Type="http://schemas.openxmlformats.org/officeDocument/2006/relationships/tags" Target="../tags/tag738.xml"/><Relationship Id="rId7" Type="http://schemas.openxmlformats.org/officeDocument/2006/relationships/tags" Target="../tags/tag620.xml"/><Relationship Id="rId71" Type="http://schemas.openxmlformats.org/officeDocument/2006/relationships/tags" Target="../tags/tag684.xml"/><Relationship Id="rId92" Type="http://schemas.openxmlformats.org/officeDocument/2006/relationships/tags" Target="../tags/tag705.xml"/><Relationship Id="rId2" Type="http://schemas.openxmlformats.org/officeDocument/2006/relationships/tags" Target="../tags/tag615.xml"/><Relationship Id="rId29" Type="http://schemas.openxmlformats.org/officeDocument/2006/relationships/tags" Target="../tags/tag642.xml"/><Relationship Id="rId24" Type="http://schemas.openxmlformats.org/officeDocument/2006/relationships/tags" Target="../tags/tag637.xml"/><Relationship Id="rId40" Type="http://schemas.openxmlformats.org/officeDocument/2006/relationships/tags" Target="../tags/tag653.xml"/><Relationship Id="rId45" Type="http://schemas.openxmlformats.org/officeDocument/2006/relationships/tags" Target="../tags/tag658.xml"/><Relationship Id="rId66" Type="http://schemas.openxmlformats.org/officeDocument/2006/relationships/tags" Target="../tags/tag679.xml"/><Relationship Id="rId87" Type="http://schemas.openxmlformats.org/officeDocument/2006/relationships/tags" Target="../tags/tag700.xml"/><Relationship Id="rId110" Type="http://schemas.openxmlformats.org/officeDocument/2006/relationships/tags" Target="../tags/tag723.xml"/><Relationship Id="rId115" Type="http://schemas.openxmlformats.org/officeDocument/2006/relationships/tags" Target="../tags/tag728.xml"/><Relationship Id="rId131" Type="http://schemas.openxmlformats.org/officeDocument/2006/relationships/tags" Target="../tags/tag744.xml"/><Relationship Id="rId136" Type="http://schemas.openxmlformats.org/officeDocument/2006/relationships/tags" Target="../tags/tag749.xml"/><Relationship Id="rId61" Type="http://schemas.openxmlformats.org/officeDocument/2006/relationships/tags" Target="../tags/tag674.xml"/><Relationship Id="rId82" Type="http://schemas.openxmlformats.org/officeDocument/2006/relationships/tags" Target="../tags/tag695.xml"/><Relationship Id="rId19" Type="http://schemas.openxmlformats.org/officeDocument/2006/relationships/tags" Target="../tags/tag632.xml"/><Relationship Id="rId14" Type="http://schemas.openxmlformats.org/officeDocument/2006/relationships/tags" Target="../tags/tag627.xml"/><Relationship Id="rId30" Type="http://schemas.openxmlformats.org/officeDocument/2006/relationships/tags" Target="../tags/tag643.xml"/><Relationship Id="rId35" Type="http://schemas.openxmlformats.org/officeDocument/2006/relationships/tags" Target="../tags/tag648.xml"/><Relationship Id="rId56" Type="http://schemas.openxmlformats.org/officeDocument/2006/relationships/tags" Target="../tags/tag669.xml"/><Relationship Id="rId77" Type="http://schemas.openxmlformats.org/officeDocument/2006/relationships/tags" Target="../tags/tag690.xml"/><Relationship Id="rId100" Type="http://schemas.openxmlformats.org/officeDocument/2006/relationships/tags" Target="../tags/tag713.xml"/><Relationship Id="rId105" Type="http://schemas.openxmlformats.org/officeDocument/2006/relationships/tags" Target="../tags/tag718.xml"/><Relationship Id="rId126" Type="http://schemas.openxmlformats.org/officeDocument/2006/relationships/tags" Target="../tags/tag739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778.xml"/><Relationship Id="rId117" Type="http://schemas.openxmlformats.org/officeDocument/2006/relationships/tags" Target="../tags/tag869.xml"/><Relationship Id="rId21" Type="http://schemas.openxmlformats.org/officeDocument/2006/relationships/tags" Target="../tags/tag773.xml"/><Relationship Id="rId42" Type="http://schemas.openxmlformats.org/officeDocument/2006/relationships/tags" Target="../tags/tag794.xml"/><Relationship Id="rId47" Type="http://schemas.openxmlformats.org/officeDocument/2006/relationships/tags" Target="../tags/tag799.xml"/><Relationship Id="rId63" Type="http://schemas.openxmlformats.org/officeDocument/2006/relationships/tags" Target="../tags/tag815.xml"/><Relationship Id="rId68" Type="http://schemas.openxmlformats.org/officeDocument/2006/relationships/tags" Target="../tags/tag820.xml"/><Relationship Id="rId84" Type="http://schemas.openxmlformats.org/officeDocument/2006/relationships/tags" Target="../tags/tag836.xml"/><Relationship Id="rId89" Type="http://schemas.openxmlformats.org/officeDocument/2006/relationships/tags" Target="../tags/tag841.xml"/><Relationship Id="rId112" Type="http://schemas.openxmlformats.org/officeDocument/2006/relationships/tags" Target="../tags/tag864.xml"/><Relationship Id="rId133" Type="http://schemas.openxmlformats.org/officeDocument/2006/relationships/tags" Target="../tags/tag885.xml"/><Relationship Id="rId138" Type="http://schemas.openxmlformats.org/officeDocument/2006/relationships/tags" Target="../tags/tag890.xml"/><Relationship Id="rId154" Type="http://schemas.openxmlformats.org/officeDocument/2006/relationships/tags" Target="../tags/tag906.xml"/><Relationship Id="rId16" Type="http://schemas.openxmlformats.org/officeDocument/2006/relationships/tags" Target="../tags/tag768.xml"/><Relationship Id="rId107" Type="http://schemas.openxmlformats.org/officeDocument/2006/relationships/tags" Target="../tags/tag859.xml"/><Relationship Id="rId11" Type="http://schemas.openxmlformats.org/officeDocument/2006/relationships/tags" Target="../tags/tag763.xml"/><Relationship Id="rId32" Type="http://schemas.openxmlformats.org/officeDocument/2006/relationships/tags" Target="../tags/tag784.xml"/><Relationship Id="rId37" Type="http://schemas.openxmlformats.org/officeDocument/2006/relationships/tags" Target="../tags/tag789.xml"/><Relationship Id="rId53" Type="http://schemas.openxmlformats.org/officeDocument/2006/relationships/tags" Target="../tags/tag805.xml"/><Relationship Id="rId58" Type="http://schemas.openxmlformats.org/officeDocument/2006/relationships/tags" Target="../tags/tag810.xml"/><Relationship Id="rId74" Type="http://schemas.openxmlformats.org/officeDocument/2006/relationships/tags" Target="../tags/tag826.xml"/><Relationship Id="rId79" Type="http://schemas.openxmlformats.org/officeDocument/2006/relationships/tags" Target="../tags/tag831.xml"/><Relationship Id="rId102" Type="http://schemas.openxmlformats.org/officeDocument/2006/relationships/tags" Target="../tags/tag854.xml"/><Relationship Id="rId123" Type="http://schemas.openxmlformats.org/officeDocument/2006/relationships/tags" Target="../tags/tag875.xml"/><Relationship Id="rId128" Type="http://schemas.openxmlformats.org/officeDocument/2006/relationships/tags" Target="../tags/tag880.xml"/><Relationship Id="rId144" Type="http://schemas.openxmlformats.org/officeDocument/2006/relationships/tags" Target="../tags/tag896.xml"/><Relationship Id="rId149" Type="http://schemas.openxmlformats.org/officeDocument/2006/relationships/tags" Target="../tags/tag901.xml"/><Relationship Id="rId5" Type="http://schemas.openxmlformats.org/officeDocument/2006/relationships/tags" Target="../tags/tag757.xml"/><Relationship Id="rId90" Type="http://schemas.openxmlformats.org/officeDocument/2006/relationships/tags" Target="../tags/tag842.xml"/><Relationship Id="rId95" Type="http://schemas.openxmlformats.org/officeDocument/2006/relationships/tags" Target="../tags/tag847.xml"/><Relationship Id="rId22" Type="http://schemas.openxmlformats.org/officeDocument/2006/relationships/tags" Target="../tags/tag774.xml"/><Relationship Id="rId27" Type="http://schemas.openxmlformats.org/officeDocument/2006/relationships/tags" Target="../tags/tag779.xml"/><Relationship Id="rId43" Type="http://schemas.openxmlformats.org/officeDocument/2006/relationships/tags" Target="../tags/tag795.xml"/><Relationship Id="rId48" Type="http://schemas.openxmlformats.org/officeDocument/2006/relationships/tags" Target="../tags/tag800.xml"/><Relationship Id="rId64" Type="http://schemas.openxmlformats.org/officeDocument/2006/relationships/tags" Target="../tags/tag816.xml"/><Relationship Id="rId69" Type="http://schemas.openxmlformats.org/officeDocument/2006/relationships/tags" Target="../tags/tag821.xml"/><Relationship Id="rId113" Type="http://schemas.openxmlformats.org/officeDocument/2006/relationships/tags" Target="../tags/tag865.xml"/><Relationship Id="rId118" Type="http://schemas.openxmlformats.org/officeDocument/2006/relationships/tags" Target="../tags/tag870.xml"/><Relationship Id="rId134" Type="http://schemas.openxmlformats.org/officeDocument/2006/relationships/tags" Target="../tags/tag886.xml"/><Relationship Id="rId139" Type="http://schemas.openxmlformats.org/officeDocument/2006/relationships/tags" Target="../tags/tag891.xml"/><Relationship Id="rId80" Type="http://schemas.openxmlformats.org/officeDocument/2006/relationships/tags" Target="../tags/tag832.xml"/><Relationship Id="rId85" Type="http://schemas.openxmlformats.org/officeDocument/2006/relationships/tags" Target="../tags/tag837.xml"/><Relationship Id="rId150" Type="http://schemas.openxmlformats.org/officeDocument/2006/relationships/tags" Target="../tags/tag902.xml"/><Relationship Id="rId155" Type="http://schemas.openxmlformats.org/officeDocument/2006/relationships/slideLayout" Target="../slideLayouts/slideLayout2.xml"/><Relationship Id="rId12" Type="http://schemas.openxmlformats.org/officeDocument/2006/relationships/tags" Target="../tags/tag764.xml"/><Relationship Id="rId17" Type="http://schemas.openxmlformats.org/officeDocument/2006/relationships/tags" Target="../tags/tag769.xml"/><Relationship Id="rId25" Type="http://schemas.openxmlformats.org/officeDocument/2006/relationships/tags" Target="../tags/tag777.xml"/><Relationship Id="rId33" Type="http://schemas.openxmlformats.org/officeDocument/2006/relationships/tags" Target="../tags/tag785.xml"/><Relationship Id="rId38" Type="http://schemas.openxmlformats.org/officeDocument/2006/relationships/tags" Target="../tags/tag790.xml"/><Relationship Id="rId46" Type="http://schemas.openxmlformats.org/officeDocument/2006/relationships/tags" Target="../tags/tag798.xml"/><Relationship Id="rId59" Type="http://schemas.openxmlformats.org/officeDocument/2006/relationships/tags" Target="../tags/tag811.xml"/><Relationship Id="rId67" Type="http://schemas.openxmlformats.org/officeDocument/2006/relationships/tags" Target="../tags/tag819.xml"/><Relationship Id="rId103" Type="http://schemas.openxmlformats.org/officeDocument/2006/relationships/tags" Target="../tags/tag855.xml"/><Relationship Id="rId108" Type="http://schemas.openxmlformats.org/officeDocument/2006/relationships/tags" Target="../tags/tag860.xml"/><Relationship Id="rId116" Type="http://schemas.openxmlformats.org/officeDocument/2006/relationships/tags" Target="../tags/tag868.xml"/><Relationship Id="rId124" Type="http://schemas.openxmlformats.org/officeDocument/2006/relationships/tags" Target="../tags/tag876.xml"/><Relationship Id="rId129" Type="http://schemas.openxmlformats.org/officeDocument/2006/relationships/tags" Target="../tags/tag881.xml"/><Relationship Id="rId137" Type="http://schemas.openxmlformats.org/officeDocument/2006/relationships/tags" Target="../tags/tag889.xml"/><Relationship Id="rId20" Type="http://schemas.openxmlformats.org/officeDocument/2006/relationships/tags" Target="../tags/tag772.xml"/><Relationship Id="rId41" Type="http://schemas.openxmlformats.org/officeDocument/2006/relationships/tags" Target="../tags/tag793.xml"/><Relationship Id="rId54" Type="http://schemas.openxmlformats.org/officeDocument/2006/relationships/tags" Target="../tags/tag806.xml"/><Relationship Id="rId62" Type="http://schemas.openxmlformats.org/officeDocument/2006/relationships/tags" Target="../tags/tag814.xml"/><Relationship Id="rId70" Type="http://schemas.openxmlformats.org/officeDocument/2006/relationships/tags" Target="../tags/tag822.xml"/><Relationship Id="rId75" Type="http://schemas.openxmlformats.org/officeDocument/2006/relationships/tags" Target="../tags/tag827.xml"/><Relationship Id="rId83" Type="http://schemas.openxmlformats.org/officeDocument/2006/relationships/tags" Target="../tags/tag835.xml"/><Relationship Id="rId88" Type="http://schemas.openxmlformats.org/officeDocument/2006/relationships/tags" Target="../tags/tag840.xml"/><Relationship Id="rId91" Type="http://schemas.openxmlformats.org/officeDocument/2006/relationships/tags" Target="../tags/tag843.xml"/><Relationship Id="rId96" Type="http://schemas.openxmlformats.org/officeDocument/2006/relationships/tags" Target="../tags/tag848.xml"/><Relationship Id="rId111" Type="http://schemas.openxmlformats.org/officeDocument/2006/relationships/tags" Target="../tags/tag863.xml"/><Relationship Id="rId132" Type="http://schemas.openxmlformats.org/officeDocument/2006/relationships/tags" Target="../tags/tag884.xml"/><Relationship Id="rId140" Type="http://schemas.openxmlformats.org/officeDocument/2006/relationships/tags" Target="../tags/tag892.xml"/><Relationship Id="rId145" Type="http://schemas.openxmlformats.org/officeDocument/2006/relationships/tags" Target="../tags/tag897.xml"/><Relationship Id="rId153" Type="http://schemas.openxmlformats.org/officeDocument/2006/relationships/tags" Target="../tags/tag905.xml"/><Relationship Id="rId1" Type="http://schemas.openxmlformats.org/officeDocument/2006/relationships/tags" Target="../tags/tag753.xml"/><Relationship Id="rId6" Type="http://schemas.openxmlformats.org/officeDocument/2006/relationships/tags" Target="../tags/tag758.xml"/><Relationship Id="rId15" Type="http://schemas.openxmlformats.org/officeDocument/2006/relationships/tags" Target="../tags/tag767.xml"/><Relationship Id="rId23" Type="http://schemas.openxmlformats.org/officeDocument/2006/relationships/tags" Target="../tags/tag775.xml"/><Relationship Id="rId28" Type="http://schemas.openxmlformats.org/officeDocument/2006/relationships/tags" Target="../tags/tag780.xml"/><Relationship Id="rId36" Type="http://schemas.openxmlformats.org/officeDocument/2006/relationships/tags" Target="../tags/tag788.xml"/><Relationship Id="rId49" Type="http://schemas.openxmlformats.org/officeDocument/2006/relationships/tags" Target="../tags/tag801.xml"/><Relationship Id="rId57" Type="http://schemas.openxmlformats.org/officeDocument/2006/relationships/tags" Target="../tags/tag809.xml"/><Relationship Id="rId106" Type="http://schemas.openxmlformats.org/officeDocument/2006/relationships/tags" Target="../tags/tag858.xml"/><Relationship Id="rId114" Type="http://schemas.openxmlformats.org/officeDocument/2006/relationships/tags" Target="../tags/tag866.xml"/><Relationship Id="rId119" Type="http://schemas.openxmlformats.org/officeDocument/2006/relationships/tags" Target="../tags/tag871.xml"/><Relationship Id="rId127" Type="http://schemas.openxmlformats.org/officeDocument/2006/relationships/tags" Target="../tags/tag879.xml"/><Relationship Id="rId10" Type="http://schemas.openxmlformats.org/officeDocument/2006/relationships/tags" Target="../tags/tag762.xml"/><Relationship Id="rId31" Type="http://schemas.openxmlformats.org/officeDocument/2006/relationships/tags" Target="../tags/tag783.xml"/><Relationship Id="rId44" Type="http://schemas.openxmlformats.org/officeDocument/2006/relationships/tags" Target="../tags/tag796.xml"/><Relationship Id="rId52" Type="http://schemas.openxmlformats.org/officeDocument/2006/relationships/tags" Target="../tags/tag804.xml"/><Relationship Id="rId60" Type="http://schemas.openxmlformats.org/officeDocument/2006/relationships/tags" Target="../tags/tag812.xml"/><Relationship Id="rId65" Type="http://schemas.openxmlformats.org/officeDocument/2006/relationships/tags" Target="../tags/tag817.xml"/><Relationship Id="rId73" Type="http://schemas.openxmlformats.org/officeDocument/2006/relationships/tags" Target="../tags/tag825.xml"/><Relationship Id="rId78" Type="http://schemas.openxmlformats.org/officeDocument/2006/relationships/tags" Target="../tags/tag830.xml"/><Relationship Id="rId81" Type="http://schemas.openxmlformats.org/officeDocument/2006/relationships/tags" Target="../tags/tag833.xml"/><Relationship Id="rId86" Type="http://schemas.openxmlformats.org/officeDocument/2006/relationships/tags" Target="../tags/tag838.xml"/><Relationship Id="rId94" Type="http://schemas.openxmlformats.org/officeDocument/2006/relationships/tags" Target="../tags/tag846.xml"/><Relationship Id="rId99" Type="http://schemas.openxmlformats.org/officeDocument/2006/relationships/tags" Target="../tags/tag851.xml"/><Relationship Id="rId101" Type="http://schemas.openxmlformats.org/officeDocument/2006/relationships/tags" Target="../tags/tag853.xml"/><Relationship Id="rId122" Type="http://schemas.openxmlformats.org/officeDocument/2006/relationships/tags" Target="../tags/tag874.xml"/><Relationship Id="rId130" Type="http://schemas.openxmlformats.org/officeDocument/2006/relationships/tags" Target="../tags/tag882.xml"/><Relationship Id="rId135" Type="http://schemas.openxmlformats.org/officeDocument/2006/relationships/tags" Target="../tags/tag887.xml"/><Relationship Id="rId143" Type="http://schemas.openxmlformats.org/officeDocument/2006/relationships/tags" Target="../tags/tag895.xml"/><Relationship Id="rId148" Type="http://schemas.openxmlformats.org/officeDocument/2006/relationships/tags" Target="../tags/tag900.xml"/><Relationship Id="rId151" Type="http://schemas.openxmlformats.org/officeDocument/2006/relationships/tags" Target="../tags/tag903.xml"/><Relationship Id="rId4" Type="http://schemas.openxmlformats.org/officeDocument/2006/relationships/tags" Target="../tags/tag756.xml"/><Relationship Id="rId9" Type="http://schemas.openxmlformats.org/officeDocument/2006/relationships/tags" Target="../tags/tag761.xml"/><Relationship Id="rId13" Type="http://schemas.openxmlformats.org/officeDocument/2006/relationships/tags" Target="../tags/tag765.xml"/><Relationship Id="rId18" Type="http://schemas.openxmlformats.org/officeDocument/2006/relationships/tags" Target="../tags/tag770.xml"/><Relationship Id="rId39" Type="http://schemas.openxmlformats.org/officeDocument/2006/relationships/tags" Target="../tags/tag791.xml"/><Relationship Id="rId109" Type="http://schemas.openxmlformats.org/officeDocument/2006/relationships/tags" Target="../tags/tag861.xml"/><Relationship Id="rId34" Type="http://schemas.openxmlformats.org/officeDocument/2006/relationships/tags" Target="../tags/tag786.xml"/><Relationship Id="rId50" Type="http://schemas.openxmlformats.org/officeDocument/2006/relationships/tags" Target="../tags/tag802.xml"/><Relationship Id="rId55" Type="http://schemas.openxmlformats.org/officeDocument/2006/relationships/tags" Target="../tags/tag807.xml"/><Relationship Id="rId76" Type="http://schemas.openxmlformats.org/officeDocument/2006/relationships/tags" Target="../tags/tag828.xml"/><Relationship Id="rId97" Type="http://schemas.openxmlformats.org/officeDocument/2006/relationships/tags" Target="../tags/tag849.xml"/><Relationship Id="rId104" Type="http://schemas.openxmlformats.org/officeDocument/2006/relationships/tags" Target="../tags/tag856.xml"/><Relationship Id="rId120" Type="http://schemas.openxmlformats.org/officeDocument/2006/relationships/tags" Target="../tags/tag872.xml"/><Relationship Id="rId125" Type="http://schemas.openxmlformats.org/officeDocument/2006/relationships/tags" Target="../tags/tag877.xml"/><Relationship Id="rId141" Type="http://schemas.openxmlformats.org/officeDocument/2006/relationships/tags" Target="../tags/tag893.xml"/><Relationship Id="rId146" Type="http://schemas.openxmlformats.org/officeDocument/2006/relationships/tags" Target="../tags/tag898.xml"/><Relationship Id="rId7" Type="http://schemas.openxmlformats.org/officeDocument/2006/relationships/tags" Target="../tags/tag759.xml"/><Relationship Id="rId71" Type="http://schemas.openxmlformats.org/officeDocument/2006/relationships/tags" Target="../tags/tag823.xml"/><Relationship Id="rId92" Type="http://schemas.openxmlformats.org/officeDocument/2006/relationships/tags" Target="../tags/tag844.xml"/><Relationship Id="rId2" Type="http://schemas.openxmlformats.org/officeDocument/2006/relationships/tags" Target="../tags/tag754.xml"/><Relationship Id="rId29" Type="http://schemas.openxmlformats.org/officeDocument/2006/relationships/tags" Target="../tags/tag781.xml"/><Relationship Id="rId24" Type="http://schemas.openxmlformats.org/officeDocument/2006/relationships/tags" Target="../tags/tag776.xml"/><Relationship Id="rId40" Type="http://schemas.openxmlformats.org/officeDocument/2006/relationships/tags" Target="../tags/tag792.xml"/><Relationship Id="rId45" Type="http://schemas.openxmlformats.org/officeDocument/2006/relationships/tags" Target="../tags/tag797.xml"/><Relationship Id="rId66" Type="http://schemas.openxmlformats.org/officeDocument/2006/relationships/tags" Target="../tags/tag818.xml"/><Relationship Id="rId87" Type="http://schemas.openxmlformats.org/officeDocument/2006/relationships/tags" Target="../tags/tag839.xml"/><Relationship Id="rId110" Type="http://schemas.openxmlformats.org/officeDocument/2006/relationships/tags" Target="../tags/tag862.xml"/><Relationship Id="rId115" Type="http://schemas.openxmlformats.org/officeDocument/2006/relationships/tags" Target="../tags/tag867.xml"/><Relationship Id="rId131" Type="http://schemas.openxmlformats.org/officeDocument/2006/relationships/tags" Target="../tags/tag883.xml"/><Relationship Id="rId136" Type="http://schemas.openxmlformats.org/officeDocument/2006/relationships/tags" Target="../tags/tag888.xml"/><Relationship Id="rId61" Type="http://schemas.openxmlformats.org/officeDocument/2006/relationships/tags" Target="../tags/tag813.xml"/><Relationship Id="rId82" Type="http://schemas.openxmlformats.org/officeDocument/2006/relationships/tags" Target="../tags/tag834.xml"/><Relationship Id="rId152" Type="http://schemas.openxmlformats.org/officeDocument/2006/relationships/tags" Target="../tags/tag904.xml"/><Relationship Id="rId19" Type="http://schemas.openxmlformats.org/officeDocument/2006/relationships/tags" Target="../tags/tag771.xml"/><Relationship Id="rId14" Type="http://schemas.openxmlformats.org/officeDocument/2006/relationships/tags" Target="../tags/tag766.xml"/><Relationship Id="rId30" Type="http://schemas.openxmlformats.org/officeDocument/2006/relationships/tags" Target="../tags/tag782.xml"/><Relationship Id="rId35" Type="http://schemas.openxmlformats.org/officeDocument/2006/relationships/tags" Target="../tags/tag787.xml"/><Relationship Id="rId56" Type="http://schemas.openxmlformats.org/officeDocument/2006/relationships/tags" Target="../tags/tag808.xml"/><Relationship Id="rId77" Type="http://schemas.openxmlformats.org/officeDocument/2006/relationships/tags" Target="../tags/tag829.xml"/><Relationship Id="rId100" Type="http://schemas.openxmlformats.org/officeDocument/2006/relationships/tags" Target="../tags/tag852.xml"/><Relationship Id="rId105" Type="http://schemas.openxmlformats.org/officeDocument/2006/relationships/tags" Target="../tags/tag857.xml"/><Relationship Id="rId126" Type="http://schemas.openxmlformats.org/officeDocument/2006/relationships/tags" Target="../tags/tag878.xml"/><Relationship Id="rId147" Type="http://schemas.openxmlformats.org/officeDocument/2006/relationships/tags" Target="../tags/tag899.xml"/><Relationship Id="rId8" Type="http://schemas.openxmlformats.org/officeDocument/2006/relationships/tags" Target="../tags/tag760.xml"/><Relationship Id="rId51" Type="http://schemas.openxmlformats.org/officeDocument/2006/relationships/tags" Target="../tags/tag803.xml"/><Relationship Id="rId72" Type="http://schemas.openxmlformats.org/officeDocument/2006/relationships/tags" Target="../tags/tag824.xml"/><Relationship Id="rId93" Type="http://schemas.openxmlformats.org/officeDocument/2006/relationships/tags" Target="../tags/tag845.xml"/><Relationship Id="rId98" Type="http://schemas.openxmlformats.org/officeDocument/2006/relationships/tags" Target="../tags/tag850.xml"/><Relationship Id="rId121" Type="http://schemas.openxmlformats.org/officeDocument/2006/relationships/tags" Target="../tags/tag873.xml"/><Relationship Id="rId142" Type="http://schemas.openxmlformats.org/officeDocument/2006/relationships/tags" Target="../tags/tag894.xml"/><Relationship Id="rId3" Type="http://schemas.openxmlformats.org/officeDocument/2006/relationships/tags" Target="../tags/tag755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tags" Target="../tags/tag1023.xml"/><Relationship Id="rId21" Type="http://schemas.openxmlformats.org/officeDocument/2006/relationships/tags" Target="../tags/tag927.xml"/><Relationship Id="rId42" Type="http://schemas.openxmlformats.org/officeDocument/2006/relationships/tags" Target="../tags/tag948.xml"/><Relationship Id="rId63" Type="http://schemas.openxmlformats.org/officeDocument/2006/relationships/tags" Target="../tags/tag969.xml"/><Relationship Id="rId84" Type="http://schemas.openxmlformats.org/officeDocument/2006/relationships/tags" Target="../tags/tag990.xml"/><Relationship Id="rId138" Type="http://schemas.openxmlformats.org/officeDocument/2006/relationships/tags" Target="../tags/tag1044.xml"/><Relationship Id="rId159" Type="http://schemas.openxmlformats.org/officeDocument/2006/relationships/tags" Target="../tags/tag1065.xml"/><Relationship Id="rId170" Type="http://schemas.openxmlformats.org/officeDocument/2006/relationships/tags" Target="../tags/tag1076.xml"/><Relationship Id="rId191" Type="http://schemas.openxmlformats.org/officeDocument/2006/relationships/tags" Target="../tags/tag1097.xml"/><Relationship Id="rId205" Type="http://schemas.openxmlformats.org/officeDocument/2006/relationships/tags" Target="../tags/tag1111.xml"/><Relationship Id="rId226" Type="http://schemas.openxmlformats.org/officeDocument/2006/relationships/tags" Target="../tags/tag1132.xml"/><Relationship Id="rId247" Type="http://schemas.openxmlformats.org/officeDocument/2006/relationships/tags" Target="../tags/tag1153.xml"/><Relationship Id="rId107" Type="http://schemas.openxmlformats.org/officeDocument/2006/relationships/tags" Target="../tags/tag1013.xml"/><Relationship Id="rId11" Type="http://schemas.openxmlformats.org/officeDocument/2006/relationships/tags" Target="../tags/tag917.xml"/><Relationship Id="rId32" Type="http://schemas.openxmlformats.org/officeDocument/2006/relationships/tags" Target="../tags/tag938.xml"/><Relationship Id="rId53" Type="http://schemas.openxmlformats.org/officeDocument/2006/relationships/tags" Target="../tags/tag959.xml"/><Relationship Id="rId74" Type="http://schemas.openxmlformats.org/officeDocument/2006/relationships/tags" Target="../tags/tag980.xml"/><Relationship Id="rId128" Type="http://schemas.openxmlformats.org/officeDocument/2006/relationships/tags" Target="../tags/tag1034.xml"/><Relationship Id="rId149" Type="http://schemas.openxmlformats.org/officeDocument/2006/relationships/tags" Target="../tags/tag1055.xml"/><Relationship Id="rId5" Type="http://schemas.openxmlformats.org/officeDocument/2006/relationships/tags" Target="../tags/tag911.xml"/><Relationship Id="rId95" Type="http://schemas.openxmlformats.org/officeDocument/2006/relationships/tags" Target="../tags/tag1001.xml"/><Relationship Id="rId160" Type="http://schemas.openxmlformats.org/officeDocument/2006/relationships/tags" Target="../tags/tag1066.xml"/><Relationship Id="rId181" Type="http://schemas.openxmlformats.org/officeDocument/2006/relationships/tags" Target="../tags/tag1087.xml"/><Relationship Id="rId216" Type="http://schemas.openxmlformats.org/officeDocument/2006/relationships/tags" Target="../tags/tag1122.xml"/><Relationship Id="rId237" Type="http://schemas.openxmlformats.org/officeDocument/2006/relationships/tags" Target="../tags/tag1143.xml"/><Relationship Id="rId22" Type="http://schemas.openxmlformats.org/officeDocument/2006/relationships/tags" Target="../tags/tag928.xml"/><Relationship Id="rId43" Type="http://schemas.openxmlformats.org/officeDocument/2006/relationships/tags" Target="../tags/tag949.xml"/><Relationship Id="rId64" Type="http://schemas.openxmlformats.org/officeDocument/2006/relationships/tags" Target="../tags/tag970.xml"/><Relationship Id="rId118" Type="http://schemas.openxmlformats.org/officeDocument/2006/relationships/tags" Target="../tags/tag1024.xml"/><Relationship Id="rId139" Type="http://schemas.openxmlformats.org/officeDocument/2006/relationships/tags" Target="../tags/tag1045.xml"/><Relationship Id="rId85" Type="http://schemas.openxmlformats.org/officeDocument/2006/relationships/tags" Target="../tags/tag991.xml"/><Relationship Id="rId150" Type="http://schemas.openxmlformats.org/officeDocument/2006/relationships/tags" Target="../tags/tag1056.xml"/><Relationship Id="rId171" Type="http://schemas.openxmlformats.org/officeDocument/2006/relationships/tags" Target="../tags/tag1077.xml"/><Relationship Id="rId192" Type="http://schemas.openxmlformats.org/officeDocument/2006/relationships/tags" Target="../tags/tag1098.xml"/><Relationship Id="rId206" Type="http://schemas.openxmlformats.org/officeDocument/2006/relationships/tags" Target="../tags/tag1112.xml"/><Relationship Id="rId227" Type="http://schemas.openxmlformats.org/officeDocument/2006/relationships/tags" Target="../tags/tag1133.xml"/><Relationship Id="rId248" Type="http://schemas.openxmlformats.org/officeDocument/2006/relationships/tags" Target="../tags/tag1154.xml"/><Relationship Id="rId12" Type="http://schemas.openxmlformats.org/officeDocument/2006/relationships/tags" Target="../tags/tag918.xml"/><Relationship Id="rId33" Type="http://schemas.openxmlformats.org/officeDocument/2006/relationships/tags" Target="../tags/tag939.xml"/><Relationship Id="rId108" Type="http://schemas.openxmlformats.org/officeDocument/2006/relationships/tags" Target="../tags/tag1014.xml"/><Relationship Id="rId129" Type="http://schemas.openxmlformats.org/officeDocument/2006/relationships/tags" Target="../tags/tag1035.xml"/><Relationship Id="rId54" Type="http://schemas.openxmlformats.org/officeDocument/2006/relationships/tags" Target="../tags/tag960.xml"/><Relationship Id="rId70" Type="http://schemas.openxmlformats.org/officeDocument/2006/relationships/tags" Target="../tags/tag976.xml"/><Relationship Id="rId75" Type="http://schemas.openxmlformats.org/officeDocument/2006/relationships/tags" Target="../tags/tag981.xml"/><Relationship Id="rId91" Type="http://schemas.openxmlformats.org/officeDocument/2006/relationships/tags" Target="../tags/tag997.xml"/><Relationship Id="rId96" Type="http://schemas.openxmlformats.org/officeDocument/2006/relationships/tags" Target="../tags/tag1002.xml"/><Relationship Id="rId140" Type="http://schemas.openxmlformats.org/officeDocument/2006/relationships/tags" Target="../tags/tag1046.xml"/><Relationship Id="rId145" Type="http://schemas.openxmlformats.org/officeDocument/2006/relationships/tags" Target="../tags/tag1051.xml"/><Relationship Id="rId161" Type="http://schemas.openxmlformats.org/officeDocument/2006/relationships/tags" Target="../tags/tag1067.xml"/><Relationship Id="rId166" Type="http://schemas.openxmlformats.org/officeDocument/2006/relationships/tags" Target="../tags/tag1072.xml"/><Relationship Id="rId182" Type="http://schemas.openxmlformats.org/officeDocument/2006/relationships/tags" Target="../tags/tag1088.xml"/><Relationship Id="rId187" Type="http://schemas.openxmlformats.org/officeDocument/2006/relationships/tags" Target="../tags/tag1093.xml"/><Relationship Id="rId217" Type="http://schemas.openxmlformats.org/officeDocument/2006/relationships/tags" Target="../tags/tag1123.xml"/><Relationship Id="rId1" Type="http://schemas.openxmlformats.org/officeDocument/2006/relationships/tags" Target="../tags/tag907.xml"/><Relationship Id="rId6" Type="http://schemas.openxmlformats.org/officeDocument/2006/relationships/tags" Target="../tags/tag912.xml"/><Relationship Id="rId212" Type="http://schemas.openxmlformats.org/officeDocument/2006/relationships/tags" Target="../tags/tag1118.xml"/><Relationship Id="rId233" Type="http://schemas.openxmlformats.org/officeDocument/2006/relationships/tags" Target="../tags/tag1139.xml"/><Relationship Id="rId238" Type="http://schemas.openxmlformats.org/officeDocument/2006/relationships/tags" Target="../tags/tag1144.xml"/><Relationship Id="rId254" Type="http://schemas.openxmlformats.org/officeDocument/2006/relationships/tags" Target="../tags/tag1160.xml"/><Relationship Id="rId23" Type="http://schemas.openxmlformats.org/officeDocument/2006/relationships/tags" Target="../tags/tag929.xml"/><Relationship Id="rId28" Type="http://schemas.openxmlformats.org/officeDocument/2006/relationships/tags" Target="../tags/tag934.xml"/><Relationship Id="rId49" Type="http://schemas.openxmlformats.org/officeDocument/2006/relationships/tags" Target="../tags/tag955.xml"/><Relationship Id="rId114" Type="http://schemas.openxmlformats.org/officeDocument/2006/relationships/tags" Target="../tags/tag1020.xml"/><Relationship Id="rId119" Type="http://schemas.openxmlformats.org/officeDocument/2006/relationships/tags" Target="../tags/tag1025.xml"/><Relationship Id="rId44" Type="http://schemas.openxmlformats.org/officeDocument/2006/relationships/tags" Target="../tags/tag950.xml"/><Relationship Id="rId60" Type="http://schemas.openxmlformats.org/officeDocument/2006/relationships/tags" Target="../tags/tag966.xml"/><Relationship Id="rId65" Type="http://schemas.openxmlformats.org/officeDocument/2006/relationships/tags" Target="../tags/tag971.xml"/><Relationship Id="rId81" Type="http://schemas.openxmlformats.org/officeDocument/2006/relationships/tags" Target="../tags/tag987.xml"/><Relationship Id="rId86" Type="http://schemas.openxmlformats.org/officeDocument/2006/relationships/tags" Target="../tags/tag992.xml"/><Relationship Id="rId130" Type="http://schemas.openxmlformats.org/officeDocument/2006/relationships/tags" Target="../tags/tag1036.xml"/><Relationship Id="rId135" Type="http://schemas.openxmlformats.org/officeDocument/2006/relationships/tags" Target="../tags/tag1041.xml"/><Relationship Id="rId151" Type="http://schemas.openxmlformats.org/officeDocument/2006/relationships/tags" Target="../tags/tag1057.xml"/><Relationship Id="rId156" Type="http://schemas.openxmlformats.org/officeDocument/2006/relationships/tags" Target="../tags/tag1062.xml"/><Relationship Id="rId177" Type="http://schemas.openxmlformats.org/officeDocument/2006/relationships/tags" Target="../tags/tag1083.xml"/><Relationship Id="rId198" Type="http://schemas.openxmlformats.org/officeDocument/2006/relationships/tags" Target="../tags/tag1104.xml"/><Relationship Id="rId172" Type="http://schemas.openxmlformats.org/officeDocument/2006/relationships/tags" Target="../tags/tag1078.xml"/><Relationship Id="rId193" Type="http://schemas.openxmlformats.org/officeDocument/2006/relationships/tags" Target="../tags/tag1099.xml"/><Relationship Id="rId202" Type="http://schemas.openxmlformats.org/officeDocument/2006/relationships/tags" Target="../tags/tag1108.xml"/><Relationship Id="rId207" Type="http://schemas.openxmlformats.org/officeDocument/2006/relationships/tags" Target="../tags/tag1113.xml"/><Relationship Id="rId223" Type="http://schemas.openxmlformats.org/officeDocument/2006/relationships/tags" Target="../tags/tag1129.xml"/><Relationship Id="rId228" Type="http://schemas.openxmlformats.org/officeDocument/2006/relationships/tags" Target="../tags/tag1134.xml"/><Relationship Id="rId244" Type="http://schemas.openxmlformats.org/officeDocument/2006/relationships/tags" Target="../tags/tag1150.xml"/><Relationship Id="rId249" Type="http://schemas.openxmlformats.org/officeDocument/2006/relationships/tags" Target="../tags/tag1155.xml"/><Relationship Id="rId13" Type="http://schemas.openxmlformats.org/officeDocument/2006/relationships/tags" Target="../tags/tag919.xml"/><Relationship Id="rId18" Type="http://schemas.openxmlformats.org/officeDocument/2006/relationships/tags" Target="../tags/tag924.xml"/><Relationship Id="rId39" Type="http://schemas.openxmlformats.org/officeDocument/2006/relationships/tags" Target="../tags/tag945.xml"/><Relationship Id="rId109" Type="http://schemas.openxmlformats.org/officeDocument/2006/relationships/tags" Target="../tags/tag1015.xml"/><Relationship Id="rId34" Type="http://schemas.openxmlformats.org/officeDocument/2006/relationships/tags" Target="../tags/tag940.xml"/><Relationship Id="rId50" Type="http://schemas.openxmlformats.org/officeDocument/2006/relationships/tags" Target="../tags/tag956.xml"/><Relationship Id="rId55" Type="http://schemas.openxmlformats.org/officeDocument/2006/relationships/tags" Target="../tags/tag961.xml"/><Relationship Id="rId76" Type="http://schemas.openxmlformats.org/officeDocument/2006/relationships/tags" Target="../tags/tag982.xml"/><Relationship Id="rId97" Type="http://schemas.openxmlformats.org/officeDocument/2006/relationships/tags" Target="../tags/tag1003.xml"/><Relationship Id="rId104" Type="http://schemas.openxmlformats.org/officeDocument/2006/relationships/tags" Target="../tags/tag1010.xml"/><Relationship Id="rId120" Type="http://schemas.openxmlformats.org/officeDocument/2006/relationships/tags" Target="../tags/tag1026.xml"/><Relationship Id="rId125" Type="http://schemas.openxmlformats.org/officeDocument/2006/relationships/tags" Target="../tags/tag1031.xml"/><Relationship Id="rId141" Type="http://schemas.openxmlformats.org/officeDocument/2006/relationships/tags" Target="../tags/tag1047.xml"/><Relationship Id="rId146" Type="http://schemas.openxmlformats.org/officeDocument/2006/relationships/tags" Target="../tags/tag1052.xml"/><Relationship Id="rId167" Type="http://schemas.openxmlformats.org/officeDocument/2006/relationships/tags" Target="../tags/tag1073.xml"/><Relationship Id="rId188" Type="http://schemas.openxmlformats.org/officeDocument/2006/relationships/tags" Target="../tags/tag1094.xml"/><Relationship Id="rId7" Type="http://schemas.openxmlformats.org/officeDocument/2006/relationships/tags" Target="../tags/tag913.xml"/><Relationship Id="rId71" Type="http://schemas.openxmlformats.org/officeDocument/2006/relationships/tags" Target="../tags/tag977.xml"/><Relationship Id="rId92" Type="http://schemas.openxmlformats.org/officeDocument/2006/relationships/tags" Target="../tags/tag998.xml"/><Relationship Id="rId162" Type="http://schemas.openxmlformats.org/officeDocument/2006/relationships/tags" Target="../tags/tag1068.xml"/><Relationship Id="rId183" Type="http://schemas.openxmlformats.org/officeDocument/2006/relationships/tags" Target="../tags/tag1089.xml"/><Relationship Id="rId213" Type="http://schemas.openxmlformats.org/officeDocument/2006/relationships/tags" Target="../tags/tag1119.xml"/><Relationship Id="rId218" Type="http://schemas.openxmlformats.org/officeDocument/2006/relationships/tags" Target="../tags/tag1124.xml"/><Relationship Id="rId234" Type="http://schemas.openxmlformats.org/officeDocument/2006/relationships/tags" Target="../tags/tag1140.xml"/><Relationship Id="rId239" Type="http://schemas.openxmlformats.org/officeDocument/2006/relationships/tags" Target="../tags/tag1145.xml"/><Relationship Id="rId2" Type="http://schemas.openxmlformats.org/officeDocument/2006/relationships/tags" Target="../tags/tag908.xml"/><Relationship Id="rId29" Type="http://schemas.openxmlformats.org/officeDocument/2006/relationships/tags" Target="../tags/tag935.xml"/><Relationship Id="rId250" Type="http://schemas.openxmlformats.org/officeDocument/2006/relationships/tags" Target="../tags/tag1156.xml"/><Relationship Id="rId255" Type="http://schemas.openxmlformats.org/officeDocument/2006/relationships/tags" Target="../tags/tag1161.xml"/><Relationship Id="rId24" Type="http://schemas.openxmlformats.org/officeDocument/2006/relationships/tags" Target="../tags/tag930.xml"/><Relationship Id="rId40" Type="http://schemas.openxmlformats.org/officeDocument/2006/relationships/tags" Target="../tags/tag946.xml"/><Relationship Id="rId45" Type="http://schemas.openxmlformats.org/officeDocument/2006/relationships/tags" Target="../tags/tag951.xml"/><Relationship Id="rId66" Type="http://schemas.openxmlformats.org/officeDocument/2006/relationships/tags" Target="../tags/tag972.xml"/><Relationship Id="rId87" Type="http://schemas.openxmlformats.org/officeDocument/2006/relationships/tags" Target="../tags/tag993.xml"/><Relationship Id="rId110" Type="http://schemas.openxmlformats.org/officeDocument/2006/relationships/tags" Target="../tags/tag1016.xml"/><Relationship Id="rId115" Type="http://schemas.openxmlformats.org/officeDocument/2006/relationships/tags" Target="../tags/tag1021.xml"/><Relationship Id="rId131" Type="http://schemas.openxmlformats.org/officeDocument/2006/relationships/tags" Target="../tags/tag1037.xml"/><Relationship Id="rId136" Type="http://schemas.openxmlformats.org/officeDocument/2006/relationships/tags" Target="../tags/tag1042.xml"/><Relationship Id="rId157" Type="http://schemas.openxmlformats.org/officeDocument/2006/relationships/tags" Target="../tags/tag1063.xml"/><Relationship Id="rId178" Type="http://schemas.openxmlformats.org/officeDocument/2006/relationships/tags" Target="../tags/tag1084.xml"/><Relationship Id="rId61" Type="http://schemas.openxmlformats.org/officeDocument/2006/relationships/tags" Target="../tags/tag967.xml"/><Relationship Id="rId82" Type="http://schemas.openxmlformats.org/officeDocument/2006/relationships/tags" Target="../tags/tag988.xml"/><Relationship Id="rId152" Type="http://schemas.openxmlformats.org/officeDocument/2006/relationships/tags" Target="../tags/tag1058.xml"/><Relationship Id="rId173" Type="http://schemas.openxmlformats.org/officeDocument/2006/relationships/tags" Target="../tags/tag1079.xml"/><Relationship Id="rId194" Type="http://schemas.openxmlformats.org/officeDocument/2006/relationships/tags" Target="../tags/tag1100.xml"/><Relationship Id="rId199" Type="http://schemas.openxmlformats.org/officeDocument/2006/relationships/tags" Target="../tags/tag1105.xml"/><Relationship Id="rId203" Type="http://schemas.openxmlformats.org/officeDocument/2006/relationships/tags" Target="../tags/tag1109.xml"/><Relationship Id="rId208" Type="http://schemas.openxmlformats.org/officeDocument/2006/relationships/tags" Target="../tags/tag1114.xml"/><Relationship Id="rId229" Type="http://schemas.openxmlformats.org/officeDocument/2006/relationships/tags" Target="../tags/tag1135.xml"/><Relationship Id="rId19" Type="http://schemas.openxmlformats.org/officeDocument/2006/relationships/tags" Target="../tags/tag925.xml"/><Relationship Id="rId224" Type="http://schemas.openxmlformats.org/officeDocument/2006/relationships/tags" Target="../tags/tag1130.xml"/><Relationship Id="rId240" Type="http://schemas.openxmlformats.org/officeDocument/2006/relationships/tags" Target="../tags/tag1146.xml"/><Relationship Id="rId245" Type="http://schemas.openxmlformats.org/officeDocument/2006/relationships/tags" Target="../tags/tag1151.xml"/><Relationship Id="rId14" Type="http://schemas.openxmlformats.org/officeDocument/2006/relationships/tags" Target="../tags/tag920.xml"/><Relationship Id="rId30" Type="http://schemas.openxmlformats.org/officeDocument/2006/relationships/tags" Target="../tags/tag936.xml"/><Relationship Id="rId35" Type="http://schemas.openxmlformats.org/officeDocument/2006/relationships/tags" Target="../tags/tag941.xml"/><Relationship Id="rId56" Type="http://schemas.openxmlformats.org/officeDocument/2006/relationships/tags" Target="../tags/tag962.xml"/><Relationship Id="rId77" Type="http://schemas.openxmlformats.org/officeDocument/2006/relationships/tags" Target="../tags/tag983.xml"/><Relationship Id="rId100" Type="http://schemas.openxmlformats.org/officeDocument/2006/relationships/tags" Target="../tags/tag1006.xml"/><Relationship Id="rId105" Type="http://schemas.openxmlformats.org/officeDocument/2006/relationships/tags" Target="../tags/tag1011.xml"/><Relationship Id="rId126" Type="http://schemas.openxmlformats.org/officeDocument/2006/relationships/tags" Target="../tags/tag1032.xml"/><Relationship Id="rId147" Type="http://schemas.openxmlformats.org/officeDocument/2006/relationships/tags" Target="../tags/tag1053.xml"/><Relationship Id="rId168" Type="http://schemas.openxmlformats.org/officeDocument/2006/relationships/tags" Target="../tags/tag1074.xml"/><Relationship Id="rId8" Type="http://schemas.openxmlformats.org/officeDocument/2006/relationships/tags" Target="../tags/tag914.xml"/><Relationship Id="rId51" Type="http://schemas.openxmlformats.org/officeDocument/2006/relationships/tags" Target="../tags/tag957.xml"/><Relationship Id="rId72" Type="http://schemas.openxmlformats.org/officeDocument/2006/relationships/tags" Target="../tags/tag978.xml"/><Relationship Id="rId93" Type="http://schemas.openxmlformats.org/officeDocument/2006/relationships/tags" Target="../tags/tag999.xml"/><Relationship Id="rId98" Type="http://schemas.openxmlformats.org/officeDocument/2006/relationships/tags" Target="../tags/tag1004.xml"/><Relationship Id="rId121" Type="http://schemas.openxmlformats.org/officeDocument/2006/relationships/tags" Target="../tags/tag1027.xml"/><Relationship Id="rId142" Type="http://schemas.openxmlformats.org/officeDocument/2006/relationships/tags" Target="../tags/tag1048.xml"/><Relationship Id="rId163" Type="http://schemas.openxmlformats.org/officeDocument/2006/relationships/tags" Target="../tags/tag1069.xml"/><Relationship Id="rId184" Type="http://schemas.openxmlformats.org/officeDocument/2006/relationships/tags" Target="../tags/tag1090.xml"/><Relationship Id="rId189" Type="http://schemas.openxmlformats.org/officeDocument/2006/relationships/tags" Target="../tags/tag1095.xml"/><Relationship Id="rId219" Type="http://schemas.openxmlformats.org/officeDocument/2006/relationships/tags" Target="../tags/tag1125.xml"/><Relationship Id="rId3" Type="http://schemas.openxmlformats.org/officeDocument/2006/relationships/tags" Target="../tags/tag909.xml"/><Relationship Id="rId214" Type="http://schemas.openxmlformats.org/officeDocument/2006/relationships/tags" Target="../tags/tag1120.xml"/><Relationship Id="rId230" Type="http://schemas.openxmlformats.org/officeDocument/2006/relationships/tags" Target="../tags/tag1136.xml"/><Relationship Id="rId235" Type="http://schemas.openxmlformats.org/officeDocument/2006/relationships/tags" Target="../tags/tag1141.xml"/><Relationship Id="rId251" Type="http://schemas.openxmlformats.org/officeDocument/2006/relationships/tags" Target="../tags/tag1157.xml"/><Relationship Id="rId256" Type="http://schemas.openxmlformats.org/officeDocument/2006/relationships/tags" Target="../tags/tag1162.xml"/><Relationship Id="rId25" Type="http://schemas.openxmlformats.org/officeDocument/2006/relationships/tags" Target="../tags/tag931.xml"/><Relationship Id="rId46" Type="http://schemas.openxmlformats.org/officeDocument/2006/relationships/tags" Target="../tags/tag952.xml"/><Relationship Id="rId67" Type="http://schemas.openxmlformats.org/officeDocument/2006/relationships/tags" Target="../tags/tag973.xml"/><Relationship Id="rId116" Type="http://schemas.openxmlformats.org/officeDocument/2006/relationships/tags" Target="../tags/tag1022.xml"/><Relationship Id="rId137" Type="http://schemas.openxmlformats.org/officeDocument/2006/relationships/tags" Target="../tags/tag1043.xml"/><Relationship Id="rId158" Type="http://schemas.openxmlformats.org/officeDocument/2006/relationships/tags" Target="../tags/tag1064.xml"/><Relationship Id="rId20" Type="http://schemas.openxmlformats.org/officeDocument/2006/relationships/tags" Target="../tags/tag926.xml"/><Relationship Id="rId41" Type="http://schemas.openxmlformats.org/officeDocument/2006/relationships/tags" Target="../tags/tag947.xml"/><Relationship Id="rId62" Type="http://schemas.openxmlformats.org/officeDocument/2006/relationships/tags" Target="../tags/tag968.xml"/><Relationship Id="rId83" Type="http://schemas.openxmlformats.org/officeDocument/2006/relationships/tags" Target="../tags/tag989.xml"/><Relationship Id="rId88" Type="http://schemas.openxmlformats.org/officeDocument/2006/relationships/tags" Target="../tags/tag994.xml"/><Relationship Id="rId111" Type="http://schemas.openxmlformats.org/officeDocument/2006/relationships/tags" Target="../tags/tag1017.xml"/><Relationship Id="rId132" Type="http://schemas.openxmlformats.org/officeDocument/2006/relationships/tags" Target="../tags/tag1038.xml"/><Relationship Id="rId153" Type="http://schemas.openxmlformats.org/officeDocument/2006/relationships/tags" Target="../tags/tag1059.xml"/><Relationship Id="rId174" Type="http://schemas.openxmlformats.org/officeDocument/2006/relationships/tags" Target="../tags/tag1080.xml"/><Relationship Id="rId179" Type="http://schemas.openxmlformats.org/officeDocument/2006/relationships/tags" Target="../tags/tag1085.xml"/><Relationship Id="rId195" Type="http://schemas.openxmlformats.org/officeDocument/2006/relationships/tags" Target="../tags/tag1101.xml"/><Relationship Id="rId209" Type="http://schemas.openxmlformats.org/officeDocument/2006/relationships/tags" Target="../tags/tag1115.xml"/><Relationship Id="rId190" Type="http://schemas.openxmlformats.org/officeDocument/2006/relationships/tags" Target="../tags/tag1096.xml"/><Relationship Id="rId204" Type="http://schemas.openxmlformats.org/officeDocument/2006/relationships/tags" Target="../tags/tag1110.xml"/><Relationship Id="rId220" Type="http://schemas.openxmlformats.org/officeDocument/2006/relationships/tags" Target="../tags/tag1126.xml"/><Relationship Id="rId225" Type="http://schemas.openxmlformats.org/officeDocument/2006/relationships/tags" Target="../tags/tag1131.xml"/><Relationship Id="rId241" Type="http://schemas.openxmlformats.org/officeDocument/2006/relationships/tags" Target="../tags/tag1147.xml"/><Relationship Id="rId246" Type="http://schemas.openxmlformats.org/officeDocument/2006/relationships/tags" Target="../tags/tag1152.xml"/><Relationship Id="rId15" Type="http://schemas.openxmlformats.org/officeDocument/2006/relationships/tags" Target="../tags/tag921.xml"/><Relationship Id="rId36" Type="http://schemas.openxmlformats.org/officeDocument/2006/relationships/tags" Target="../tags/tag942.xml"/><Relationship Id="rId57" Type="http://schemas.openxmlformats.org/officeDocument/2006/relationships/tags" Target="../tags/tag963.xml"/><Relationship Id="rId106" Type="http://schemas.openxmlformats.org/officeDocument/2006/relationships/tags" Target="../tags/tag1012.xml"/><Relationship Id="rId127" Type="http://schemas.openxmlformats.org/officeDocument/2006/relationships/tags" Target="../tags/tag1033.xml"/><Relationship Id="rId10" Type="http://schemas.openxmlformats.org/officeDocument/2006/relationships/tags" Target="../tags/tag916.xml"/><Relationship Id="rId31" Type="http://schemas.openxmlformats.org/officeDocument/2006/relationships/tags" Target="../tags/tag937.xml"/><Relationship Id="rId52" Type="http://schemas.openxmlformats.org/officeDocument/2006/relationships/tags" Target="../tags/tag958.xml"/><Relationship Id="rId73" Type="http://schemas.openxmlformats.org/officeDocument/2006/relationships/tags" Target="../tags/tag979.xml"/><Relationship Id="rId78" Type="http://schemas.openxmlformats.org/officeDocument/2006/relationships/tags" Target="../tags/tag984.xml"/><Relationship Id="rId94" Type="http://schemas.openxmlformats.org/officeDocument/2006/relationships/tags" Target="../tags/tag1000.xml"/><Relationship Id="rId99" Type="http://schemas.openxmlformats.org/officeDocument/2006/relationships/tags" Target="../tags/tag1005.xml"/><Relationship Id="rId101" Type="http://schemas.openxmlformats.org/officeDocument/2006/relationships/tags" Target="../tags/tag1007.xml"/><Relationship Id="rId122" Type="http://schemas.openxmlformats.org/officeDocument/2006/relationships/tags" Target="../tags/tag1028.xml"/><Relationship Id="rId143" Type="http://schemas.openxmlformats.org/officeDocument/2006/relationships/tags" Target="../tags/tag1049.xml"/><Relationship Id="rId148" Type="http://schemas.openxmlformats.org/officeDocument/2006/relationships/tags" Target="../tags/tag1054.xml"/><Relationship Id="rId164" Type="http://schemas.openxmlformats.org/officeDocument/2006/relationships/tags" Target="../tags/tag1070.xml"/><Relationship Id="rId169" Type="http://schemas.openxmlformats.org/officeDocument/2006/relationships/tags" Target="../tags/tag1075.xml"/><Relationship Id="rId185" Type="http://schemas.openxmlformats.org/officeDocument/2006/relationships/tags" Target="../tags/tag1091.xml"/><Relationship Id="rId4" Type="http://schemas.openxmlformats.org/officeDocument/2006/relationships/tags" Target="../tags/tag910.xml"/><Relationship Id="rId9" Type="http://schemas.openxmlformats.org/officeDocument/2006/relationships/tags" Target="../tags/tag915.xml"/><Relationship Id="rId180" Type="http://schemas.openxmlformats.org/officeDocument/2006/relationships/tags" Target="../tags/tag1086.xml"/><Relationship Id="rId210" Type="http://schemas.openxmlformats.org/officeDocument/2006/relationships/tags" Target="../tags/tag1116.xml"/><Relationship Id="rId215" Type="http://schemas.openxmlformats.org/officeDocument/2006/relationships/tags" Target="../tags/tag1121.xml"/><Relationship Id="rId236" Type="http://schemas.openxmlformats.org/officeDocument/2006/relationships/tags" Target="../tags/tag1142.xml"/><Relationship Id="rId257" Type="http://schemas.openxmlformats.org/officeDocument/2006/relationships/slideLayout" Target="../slideLayouts/slideLayout2.xml"/><Relationship Id="rId26" Type="http://schemas.openxmlformats.org/officeDocument/2006/relationships/tags" Target="../tags/tag932.xml"/><Relationship Id="rId231" Type="http://schemas.openxmlformats.org/officeDocument/2006/relationships/tags" Target="../tags/tag1137.xml"/><Relationship Id="rId252" Type="http://schemas.openxmlformats.org/officeDocument/2006/relationships/tags" Target="../tags/tag1158.xml"/><Relationship Id="rId47" Type="http://schemas.openxmlformats.org/officeDocument/2006/relationships/tags" Target="../tags/tag953.xml"/><Relationship Id="rId68" Type="http://schemas.openxmlformats.org/officeDocument/2006/relationships/tags" Target="../tags/tag974.xml"/><Relationship Id="rId89" Type="http://schemas.openxmlformats.org/officeDocument/2006/relationships/tags" Target="../tags/tag995.xml"/><Relationship Id="rId112" Type="http://schemas.openxmlformats.org/officeDocument/2006/relationships/tags" Target="../tags/tag1018.xml"/><Relationship Id="rId133" Type="http://schemas.openxmlformats.org/officeDocument/2006/relationships/tags" Target="../tags/tag1039.xml"/><Relationship Id="rId154" Type="http://schemas.openxmlformats.org/officeDocument/2006/relationships/tags" Target="../tags/tag1060.xml"/><Relationship Id="rId175" Type="http://schemas.openxmlformats.org/officeDocument/2006/relationships/tags" Target="../tags/tag1081.xml"/><Relationship Id="rId196" Type="http://schemas.openxmlformats.org/officeDocument/2006/relationships/tags" Target="../tags/tag1102.xml"/><Relationship Id="rId200" Type="http://schemas.openxmlformats.org/officeDocument/2006/relationships/tags" Target="../tags/tag1106.xml"/><Relationship Id="rId16" Type="http://schemas.openxmlformats.org/officeDocument/2006/relationships/tags" Target="../tags/tag922.xml"/><Relationship Id="rId221" Type="http://schemas.openxmlformats.org/officeDocument/2006/relationships/tags" Target="../tags/tag1127.xml"/><Relationship Id="rId242" Type="http://schemas.openxmlformats.org/officeDocument/2006/relationships/tags" Target="../tags/tag1148.xml"/><Relationship Id="rId37" Type="http://schemas.openxmlformats.org/officeDocument/2006/relationships/tags" Target="../tags/tag943.xml"/><Relationship Id="rId58" Type="http://schemas.openxmlformats.org/officeDocument/2006/relationships/tags" Target="../tags/tag964.xml"/><Relationship Id="rId79" Type="http://schemas.openxmlformats.org/officeDocument/2006/relationships/tags" Target="../tags/tag985.xml"/><Relationship Id="rId102" Type="http://schemas.openxmlformats.org/officeDocument/2006/relationships/tags" Target="../tags/tag1008.xml"/><Relationship Id="rId123" Type="http://schemas.openxmlformats.org/officeDocument/2006/relationships/tags" Target="../tags/tag1029.xml"/><Relationship Id="rId144" Type="http://schemas.openxmlformats.org/officeDocument/2006/relationships/tags" Target="../tags/tag1050.xml"/><Relationship Id="rId90" Type="http://schemas.openxmlformats.org/officeDocument/2006/relationships/tags" Target="../tags/tag996.xml"/><Relationship Id="rId165" Type="http://schemas.openxmlformats.org/officeDocument/2006/relationships/tags" Target="../tags/tag1071.xml"/><Relationship Id="rId186" Type="http://schemas.openxmlformats.org/officeDocument/2006/relationships/tags" Target="../tags/tag1092.xml"/><Relationship Id="rId211" Type="http://schemas.openxmlformats.org/officeDocument/2006/relationships/tags" Target="../tags/tag1117.xml"/><Relationship Id="rId232" Type="http://schemas.openxmlformats.org/officeDocument/2006/relationships/tags" Target="../tags/tag1138.xml"/><Relationship Id="rId253" Type="http://schemas.openxmlformats.org/officeDocument/2006/relationships/tags" Target="../tags/tag1159.xml"/><Relationship Id="rId27" Type="http://schemas.openxmlformats.org/officeDocument/2006/relationships/tags" Target="../tags/tag933.xml"/><Relationship Id="rId48" Type="http://schemas.openxmlformats.org/officeDocument/2006/relationships/tags" Target="../tags/tag954.xml"/><Relationship Id="rId69" Type="http://schemas.openxmlformats.org/officeDocument/2006/relationships/tags" Target="../tags/tag975.xml"/><Relationship Id="rId113" Type="http://schemas.openxmlformats.org/officeDocument/2006/relationships/tags" Target="../tags/tag1019.xml"/><Relationship Id="rId134" Type="http://schemas.openxmlformats.org/officeDocument/2006/relationships/tags" Target="../tags/tag1040.xml"/><Relationship Id="rId80" Type="http://schemas.openxmlformats.org/officeDocument/2006/relationships/tags" Target="../tags/tag986.xml"/><Relationship Id="rId155" Type="http://schemas.openxmlformats.org/officeDocument/2006/relationships/tags" Target="../tags/tag1061.xml"/><Relationship Id="rId176" Type="http://schemas.openxmlformats.org/officeDocument/2006/relationships/tags" Target="../tags/tag1082.xml"/><Relationship Id="rId197" Type="http://schemas.openxmlformats.org/officeDocument/2006/relationships/tags" Target="../tags/tag1103.xml"/><Relationship Id="rId201" Type="http://schemas.openxmlformats.org/officeDocument/2006/relationships/tags" Target="../tags/tag1107.xml"/><Relationship Id="rId222" Type="http://schemas.openxmlformats.org/officeDocument/2006/relationships/tags" Target="../tags/tag1128.xml"/><Relationship Id="rId243" Type="http://schemas.openxmlformats.org/officeDocument/2006/relationships/tags" Target="../tags/tag1149.xml"/><Relationship Id="rId17" Type="http://schemas.openxmlformats.org/officeDocument/2006/relationships/tags" Target="../tags/tag923.xml"/><Relationship Id="rId38" Type="http://schemas.openxmlformats.org/officeDocument/2006/relationships/tags" Target="../tags/tag944.xml"/><Relationship Id="rId59" Type="http://schemas.openxmlformats.org/officeDocument/2006/relationships/tags" Target="../tags/tag965.xml"/><Relationship Id="rId103" Type="http://schemas.openxmlformats.org/officeDocument/2006/relationships/tags" Target="../tags/tag1009.xml"/><Relationship Id="rId124" Type="http://schemas.openxmlformats.org/officeDocument/2006/relationships/tags" Target="../tags/tag1030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tags" Target="../tags/tag1188.xml"/><Relationship Id="rId117" Type="http://schemas.openxmlformats.org/officeDocument/2006/relationships/tags" Target="../tags/tag1279.xml"/><Relationship Id="rId21" Type="http://schemas.openxmlformats.org/officeDocument/2006/relationships/tags" Target="../tags/tag1183.xml"/><Relationship Id="rId42" Type="http://schemas.openxmlformats.org/officeDocument/2006/relationships/tags" Target="../tags/tag1204.xml"/><Relationship Id="rId47" Type="http://schemas.openxmlformats.org/officeDocument/2006/relationships/tags" Target="../tags/tag1209.xml"/><Relationship Id="rId63" Type="http://schemas.openxmlformats.org/officeDocument/2006/relationships/tags" Target="../tags/tag1225.xml"/><Relationship Id="rId68" Type="http://schemas.openxmlformats.org/officeDocument/2006/relationships/tags" Target="../tags/tag1230.xml"/><Relationship Id="rId84" Type="http://schemas.openxmlformats.org/officeDocument/2006/relationships/tags" Target="../tags/tag1246.xml"/><Relationship Id="rId89" Type="http://schemas.openxmlformats.org/officeDocument/2006/relationships/tags" Target="../tags/tag1251.xml"/><Relationship Id="rId112" Type="http://schemas.openxmlformats.org/officeDocument/2006/relationships/tags" Target="../tags/tag1274.xml"/><Relationship Id="rId16" Type="http://schemas.openxmlformats.org/officeDocument/2006/relationships/tags" Target="../tags/tag1178.xml"/><Relationship Id="rId107" Type="http://schemas.openxmlformats.org/officeDocument/2006/relationships/tags" Target="../tags/tag1269.xml"/><Relationship Id="rId11" Type="http://schemas.openxmlformats.org/officeDocument/2006/relationships/tags" Target="../tags/tag1173.xml"/><Relationship Id="rId32" Type="http://schemas.openxmlformats.org/officeDocument/2006/relationships/tags" Target="../tags/tag1194.xml"/><Relationship Id="rId37" Type="http://schemas.openxmlformats.org/officeDocument/2006/relationships/tags" Target="../tags/tag1199.xml"/><Relationship Id="rId53" Type="http://schemas.openxmlformats.org/officeDocument/2006/relationships/tags" Target="../tags/tag1215.xml"/><Relationship Id="rId58" Type="http://schemas.openxmlformats.org/officeDocument/2006/relationships/tags" Target="../tags/tag1220.xml"/><Relationship Id="rId74" Type="http://schemas.openxmlformats.org/officeDocument/2006/relationships/tags" Target="../tags/tag1236.xml"/><Relationship Id="rId79" Type="http://schemas.openxmlformats.org/officeDocument/2006/relationships/tags" Target="../tags/tag1241.xml"/><Relationship Id="rId102" Type="http://schemas.openxmlformats.org/officeDocument/2006/relationships/tags" Target="../tags/tag1264.xml"/><Relationship Id="rId123" Type="http://schemas.openxmlformats.org/officeDocument/2006/relationships/tags" Target="../tags/tag1285.xml"/><Relationship Id="rId5" Type="http://schemas.openxmlformats.org/officeDocument/2006/relationships/tags" Target="../tags/tag1167.xml"/><Relationship Id="rId90" Type="http://schemas.openxmlformats.org/officeDocument/2006/relationships/tags" Target="../tags/tag1252.xml"/><Relationship Id="rId95" Type="http://schemas.openxmlformats.org/officeDocument/2006/relationships/tags" Target="../tags/tag1257.xml"/><Relationship Id="rId19" Type="http://schemas.openxmlformats.org/officeDocument/2006/relationships/tags" Target="../tags/tag1181.xml"/><Relationship Id="rId14" Type="http://schemas.openxmlformats.org/officeDocument/2006/relationships/tags" Target="../tags/tag1176.xml"/><Relationship Id="rId22" Type="http://schemas.openxmlformats.org/officeDocument/2006/relationships/tags" Target="../tags/tag1184.xml"/><Relationship Id="rId27" Type="http://schemas.openxmlformats.org/officeDocument/2006/relationships/tags" Target="../tags/tag1189.xml"/><Relationship Id="rId30" Type="http://schemas.openxmlformats.org/officeDocument/2006/relationships/tags" Target="../tags/tag1192.xml"/><Relationship Id="rId35" Type="http://schemas.openxmlformats.org/officeDocument/2006/relationships/tags" Target="../tags/tag1197.xml"/><Relationship Id="rId43" Type="http://schemas.openxmlformats.org/officeDocument/2006/relationships/tags" Target="../tags/tag1205.xml"/><Relationship Id="rId48" Type="http://schemas.openxmlformats.org/officeDocument/2006/relationships/tags" Target="../tags/tag1210.xml"/><Relationship Id="rId56" Type="http://schemas.openxmlformats.org/officeDocument/2006/relationships/tags" Target="../tags/tag1218.xml"/><Relationship Id="rId64" Type="http://schemas.openxmlformats.org/officeDocument/2006/relationships/tags" Target="../tags/tag1226.xml"/><Relationship Id="rId69" Type="http://schemas.openxmlformats.org/officeDocument/2006/relationships/tags" Target="../tags/tag1231.xml"/><Relationship Id="rId77" Type="http://schemas.openxmlformats.org/officeDocument/2006/relationships/tags" Target="../tags/tag1239.xml"/><Relationship Id="rId100" Type="http://schemas.openxmlformats.org/officeDocument/2006/relationships/tags" Target="../tags/tag1262.xml"/><Relationship Id="rId105" Type="http://schemas.openxmlformats.org/officeDocument/2006/relationships/tags" Target="../tags/tag1267.xml"/><Relationship Id="rId113" Type="http://schemas.openxmlformats.org/officeDocument/2006/relationships/tags" Target="../tags/tag1275.xml"/><Relationship Id="rId118" Type="http://schemas.openxmlformats.org/officeDocument/2006/relationships/tags" Target="../tags/tag1280.xml"/><Relationship Id="rId126" Type="http://schemas.openxmlformats.org/officeDocument/2006/relationships/tags" Target="../tags/tag1288.xml"/><Relationship Id="rId8" Type="http://schemas.openxmlformats.org/officeDocument/2006/relationships/tags" Target="../tags/tag1170.xml"/><Relationship Id="rId51" Type="http://schemas.openxmlformats.org/officeDocument/2006/relationships/tags" Target="../tags/tag1213.xml"/><Relationship Id="rId72" Type="http://schemas.openxmlformats.org/officeDocument/2006/relationships/tags" Target="../tags/tag1234.xml"/><Relationship Id="rId80" Type="http://schemas.openxmlformats.org/officeDocument/2006/relationships/tags" Target="../tags/tag1242.xml"/><Relationship Id="rId85" Type="http://schemas.openxmlformats.org/officeDocument/2006/relationships/tags" Target="../tags/tag1247.xml"/><Relationship Id="rId93" Type="http://schemas.openxmlformats.org/officeDocument/2006/relationships/tags" Target="../tags/tag1255.xml"/><Relationship Id="rId98" Type="http://schemas.openxmlformats.org/officeDocument/2006/relationships/tags" Target="../tags/tag1260.xml"/><Relationship Id="rId121" Type="http://schemas.openxmlformats.org/officeDocument/2006/relationships/tags" Target="../tags/tag1283.xml"/><Relationship Id="rId3" Type="http://schemas.openxmlformats.org/officeDocument/2006/relationships/tags" Target="../tags/tag1165.xml"/><Relationship Id="rId12" Type="http://schemas.openxmlformats.org/officeDocument/2006/relationships/tags" Target="../tags/tag1174.xml"/><Relationship Id="rId17" Type="http://schemas.openxmlformats.org/officeDocument/2006/relationships/tags" Target="../tags/tag1179.xml"/><Relationship Id="rId25" Type="http://schemas.openxmlformats.org/officeDocument/2006/relationships/tags" Target="../tags/tag1187.xml"/><Relationship Id="rId33" Type="http://schemas.openxmlformats.org/officeDocument/2006/relationships/tags" Target="../tags/tag1195.xml"/><Relationship Id="rId38" Type="http://schemas.openxmlformats.org/officeDocument/2006/relationships/tags" Target="../tags/tag1200.xml"/><Relationship Id="rId46" Type="http://schemas.openxmlformats.org/officeDocument/2006/relationships/tags" Target="../tags/tag1208.xml"/><Relationship Id="rId59" Type="http://schemas.openxmlformats.org/officeDocument/2006/relationships/tags" Target="../tags/tag1221.xml"/><Relationship Id="rId67" Type="http://schemas.openxmlformats.org/officeDocument/2006/relationships/tags" Target="../tags/tag1229.xml"/><Relationship Id="rId103" Type="http://schemas.openxmlformats.org/officeDocument/2006/relationships/tags" Target="../tags/tag1265.xml"/><Relationship Id="rId108" Type="http://schemas.openxmlformats.org/officeDocument/2006/relationships/tags" Target="../tags/tag1270.xml"/><Relationship Id="rId116" Type="http://schemas.openxmlformats.org/officeDocument/2006/relationships/tags" Target="../tags/tag1278.xml"/><Relationship Id="rId124" Type="http://schemas.openxmlformats.org/officeDocument/2006/relationships/tags" Target="../tags/tag1286.xml"/><Relationship Id="rId20" Type="http://schemas.openxmlformats.org/officeDocument/2006/relationships/tags" Target="../tags/tag1182.xml"/><Relationship Id="rId41" Type="http://schemas.openxmlformats.org/officeDocument/2006/relationships/tags" Target="../tags/tag1203.xml"/><Relationship Id="rId54" Type="http://schemas.openxmlformats.org/officeDocument/2006/relationships/tags" Target="../tags/tag1216.xml"/><Relationship Id="rId62" Type="http://schemas.openxmlformats.org/officeDocument/2006/relationships/tags" Target="../tags/tag1224.xml"/><Relationship Id="rId70" Type="http://schemas.openxmlformats.org/officeDocument/2006/relationships/tags" Target="../tags/tag1232.xml"/><Relationship Id="rId75" Type="http://schemas.openxmlformats.org/officeDocument/2006/relationships/tags" Target="../tags/tag1237.xml"/><Relationship Id="rId83" Type="http://schemas.openxmlformats.org/officeDocument/2006/relationships/tags" Target="../tags/tag1245.xml"/><Relationship Id="rId88" Type="http://schemas.openxmlformats.org/officeDocument/2006/relationships/tags" Target="../tags/tag1250.xml"/><Relationship Id="rId91" Type="http://schemas.openxmlformats.org/officeDocument/2006/relationships/tags" Target="../tags/tag1253.xml"/><Relationship Id="rId96" Type="http://schemas.openxmlformats.org/officeDocument/2006/relationships/tags" Target="../tags/tag1258.xml"/><Relationship Id="rId111" Type="http://schemas.openxmlformats.org/officeDocument/2006/relationships/tags" Target="../tags/tag1273.xml"/><Relationship Id="rId1" Type="http://schemas.openxmlformats.org/officeDocument/2006/relationships/tags" Target="../tags/tag1163.xml"/><Relationship Id="rId6" Type="http://schemas.openxmlformats.org/officeDocument/2006/relationships/tags" Target="../tags/tag1168.xml"/><Relationship Id="rId15" Type="http://schemas.openxmlformats.org/officeDocument/2006/relationships/tags" Target="../tags/tag1177.xml"/><Relationship Id="rId23" Type="http://schemas.openxmlformats.org/officeDocument/2006/relationships/tags" Target="../tags/tag1185.xml"/><Relationship Id="rId28" Type="http://schemas.openxmlformats.org/officeDocument/2006/relationships/tags" Target="../tags/tag1190.xml"/><Relationship Id="rId36" Type="http://schemas.openxmlformats.org/officeDocument/2006/relationships/tags" Target="../tags/tag1198.xml"/><Relationship Id="rId49" Type="http://schemas.openxmlformats.org/officeDocument/2006/relationships/tags" Target="../tags/tag1211.xml"/><Relationship Id="rId57" Type="http://schemas.openxmlformats.org/officeDocument/2006/relationships/tags" Target="../tags/tag1219.xml"/><Relationship Id="rId106" Type="http://schemas.openxmlformats.org/officeDocument/2006/relationships/tags" Target="../tags/tag1268.xml"/><Relationship Id="rId114" Type="http://schemas.openxmlformats.org/officeDocument/2006/relationships/tags" Target="../tags/tag1276.xml"/><Relationship Id="rId119" Type="http://schemas.openxmlformats.org/officeDocument/2006/relationships/tags" Target="../tags/tag1281.xml"/><Relationship Id="rId127" Type="http://schemas.openxmlformats.org/officeDocument/2006/relationships/slideLayout" Target="../slideLayouts/slideLayout2.xml"/><Relationship Id="rId10" Type="http://schemas.openxmlformats.org/officeDocument/2006/relationships/tags" Target="../tags/tag1172.xml"/><Relationship Id="rId31" Type="http://schemas.openxmlformats.org/officeDocument/2006/relationships/tags" Target="../tags/tag1193.xml"/><Relationship Id="rId44" Type="http://schemas.openxmlformats.org/officeDocument/2006/relationships/tags" Target="../tags/tag1206.xml"/><Relationship Id="rId52" Type="http://schemas.openxmlformats.org/officeDocument/2006/relationships/tags" Target="../tags/tag1214.xml"/><Relationship Id="rId60" Type="http://schemas.openxmlformats.org/officeDocument/2006/relationships/tags" Target="../tags/tag1222.xml"/><Relationship Id="rId65" Type="http://schemas.openxmlformats.org/officeDocument/2006/relationships/tags" Target="../tags/tag1227.xml"/><Relationship Id="rId73" Type="http://schemas.openxmlformats.org/officeDocument/2006/relationships/tags" Target="../tags/tag1235.xml"/><Relationship Id="rId78" Type="http://schemas.openxmlformats.org/officeDocument/2006/relationships/tags" Target="../tags/tag1240.xml"/><Relationship Id="rId81" Type="http://schemas.openxmlformats.org/officeDocument/2006/relationships/tags" Target="../tags/tag1243.xml"/><Relationship Id="rId86" Type="http://schemas.openxmlformats.org/officeDocument/2006/relationships/tags" Target="../tags/tag1248.xml"/><Relationship Id="rId94" Type="http://schemas.openxmlformats.org/officeDocument/2006/relationships/tags" Target="../tags/tag1256.xml"/><Relationship Id="rId99" Type="http://schemas.openxmlformats.org/officeDocument/2006/relationships/tags" Target="../tags/tag1261.xml"/><Relationship Id="rId101" Type="http://schemas.openxmlformats.org/officeDocument/2006/relationships/tags" Target="../tags/tag1263.xml"/><Relationship Id="rId122" Type="http://schemas.openxmlformats.org/officeDocument/2006/relationships/tags" Target="../tags/tag1284.xml"/><Relationship Id="rId4" Type="http://schemas.openxmlformats.org/officeDocument/2006/relationships/tags" Target="../tags/tag1166.xml"/><Relationship Id="rId9" Type="http://schemas.openxmlformats.org/officeDocument/2006/relationships/tags" Target="../tags/tag1171.xml"/><Relationship Id="rId13" Type="http://schemas.openxmlformats.org/officeDocument/2006/relationships/tags" Target="../tags/tag1175.xml"/><Relationship Id="rId18" Type="http://schemas.openxmlformats.org/officeDocument/2006/relationships/tags" Target="../tags/tag1180.xml"/><Relationship Id="rId39" Type="http://schemas.openxmlformats.org/officeDocument/2006/relationships/tags" Target="../tags/tag1201.xml"/><Relationship Id="rId109" Type="http://schemas.openxmlformats.org/officeDocument/2006/relationships/tags" Target="../tags/tag1271.xml"/><Relationship Id="rId34" Type="http://schemas.openxmlformats.org/officeDocument/2006/relationships/tags" Target="../tags/tag1196.xml"/><Relationship Id="rId50" Type="http://schemas.openxmlformats.org/officeDocument/2006/relationships/tags" Target="../tags/tag1212.xml"/><Relationship Id="rId55" Type="http://schemas.openxmlformats.org/officeDocument/2006/relationships/tags" Target="../tags/tag1217.xml"/><Relationship Id="rId76" Type="http://schemas.openxmlformats.org/officeDocument/2006/relationships/tags" Target="../tags/tag1238.xml"/><Relationship Id="rId97" Type="http://schemas.openxmlformats.org/officeDocument/2006/relationships/tags" Target="../tags/tag1259.xml"/><Relationship Id="rId104" Type="http://schemas.openxmlformats.org/officeDocument/2006/relationships/tags" Target="../tags/tag1266.xml"/><Relationship Id="rId120" Type="http://schemas.openxmlformats.org/officeDocument/2006/relationships/tags" Target="../tags/tag1282.xml"/><Relationship Id="rId125" Type="http://schemas.openxmlformats.org/officeDocument/2006/relationships/tags" Target="../tags/tag1287.xml"/><Relationship Id="rId7" Type="http://schemas.openxmlformats.org/officeDocument/2006/relationships/tags" Target="../tags/tag1169.xml"/><Relationship Id="rId71" Type="http://schemas.openxmlformats.org/officeDocument/2006/relationships/tags" Target="../tags/tag1233.xml"/><Relationship Id="rId92" Type="http://schemas.openxmlformats.org/officeDocument/2006/relationships/tags" Target="../tags/tag1254.xml"/><Relationship Id="rId2" Type="http://schemas.openxmlformats.org/officeDocument/2006/relationships/tags" Target="../tags/tag1164.xml"/><Relationship Id="rId29" Type="http://schemas.openxmlformats.org/officeDocument/2006/relationships/tags" Target="../tags/tag1191.xml"/><Relationship Id="rId24" Type="http://schemas.openxmlformats.org/officeDocument/2006/relationships/tags" Target="../tags/tag1186.xml"/><Relationship Id="rId40" Type="http://schemas.openxmlformats.org/officeDocument/2006/relationships/tags" Target="../tags/tag1202.xml"/><Relationship Id="rId45" Type="http://schemas.openxmlformats.org/officeDocument/2006/relationships/tags" Target="../tags/tag1207.xml"/><Relationship Id="rId66" Type="http://schemas.openxmlformats.org/officeDocument/2006/relationships/tags" Target="../tags/tag1228.xml"/><Relationship Id="rId87" Type="http://schemas.openxmlformats.org/officeDocument/2006/relationships/tags" Target="../tags/tag1249.xml"/><Relationship Id="rId110" Type="http://schemas.openxmlformats.org/officeDocument/2006/relationships/tags" Target="../tags/tag1272.xml"/><Relationship Id="rId115" Type="http://schemas.openxmlformats.org/officeDocument/2006/relationships/tags" Target="../tags/tag1277.xml"/><Relationship Id="rId61" Type="http://schemas.openxmlformats.org/officeDocument/2006/relationships/tags" Target="../tags/tag1223.xml"/><Relationship Id="rId82" Type="http://schemas.openxmlformats.org/officeDocument/2006/relationships/tags" Target="../tags/tag1244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tags" Target="../tags/tag1405.xml"/><Relationship Id="rId21" Type="http://schemas.openxmlformats.org/officeDocument/2006/relationships/tags" Target="../tags/tag1309.xml"/><Relationship Id="rId42" Type="http://schemas.openxmlformats.org/officeDocument/2006/relationships/tags" Target="../tags/tag1330.xml"/><Relationship Id="rId63" Type="http://schemas.openxmlformats.org/officeDocument/2006/relationships/tags" Target="../tags/tag1351.xml"/><Relationship Id="rId84" Type="http://schemas.openxmlformats.org/officeDocument/2006/relationships/tags" Target="../tags/tag1372.xml"/><Relationship Id="rId138" Type="http://schemas.openxmlformats.org/officeDocument/2006/relationships/tags" Target="../tags/tag1426.xml"/><Relationship Id="rId159" Type="http://schemas.openxmlformats.org/officeDocument/2006/relationships/tags" Target="../tags/tag1447.xml"/><Relationship Id="rId170" Type="http://schemas.openxmlformats.org/officeDocument/2006/relationships/tags" Target="../tags/tag1458.xml"/><Relationship Id="rId191" Type="http://schemas.openxmlformats.org/officeDocument/2006/relationships/tags" Target="../tags/tag1479.xml"/><Relationship Id="rId205" Type="http://schemas.openxmlformats.org/officeDocument/2006/relationships/tags" Target="../tags/tag1493.xml"/><Relationship Id="rId107" Type="http://schemas.openxmlformats.org/officeDocument/2006/relationships/tags" Target="../tags/tag1395.xml"/><Relationship Id="rId11" Type="http://schemas.openxmlformats.org/officeDocument/2006/relationships/tags" Target="../tags/tag1299.xml"/><Relationship Id="rId32" Type="http://schemas.openxmlformats.org/officeDocument/2006/relationships/tags" Target="../tags/tag1320.xml"/><Relationship Id="rId53" Type="http://schemas.openxmlformats.org/officeDocument/2006/relationships/tags" Target="../tags/tag1341.xml"/><Relationship Id="rId74" Type="http://schemas.openxmlformats.org/officeDocument/2006/relationships/tags" Target="../tags/tag1362.xml"/><Relationship Id="rId128" Type="http://schemas.openxmlformats.org/officeDocument/2006/relationships/tags" Target="../tags/tag1416.xml"/><Relationship Id="rId149" Type="http://schemas.openxmlformats.org/officeDocument/2006/relationships/tags" Target="../tags/tag1437.xml"/><Relationship Id="rId5" Type="http://schemas.openxmlformats.org/officeDocument/2006/relationships/tags" Target="../tags/tag1293.xml"/><Relationship Id="rId95" Type="http://schemas.openxmlformats.org/officeDocument/2006/relationships/tags" Target="../tags/tag1383.xml"/><Relationship Id="rId160" Type="http://schemas.openxmlformats.org/officeDocument/2006/relationships/tags" Target="../tags/tag1448.xml"/><Relationship Id="rId181" Type="http://schemas.openxmlformats.org/officeDocument/2006/relationships/tags" Target="../tags/tag1469.xml"/><Relationship Id="rId216" Type="http://schemas.openxmlformats.org/officeDocument/2006/relationships/tags" Target="../tags/tag1504.xml"/><Relationship Id="rId211" Type="http://schemas.openxmlformats.org/officeDocument/2006/relationships/tags" Target="../tags/tag1499.xml"/><Relationship Id="rId22" Type="http://schemas.openxmlformats.org/officeDocument/2006/relationships/tags" Target="../tags/tag1310.xml"/><Relationship Id="rId27" Type="http://schemas.openxmlformats.org/officeDocument/2006/relationships/tags" Target="../tags/tag1315.xml"/><Relationship Id="rId43" Type="http://schemas.openxmlformats.org/officeDocument/2006/relationships/tags" Target="../tags/tag1331.xml"/><Relationship Id="rId48" Type="http://schemas.openxmlformats.org/officeDocument/2006/relationships/tags" Target="../tags/tag1336.xml"/><Relationship Id="rId64" Type="http://schemas.openxmlformats.org/officeDocument/2006/relationships/tags" Target="../tags/tag1352.xml"/><Relationship Id="rId69" Type="http://schemas.openxmlformats.org/officeDocument/2006/relationships/tags" Target="../tags/tag1357.xml"/><Relationship Id="rId113" Type="http://schemas.openxmlformats.org/officeDocument/2006/relationships/tags" Target="../tags/tag1401.xml"/><Relationship Id="rId118" Type="http://schemas.openxmlformats.org/officeDocument/2006/relationships/tags" Target="../tags/tag1406.xml"/><Relationship Id="rId134" Type="http://schemas.openxmlformats.org/officeDocument/2006/relationships/tags" Target="../tags/tag1422.xml"/><Relationship Id="rId139" Type="http://schemas.openxmlformats.org/officeDocument/2006/relationships/tags" Target="../tags/tag1427.xml"/><Relationship Id="rId80" Type="http://schemas.openxmlformats.org/officeDocument/2006/relationships/tags" Target="../tags/tag1368.xml"/><Relationship Id="rId85" Type="http://schemas.openxmlformats.org/officeDocument/2006/relationships/tags" Target="../tags/tag1373.xml"/><Relationship Id="rId150" Type="http://schemas.openxmlformats.org/officeDocument/2006/relationships/tags" Target="../tags/tag1438.xml"/><Relationship Id="rId155" Type="http://schemas.openxmlformats.org/officeDocument/2006/relationships/tags" Target="../tags/tag1443.xml"/><Relationship Id="rId171" Type="http://schemas.openxmlformats.org/officeDocument/2006/relationships/tags" Target="../tags/tag1459.xml"/><Relationship Id="rId176" Type="http://schemas.openxmlformats.org/officeDocument/2006/relationships/tags" Target="../tags/tag1464.xml"/><Relationship Id="rId192" Type="http://schemas.openxmlformats.org/officeDocument/2006/relationships/tags" Target="../tags/tag1480.xml"/><Relationship Id="rId197" Type="http://schemas.openxmlformats.org/officeDocument/2006/relationships/tags" Target="../tags/tag1485.xml"/><Relationship Id="rId206" Type="http://schemas.openxmlformats.org/officeDocument/2006/relationships/tags" Target="../tags/tag1494.xml"/><Relationship Id="rId201" Type="http://schemas.openxmlformats.org/officeDocument/2006/relationships/tags" Target="../tags/tag1489.xml"/><Relationship Id="rId222" Type="http://schemas.openxmlformats.org/officeDocument/2006/relationships/tags" Target="../tags/tag1510.xml"/><Relationship Id="rId12" Type="http://schemas.openxmlformats.org/officeDocument/2006/relationships/tags" Target="../tags/tag1300.xml"/><Relationship Id="rId17" Type="http://schemas.openxmlformats.org/officeDocument/2006/relationships/tags" Target="../tags/tag1305.xml"/><Relationship Id="rId33" Type="http://schemas.openxmlformats.org/officeDocument/2006/relationships/tags" Target="../tags/tag1321.xml"/><Relationship Id="rId38" Type="http://schemas.openxmlformats.org/officeDocument/2006/relationships/tags" Target="../tags/tag1326.xml"/><Relationship Id="rId59" Type="http://schemas.openxmlformats.org/officeDocument/2006/relationships/tags" Target="../tags/tag1347.xml"/><Relationship Id="rId103" Type="http://schemas.openxmlformats.org/officeDocument/2006/relationships/tags" Target="../tags/tag1391.xml"/><Relationship Id="rId108" Type="http://schemas.openxmlformats.org/officeDocument/2006/relationships/tags" Target="../tags/tag1396.xml"/><Relationship Id="rId124" Type="http://schemas.openxmlformats.org/officeDocument/2006/relationships/tags" Target="../tags/tag1412.xml"/><Relationship Id="rId129" Type="http://schemas.openxmlformats.org/officeDocument/2006/relationships/tags" Target="../tags/tag1417.xml"/><Relationship Id="rId54" Type="http://schemas.openxmlformats.org/officeDocument/2006/relationships/tags" Target="../tags/tag1342.xml"/><Relationship Id="rId70" Type="http://schemas.openxmlformats.org/officeDocument/2006/relationships/tags" Target="../tags/tag1358.xml"/><Relationship Id="rId75" Type="http://schemas.openxmlformats.org/officeDocument/2006/relationships/tags" Target="../tags/tag1363.xml"/><Relationship Id="rId91" Type="http://schemas.openxmlformats.org/officeDocument/2006/relationships/tags" Target="../tags/tag1379.xml"/><Relationship Id="rId96" Type="http://schemas.openxmlformats.org/officeDocument/2006/relationships/tags" Target="../tags/tag1384.xml"/><Relationship Id="rId140" Type="http://schemas.openxmlformats.org/officeDocument/2006/relationships/tags" Target="../tags/tag1428.xml"/><Relationship Id="rId145" Type="http://schemas.openxmlformats.org/officeDocument/2006/relationships/tags" Target="../tags/tag1433.xml"/><Relationship Id="rId161" Type="http://schemas.openxmlformats.org/officeDocument/2006/relationships/tags" Target="../tags/tag1449.xml"/><Relationship Id="rId166" Type="http://schemas.openxmlformats.org/officeDocument/2006/relationships/tags" Target="../tags/tag1454.xml"/><Relationship Id="rId182" Type="http://schemas.openxmlformats.org/officeDocument/2006/relationships/tags" Target="../tags/tag1470.xml"/><Relationship Id="rId187" Type="http://schemas.openxmlformats.org/officeDocument/2006/relationships/tags" Target="../tags/tag1475.xml"/><Relationship Id="rId217" Type="http://schemas.openxmlformats.org/officeDocument/2006/relationships/tags" Target="../tags/tag1505.xml"/><Relationship Id="rId1" Type="http://schemas.openxmlformats.org/officeDocument/2006/relationships/tags" Target="../tags/tag1289.xml"/><Relationship Id="rId6" Type="http://schemas.openxmlformats.org/officeDocument/2006/relationships/tags" Target="../tags/tag1294.xml"/><Relationship Id="rId212" Type="http://schemas.openxmlformats.org/officeDocument/2006/relationships/tags" Target="../tags/tag1500.xml"/><Relationship Id="rId23" Type="http://schemas.openxmlformats.org/officeDocument/2006/relationships/tags" Target="../tags/tag1311.xml"/><Relationship Id="rId28" Type="http://schemas.openxmlformats.org/officeDocument/2006/relationships/tags" Target="../tags/tag1316.xml"/><Relationship Id="rId49" Type="http://schemas.openxmlformats.org/officeDocument/2006/relationships/tags" Target="../tags/tag1337.xml"/><Relationship Id="rId114" Type="http://schemas.openxmlformats.org/officeDocument/2006/relationships/tags" Target="../tags/tag1402.xml"/><Relationship Id="rId119" Type="http://schemas.openxmlformats.org/officeDocument/2006/relationships/tags" Target="../tags/tag1407.xml"/><Relationship Id="rId44" Type="http://schemas.openxmlformats.org/officeDocument/2006/relationships/tags" Target="../tags/tag1332.xml"/><Relationship Id="rId60" Type="http://schemas.openxmlformats.org/officeDocument/2006/relationships/tags" Target="../tags/tag1348.xml"/><Relationship Id="rId65" Type="http://schemas.openxmlformats.org/officeDocument/2006/relationships/tags" Target="../tags/tag1353.xml"/><Relationship Id="rId81" Type="http://schemas.openxmlformats.org/officeDocument/2006/relationships/tags" Target="../tags/tag1369.xml"/><Relationship Id="rId86" Type="http://schemas.openxmlformats.org/officeDocument/2006/relationships/tags" Target="../tags/tag1374.xml"/><Relationship Id="rId130" Type="http://schemas.openxmlformats.org/officeDocument/2006/relationships/tags" Target="../tags/tag1418.xml"/><Relationship Id="rId135" Type="http://schemas.openxmlformats.org/officeDocument/2006/relationships/tags" Target="../tags/tag1423.xml"/><Relationship Id="rId151" Type="http://schemas.openxmlformats.org/officeDocument/2006/relationships/tags" Target="../tags/tag1439.xml"/><Relationship Id="rId156" Type="http://schemas.openxmlformats.org/officeDocument/2006/relationships/tags" Target="../tags/tag1444.xml"/><Relationship Id="rId177" Type="http://schemas.openxmlformats.org/officeDocument/2006/relationships/tags" Target="../tags/tag1465.xml"/><Relationship Id="rId198" Type="http://schemas.openxmlformats.org/officeDocument/2006/relationships/tags" Target="../tags/tag1486.xml"/><Relationship Id="rId172" Type="http://schemas.openxmlformats.org/officeDocument/2006/relationships/tags" Target="../tags/tag1460.xml"/><Relationship Id="rId193" Type="http://schemas.openxmlformats.org/officeDocument/2006/relationships/tags" Target="../tags/tag1481.xml"/><Relationship Id="rId202" Type="http://schemas.openxmlformats.org/officeDocument/2006/relationships/tags" Target="../tags/tag1490.xml"/><Relationship Id="rId207" Type="http://schemas.openxmlformats.org/officeDocument/2006/relationships/tags" Target="../tags/tag1495.xml"/><Relationship Id="rId223" Type="http://schemas.openxmlformats.org/officeDocument/2006/relationships/tags" Target="../tags/tag1511.xml"/><Relationship Id="rId13" Type="http://schemas.openxmlformats.org/officeDocument/2006/relationships/tags" Target="../tags/tag1301.xml"/><Relationship Id="rId18" Type="http://schemas.openxmlformats.org/officeDocument/2006/relationships/tags" Target="../tags/tag1306.xml"/><Relationship Id="rId39" Type="http://schemas.openxmlformats.org/officeDocument/2006/relationships/tags" Target="../tags/tag1327.xml"/><Relationship Id="rId109" Type="http://schemas.openxmlformats.org/officeDocument/2006/relationships/tags" Target="../tags/tag1397.xml"/><Relationship Id="rId34" Type="http://schemas.openxmlformats.org/officeDocument/2006/relationships/tags" Target="../tags/tag1322.xml"/><Relationship Id="rId50" Type="http://schemas.openxmlformats.org/officeDocument/2006/relationships/tags" Target="../tags/tag1338.xml"/><Relationship Id="rId55" Type="http://schemas.openxmlformats.org/officeDocument/2006/relationships/tags" Target="../tags/tag1343.xml"/><Relationship Id="rId76" Type="http://schemas.openxmlformats.org/officeDocument/2006/relationships/tags" Target="../tags/tag1364.xml"/><Relationship Id="rId97" Type="http://schemas.openxmlformats.org/officeDocument/2006/relationships/tags" Target="../tags/tag1385.xml"/><Relationship Id="rId104" Type="http://schemas.openxmlformats.org/officeDocument/2006/relationships/tags" Target="../tags/tag1392.xml"/><Relationship Id="rId120" Type="http://schemas.openxmlformats.org/officeDocument/2006/relationships/tags" Target="../tags/tag1408.xml"/><Relationship Id="rId125" Type="http://schemas.openxmlformats.org/officeDocument/2006/relationships/tags" Target="../tags/tag1413.xml"/><Relationship Id="rId141" Type="http://schemas.openxmlformats.org/officeDocument/2006/relationships/tags" Target="../tags/tag1429.xml"/><Relationship Id="rId146" Type="http://schemas.openxmlformats.org/officeDocument/2006/relationships/tags" Target="../tags/tag1434.xml"/><Relationship Id="rId167" Type="http://schemas.openxmlformats.org/officeDocument/2006/relationships/tags" Target="../tags/tag1455.xml"/><Relationship Id="rId188" Type="http://schemas.openxmlformats.org/officeDocument/2006/relationships/tags" Target="../tags/tag1476.xml"/><Relationship Id="rId7" Type="http://schemas.openxmlformats.org/officeDocument/2006/relationships/tags" Target="../tags/tag1295.xml"/><Relationship Id="rId71" Type="http://schemas.openxmlformats.org/officeDocument/2006/relationships/tags" Target="../tags/tag1359.xml"/><Relationship Id="rId92" Type="http://schemas.openxmlformats.org/officeDocument/2006/relationships/tags" Target="../tags/tag1380.xml"/><Relationship Id="rId162" Type="http://schemas.openxmlformats.org/officeDocument/2006/relationships/tags" Target="../tags/tag1450.xml"/><Relationship Id="rId183" Type="http://schemas.openxmlformats.org/officeDocument/2006/relationships/tags" Target="../tags/tag1471.xml"/><Relationship Id="rId213" Type="http://schemas.openxmlformats.org/officeDocument/2006/relationships/tags" Target="../tags/tag1501.xml"/><Relationship Id="rId218" Type="http://schemas.openxmlformats.org/officeDocument/2006/relationships/tags" Target="../tags/tag1506.xml"/><Relationship Id="rId2" Type="http://schemas.openxmlformats.org/officeDocument/2006/relationships/tags" Target="../tags/tag1290.xml"/><Relationship Id="rId29" Type="http://schemas.openxmlformats.org/officeDocument/2006/relationships/tags" Target="../tags/tag1317.xml"/><Relationship Id="rId24" Type="http://schemas.openxmlformats.org/officeDocument/2006/relationships/tags" Target="../tags/tag1312.xml"/><Relationship Id="rId40" Type="http://schemas.openxmlformats.org/officeDocument/2006/relationships/tags" Target="../tags/tag1328.xml"/><Relationship Id="rId45" Type="http://schemas.openxmlformats.org/officeDocument/2006/relationships/tags" Target="../tags/tag1333.xml"/><Relationship Id="rId66" Type="http://schemas.openxmlformats.org/officeDocument/2006/relationships/tags" Target="../tags/tag1354.xml"/><Relationship Id="rId87" Type="http://schemas.openxmlformats.org/officeDocument/2006/relationships/tags" Target="../tags/tag1375.xml"/><Relationship Id="rId110" Type="http://schemas.openxmlformats.org/officeDocument/2006/relationships/tags" Target="../tags/tag1398.xml"/><Relationship Id="rId115" Type="http://schemas.openxmlformats.org/officeDocument/2006/relationships/tags" Target="../tags/tag1403.xml"/><Relationship Id="rId131" Type="http://schemas.openxmlformats.org/officeDocument/2006/relationships/tags" Target="../tags/tag1419.xml"/><Relationship Id="rId136" Type="http://schemas.openxmlformats.org/officeDocument/2006/relationships/tags" Target="../tags/tag1424.xml"/><Relationship Id="rId157" Type="http://schemas.openxmlformats.org/officeDocument/2006/relationships/tags" Target="../tags/tag1445.xml"/><Relationship Id="rId178" Type="http://schemas.openxmlformats.org/officeDocument/2006/relationships/tags" Target="../tags/tag1466.xml"/><Relationship Id="rId61" Type="http://schemas.openxmlformats.org/officeDocument/2006/relationships/tags" Target="../tags/tag1349.xml"/><Relationship Id="rId82" Type="http://schemas.openxmlformats.org/officeDocument/2006/relationships/tags" Target="../tags/tag1370.xml"/><Relationship Id="rId152" Type="http://schemas.openxmlformats.org/officeDocument/2006/relationships/tags" Target="../tags/tag1440.xml"/><Relationship Id="rId173" Type="http://schemas.openxmlformats.org/officeDocument/2006/relationships/tags" Target="../tags/tag1461.xml"/><Relationship Id="rId194" Type="http://schemas.openxmlformats.org/officeDocument/2006/relationships/tags" Target="../tags/tag1482.xml"/><Relationship Id="rId199" Type="http://schemas.openxmlformats.org/officeDocument/2006/relationships/tags" Target="../tags/tag1487.xml"/><Relationship Id="rId203" Type="http://schemas.openxmlformats.org/officeDocument/2006/relationships/tags" Target="../tags/tag1491.xml"/><Relationship Id="rId208" Type="http://schemas.openxmlformats.org/officeDocument/2006/relationships/tags" Target="../tags/tag1496.xml"/><Relationship Id="rId19" Type="http://schemas.openxmlformats.org/officeDocument/2006/relationships/tags" Target="../tags/tag1307.xml"/><Relationship Id="rId224" Type="http://schemas.openxmlformats.org/officeDocument/2006/relationships/tags" Target="../tags/tag1512.xml"/><Relationship Id="rId14" Type="http://schemas.openxmlformats.org/officeDocument/2006/relationships/tags" Target="../tags/tag1302.xml"/><Relationship Id="rId30" Type="http://schemas.openxmlformats.org/officeDocument/2006/relationships/tags" Target="../tags/tag1318.xml"/><Relationship Id="rId35" Type="http://schemas.openxmlformats.org/officeDocument/2006/relationships/tags" Target="../tags/tag1323.xml"/><Relationship Id="rId56" Type="http://schemas.openxmlformats.org/officeDocument/2006/relationships/tags" Target="../tags/tag1344.xml"/><Relationship Id="rId77" Type="http://schemas.openxmlformats.org/officeDocument/2006/relationships/tags" Target="../tags/tag1365.xml"/><Relationship Id="rId100" Type="http://schemas.openxmlformats.org/officeDocument/2006/relationships/tags" Target="../tags/tag1388.xml"/><Relationship Id="rId105" Type="http://schemas.openxmlformats.org/officeDocument/2006/relationships/tags" Target="../tags/tag1393.xml"/><Relationship Id="rId126" Type="http://schemas.openxmlformats.org/officeDocument/2006/relationships/tags" Target="../tags/tag1414.xml"/><Relationship Id="rId147" Type="http://schemas.openxmlformats.org/officeDocument/2006/relationships/tags" Target="../tags/tag1435.xml"/><Relationship Id="rId168" Type="http://schemas.openxmlformats.org/officeDocument/2006/relationships/tags" Target="../tags/tag1456.xml"/><Relationship Id="rId8" Type="http://schemas.openxmlformats.org/officeDocument/2006/relationships/tags" Target="../tags/tag1296.xml"/><Relationship Id="rId51" Type="http://schemas.openxmlformats.org/officeDocument/2006/relationships/tags" Target="../tags/tag1339.xml"/><Relationship Id="rId72" Type="http://schemas.openxmlformats.org/officeDocument/2006/relationships/tags" Target="../tags/tag1360.xml"/><Relationship Id="rId93" Type="http://schemas.openxmlformats.org/officeDocument/2006/relationships/tags" Target="../tags/tag1381.xml"/><Relationship Id="rId98" Type="http://schemas.openxmlformats.org/officeDocument/2006/relationships/tags" Target="../tags/tag1386.xml"/><Relationship Id="rId121" Type="http://schemas.openxmlformats.org/officeDocument/2006/relationships/tags" Target="../tags/tag1409.xml"/><Relationship Id="rId142" Type="http://schemas.openxmlformats.org/officeDocument/2006/relationships/tags" Target="../tags/tag1430.xml"/><Relationship Id="rId163" Type="http://schemas.openxmlformats.org/officeDocument/2006/relationships/tags" Target="../tags/tag1451.xml"/><Relationship Id="rId184" Type="http://schemas.openxmlformats.org/officeDocument/2006/relationships/tags" Target="../tags/tag1472.xml"/><Relationship Id="rId189" Type="http://schemas.openxmlformats.org/officeDocument/2006/relationships/tags" Target="../tags/tag1477.xml"/><Relationship Id="rId219" Type="http://schemas.openxmlformats.org/officeDocument/2006/relationships/tags" Target="../tags/tag1507.xml"/><Relationship Id="rId3" Type="http://schemas.openxmlformats.org/officeDocument/2006/relationships/tags" Target="../tags/tag1291.xml"/><Relationship Id="rId214" Type="http://schemas.openxmlformats.org/officeDocument/2006/relationships/tags" Target="../tags/tag1502.xml"/><Relationship Id="rId25" Type="http://schemas.openxmlformats.org/officeDocument/2006/relationships/tags" Target="../tags/tag1313.xml"/><Relationship Id="rId46" Type="http://schemas.openxmlformats.org/officeDocument/2006/relationships/tags" Target="../tags/tag1334.xml"/><Relationship Id="rId67" Type="http://schemas.openxmlformats.org/officeDocument/2006/relationships/tags" Target="../tags/tag1355.xml"/><Relationship Id="rId116" Type="http://schemas.openxmlformats.org/officeDocument/2006/relationships/tags" Target="../tags/tag1404.xml"/><Relationship Id="rId137" Type="http://schemas.openxmlformats.org/officeDocument/2006/relationships/tags" Target="../tags/tag1425.xml"/><Relationship Id="rId158" Type="http://schemas.openxmlformats.org/officeDocument/2006/relationships/tags" Target="../tags/tag1446.xml"/><Relationship Id="rId20" Type="http://schemas.openxmlformats.org/officeDocument/2006/relationships/tags" Target="../tags/tag1308.xml"/><Relationship Id="rId41" Type="http://schemas.openxmlformats.org/officeDocument/2006/relationships/tags" Target="../tags/tag1329.xml"/><Relationship Id="rId62" Type="http://schemas.openxmlformats.org/officeDocument/2006/relationships/tags" Target="../tags/tag1350.xml"/><Relationship Id="rId83" Type="http://schemas.openxmlformats.org/officeDocument/2006/relationships/tags" Target="../tags/tag1371.xml"/><Relationship Id="rId88" Type="http://schemas.openxmlformats.org/officeDocument/2006/relationships/tags" Target="../tags/tag1376.xml"/><Relationship Id="rId111" Type="http://schemas.openxmlformats.org/officeDocument/2006/relationships/tags" Target="../tags/tag1399.xml"/><Relationship Id="rId132" Type="http://schemas.openxmlformats.org/officeDocument/2006/relationships/tags" Target="../tags/tag1420.xml"/><Relationship Id="rId153" Type="http://schemas.openxmlformats.org/officeDocument/2006/relationships/tags" Target="../tags/tag1441.xml"/><Relationship Id="rId174" Type="http://schemas.openxmlformats.org/officeDocument/2006/relationships/tags" Target="../tags/tag1462.xml"/><Relationship Id="rId179" Type="http://schemas.openxmlformats.org/officeDocument/2006/relationships/tags" Target="../tags/tag1467.xml"/><Relationship Id="rId195" Type="http://schemas.openxmlformats.org/officeDocument/2006/relationships/tags" Target="../tags/tag1483.xml"/><Relationship Id="rId209" Type="http://schemas.openxmlformats.org/officeDocument/2006/relationships/tags" Target="../tags/tag1497.xml"/><Relationship Id="rId190" Type="http://schemas.openxmlformats.org/officeDocument/2006/relationships/tags" Target="../tags/tag1478.xml"/><Relationship Id="rId204" Type="http://schemas.openxmlformats.org/officeDocument/2006/relationships/tags" Target="../tags/tag1492.xml"/><Relationship Id="rId220" Type="http://schemas.openxmlformats.org/officeDocument/2006/relationships/tags" Target="../tags/tag1508.xml"/><Relationship Id="rId225" Type="http://schemas.openxmlformats.org/officeDocument/2006/relationships/slideLayout" Target="../slideLayouts/slideLayout2.xml"/><Relationship Id="rId15" Type="http://schemas.openxmlformats.org/officeDocument/2006/relationships/tags" Target="../tags/tag1303.xml"/><Relationship Id="rId36" Type="http://schemas.openxmlformats.org/officeDocument/2006/relationships/tags" Target="../tags/tag1324.xml"/><Relationship Id="rId57" Type="http://schemas.openxmlformats.org/officeDocument/2006/relationships/tags" Target="../tags/tag1345.xml"/><Relationship Id="rId106" Type="http://schemas.openxmlformats.org/officeDocument/2006/relationships/tags" Target="../tags/tag1394.xml"/><Relationship Id="rId127" Type="http://schemas.openxmlformats.org/officeDocument/2006/relationships/tags" Target="../tags/tag1415.xml"/><Relationship Id="rId10" Type="http://schemas.openxmlformats.org/officeDocument/2006/relationships/tags" Target="../tags/tag1298.xml"/><Relationship Id="rId31" Type="http://schemas.openxmlformats.org/officeDocument/2006/relationships/tags" Target="../tags/tag1319.xml"/><Relationship Id="rId52" Type="http://schemas.openxmlformats.org/officeDocument/2006/relationships/tags" Target="../tags/tag1340.xml"/><Relationship Id="rId73" Type="http://schemas.openxmlformats.org/officeDocument/2006/relationships/tags" Target="../tags/tag1361.xml"/><Relationship Id="rId78" Type="http://schemas.openxmlformats.org/officeDocument/2006/relationships/tags" Target="../tags/tag1366.xml"/><Relationship Id="rId94" Type="http://schemas.openxmlformats.org/officeDocument/2006/relationships/tags" Target="../tags/tag1382.xml"/><Relationship Id="rId99" Type="http://schemas.openxmlformats.org/officeDocument/2006/relationships/tags" Target="../tags/tag1387.xml"/><Relationship Id="rId101" Type="http://schemas.openxmlformats.org/officeDocument/2006/relationships/tags" Target="../tags/tag1389.xml"/><Relationship Id="rId122" Type="http://schemas.openxmlformats.org/officeDocument/2006/relationships/tags" Target="../tags/tag1410.xml"/><Relationship Id="rId143" Type="http://schemas.openxmlformats.org/officeDocument/2006/relationships/tags" Target="../tags/tag1431.xml"/><Relationship Id="rId148" Type="http://schemas.openxmlformats.org/officeDocument/2006/relationships/tags" Target="../tags/tag1436.xml"/><Relationship Id="rId164" Type="http://schemas.openxmlformats.org/officeDocument/2006/relationships/tags" Target="../tags/tag1452.xml"/><Relationship Id="rId169" Type="http://schemas.openxmlformats.org/officeDocument/2006/relationships/tags" Target="../tags/tag1457.xml"/><Relationship Id="rId185" Type="http://schemas.openxmlformats.org/officeDocument/2006/relationships/tags" Target="../tags/tag1473.xml"/><Relationship Id="rId4" Type="http://schemas.openxmlformats.org/officeDocument/2006/relationships/tags" Target="../tags/tag1292.xml"/><Relationship Id="rId9" Type="http://schemas.openxmlformats.org/officeDocument/2006/relationships/tags" Target="../tags/tag1297.xml"/><Relationship Id="rId180" Type="http://schemas.openxmlformats.org/officeDocument/2006/relationships/tags" Target="../tags/tag1468.xml"/><Relationship Id="rId210" Type="http://schemas.openxmlformats.org/officeDocument/2006/relationships/tags" Target="../tags/tag1498.xml"/><Relationship Id="rId215" Type="http://schemas.openxmlformats.org/officeDocument/2006/relationships/tags" Target="../tags/tag1503.xml"/><Relationship Id="rId26" Type="http://schemas.openxmlformats.org/officeDocument/2006/relationships/tags" Target="../tags/tag1314.xml"/><Relationship Id="rId47" Type="http://schemas.openxmlformats.org/officeDocument/2006/relationships/tags" Target="../tags/tag1335.xml"/><Relationship Id="rId68" Type="http://schemas.openxmlformats.org/officeDocument/2006/relationships/tags" Target="../tags/tag1356.xml"/><Relationship Id="rId89" Type="http://schemas.openxmlformats.org/officeDocument/2006/relationships/tags" Target="../tags/tag1377.xml"/><Relationship Id="rId112" Type="http://schemas.openxmlformats.org/officeDocument/2006/relationships/tags" Target="../tags/tag1400.xml"/><Relationship Id="rId133" Type="http://schemas.openxmlformats.org/officeDocument/2006/relationships/tags" Target="../tags/tag1421.xml"/><Relationship Id="rId154" Type="http://schemas.openxmlformats.org/officeDocument/2006/relationships/tags" Target="../tags/tag1442.xml"/><Relationship Id="rId175" Type="http://schemas.openxmlformats.org/officeDocument/2006/relationships/tags" Target="../tags/tag1463.xml"/><Relationship Id="rId196" Type="http://schemas.openxmlformats.org/officeDocument/2006/relationships/tags" Target="../tags/tag1484.xml"/><Relationship Id="rId200" Type="http://schemas.openxmlformats.org/officeDocument/2006/relationships/tags" Target="../tags/tag1488.xml"/><Relationship Id="rId16" Type="http://schemas.openxmlformats.org/officeDocument/2006/relationships/tags" Target="../tags/tag1304.xml"/><Relationship Id="rId221" Type="http://schemas.openxmlformats.org/officeDocument/2006/relationships/tags" Target="../tags/tag1509.xml"/><Relationship Id="rId37" Type="http://schemas.openxmlformats.org/officeDocument/2006/relationships/tags" Target="../tags/tag1325.xml"/><Relationship Id="rId58" Type="http://schemas.openxmlformats.org/officeDocument/2006/relationships/tags" Target="../tags/tag1346.xml"/><Relationship Id="rId79" Type="http://schemas.openxmlformats.org/officeDocument/2006/relationships/tags" Target="../tags/tag1367.xml"/><Relationship Id="rId102" Type="http://schemas.openxmlformats.org/officeDocument/2006/relationships/tags" Target="../tags/tag1390.xml"/><Relationship Id="rId123" Type="http://schemas.openxmlformats.org/officeDocument/2006/relationships/tags" Target="../tags/tag1411.xml"/><Relationship Id="rId144" Type="http://schemas.openxmlformats.org/officeDocument/2006/relationships/tags" Target="../tags/tag1432.xml"/><Relationship Id="rId90" Type="http://schemas.openxmlformats.org/officeDocument/2006/relationships/tags" Target="../tags/tag1378.xml"/><Relationship Id="rId165" Type="http://schemas.openxmlformats.org/officeDocument/2006/relationships/tags" Target="../tags/tag1453.xml"/><Relationship Id="rId186" Type="http://schemas.openxmlformats.org/officeDocument/2006/relationships/tags" Target="../tags/tag147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tags" Target="../tags/tag1538.xml"/><Relationship Id="rId21" Type="http://schemas.openxmlformats.org/officeDocument/2006/relationships/tags" Target="../tags/tag1533.xml"/><Relationship Id="rId42" Type="http://schemas.openxmlformats.org/officeDocument/2006/relationships/tags" Target="../tags/tag1554.xml"/><Relationship Id="rId47" Type="http://schemas.openxmlformats.org/officeDocument/2006/relationships/tags" Target="../tags/tag1559.xml"/><Relationship Id="rId63" Type="http://schemas.openxmlformats.org/officeDocument/2006/relationships/tags" Target="../tags/tag1575.xml"/><Relationship Id="rId68" Type="http://schemas.openxmlformats.org/officeDocument/2006/relationships/tags" Target="../tags/tag1580.xml"/><Relationship Id="rId84" Type="http://schemas.openxmlformats.org/officeDocument/2006/relationships/tags" Target="../tags/tag1596.xml"/><Relationship Id="rId89" Type="http://schemas.openxmlformats.org/officeDocument/2006/relationships/tags" Target="../tags/tag1601.xml"/><Relationship Id="rId2" Type="http://schemas.openxmlformats.org/officeDocument/2006/relationships/tags" Target="../tags/tag1514.xml"/><Relationship Id="rId16" Type="http://schemas.openxmlformats.org/officeDocument/2006/relationships/tags" Target="../tags/tag1528.xml"/><Relationship Id="rId29" Type="http://schemas.openxmlformats.org/officeDocument/2006/relationships/tags" Target="../tags/tag1541.xml"/><Relationship Id="rId107" Type="http://schemas.openxmlformats.org/officeDocument/2006/relationships/tags" Target="../tags/tag1619.xml"/><Relationship Id="rId11" Type="http://schemas.openxmlformats.org/officeDocument/2006/relationships/tags" Target="../tags/tag1523.xml"/><Relationship Id="rId24" Type="http://schemas.openxmlformats.org/officeDocument/2006/relationships/tags" Target="../tags/tag1536.xml"/><Relationship Id="rId32" Type="http://schemas.openxmlformats.org/officeDocument/2006/relationships/tags" Target="../tags/tag1544.xml"/><Relationship Id="rId37" Type="http://schemas.openxmlformats.org/officeDocument/2006/relationships/tags" Target="../tags/tag1549.xml"/><Relationship Id="rId40" Type="http://schemas.openxmlformats.org/officeDocument/2006/relationships/tags" Target="../tags/tag1552.xml"/><Relationship Id="rId45" Type="http://schemas.openxmlformats.org/officeDocument/2006/relationships/tags" Target="../tags/tag1557.xml"/><Relationship Id="rId53" Type="http://schemas.openxmlformats.org/officeDocument/2006/relationships/tags" Target="../tags/tag1565.xml"/><Relationship Id="rId58" Type="http://schemas.openxmlformats.org/officeDocument/2006/relationships/tags" Target="../tags/tag1570.xml"/><Relationship Id="rId66" Type="http://schemas.openxmlformats.org/officeDocument/2006/relationships/tags" Target="../tags/tag1578.xml"/><Relationship Id="rId74" Type="http://schemas.openxmlformats.org/officeDocument/2006/relationships/tags" Target="../tags/tag1586.xml"/><Relationship Id="rId79" Type="http://schemas.openxmlformats.org/officeDocument/2006/relationships/tags" Target="../tags/tag1591.xml"/><Relationship Id="rId87" Type="http://schemas.openxmlformats.org/officeDocument/2006/relationships/tags" Target="../tags/tag1599.xml"/><Relationship Id="rId102" Type="http://schemas.openxmlformats.org/officeDocument/2006/relationships/tags" Target="../tags/tag1614.xml"/><Relationship Id="rId5" Type="http://schemas.openxmlformats.org/officeDocument/2006/relationships/tags" Target="../tags/tag1517.xml"/><Relationship Id="rId61" Type="http://schemas.openxmlformats.org/officeDocument/2006/relationships/tags" Target="../tags/tag1573.xml"/><Relationship Id="rId82" Type="http://schemas.openxmlformats.org/officeDocument/2006/relationships/tags" Target="../tags/tag1594.xml"/><Relationship Id="rId90" Type="http://schemas.openxmlformats.org/officeDocument/2006/relationships/tags" Target="../tags/tag1602.xml"/><Relationship Id="rId95" Type="http://schemas.openxmlformats.org/officeDocument/2006/relationships/tags" Target="../tags/tag1607.xml"/><Relationship Id="rId19" Type="http://schemas.openxmlformats.org/officeDocument/2006/relationships/tags" Target="../tags/tag1531.xml"/><Relationship Id="rId14" Type="http://schemas.openxmlformats.org/officeDocument/2006/relationships/tags" Target="../tags/tag1526.xml"/><Relationship Id="rId22" Type="http://schemas.openxmlformats.org/officeDocument/2006/relationships/tags" Target="../tags/tag1534.xml"/><Relationship Id="rId27" Type="http://schemas.openxmlformats.org/officeDocument/2006/relationships/tags" Target="../tags/tag1539.xml"/><Relationship Id="rId30" Type="http://schemas.openxmlformats.org/officeDocument/2006/relationships/tags" Target="../tags/tag1542.xml"/><Relationship Id="rId35" Type="http://schemas.openxmlformats.org/officeDocument/2006/relationships/tags" Target="../tags/tag1547.xml"/><Relationship Id="rId43" Type="http://schemas.openxmlformats.org/officeDocument/2006/relationships/tags" Target="../tags/tag1555.xml"/><Relationship Id="rId48" Type="http://schemas.openxmlformats.org/officeDocument/2006/relationships/tags" Target="../tags/tag1560.xml"/><Relationship Id="rId56" Type="http://schemas.openxmlformats.org/officeDocument/2006/relationships/tags" Target="../tags/tag1568.xml"/><Relationship Id="rId64" Type="http://schemas.openxmlformats.org/officeDocument/2006/relationships/tags" Target="../tags/tag1576.xml"/><Relationship Id="rId69" Type="http://schemas.openxmlformats.org/officeDocument/2006/relationships/tags" Target="../tags/tag1581.xml"/><Relationship Id="rId77" Type="http://schemas.openxmlformats.org/officeDocument/2006/relationships/tags" Target="../tags/tag1589.xml"/><Relationship Id="rId100" Type="http://schemas.openxmlformats.org/officeDocument/2006/relationships/tags" Target="../tags/tag1612.xml"/><Relationship Id="rId105" Type="http://schemas.openxmlformats.org/officeDocument/2006/relationships/tags" Target="../tags/tag1617.xml"/><Relationship Id="rId8" Type="http://schemas.openxmlformats.org/officeDocument/2006/relationships/tags" Target="../tags/tag1520.xml"/><Relationship Id="rId51" Type="http://schemas.openxmlformats.org/officeDocument/2006/relationships/tags" Target="../tags/tag1563.xml"/><Relationship Id="rId72" Type="http://schemas.openxmlformats.org/officeDocument/2006/relationships/tags" Target="../tags/tag1584.xml"/><Relationship Id="rId80" Type="http://schemas.openxmlformats.org/officeDocument/2006/relationships/tags" Target="../tags/tag1592.xml"/><Relationship Id="rId85" Type="http://schemas.openxmlformats.org/officeDocument/2006/relationships/tags" Target="../tags/tag1597.xml"/><Relationship Id="rId93" Type="http://schemas.openxmlformats.org/officeDocument/2006/relationships/tags" Target="../tags/tag1605.xml"/><Relationship Id="rId98" Type="http://schemas.openxmlformats.org/officeDocument/2006/relationships/tags" Target="../tags/tag1610.xml"/><Relationship Id="rId3" Type="http://schemas.openxmlformats.org/officeDocument/2006/relationships/tags" Target="../tags/tag1515.xml"/><Relationship Id="rId12" Type="http://schemas.openxmlformats.org/officeDocument/2006/relationships/tags" Target="../tags/tag1524.xml"/><Relationship Id="rId17" Type="http://schemas.openxmlformats.org/officeDocument/2006/relationships/tags" Target="../tags/tag1529.xml"/><Relationship Id="rId25" Type="http://schemas.openxmlformats.org/officeDocument/2006/relationships/tags" Target="../tags/tag1537.xml"/><Relationship Id="rId33" Type="http://schemas.openxmlformats.org/officeDocument/2006/relationships/tags" Target="../tags/tag1545.xml"/><Relationship Id="rId38" Type="http://schemas.openxmlformats.org/officeDocument/2006/relationships/tags" Target="../tags/tag1550.xml"/><Relationship Id="rId46" Type="http://schemas.openxmlformats.org/officeDocument/2006/relationships/tags" Target="../tags/tag1558.xml"/><Relationship Id="rId59" Type="http://schemas.openxmlformats.org/officeDocument/2006/relationships/tags" Target="../tags/tag1571.xml"/><Relationship Id="rId67" Type="http://schemas.openxmlformats.org/officeDocument/2006/relationships/tags" Target="../tags/tag1579.xml"/><Relationship Id="rId103" Type="http://schemas.openxmlformats.org/officeDocument/2006/relationships/tags" Target="../tags/tag1615.xml"/><Relationship Id="rId108" Type="http://schemas.openxmlformats.org/officeDocument/2006/relationships/tags" Target="../tags/tag1620.xml"/><Relationship Id="rId20" Type="http://schemas.openxmlformats.org/officeDocument/2006/relationships/tags" Target="../tags/tag1532.xml"/><Relationship Id="rId41" Type="http://schemas.openxmlformats.org/officeDocument/2006/relationships/tags" Target="../tags/tag1553.xml"/><Relationship Id="rId54" Type="http://schemas.openxmlformats.org/officeDocument/2006/relationships/tags" Target="../tags/tag1566.xml"/><Relationship Id="rId62" Type="http://schemas.openxmlformats.org/officeDocument/2006/relationships/tags" Target="../tags/tag1574.xml"/><Relationship Id="rId70" Type="http://schemas.openxmlformats.org/officeDocument/2006/relationships/tags" Target="../tags/tag1582.xml"/><Relationship Id="rId75" Type="http://schemas.openxmlformats.org/officeDocument/2006/relationships/tags" Target="../tags/tag1587.xml"/><Relationship Id="rId83" Type="http://schemas.openxmlformats.org/officeDocument/2006/relationships/tags" Target="../tags/tag1595.xml"/><Relationship Id="rId88" Type="http://schemas.openxmlformats.org/officeDocument/2006/relationships/tags" Target="../tags/tag1600.xml"/><Relationship Id="rId91" Type="http://schemas.openxmlformats.org/officeDocument/2006/relationships/tags" Target="../tags/tag1603.xml"/><Relationship Id="rId96" Type="http://schemas.openxmlformats.org/officeDocument/2006/relationships/tags" Target="../tags/tag1608.xml"/><Relationship Id="rId1" Type="http://schemas.openxmlformats.org/officeDocument/2006/relationships/tags" Target="../tags/tag1513.xml"/><Relationship Id="rId6" Type="http://schemas.openxmlformats.org/officeDocument/2006/relationships/tags" Target="../tags/tag1518.xml"/><Relationship Id="rId15" Type="http://schemas.openxmlformats.org/officeDocument/2006/relationships/tags" Target="../tags/tag1527.xml"/><Relationship Id="rId23" Type="http://schemas.openxmlformats.org/officeDocument/2006/relationships/tags" Target="../tags/tag1535.xml"/><Relationship Id="rId28" Type="http://schemas.openxmlformats.org/officeDocument/2006/relationships/tags" Target="../tags/tag1540.xml"/><Relationship Id="rId36" Type="http://schemas.openxmlformats.org/officeDocument/2006/relationships/tags" Target="../tags/tag1548.xml"/><Relationship Id="rId49" Type="http://schemas.openxmlformats.org/officeDocument/2006/relationships/tags" Target="../tags/tag1561.xml"/><Relationship Id="rId57" Type="http://schemas.openxmlformats.org/officeDocument/2006/relationships/tags" Target="../tags/tag1569.xml"/><Relationship Id="rId106" Type="http://schemas.openxmlformats.org/officeDocument/2006/relationships/tags" Target="../tags/tag1618.xml"/><Relationship Id="rId10" Type="http://schemas.openxmlformats.org/officeDocument/2006/relationships/tags" Target="../tags/tag1522.xml"/><Relationship Id="rId31" Type="http://schemas.openxmlformats.org/officeDocument/2006/relationships/tags" Target="../tags/tag1543.xml"/><Relationship Id="rId44" Type="http://schemas.openxmlformats.org/officeDocument/2006/relationships/tags" Target="../tags/tag1556.xml"/><Relationship Id="rId52" Type="http://schemas.openxmlformats.org/officeDocument/2006/relationships/tags" Target="../tags/tag1564.xml"/><Relationship Id="rId60" Type="http://schemas.openxmlformats.org/officeDocument/2006/relationships/tags" Target="../tags/tag1572.xml"/><Relationship Id="rId65" Type="http://schemas.openxmlformats.org/officeDocument/2006/relationships/tags" Target="../tags/tag1577.xml"/><Relationship Id="rId73" Type="http://schemas.openxmlformats.org/officeDocument/2006/relationships/tags" Target="../tags/tag1585.xml"/><Relationship Id="rId78" Type="http://schemas.openxmlformats.org/officeDocument/2006/relationships/tags" Target="../tags/tag1590.xml"/><Relationship Id="rId81" Type="http://schemas.openxmlformats.org/officeDocument/2006/relationships/tags" Target="../tags/tag1593.xml"/><Relationship Id="rId86" Type="http://schemas.openxmlformats.org/officeDocument/2006/relationships/tags" Target="../tags/tag1598.xml"/><Relationship Id="rId94" Type="http://schemas.openxmlformats.org/officeDocument/2006/relationships/tags" Target="../tags/tag1606.xml"/><Relationship Id="rId99" Type="http://schemas.openxmlformats.org/officeDocument/2006/relationships/tags" Target="../tags/tag1611.xml"/><Relationship Id="rId101" Type="http://schemas.openxmlformats.org/officeDocument/2006/relationships/tags" Target="../tags/tag1613.xml"/><Relationship Id="rId4" Type="http://schemas.openxmlformats.org/officeDocument/2006/relationships/tags" Target="../tags/tag1516.xml"/><Relationship Id="rId9" Type="http://schemas.openxmlformats.org/officeDocument/2006/relationships/tags" Target="../tags/tag1521.xml"/><Relationship Id="rId13" Type="http://schemas.openxmlformats.org/officeDocument/2006/relationships/tags" Target="../tags/tag1525.xml"/><Relationship Id="rId18" Type="http://schemas.openxmlformats.org/officeDocument/2006/relationships/tags" Target="../tags/tag1530.xml"/><Relationship Id="rId39" Type="http://schemas.openxmlformats.org/officeDocument/2006/relationships/tags" Target="../tags/tag1551.xml"/><Relationship Id="rId109" Type="http://schemas.openxmlformats.org/officeDocument/2006/relationships/slideLayout" Target="../slideLayouts/slideLayout2.xml"/><Relationship Id="rId34" Type="http://schemas.openxmlformats.org/officeDocument/2006/relationships/tags" Target="../tags/tag1546.xml"/><Relationship Id="rId50" Type="http://schemas.openxmlformats.org/officeDocument/2006/relationships/tags" Target="../tags/tag1562.xml"/><Relationship Id="rId55" Type="http://schemas.openxmlformats.org/officeDocument/2006/relationships/tags" Target="../tags/tag1567.xml"/><Relationship Id="rId76" Type="http://schemas.openxmlformats.org/officeDocument/2006/relationships/tags" Target="../tags/tag1588.xml"/><Relationship Id="rId97" Type="http://schemas.openxmlformats.org/officeDocument/2006/relationships/tags" Target="../tags/tag1609.xml"/><Relationship Id="rId104" Type="http://schemas.openxmlformats.org/officeDocument/2006/relationships/tags" Target="../tags/tag1616.xml"/><Relationship Id="rId7" Type="http://schemas.openxmlformats.org/officeDocument/2006/relationships/tags" Target="../tags/tag1519.xml"/><Relationship Id="rId71" Type="http://schemas.openxmlformats.org/officeDocument/2006/relationships/tags" Target="../tags/tag1583.xml"/><Relationship Id="rId92" Type="http://schemas.openxmlformats.org/officeDocument/2006/relationships/tags" Target="../tags/tag16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FYS2130</a:t>
            </a:r>
            <a:br>
              <a:rPr lang="en-US" dirty="0"/>
            </a:br>
            <a:r>
              <a:rPr lang="en-US" dirty="0" err="1"/>
              <a:t>Svingninger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Lasse Clausen</a:t>
            </a:r>
          </a:p>
          <a:p>
            <a:r>
              <a:rPr lang="en-US" smtClean="0"/>
              <a:t>07.02.2018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Numeriske</a:t>
            </a:r>
            <a:r>
              <a:rPr lang="en-US" dirty="0" smtClean="0"/>
              <a:t> </a:t>
            </a:r>
            <a:r>
              <a:rPr lang="en-US" dirty="0" err="1" smtClean="0"/>
              <a:t>metoder</a:t>
            </a:r>
            <a:endParaRPr lang="en-US" dirty="0"/>
          </a:p>
        </p:txBody>
      </p:sp>
      <p:sp>
        <p:nvSpPr>
          <p:cNvPr id="3" name="SMARTInkShape-1"/>
          <p:cNvSpPr/>
          <p:nvPr>
            <p:custDataLst>
              <p:tags r:id="rId1"/>
            </p:custDataLst>
          </p:nvPr>
        </p:nvSpPr>
        <p:spPr>
          <a:xfrm>
            <a:off x="4985011" y="1028700"/>
            <a:ext cx="841424" cy="380991"/>
          </a:xfrm>
          <a:custGeom>
            <a:avLst/>
            <a:gdLst/>
            <a:ahLst/>
            <a:cxnLst/>
            <a:rect l="0" t="0" r="0" b="0"/>
            <a:pathLst>
              <a:path w="841424" h="380991">
                <a:moveTo>
                  <a:pt x="6089" y="107950"/>
                </a:moveTo>
                <a:lnTo>
                  <a:pt x="6089" y="107950"/>
                </a:lnTo>
                <a:lnTo>
                  <a:pt x="621" y="107950"/>
                </a:lnTo>
                <a:lnTo>
                  <a:pt x="327" y="108655"/>
                </a:lnTo>
                <a:lnTo>
                  <a:pt x="0" y="111321"/>
                </a:lnTo>
                <a:lnTo>
                  <a:pt x="6222" y="140857"/>
                </a:lnTo>
                <a:lnTo>
                  <a:pt x="11001" y="169092"/>
                </a:lnTo>
                <a:lnTo>
                  <a:pt x="12013" y="198033"/>
                </a:lnTo>
                <a:lnTo>
                  <a:pt x="12313" y="228950"/>
                </a:lnTo>
                <a:lnTo>
                  <a:pt x="12402" y="260454"/>
                </a:lnTo>
                <a:lnTo>
                  <a:pt x="10546" y="288368"/>
                </a:lnTo>
                <a:lnTo>
                  <a:pt x="8776" y="303141"/>
                </a:lnTo>
                <a:lnTo>
                  <a:pt x="11506" y="329872"/>
                </a:lnTo>
                <a:lnTo>
                  <a:pt x="12357" y="359482"/>
                </a:lnTo>
                <a:lnTo>
                  <a:pt x="12439" y="380990"/>
                </a:lnTo>
                <a:lnTo>
                  <a:pt x="15810" y="377626"/>
                </a:lnTo>
                <a:lnTo>
                  <a:pt x="19346" y="375973"/>
                </a:lnTo>
                <a:lnTo>
                  <a:pt x="47281" y="374702"/>
                </a:lnTo>
                <a:lnTo>
                  <a:pt x="73963" y="374660"/>
                </a:lnTo>
                <a:lnTo>
                  <a:pt x="100754" y="374653"/>
                </a:lnTo>
                <a:lnTo>
                  <a:pt x="128447" y="374651"/>
                </a:lnTo>
                <a:lnTo>
                  <a:pt x="150076" y="373945"/>
                </a:lnTo>
                <a:lnTo>
                  <a:pt x="176152" y="371279"/>
                </a:lnTo>
                <a:lnTo>
                  <a:pt x="202322" y="369624"/>
                </a:lnTo>
                <a:lnTo>
                  <a:pt x="228065" y="368183"/>
                </a:lnTo>
                <a:lnTo>
                  <a:pt x="253617" y="365190"/>
                </a:lnTo>
                <a:lnTo>
                  <a:pt x="279085" y="363390"/>
                </a:lnTo>
                <a:lnTo>
                  <a:pt x="304515" y="362590"/>
                </a:lnTo>
                <a:lnTo>
                  <a:pt x="329929" y="362234"/>
                </a:lnTo>
                <a:lnTo>
                  <a:pt x="353453" y="362076"/>
                </a:lnTo>
                <a:lnTo>
                  <a:pt x="375668" y="362006"/>
                </a:lnTo>
                <a:lnTo>
                  <a:pt x="397300" y="361975"/>
                </a:lnTo>
                <a:lnTo>
                  <a:pt x="420554" y="360080"/>
                </a:lnTo>
                <a:lnTo>
                  <a:pt x="444296" y="357591"/>
                </a:lnTo>
                <a:lnTo>
                  <a:pt x="466607" y="356485"/>
                </a:lnTo>
                <a:lnTo>
                  <a:pt x="490163" y="354112"/>
                </a:lnTo>
                <a:lnTo>
                  <a:pt x="514039" y="351411"/>
                </a:lnTo>
                <a:lnTo>
                  <a:pt x="536409" y="350210"/>
                </a:lnTo>
                <a:lnTo>
                  <a:pt x="565466" y="346164"/>
                </a:lnTo>
                <a:lnTo>
                  <a:pt x="587017" y="344350"/>
                </a:lnTo>
                <a:lnTo>
                  <a:pt x="610002" y="342839"/>
                </a:lnTo>
                <a:lnTo>
                  <a:pt x="631976" y="339815"/>
                </a:lnTo>
                <a:lnTo>
                  <a:pt x="653502" y="338001"/>
                </a:lnTo>
                <a:lnTo>
                  <a:pt x="674828" y="337195"/>
                </a:lnTo>
                <a:lnTo>
                  <a:pt x="705257" y="336741"/>
                </a:lnTo>
                <a:lnTo>
                  <a:pt x="735217" y="336588"/>
                </a:lnTo>
                <a:lnTo>
                  <a:pt x="753175" y="338443"/>
                </a:lnTo>
                <a:lnTo>
                  <a:pt x="776264" y="342313"/>
                </a:lnTo>
                <a:lnTo>
                  <a:pt x="801224" y="343554"/>
                </a:lnTo>
                <a:lnTo>
                  <a:pt x="812396" y="349172"/>
                </a:lnTo>
                <a:lnTo>
                  <a:pt x="815868" y="345856"/>
                </a:lnTo>
                <a:lnTo>
                  <a:pt x="817546" y="342332"/>
                </a:lnTo>
                <a:lnTo>
                  <a:pt x="819542" y="325944"/>
                </a:lnTo>
                <a:lnTo>
                  <a:pt x="822237" y="321723"/>
                </a:lnTo>
                <a:lnTo>
                  <a:pt x="824646" y="303831"/>
                </a:lnTo>
                <a:lnTo>
                  <a:pt x="828532" y="274926"/>
                </a:lnTo>
                <a:lnTo>
                  <a:pt x="830683" y="251185"/>
                </a:lnTo>
                <a:lnTo>
                  <a:pt x="831321" y="219534"/>
                </a:lnTo>
                <a:lnTo>
                  <a:pt x="834881" y="190087"/>
                </a:lnTo>
                <a:lnTo>
                  <a:pt x="837032" y="163488"/>
                </a:lnTo>
                <a:lnTo>
                  <a:pt x="837670" y="137733"/>
                </a:lnTo>
                <a:lnTo>
                  <a:pt x="837181" y="108816"/>
                </a:lnTo>
                <a:lnTo>
                  <a:pt x="832465" y="79685"/>
                </a:lnTo>
                <a:lnTo>
                  <a:pt x="831590" y="49089"/>
                </a:lnTo>
                <a:lnTo>
                  <a:pt x="831589" y="37979"/>
                </a:lnTo>
                <a:lnTo>
                  <a:pt x="833470" y="32637"/>
                </a:lnTo>
                <a:lnTo>
                  <a:pt x="835953" y="27911"/>
                </a:lnTo>
                <a:lnTo>
                  <a:pt x="838056" y="21283"/>
                </a:lnTo>
                <a:lnTo>
                  <a:pt x="841049" y="16985"/>
                </a:lnTo>
                <a:lnTo>
                  <a:pt x="841423" y="15557"/>
                </a:lnTo>
                <a:lnTo>
                  <a:pt x="840967" y="14605"/>
                </a:lnTo>
                <a:lnTo>
                  <a:pt x="839958" y="13970"/>
                </a:lnTo>
                <a:lnTo>
                  <a:pt x="839285" y="12841"/>
                </a:lnTo>
                <a:lnTo>
                  <a:pt x="837632" y="7881"/>
                </a:lnTo>
                <a:lnTo>
                  <a:pt x="831589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" name="SMARTInkShape-Group3"/>
          <p:cNvGrpSpPr/>
          <p:nvPr/>
        </p:nvGrpSpPr>
        <p:grpSpPr>
          <a:xfrm>
            <a:off x="5010150" y="1046882"/>
            <a:ext cx="1701801" cy="534269"/>
            <a:chOff x="5010150" y="1046882"/>
            <a:chExt cx="1701801" cy="534269"/>
          </a:xfrm>
        </p:grpSpPr>
        <p:sp>
          <p:nvSpPr>
            <p:cNvPr id="4" name="SMARTInkShape-2"/>
            <p:cNvSpPr/>
            <p:nvPr>
              <p:custDataLst>
                <p:tags r:id="rId162"/>
              </p:custDataLst>
            </p:nvPr>
          </p:nvSpPr>
          <p:spPr>
            <a:xfrm>
              <a:off x="5010150" y="1397000"/>
              <a:ext cx="787401" cy="184151"/>
            </a:xfrm>
            <a:custGeom>
              <a:avLst/>
              <a:gdLst/>
              <a:ahLst/>
              <a:cxnLst/>
              <a:rect l="0" t="0" r="0" b="0"/>
              <a:pathLst>
                <a:path w="787401" h="184151">
                  <a:moveTo>
                    <a:pt x="0" y="12700"/>
                  </a:moveTo>
                  <a:lnTo>
                    <a:pt x="0" y="12700"/>
                  </a:lnTo>
                  <a:lnTo>
                    <a:pt x="11740" y="12700"/>
                  </a:lnTo>
                  <a:lnTo>
                    <a:pt x="17580" y="17064"/>
                  </a:lnTo>
                  <a:lnTo>
                    <a:pt x="21454" y="18167"/>
                  </a:lnTo>
                  <a:lnTo>
                    <a:pt x="38695" y="20815"/>
                  </a:lnTo>
                  <a:lnTo>
                    <a:pt x="49095" y="25923"/>
                  </a:lnTo>
                  <a:lnTo>
                    <a:pt x="51780" y="27865"/>
                  </a:lnTo>
                  <a:lnTo>
                    <a:pt x="58526" y="30024"/>
                  </a:lnTo>
                  <a:lnTo>
                    <a:pt x="70258" y="33120"/>
                  </a:lnTo>
                  <a:lnTo>
                    <a:pt x="77087" y="36592"/>
                  </a:lnTo>
                  <a:lnTo>
                    <a:pt x="91175" y="52940"/>
                  </a:lnTo>
                  <a:lnTo>
                    <a:pt x="97202" y="55279"/>
                  </a:lnTo>
                  <a:lnTo>
                    <a:pt x="103879" y="57024"/>
                  </a:lnTo>
                  <a:lnTo>
                    <a:pt x="112310" y="61268"/>
                  </a:lnTo>
                  <a:lnTo>
                    <a:pt x="122726" y="63544"/>
                  </a:lnTo>
                  <a:lnTo>
                    <a:pt x="130594" y="68374"/>
                  </a:lnTo>
                  <a:lnTo>
                    <a:pt x="137394" y="73568"/>
                  </a:lnTo>
                  <a:lnTo>
                    <a:pt x="146013" y="77561"/>
                  </a:lnTo>
                  <a:lnTo>
                    <a:pt x="148142" y="79224"/>
                  </a:lnTo>
                  <a:lnTo>
                    <a:pt x="154271" y="81072"/>
                  </a:lnTo>
                  <a:lnTo>
                    <a:pt x="162961" y="82258"/>
                  </a:lnTo>
                  <a:lnTo>
                    <a:pt x="171726" y="87537"/>
                  </a:lnTo>
                  <a:lnTo>
                    <a:pt x="173751" y="87992"/>
                  </a:lnTo>
                  <a:lnTo>
                    <a:pt x="175100" y="89000"/>
                  </a:lnTo>
                  <a:lnTo>
                    <a:pt x="176000" y="90378"/>
                  </a:lnTo>
                  <a:lnTo>
                    <a:pt x="176600" y="92002"/>
                  </a:lnTo>
                  <a:lnTo>
                    <a:pt x="184186" y="97658"/>
                  </a:lnTo>
                  <a:lnTo>
                    <a:pt x="198784" y="104625"/>
                  </a:lnTo>
                  <a:lnTo>
                    <a:pt x="215022" y="116496"/>
                  </a:lnTo>
                  <a:lnTo>
                    <a:pt x="230454" y="123656"/>
                  </a:lnTo>
                  <a:lnTo>
                    <a:pt x="251879" y="143243"/>
                  </a:lnTo>
                  <a:lnTo>
                    <a:pt x="260349" y="147377"/>
                  </a:lnTo>
                  <a:lnTo>
                    <a:pt x="264583" y="150167"/>
                  </a:lnTo>
                  <a:lnTo>
                    <a:pt x="271796" y="152106"/>
                  </a:lnTo>
                  <a:lnTo>
                    <a:pt x="277871" y="156706"/>
                  </a:lnTo>
                  <a:lnTo>
                    <a:pt x="283807" y="158850"/>
                  </a:lnTo>
                  <a:lnTo>
                    <a:pt x="290740" y="162935"/>
                  </a:lnTo>
                  <a:lnTo>
                    <a:pt x="319266" y="166944"/>
                  </a:lnTo>
                  <a:lnTo>
                    <a:pt x="326751" y="169447"/>
                  </a:lnTo>
                  <a:lnTo>
                    <a:pt x="355647" y="176359"/>
                  </a:lnTo>
                  <a:lnTo>
                    <a:pt x="381004" y="179555"/>
                  </a:lnTo>
                  <a:lnTo>
                    <a:pt x="393702" y="182788"/>
                  </a:lnTo>
                  <a:lnTo>
                    <a:pt x="423333" y="184070"/>
                  </a:lnTo>
                  <a:lnTo>
                    <a:pt x="452967" y="184145"/>
                  </a:lnTo>
                  <a:lnTo>
                    <a:pt x="483462" y="184150"/>
                  </a:lnTo>
                  <a:lnTo>
                    <a:pt x="509585" y="183444"/>
                  </a:lnTo>
                  <a:lnTo>
                    <a:pt x="522059" y="179124"/>
                  </a:lnTo>
                  <a:lnTo>
                    <a:pt x="533802" y="176311"/>
                  </a:lnTo>
                  <a:lnTo>
                    <a:pt x="563057" y="162896"/>
                  </a:lnTo>
                  <a:lnTo>
                    <a:pt x="591875" y="146047"/>
                  </a:lnTo>
                  <a:lnTo>
                    <a:pt x="606822" y="135466"/>
                  </a:lnTo>
                  <a:lnTo>
                    <a:pt x="629858" y="118533"/>
                  </a:lnTo>
                  <a:lnTo>
                    <a:pt x="636478" y="116181"/>
                  </a:lnTo>
                  <a:lnTo>
                    <a:pt x="643418" y="114431"/>
                  </a:lnTo>
                  <a:lnTo>
                    <a:pt x="653622" y="107558"/>
                  </a:lnTo>
                  <a:lnTo>
                    <a:pt x="684048" y="81309"/>
                  </a:lnTo>
                  <a:lnTo>
                    <a:pt x="693120" y="74343"/>
                  </a:lnTo>
                  <a:lnTo>
                    <a:pt x="706580" y="58508"/>
                  </a:lnTo>
                  <a:lnTo>
                    <a:pt x="737038" y="33109"/>
                  </a:lnTo>
                  <a:lnTo>
                    <a:pt x="766872" y="12735"/>
                  </a:lnTo>
                  <a:lnTo>
                    <a:pt x="771927" y="9188"/>
                  </a:lnTo>
                  <a:lnTo>
                    <a:pt x="778739" y="7191"/>
                  </a:lnTo>
                  <a:lnTo>
                    <a:pt x="786120" y="6461"/>
                  </a:lnTo>
                  <a:lnTo>
                    <a:pt x="786547" y="5718"/>
                  </a:lnTo>
                  <a:lnTo>
                    <a:pt x="787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3"/>
            <p:cNvSpPr/>
            <p:nvPr>
              <p:custDataLst>
                <p:tags r:id="rId163"/>
              </p:custDataLst>
            </p:nvPr>
          </p:nvSpPr>
          <p:spPr>
            <a:xfrm>
              <a:off x="5480932" y="1143000"/>
              <a:ext cx="850019" cy="317501"/>
            </a:xfrm>
            <a:custGeom>
              <a:avLst/>
              <a:gdLst/>
              <a:ahLst/>
              <a:cxnLst/>
              <a:rect l="0" t="0" r="0" b="0"/>
              <a:pathLst>
                <a:path w="850019" h="317501">
                  <a:moveTo>
                    <a:pt x="5468" y="317500"/>
                  </a:moveTo>
                  <a:lnTo>
                    <a:pt x="5468" y="317500"/>
                  </a:lnTo>
                  <a:lnTo>
                    <a:pt x="0" y="317500"/>
                  </a:lnTo>
                  <a:lnTo>
                    <a:pt x="26985" y="314129"/>
                  </a:lnTo>
                  <a:lnTo>
                    <a:pt x="49368" y="310592"/>
                  </a:lnTo>
                  <a:lnTo>
                    <a:pt x="75779" y="304552"/>
                  </a:lnTo>
                  <a:lnTo>
                    <a:pt x="103980" y="292460"/>
                  </a:lnTo>
                  <a:lnTo>
                    <a:pt x="120532" y="285285"/>
                  </a:lnTo>
                  <a:lnTo>
                    <a:pt x="138622" y="277679"/>
                  </a:lnTo>
                  <a:lnTo>
                    <a:pt x="157737" y="269786"/>
                  </a:lnTo>
                  <a:lnTo>
                    <a:pt x="178947" y="260291"/>
                  </a:lnTo>
                  <a:lnTo>
                    <a:pt x="201554" y="249727"/>
                  </a:lnTo>
                  <a:lnTo>
                    <a:pt x="225093" y="238451"/>
                  </a:lnTo>
                  <a:lnTo>
                    <a:pt x="249251" y="227406"/>
                  </a:lnTo>
                  <a:lnTo>
                    <a:pt x="273823" y="216515"/>
                  </a:lnTo>
                  <a:lnTo>
                    <a:pt x="298671" y="205727"/>
                  </a:lnTo>
                  <a:lnTo>
                    <a:pt x="322292" y="196418"/>
                  </a:lnTo>
                  <a:lnTo>
                    <a:pt x="345095" y="188095"/>
                  </a:lnTo>
                  <a:lnTo>
                    <a:pt x="367353" y="180430"/>
                  </a:lnTo>
                  <a:lnTo>
                    <a:pt x="387130" y="173203"/>
                  </a:lnTo>
                  <a:lnTo>
                    <a:pt x="405254" y="166269"/>
                  </a:lnTo>
                  <a:lnTo>
                    <a:pt x="435739" y="155036"/>
                  </a:lnTo>
                  <a:lnTo>
                    <a:pt x="463391" y="148713"/>
                  </a:lnTo>
                  <a:lnTo>
                    <a:pt x="473102" y="147233"/>
                  </a:lnTo>
                  <a:lnTo>
                    <a:pt x="474563" y="148250"/>
                  </a:lnTo>
                  <a:lnTo>
                    <a:pt x="474125" y="150339"/>
                  </a:lnTo>
                  <a:lnTo>
                    <a:pt x="472423" y="153143"/>
                  </a:lnTo>
                  <a:lnTo>
                    <a:pt x="441837" y="178734"/>
                  </a:lnTo>
                  <a:lnTo>
                    <a:pt x="412600" y="203898"/>
                  </a:lnTo>
                  <a:lnTo>
                    <a:pt x="408665" y="210095"/>
                  </a:lnTo>
                  <a:lnTo>
                    <a:pt x="409733" y="211325"/>
                  </a:lnTo>
                  <a:lnTo>
                    <a:pt x="416563" y="210809"/>
                  </a:lnTo>
                  <a:lnTo>
                    <a:pt x="445793" y="199810"/>
                  </a:lnTo>
                  <a:lnTo>
                    <a:pt x="473748" y="187112"/>
                  </a:lnTo>
                  <a:lnTo>
                    <a:pt x="489104" y="179775"/>
                  </a:lnTo>
                  <a:lnTo>
                    <a:pt x="506398" y="170650"/>
                  </a:lnTo>
                  <a:lnTo>
                    <a:pt x="524982" y="160333"/>
                  </a:lnTo>
                  <a:lnTo>
                    <a:pt x="544427" y="149222"/>
                  </a:lnTo>
                  <a:lnTo>
                    <a:pt x="565858" y="138287"/>
                  </a:lnTo>
                  <a:lnTo>
                    <a:pt x="588611" y="127469"/>
                  </a:lnTo>
                  <a:lnTo>
                    <a:pt x="612246" y="116729"/>
                  </a:lnTo>
                  <a:lnTo>
                    <a:pt x="634354" y="106042"/>
                  </a:lnTo>
                  <a:lnTo>
                    <a:pt x="655442" y="95389"/>
                  </a:lnTo>
                  <a:lnTo>
                    <a:pt x="675850" y="84759"/>
                  </a:lnTo>
                  <a:lnTo>
                    <a:pt x="695806" y="74145"/>
                  </a:lnTo>
                  <a:lnTo>
                    <a:pt x="715460" y="63541"/>
                  </a:lnTo>
                  <a:lnTo>
                    <a:pt x="734913" y="52944"/>
                  </a:lnTo>
                  <a:lnTo>
                    <a:pt x="752820" y="43763"/>
                  </a:lnTo>
                  <a:lnTo>
                    <a:pt x="769697" y="35525"/>
                  </a:lnTo>
                  <a:lnTo>
                    <a:pt x="799503" y="22139"/>
                  </a:lnTo>
                  <a:lnTo>
                    <a:pt x="830033" y="11342"/>
                  </a:lnTo>
                  <a:lnTo>
                    <a:pt x="843783" y="7123"/>
                  </a:lnTo>
                  <a:lnTo>
                    <a:pt x="845861" y="5455"/>
                  </a:lnTo>
                  <a:lnTo>
                    <a:pt x="8500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4"/>
            <p:cNvSpPr/>
            <p:nvPr>
              <p:custDataLst>
                <p:tags r:id="rId164"/>
              </p:custDataLst>
            </p:nvPr>
          </p:nvSpPr>
          <p:spPr>
            <a:xfrm>
              <a:off x="6318250" y="1079500"/>
              <a:ext cx="101601" cy="112230"/>
            </a:xfrm>
            <a:custGeom>
              <a:avLst/>
              <a:gdLst/>
              <a:ahLst/>
              <a:cxnLst/>
              <a:rect l="0" t="0" r="0" b="0"/>
              <a:pathLst>
                <a:path w="101601" h="112230">
                  <a:moveTo>
                    <a:pt x="0" y="12700"/>
                  </a:moveTo>
                  <a:lnTo>
                    <a:pt x="0" y="12700"/>
                  </a:lnTo>
                  <a:lnTo>
                    <a:pt x="8838" y="33748"/>
                  </a:lnTo>
                  <a:lnTo>
                    <a:pt x="13348" y="58250"/>
                  </a:lnTo>
                  <a:lnTo>
                    <a:pt x="26364" y="87654"/>
                  </a:lnTo>
                  <a:lnTo>
                    <a:pt x="35001" y="99635"/>
                  </a:lnTo>
                  <a:lnTo>
                    <a:pt x="50352" y="109641"/>
                  </a:lnTo>
                  <a:lnTo>
                    <a:pt x="57186" y="112229"/>
                  </a:lnTo>
                  <a:lnTo>
                    <a:pt x="59996" y="112214"/>
                  </a:lnTo>
                  <a:lnTo>
                    <a:pt x="65000" y="110315"/>
                  </a:lnTo>
                  <a:lnTo>
                    <a:pt x="69576" y="103357"/>
                  </a:lnTo>
                  <a:lnTo>
                    <a:pt x="78263" y="74901"/>
                  </a:lnTo>
                  <a:lnTo>
                    <a:pt x="81279" y="45554"/>
                  </a:lnTo>
                  <a:lnTo>
                    <a:pt x="91027" y="15584"/>
                  </a:lnTo>
                  <a:lnTo>
                    <a:pt x="95085" y="649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5"/>
            <p:cNvSpPr/>
            <p:nvPr>
              <p:custDataLst>
                <p:tags r:id="rId165"/>
              </p:custDataLst>
            </p:nvPr>
          </p:nvSpPr>
          <p:spPr>
            <a:xfrm>
              <a:off x="6434397" y="1082324"/>
              <a:ext cx="182304" cy="87827"/>
            </a:xfrm>
            <a:custGeom>
              <a:avLst/>
              <a:gdLst/>
              <a:ahLst/>
              <a:cxnLst/>
              <a:rect l="0" t="0" r="0" b="0"/>
              <a:pathLst>
                <a:path w="182304" h="87827">
                  <a:moveTo>
                    <a:pt x="42603" y="47976"/>
                  </a:moveTo>
                  <a:lnTo>
                    <a:pt x="42603" y="47976"/>
                  </a:lnTo>
                  <a:lnTo>
                    <a:pt x="45974" y="41234"/>
                  </a:lnTo>
                  <a:lnTo>
                    <a:pt x="45748" y="32279"/>
                  </a:lnTo>
                  <a:lnTo>
                    <a:pt x="42311" y="9612"/>
                  </a:lnTo>
                  <a:lnTo>
                    <a:pt x="40997" y="7583"/>
                  </a:lnTo>
                  <a:lnTo>
                    <a:pt x="39416" y="6231"/>
                  </a:lnTo>
                  <a:lnTo>
                    <a:pt x="36951" y="6035"/>
                  </a:lnTo>
                  <a:lnTo>
                    <a:pt x="30448" y="7698"/>
                  </a:lnTo>
                  <a:lnTo>
                    <a:pt x="15483" y="19344"/>
                  </a:lnTo>
                  <a:lnTo>
                    <a:pt x="4386" y="36200"/>
                  </a:lnTo>
                  <a:lnTo>
                    <a:pt x="0" y="54600"/>
                  </a:lnTo>
                  <a:lnTo>
                    <a:pt x="856" y="65266"/>
                  </a:lnTo>
                  <a:lnTo>
                    <a:pt x="2071" y="70086"/>
                  </a:lnTo>
                  <a:lnTo>
                    <a:pt x="7185" y="77323"/>
                  </a:lnTo>
                  <a:lnTo>
                    <a:pt x="10525" y="80241"/>
                  </a:lnTo>
                  <a:lnTo>
                    <a:pt x="17998" y="83483"/>
                  </a:lnTo>
                  <a:lnTo>
                    <a:pt x="21966" y="84347"/>
                  </a:lnTo>
                  <a:lnTo>
                    <a:pt x="30139" y="83426"/>
                  </a:lnTo>
                  <a:lnTo>
                    <a:pt x="34293" y="82193"/>
                  </a:lnTo>
                  <a:lnTo>
                    <a:pt x="40791" y="77059"/>
                  </a:lnTo>
                  <a:lnTo>
                    <a:pt x="43512" y="73715"/>
                  </a:lnTo>
                  <a:lnTo>
                    <a:pt x="46535" y="64354"/>
                  </a:lnTo>
                  <a:lnTo>
                    <a:pt x="51847" y="37727"/>
                  </a:lnTo>
                  <a:lnTo>
                    <a:pt x="54999" y="7504"/>
                  </a:lnTo>
                  <a:lnTo>
                    <a:pt x="54395" y="7589"/>
                  </a:lnTo>
                  <a:lnTo>
                    <a:pt x="51842" y="11447"/>
                  </a:lnTo>
                  <a:lnTo>
                    <a:pt x="49334" y="36319"/>
                  </a:lnTo>
                  <a:lnTo>
                    <a:pt x="49709" y="66458"/>
                  </a:lnTo>
                  <a:lnTo>
                    <a:pt x="52346" y="76416"/>
                  </a:lnTo>
                  <a:lnTo>
                    <a:pt x="57752" y="83664"/>
                  </a:lnTo>
                  <a:lnTo>
                    <a:pt x="61169" y="86585"/>
                  </a:lnTo>
                  <a:lnTo>
                    <a:pt x="64858" y="87826"/>
                  </a:lnTo>
                  <a:lnTo>
                    <a:pt x="72720" y="87324"/>
                  </a:lnTo>
                  <a:lnTo>
                    <a:pt x="79036" y="84749"/>
                  </a:lnTo>
                  <a:lnTo>
                    <a:pt x="81708" y="83075"/>
                  </a:lnTo>
                  <a:lnTo>
                    <a:pt x="86559" y="75570"/>
                  </a:lnTo>
                  <a:lnTo>
                    <a:pt x="96866" y="47429"/>
                  </a:lnTo>
                  <a:lnTo>
                    <a:pt x="102744" y="16154"/>
                  </a:lnTo>
                  <a:lnTo>
                    <a:pt x="105108" y="7268"/>
                  </a:lnTo>
                  <a:lnTo>
                    <a:pt x="106145" y="6020"/>
                  </a:lnTo>
                  <a:lnTo>
                    <a:pt x="109179" y="4635"/>
                  </a:lnTo>
                  <a:lnTo>
                    <a:pt x="110976" y="4971"/>
                  </a:lnTo>
                  <a:lnTo>
                    <a:pt x="114854" y="7225"/>
                  </a:lnTo>
                  <a:lnTo>
                    <a:pt x="117048" y="14342"/>
                  </a:lnTo>
                  <a:lnTo>
                    <a:pt x="119277" y="41509"/>
                  </a:lnTo>
                  <a:lnTo>
                    <a:pt x="122393" y="55781"/>
                  </a:lnTo>
                  <a:lnTo>
                    <a:pt x="118984" y="81445"/>
                  </a:lnTo>
                  <a:lnTo>
                    <a:pt x="119629" y="81578"/>
                  </a:lnTo>
                  <a:lnTo>
                    <a:pt x="134009" y="62732"/>
                  </a:lnTo>
                  <a:lnTo>
                    <a:pt x="143862" y="34010"/>
                  </a:lnTo>
                  <a:lnTo>
                    <a:pt x="154036" y="4326"/>
                  </a:lnTo>
                  <a:lnTo>
                    <a:pt x="155629" y="354"/>
                  </a:lnTo>
                  <a:lnTo>
                    <a:pt x="156053" y="0"/>
                  </a:lnTo>
                  <a:lnTo>
                    <a:pt x="156337" y="470"/>
                  </a:lnTo>
                  <a:lnTo>
                    <a:pt x="157357" y="3579"/>
                  </a:lnTo>
                  <a:lnTo>
                    <a:pt x="161193" y="13968"/>
                  </a:lnTo>
                  <a:lnTo>
                    <a:pt x="162982" y="42165"/>
                  </a:lnTo>
                  <a:lnTo>
                    <a:pt x="168269" y="62063"/>
                  </a:lnTo>
                  <a:lnTo>
                    <a:pt x="175891" y="82353"/>
                  </a:lnTo>
                  <a:lnTo>
                    <a:pt x="177323" y="83594"/>
                  </a:lnTo>
                  <a:lnTo>
                    <a:pt x="182303" y="860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6"/>
            <p:cNvSpPr/>
            <p:nvPr>
              <p:custDataLst>
                <p:tags r:id="rId166"/>
              </p:custDataLst>
            </p:nvPr>
          </p:nvSpPr>
          <p:spPr>
            <a:xfrm>
              <a:off x="6642100" y="1046882"/>
              <a:ext cx="69851" cy="108819"/>
            </a:xfrm>
            <a:custGeom>
              <a:avLst/>
              <a:gdLst/>
              <a:ahLst/>
              <a:cxnLst/>
              <a:rect l="0" t="0" r="0" b="0"/>
              <a:pathLst>
                <a:path w="69851" h="108819">
                  <a:moveTo>
                    <a:pt x="0" y="26268"/>
                  </a:moveTo>
                  <a:lnTo>
                    <a:pt x="0" y="26268"/>
                  </a:lnTo>
                  <a:lnTo>
                    <a:pt x="0" y="53000"/>
                  </a:lnTo>
                  <a:lnTo>
                    <a:pt x="0" y="84110"/>
                  </a:lnTo>
                  <a:lnTo>
                    <a:pt x="0" y="94397"/>
                  </a:lnTo>
                  <a:lnTo>
                    <a:pt x="0" y="92237"/>
                  </a:lnTo>
                  <a:lnTo>
                    <a:pt x="5775" y="79411"/>
                  </a:lnTo>
                  <a:lnTo>
                    <a:pt x="15195" y="61770"/>
                  </a:lnTo>
                  <a:lnTo>
                    <a:pt x="24179" y="35533"/>
                  </a:lnTo>
                  <a:lnTo>
                    <a:pt x="34030" y="18156"/>
                  </a:lnTo>
                  <a:lnTo>
                    <a:pt x="47344" y="6670"/>
                  </a:lnTo>
                  <a:lnTo>
                    <a:pt x="59848" y="624"/>
                  </a:lnTo>
                  <a:lnTo>
                    <a:pt x="63181" y="0"/>
                  </a:lnTo>
                  <a:lnTo>
                    <a:pt x="65405" y="289"/>
                  </a:lnTo>
                  <a:lnTo>
                    <a:pt x="66887" y="2599"/>
                  </a:lnTo>
                  <a:lnTo>
                    <a:pt x="69264" y="23396"/>
                  </a:lnTo>
                  <a:lnTo>
                    <a:pt x="69734" y="54472"/>
                  </a:lnTo>
                  <a:lnTo>
                    <a:pt x="69834" y="85538"/>
                  </a:lnTo>
                  <a:lnTo>
                    <a:pt x="69850" y="108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" name="SMARTInkShape-7"/>
          <p:cNvSpPr/>
          <p:nvPr>
            <p:custDataLst>
              <p:tags r:id="rId2"/>
            </p:custDataLst>
          </p:nvPr>
        </p:nvSpPr>
        <p:spPr>
          <a:xfrm>
            <a:off x="4997450" y="1409700"/>
            <a:ext cx="679451" cy="488866"/>
          </a:xfrm>
          <a:custGeom>
            <a:avLst/>
            <a:gdLst/>
            <a:ahLst/>
            <a:cxnLst/>
            <a:rect l="0" t="0" r="0" b="0"/>
            <a:pathLst>
              <a:path w="679451" h="488866">
                <a:moveTo>
                  <a:pt x="0" y="0"/>
                </a:moveTo>
                <a:lnTo>
                  <a:pt x="0" y="0"/>
                </a:lnTo>
                <a:lnTo>
                  <a:pt x="5467" y="0"/>
                </a:lnTo>
                <a:lnTo>
                  <a:pt x="11245" y="4364"/>
                </a:lnTo>
                <a:lnTo>
                  <a:pt x="17129" y="5762"/>
                </a:lnTo>
                <a:lnTo>
                  <a:pt x="21254" y="6088"/>
                </a:lnTo>
                <a:lnTo>
                  <a:pt x="25439" y="8115"/>
                </a:lnTo>
                <a:lnTo>
                  <a:pt x="29651" y="10662"/>
                </a:lnTo>
                <a:lnTo>
                  <a:pt x="35989" y="12802"/>
                </a:lnTo>
                <a:lnTo>
                  <a:pt x="42335" y="16885"/>
                </a:lnTo>
                <a:lnTo>
                  <a:pt x="48684" y="19114"/>
                </a:lnTo>
                <a:lnTo>
                  <a:pt x="63500" y="29996"/>
                </a:lnTo>
                <a:lnTo>
                  <a:pt x="75338" y="34774"/>
                </a:lnTo>
                <a:lnTo>
                  <a:pt x="88508" y="42688"/>
                </a:lnTo>
                <a:lnTo>
                  <a:pt x="100661" y="47473"/>
                </a:lnTo>
                <a:lnTo>
                  <a:pt x="123424" y="60731"/>
                </a:lnTo>
                <a:lnTo>
                  <a:pt x="154320" y="70245"/>
                </a:lnTo>
                <a:lnTo>
                  <a:pt x="176854" y="77559"/>
                </a:lnTo>
                <a:lnTo>
                  <a:pt x="201399" y="91096"/>
                </a:lnTo>
                <a:lnTo>
                  <a:pt x="229882" y="98256"/>
                </a:lnTo>
                <a:lnTo>
                  <a:pt x="260896" y="112235"/>
                </a:lnTo>
                <a:lnTo>
                  <a:pt x="270235" y="116440"/>
                </a:lnTo>
                <a:lnTo>
                  <a:pt x="277208" y="122542"/>
                </a:lnTo>
                <a:lnTo>
                  <a:pt x="283365" y="129252"/>
                </a:lnTo>
                <a:lnTo>
                  <a:pt x="314595" y="150937"/>
                </a:lnTo>
                <a:lnTo>
                  <a:pt x="322205" y="160982"/>
                </a:lnTo>
                <a:lnTo>
                  <a:pt x="331672" y="168740"/>
                </a:lnTo>
                <a:lnTo>
                  <a:pt x="340486" y="181981"/>
                </a:lnTo>
                <a:lnTo>
                  <a:pt x="342890" y="188368"/>
                </a:lnTo>
                <a:lnTo>
                  <a:pt x="347052" y="194729"/>
                </a:lnTo>
                <a:lnTo>
                  <a:pt x="348599" y="201787"/>
                </a:lnTo>
                <a:lnTo>
                  <a:pt x="349248" y="230771"/>
                </a:lnTo>
                <a:lnTo>
                  <a:pt x="342783" y="251298"/>
                </a:lnTo>
                <a:lnTo>
                  <a:pt x="337990" y="260235"/>
                </a:lnTo>
                <a:lnTo>
                  <a:pt x="330100" y="289394"/>
                </a:lnTo>
                <a:lnTo>
                  <a:pt x="319422" y="302632"/>
                </a:lnTo>
                <a:lnTo>
                  <a:pt x="313915" y="309018"/>
                </a:lnTo>
                <a:lnTo>
                  <a:pt x="309814" y="317497"/>
                </a:lnTo>
                <a:lnTo>
                  <a:pt x="307029" y="321732"/>
                </a:lnTo>
                <a:lnTo>
                  <a:pt x="305460" y="328083"/>
                </a:lnTo>
                <a:lnTo>
                  <a:pt x="305094" y="332317"/>
                </a:lnTo>
                <a:lnTo>
                  <a:pt x="303049" y="336550"/>
                </a:lnTo>
                <a:lnTo>
                  <a:pt x="301516" y="338667"/>
                </a:lnTo>
                <a:lnTo>
                  <a:pt x="298350" y="350792"/>
                </a:lnTo>
                <a:lnTo>
                  <a:pt x="296972" y="352394"/>
                </a:lnTo>
                <a:lnTo>
                  <a:pt x="295348" y="353463"/>
                </a:lnTo>
                <a:lnTo>
                  <a:pt x="294265" y="354881"/>
                </a:lnTo>
                <a:lnTo>
                  <a:pt x="293063" y="358338"/>
                </a:lnTo>
                <a:lnTo>
                  <a:pt x="292102" y="389468"/>
                </a:lnTo>
                <a:lnTo>
                  <a:pt x="292100" y="395817"/>
                </a:lnTo>
                <a:lnTo>
                  <a:pt x="293982" y="400050"/>
                </a:lnTo>
                <a:lnTo>
                  <a:pt x="302225" y="410633"/>
                </a:lnTo>
                <a:lnTo>
                  <a:pt x="311557" y="430476"/>
                </a:lnTo>
                <a:lnTo>
                  <a:pt x="315564" y="434739"/>
                </a:lnTo>
                <a:lnTo>
                  <a:pt x="325991" y="441072"/>
                </a:lnTo>
                <a:lnTo>
                  <a:pt x="328330" y="444858"/>
                </a:lnTo>
                <a:lnTo>
                  <a:pt x="328953" y="446855"/>
                </a:lnTo>
                <a:lnTo>
                  <a:pt x="330074" y="448187"/>
                </a:lnTo>
                <a:lnTo>
                  <a:pt x="355243" y="461787"/>
                </a:lnTo>
                <a:lnTo>
                  <a:pt x="386220" y="469608"/>
                </a:lnTo>
                <a:lnTo>
                  <a:pt x="414924" y="475644"/>
                </a:lnTo>
                <a:lnTo>
                  <a:pt x="426878" y="476776"/>
                </a:lnTo>
                <a:lnTo>
                  <a:pt x="439477" y="481241"/>
                </a:lnTo>
                <a:lnTo>
                  <a:pt x="451244" y="484079"/>
                </a:lnTo>
                <a:lnTo>
                  <a:pt x="464490" y="487988"/>
                </a:lnTo>
                <a:lnTo>
                  <a:pt x="487101" y="488865"/>
                </a:lnTo>
                <a:lnTo>
                  <a:pt x="515628" y="483475"/>
                </a:lnTo>
                <a:lnTo>
                  <a:pt x="523855" y="481107"/>
                </a:lnTo>
                <a:lnTo>
                  <a:pt x="530569" y="478409"/>
                </a:lnTo>
                <a:lnTo>
                  <a:pt x="554689" y="471370"/>
                </a:lnTo>
                <a:lnTo>
                  <a:pt x="572379" y="461348"/>
                </a:lnTo>
                <a:lnTo>
                  <a:pt x="581839" y="453655"/>
                </a:lnTo>
                <a:lnTo>
                  <a:pt x="586208" y="452097"/>
                </a:lnTo>
                <a:lnTo>
                  <a:pt x="587655" y="450976"/>
                </a:lnTo>
                <a:lnTo>
                  <a:pt x="594660" y="440092"/>
                </a:lnTo>
                <a:lnTo>
                  <a:pt x="601773" y="423187"/>
                </a:lnTo>
                <a:lnTo>
                  <a:pt x="606967" y="415451"/>
                </a:lnTo>
                <a:lnTo>
                  <a:pt x="610962" y="406515"/>
                </a:lnTo>
                <a:lnTo>
                  <a:pt x="613733" y="402218"/>
                </a:lnTo>
                <a:lnTo>
                  <a:pt x="615293" y="395832"/>
                </a:lnTo>
                <a:lnTo>
                  <a:pt x="615946" y="366419"/>
                </a:lnTo>
                <a:lnTo>
                  <a:pt x="615243" y="359703"/>
                </a:lnTo>
                <a:lnTo>
                  <a:pt x="612579" y="354366"/>
                </a:lnTo>
                <a:lnTo>
                  <a:pt x="612291" y="351955"/>
                </a:lnTo>
                <a:lnTo>
                  <a:pt x="613847" y="345191"/>
                </a:lnTo>
                <a:lnTo>
                  <a:pt x="610298" y="331085"/>
                </a:lnTo>
                <a:lnTo>
                  <a:pt x="608907" y="306263"/>
                </a:lnTo>
                <a:lnTo>
                  <a:pt x="604534" y="296218"/>
                </a:lnTo>
                <a:lnTo>
                  <a:pt x="599475" y="288460"/>
                </a:lnTo>
                <a:lnTo>
                  <a:pt x="598045" y="283897"/>
                </a:lnTo>
                <a:lnTo>
                  <a:pt x="596420" y="270855"/>
                </a:lnTo>
                <a:lnTo>
                  <a:pt x="591462" y="261873"/>
                </a:lnTo>
                <a:lnTo>
                  <a:pt x="586366" y="255581"/>
                </a:lnTo>
                <a:lnTo>
                  <a:pt x="584842" y="249608"/>
                </a:lnTo>
                <a:lnTo>
                  <a:pt x="584485" y="245463"/>
                </a:lnTo>
                <a:lnTo>
                  <a:pt x="582445" y="241269"/>
                </a:lnTo>
                <a:lnTo>
                  <a:pt x="579892" y="237053"/>
                </a:lnTo>
                <a:lnTo>
                  <a:pt x="578253" y="228597"/>
                </a:lnTo>
                <a:lnTo>
                  <a:pt x="577874" y="217154"/>
                </a:lnTo>
                <a:lnTo>
                  <a:pt x="583319" y="201704"/>
                </a:lnTo>
                <a:lnTo>
                  <a:pt x="584731" y="192739"/>
                </a:lnTo>
                <a:lnTo>
                  <a:pt x="594310" y="179222"/>
                </a:lnTo>
                <a:lnTo>
                  <a:pt x="598270" y="166426"/>
                </a:lnTo>
                <a:lnTo>
                  <a:pt x="599930" y="163868"/>
                </a:lnTo>
                <a:lnTo>
                  <a:pt x="617264" y="146990"/>
                </a:lnTo>
                <a:lnTo>
                  <a:pt x="634969" y="116136"/>
                </a:lnTo>
                <a:lnTo>
                  <a:pt x="639925" y="110882"/>
                </a:lnTo>
                <a:lnTo>
                  <a:pt x="671093" y="84327"/>
                </a:lnTo>
                <a:lnTo>
                  <a:pt x="679450" y="762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" name="SMARTInkShape-Group5"/>
          <p:cNvGrpSpPr/>
          <p:nvPr/>
        </p:nvGrpSpPr>
        <p:grpSpPr>
          <a:xfrm>
            <a:off x="5316691" y="2108539"/>
            <a:ext cx="313049" cy="1357269"/>
            <a:chOff x="5316691" y="2108539"/>
            <a:chExt cx="313049" cy="1357269"/>
          </a:xfrm>
        </p:grpSpPr>
        <p:sp>
          <p:nvSpPr>
            <p:cNvPr id="11" name="SMARTInkShape-8"/>
            <p:cNvSpPr/>
            <p:nvPr>
              <p:custDataLst>
                <p:tags r:id="rId158"/>
              </p:custDataLst>
            </p:nvPr>
          </p:nvSpPr>
          <p:spPr>
            <a:xfrm>
              <a:off x="5316691" y="2108539"/>
              <a:ext cx="275991" cy="350511"/>
            </a:xfrm>
            <a:custGeom>
              <a:avLst/>
              <a:gdLst/>
              <a:ahLst/>
              <a:cxnLst/>
              <a:rect l="0" t="0" r="0" b="0"/>
              <a:pathLst>
                <a:path w="275991" h="350511">
                  <a:moveTo>
                    <a:pt x="163359" y="12361"/>
                  </a:moveTo>
                  <a:lnTo>
                    <a:pt x="163359" y="12361"/>
                  </a:lnTo>
                  <a:lnTo>
                    <a:pt x="163359" y="8990"/>
                  </a:lnTo>
                  <a:lnTo>
                    <a:pt x="161478" y="5453"/>
                  </a:lnTo>
                  <a:lnTo>
                    <a:pt x="157891" y="805"/>
                  </a:lnTo>
                  <a:lnTo>
                    <a:pt x="150529" y="0"/>
                  </a:lnTo>
                  <a:lnTo>
                    <a:pt x="121711" y="5158"/>
                  </a:lnTo>
                  <a:lnTo>
                    <a:pt x="90219" y="20242"/>
                  </a:lnTo>
                  <a:lnTo>
                    <a:pt x="63095" y="43682"/>
                  </a:lnTo>
                  <a:lnTo>
                    <a:pt x="36623" y="73189"/>
                  </a:lnTo>
                  <a:lnTo>
                    <a:pt x="19269" y="100469"/>
                  </a:lnTo>
                  <a:lnTo>
                    <a:pt x="7071" y="128308"/>
                  </a:lnTo>
                  <a:lnTo>
                    <a:pt x="2176" y="149265"/>
                  </a:lnTo>
                  <a:lnTo>
                    <a:pt x="0" y="172691"/>
                  </a:lnTo>
                  <a:lnTo>
                    <a:pt x="913" y="195332"/>
                  </a:lnTo>
                  <a:lnTo>
                    <a:pt x="4378" y="217153"/>
                  </a:lnTo>
                  <a:lnTo>
                    <a:pt x="13556" y="248567"/>
                  </a:lnTo>
                  <a:lnTo>
                    <a:pt x="22468" y="276062"/>
                  </a:lnTo>
                  <a:lnTo>
                    <a:pt x="38593" y="301377"/>
                  </a:lnTo>
                  <a:lnTo>
                    <a:pt x="68968" y="327370"/>
                  </a:lnTo>
                  <a:lnTo>
                    <a:pt x="93763" y="339941"/>
                  </a:lnTo>
                  <a:lnTo>
                    <a:pt x="118984" y="348135"/>
                  </a:lnTo>
                  <a:lnTo>
                    <a:pt x="127426" y="350510"/>
                  </a:lnTo>
                  <a:lnTo>
                    <a:pt x="146213" y="349387"/>
                  </a:lnTo>
                  <a:lnTo>
                    <a:pt x="165616" y="343478"/>
                  </a:lnTo>
                  <a:lnTo>
                    <a:pt x="192407" y="328251"/>
                  </a:lnTo>
                  <a:lnTo>
                    <a:pt x="217513" y="309628"/>
                  </a:lnTo>
                  <a:lnTo>
                    <a:pt x="243436" y="280291"/>
                  </a:lnTo>
                  <a:lnTo>
                    <a:pt x="262353" y="250533"/>
                  </a:lnTo>
                  <a:lnTo>
                    <a:pt x="272027" y="222474"/>
                  </a:lnTo>
                  <a:lnTo>
                    <a:pt x="275990" y="195188"/>
                  </a:lnTo>
                  <a:lnTo>
                    <a:pt x="275036" y="174051"/>
                  </a:lnTo>
                  <a:lnTo>
                    <a:pt x="272260" y="151251"/>
                  </a:lnTo>
                  <a:lnTo>
                    <a:pt x="268674" y="129358"/>
                  </a:lnTo>
                  <a:lnTo>
                    <a:pt x="262689" y="100571"/>
                  </a:lnTo>
                  <a:lnTo>
                    <a:pt x="253075" y="74167"/>
                  </a:lnTo>
                  <a:lnTo>
                    <a:pt x="234548" y="51840"/>
                  </a:lnTo>
                  <a:lnTo>
                    <a:pt x="207368" y="31109"/>
                  </a:lnTo>
                  <a:lnTo>
                    <a:pt x="183062" y="21992"/>
                  </a:lnTo>
                  <a:lnTo>
                    <a:pt x="154537" y="16234"/>
                  </a:lnTo>
                  <a:lnTo>
                    <a:pt x="118909" y="187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9"/>
            <p:cNvSpPr/>
            <p:nvPr>
              <p:custDataLst>
                <p:tags r:id="rId159"/>
              </p:custDataLst>
            </p:nvPr>
          </p:nvSpPr>
          <p:spPr>
            <a:xfrm>
              <a:off x="5355537" y="2782861"/>
              <a:ext cx="274203" cy="236632"/>
            </a:xfrm>
            <a:custGeom>
              <a:avLst/>
              <a:gdLst/>
              <a:ahLst/>
              <a:cxnLst/>
              <a:rect l="0" t="0" r="0" b="0"/>
              <a:pathLst>
                <a:path w="274203" h="236632">
                  <a:moveTo>
                    <a:pt x="137213" y="30189"/>
                  </a:moveTo>
                  <a:lnTo>
                    <a:pt x="137213" y="30189"/>
                  </a:lnTo>
                  <a:lnTo>
                    <a:pt x="128424" y="16374"/>
                  </a:lnTo>
                  <a:lnTo>
                    <a:pt x="117440" y="6340"/>
                  </a:lnTo>
                  <a:lnTo>
                    <a:pt x="113448" y="3707"/>
                  </a:lnTo>
                  <a:lnTo>
                    <a:pt x="97716" y="0"/>
                  </a:lnTo>
                  <a:lnTo>
                    <a:pt x="73437" y="3817"/>
                  </a:lnTo>
                  <a:lnTo>
                    <a:pt x="48259" y="13247"/>
                  </a:lnTo>
                  <a:lnTo>
                    <a:pt x="36294" y="21248"/>
                  </a:lnTo>
                  <a:lnTo>
                    <a:pt x="21625" y="38358"/>
                  </a:lnTo>
                  <a:lnTo>
                    <a:pt x="9047" y="62400"/>
                  </a:lnTo>
                  <a:lnTo>
                    <a:pt x="3110" y="84016"/>
                  </a:lnTo>
                  <a:lnTo>
                    <a:pt x="0" y="107734"/>
                  </a:lnTo>
                  <a:lnTo>
                    <a:pt x="30" y="131681"/>
                  </a:lnTo>
                  <a:lnTo>
                    <a:pt x="4746" y="154084"/>
                  </a:lnTo>
                  <a:lnTo>
                    <a:pt x="13428" y="175800"/>
                  </a:lnTo>
                  <a:lnTo>
                    <a:pt x="25753" y="195799"/>
                  </a:lnTo>
                  <a:lnTo>
                    <a:pt x="42990" y="211744"/>
                  </a:lnTo>
                  <a:lnTo>
                    <a:pt x="66173" y="224004"/>
                  </a:lnTo>
                  <a:lnTo>
                    <a:pt x="93646" y="232746"/>
                  </a:lnTo>
                  <a:lnTo>
                    <a:pt x="124670" y="236631"/>
                  </a:lnTo>
                  <a:lnTo>
                    <a:pt x="140845" y="236255"/>
                  </a:lnTo>
                  <a:lnTo>
                    <a:pt x="157274" y="234595"/>
                  </a:lnTo>
                  <a:lnTo>
                    <a:pt x="173870" y="232076"/>
                  </a:lnTo>
                  <a:lnTo>
                    <a:pt x="203599" y="223633"/>
                  </a:lnTo>
                  <a:lnTo>
                    <a:pt x="229512" y="212120"/>
                  </a:lnTo>
                  <a:lnTo>
                    <a:pt x="258556" y="189771"/>
                  </a:lnTo>
                  <a:lnTo>
                    <a:pt x="271342" y="173551"/>
                  </a:lnTo>
                  <a:lnTo>
                    <a:pt x="274202" y="151291"/>
                  </a:lnTo>
                  <a:lnTo>
                    <a:pt x="270063" y="126345"/>
                  </a:lnTo>
                  <a:lnTo>
                    <a:pt x="261169" y="103499"/>
                  </a:lnTo>
                  <a:lnTo>
                    <a:pt x="246397" y="81586"/>
                  </a:lnTo>
                  <a:lnTo>
                    <a:pt x="218247" y="53179"/>
                  </a:lnTo>
                  <a:lnTo>
                    <a:pt x="187563" y="33238"/>
                  </a:lnTo>
                  <a:lnTo>
                    <a:pt x="156263" y="174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10"/>
            <p:cNvSpPr/>
            <p:nvPr>
              <p:custDataLst>
                <p:tags r:id="rId160"/>
              </p:custDataLst>
            </p:nvPr>
          </p:nvSpPr>
          <p:spPr>
            <a:xfrm>
              <a:off x="5435600" y="3238500"/>
              <a:ext cx="14928" cy="176385"/>
            </a:xfrm>
            <a:custGeom>
              <a:avLst/>
              <a:gdLst/>
              <a:ahLst/>
              <a:cxnLst/>
              <a:rect l="0" t="0" r="0" b="0"/>
              <a:pathLst>
                <a:path w="14928" h="176385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3763"/>
                  </a:lnTo>
                  <a:lnTo>
                    <a:pt x="10831" y="11550"/>
                  </a:lnTo>
                  <a:lnTo>
                    <a:pt x="14927" y="24419"/>
                  </a:lnTo>
                  <a:lnTo>
                    <a:pt x="14457" y="50901"/>
                  </a:lnTo>
                  <a:lnTo>
                    <a:pt x="13221" y="81090"/>
                  </a:lnTo>
                  <a:lnTo>
                    <a:pt x="12854" y="112378"/>
                  </a:lnTo>
                  <a:lnTo>
                    <a:pt x="7661" y="143711"/>
                  </a:lnTo>
                  <a:lnTo>
                    <a:pt x="511" y="170632"/>
                  </a:lnTo>
                  <a:lnTo>
                    <a:pt x="101" y="176384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1"/>
            <p:cNvSpPr/>
            <p:nvPr>
              <p:custDataLst>
                <p:tags r:id="rId161"/>
              </p:custDataLst>
            </p:nvPr>
          </p:nvSpPr>
          <p:spPr>
            <a:xfrm>
              <a:off x="5378450" y="3359238"/>
              <a:ext cx="175192" cy="106570"/>
            </a:xfrm>
            <a:custGeom>
              <a:avLst/>
              <a:gdLst/>
              <a:ahLst/>
              <a:cxnLst/>
              <a:rect l="0" t="0" r="0" b="0"/>
              <a:pathLst>
                <a:path w="175192" h="106570">
                  <a:moveTo>
                    <a:pt x="0" y="44362"/>
                  </a:moveTo>
                  <a:lnTo>
                    <a:pt x="0" y="44362"/>
                  </a:lnTo>
                  <a:lnTo>
                    <a:pt x="0" y="40991"/>
                  </a:lnTo>
                  <a:lnTo>
                    <a:pt x="705" y="40704"/>
                  </a:lnTo>
                  <a:lnTo>
                    <a:pt x="3371" y="42266"/>
                  </a:lnTo>
                  <a:lnTo>
                    <a:pt x="22076" y="70265"/>
                  </a:lnTo>
                  <a:lnTo>
                    <a:pt x="38280" y="86612"/>
                  </a:lnTo>
                  <a:lnTo>
                    <a:pt x="62138" y="106569"/>
                  </a:lnTo>
                  <a:lnTo>
                    <a:pt x="63298" y="106295"/>
                  </a:lnTo>
                  <a:lnTo>
                    <a:pt x="72109" y="98903"/>
                  </a:lnTo>
                  <a:lnTo>
                    <a:pt x="81338" y="88039"/>
                  </a:lnTo>
                  <a:lnTo>
                    <a:pt x="106135" y="59133"/>
                  </a:lnTo>
                  <a:lnTo>
                    <a:pt x="133947" y="32980"/>
                  </a:lnTo>
                  <a:lnTo>
                    <a:pt x="164595" y="13285"/>
                  </a:lnTo>
                  <a:lnTo>
                    <a:pt x="175191" y="7649"/>
                  </a:lnTo>
                  <a:lnTo>
                    <a:pt x="174650" y="6481"/>
                  </a:lnTo>
                  <a:lnTo>
                    <a:pt x="170285" y="3302"/>
                  </a:lnTo>
                  <a:lnTo>
                    <a:pt x="156524" y="916"/>
                  </a:lnTo>
                  <a:lnTo>
                    <a:pt x="128927" y="210"/>
                  </a:lnTo>
                  <a:lnTo>
                    <a:pt x="100682" y="0"/>
                  </a:lnTo>
                  <a:lnTo>
                    <a:pt x="74438" y="3309"/>
                  </a:lnTo>
                  <a:lnTo>
                    <a:pt x="48788" y="8758"/>
                  </a:lnTo>
                  <a:lnTo>
                    <a:pt x="19050" y="189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" name="SMARTInkShape-Group6"/>
          <p:cNvGrpSpPr/>
          <p:nvPr/>
        </p:nvGrpSpPr>
        <p:grpSpPr>
          <a:xfrm>
            <a:off x="7219950" y="895350"/>
            <a:ext cx="1409701" cy="190494"/>
            <a:chOff x="7219950" y="895350"/>
            <a:chExt cx="1409701" cy="190494"/>
          </a:xfrm>
        </p:grpSpPr>
        <p:sp>
          <p:nvSpPr>
            <p:cNvPr id="16" name="SMARTInkShape-12"/>
            <p:cNvSpPr/>
            <p:nvPr>
              <p:custDataLst>
                <p:tags r:id="rId151"/>
              </p:custDataLst>
            </p:nvPr>
          </p:nvSpPr>
          <p:spPr>
            <a:xfrm>
              <a:off x="7219950" y="1028700"/>
              <a:ext cx="1409701" cy="57144"/>
            </a:xfrm>
            <a:custGeom>
              <a:avLst/>
              <a:gdLst/>
              <a:ahLst/>
              <a:cxnLst/>
              <a:rect l="0" t="0" r="0" b="0"/>
              <a:pathLst>
                <a:path w="1409701" h="5714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299" y="6908"/>
                  </a:lnTo>
                  <a:lnTo>
                    <a:pt x="57713" y="10984"/>
                  </a:lnTo>
                  <a:lnTo>
                    <a:pt x="80683" y="11937"/>
                  </a:lnTo>
                  <a:lnTo>
                    <a:pt x="109707" y="12361"/>
                  </a:lnTo>
                  <a:lnTo>
                    <a:pt x="126055" y="13180"/>
                  </a:lnTo>
                  <a:lnTo>
                    <a:pt x="143304" y="14431"/>
                  </a:lnTo>
                  <a:lnTo>
                    <a:pt x="161152" y="15971"/>
                  </a:lnTo>
                  <a:lnTo>
                    <a:pt x="179401" y="16997"/>
                  </a:lnTo>
                  <a:lnTo>
                    <a:pt x="197918" y="17681"/>
                  </a:lnTo>
                  <a:lnTo>
                    <a:pt x="216612" y="18138"/>
                  </a:lnTo>
                  <a:lnTo>
                    <a:pt x="236835" y="19147"/>
                  </a:lnTo>
                  <a:lnTo>
                    <a:pt x="258080" y="20526"/>
                  </a:lnTo>
                  <a:lnTo>
                    <a:pt x="280003" y="22151"/>
                  </a:lnTo>
                  <a:lnTo>
                    <a:pt x="303085" y="23939"/>
                  </a:lnTo>
                  <a:lnTo>
                    <a:pt x="326940" y="25837"/>
                  </a:lnTo>
                  <a:lnTo>
                    <a:pt x="351310" y="27808"/>
                  </a:lnTo>
                  <a:lnTo>
                    <a:pt x="376024" y="29828"/>
                  </a:lnTo>
                  <a:lnTo>
                    <a:pt x="400965" y="31880"/>
                  </a:lnTo>
                  <a:lnTo>
                    <a:pt x="426061" y="33953"/>
                  </a:lnTo>
                  <a:lnTo>
                    <a:pt x="451257" y="36041"/>
                  </a:lnTo>
                  <a:lnTo>
                    <a:pt x="476521" y="38138"/>
                  </a:lnTo>
                  <a:lnTo>
                    <a:pt x="501831" y="40242"/>
                  </a:lnTo>
                  <a:lnTo>
                    <a:pt x="528582" y="41645"/>
                  </a:lnTo>
                  <a:lnTo>
                    <a:pt x="556293" y="42580"/>
                  </a:lnTo>
                  <a:lnTo>
                    <a:pt x="584646" y="43203"/>
                  </a:lnTo>
                  <a:lnTo>
                    <a:pt x="612719" y="43619"/>
                  </a:lnTo>
                  <a:lnTo>
                    <a:pt x="640607" y="43896"/>
                  </a:lnTo>
                  <a:lnTo>
                    <a:pt x="668372" y="44081"/>
                  </a:lnTo>
                  <a:lnTo>
                    <a:pt x="696053" y="44909"/>
                  </a:lnTo>
                  <a:lnTo>
                    <a:pt x="723680" y="46167"/>
                  </a:lnTo>
                  <a:lnTo>
                    <a:pt x="751270" y="47711"/>
                  </a:lnTo>
                  <a:lnTo>
                    <a:pt x="778835" y="48741"/>
                  </a:lnTo>
                  <a:lnTo>
                    <a:pt x="806385" y="49427"/>
                  </a:lnTo>
                  <a:lnTo>
                    <a:pt x="833923" y="49885"/>
                  </a:lnTo>
                  <a:lnTo>
                    <a:pt x="861454" y="50190"/>
                  </a:lnTo>
                  <a:lnTo>
                    <a:pt x="888981" y="50393"/>
                  </a:lnTo>
                  <a:lnTo>
                    <a:pt x="916504" y="50529"/>
                  </a:lnTo>
                  <a:lnTo>
                    <a:pt x="944025" y="50619"/>
                  </a:lnTo>
                  <a:lnTo>
                    <a:pt x="971544" y="50679"/>
                  </a:lnTo>
                  <a:lnTo>
                    <a:pt x="999063" y="50720"/>
                  </a:lnTo>
                  <a:lnTo>
                    <a:pt x="1025875" y="51452"/>
                  </a:lnTo>
                  <a:lnTo>
                    <a:pt x="1052216" y="52646"/>
                  </a:lnTo>
                  <a:lnTo>
                    <a:pt x="1078244" y="54147"/>
                  </a:lnTo>
                  <a:lnTo>
                    <a:pt x="1103357" y="55148"/>
                  </a:lnTo>
                  <a:lnTo>
                    <a:pt x="1127861" y="55815"/>
                  </a:lnTo>
                  <a:lnTo>
                    <a:pt x="1151957" y="56260"/>
                  </a:lnTo>
                  <a:lnTo>
                    <a:pt x="1175782" y="56557"/>
                  </a:lnTo>
                  <a:lnTo>
                    <a:pt x="1199428" y="56754"/>
                  </a:lnTo>
                  <a:lnTo>
                    <a:pt x="1222952" y="56886"/>
                  </a:lnTo>
                  <a:lnTo>
                    <a:pt x="1244279" y="56974"/>
                  </a:lnTo>
                  <a:lnTo>
                    <a:pt x="1264141" y="57033"/>
                  </a:lnTo>
                  <a:lnTo>
                    <a:pt x="1283027" y="57072"/>
                  </a:lnTo>
                  <a:lnTo>
                    <a:pt x="1300557" y="57098"/>
                  </a:lnTo>
                  <a:lnTo>
                    <a:pt x="1317182" y="57115"/>
                  </a:lnTo>
                  <a:lnTo>
                    <a:pt x="1347414" y="57134"/>
                  </a:lnTo>
                  <a:lnTo>
                    <a:pt x="1372610" y="57143"/>
                  </a:lnTo>
                  <a:lnTo>
                    <a:pt x="14097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3"/>
            <p:cNvSpPr/>
            <p:nvPr>
              <p:custDataLst>
                <p:tags r:id="rId152"/>
              </p:custDataLst>
            </p:nvPr>
          </p:nvSpPr>
          <p:spPr>
            <a:xfrm>
              <a:off x="7359650" y="895350"/>
              <a:ext cx="139701" cy="171451"/>
            </a:xfrm>
            <a:custGeom>
              <a:avLst/>
              <a:gdLst/>
              <a:ahLst/>
              <a:cxnLst/>
              <a:rect l="0" t="0" r="0" b="0"/>
              <a:pathLst>
                <a:path w="139701" h="171451">
                  <a:moveTo>
                    <a:pt x="139700" y="0"/>
                  </a:moveTo>
                  <a:lnTo>
                    <a:pt x="139700" y="0"/>
                  </a:lnTo>
                  <a:lnTo>
                    <a:pt x="117318" y="27451"/>
                  </a:lnTo>
                  <a:lnTo>
                    <a:pt x="92303" y="58934"/>
                  </a:lnTo>
                  <a:lnTo>
                    <a:pt x="77712" y="80285"/>
                  </a:lnTo>
                  <a:lnTo>
                    <a:pt x="60409" y="101534"/>
                  </a:lnTo>
                  <a:lnTo>
                    <a:pt x="34597" y="131449"/>
                  </a:lnTo>
                  <a:lnTo>
                    <a:pt x="6855" y="160224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14"/>
            <p:cNvSpPr/>
            <p:nvPr>
              <p:custDataLst>
                <p:tags r:id="rId153"/>
              </p:custDataLst>
            </p:nvPr>
          </p:nvSpPr>
          <p:spPr>
            <a:xfrm>
              <a:off x="7548310" y="901700"/>
              <a:ext cx="81700" cy="120651"/>
            </a:xfrm>
            <a:custGeom>
              <a:avLst/>
              <a:gdLst/>
              <a:ahLst/>
              <a:cxnLst/>
              <a:rect l="0" t="0" r="0" b="0"/>
              <a:pathLst>
                <a:path w="81700" h="120651">
                  <a:moveTo>
                    <a:pt x="78040" y="0"/>
                  </a:moveTo>
                  <a:lnTo>
                    <a:pt x="78040" y="0"/>
                  </a:lnTo>
                  <a:lnTo>
                    <a:pt x="81411" y="0"/>
                  </a:lnTo>
                  <a:lnTo>
                    <a:pt x="81699" y="706"/>
                  </a:lnTo>
                  <a:lnTo>
                    <a:pt x="80137" y="3371"/>
                  </a:lnTo>
                  <a:lnTo>
                    <a:pt x="55713" y="30443"/>
                  </a:lnTo>
                  <a:lnTo>
                    <a:pt x="34500" y="56763"/>
                  </a:lnTo>
                  <a:lnTo>
                    <a:pt x="11741" y="87569"/>
                  </a:lnTo>
                  <a:lnTo>
                    <a:pt x="1403" y="104185"/>
                  </a:lnTo>
                  <a:lnTo>
                    <a:pt x="138" y="108262"/>
                  </a:lnTo>
                  <a:lnTo>
                    <a:pt x="0" y="111686"/>
                  </a:lnTo>
                  <a:lnTo>
                    <a:pt x="184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5"/>
            <p:cNvSpPr/>
            <p:nvPr>
              <p:custDataLst>
                <p:tags r:id="rId154"/>
              </p:custDataLst>
            </p:nvPr>
          </p:nvSpPr>
          <p:spPr>
            <a:xfrm>
              <a:off x="7639050" y="901700"/>
              <a:ext cx="139701" cy="139701"/>
            </a:xfrm>
            <a:custGeom>
              <a:avLst/>
              <a:gdLst/>
              <a:ahLst/>
              <a:cxnLst/>
              <a:rect l="0" t="0" r="0" b="0"/>
              <a:pathLst>
                <a:path w="139701" h="139701">
                  <a:moveTo>
                    <a:pt x="139700" y="0"/>
                  </a:moveTo>
                  <a:lnTo>
                    <a:pt x="139700" y="0"/>
                  </a:lnTo>
                  <a:lnTo>
                    <a:pt x="139700" y="3371"/>
                  </a:lnTo>
                  <a:lnTo>
                    <a:pt x="132958" y="12209"/>
                  </a:lnTo>
                  <a:lnTo>
                    <a:pt x="101419" y="43752"/>
                  </a:lnTo>
                  <a:lnTo>
                    <a:pt x="76589" y="66012"/>
                  </a:lnTo>
                  <a:lnTo>
                    <a:pt x="44958" y="95602"/>
                  </a:lnTo>
                  <a:lnTo>
                    <a:pt x="15466" y="124404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6"/>
            <p:cNvSpPr/>
            <p:nvPr>
              <p:custDataLst>
                <p:tags r:id="rId155"/>
              </p:custDataLst>
            </p:nvPr>
          </p:nvSpPr>
          <p:spPr>
            <a:xfrm>
              <a:off x="7809289" y="933450"/>
              <a:ext cx="64712" cy="101959"/>
            </a:xfrm>
            <a:custGeom>
              <a:avLst/>
              <a:gdLst/>
              <a:ahLst/>
              <a:cxnLst/>
              <a:rect l="0" t="0" r="0" b="0"/>
              <a:pathLst>
                <a:path w="64712" h="101959">
                  <a:moveTo>
                    <a:pt x="64711" y="0"/>
                  </a:moveTo>
                  <a:lnTo>
                    <a:pt x="64711" y="0"/>
                  </a:lnTo>
                  <a:lnTo>
                    <a:pt x="59243" y="0"/>
                  </a:lnTo>
                  <a:lnTo>
                    <a:pt x="37755" y="29511"/>
                  </a:lnTo>
                  <a:lnTo>
                    <a:pt x="19800" y="56487"/>
                  </a:lnTo>
                  <a:lnTo>
                    <a:pt x="1512" y="84144"/>
                  </a:lnTo>
                  <a:lnTo>
                    <a:pt x="0" y="89257"/>
                  </a:lnTo>
                  <a:lnTo>
                    <a:pt x="203" y="98701"/>
                  </a:lnTo>
                  <a:lnTo>
                    <a:pt x="1950" y="101079"/>
                  </a:lnTo>
                  <a:lnTo>
                    <a:pt x="4526" y="101958"/>
                  </a:lnTo>
                  <a:lnTo>
                    <a:pt x="13911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7"/>
            <p:cNvSpPr/>
            <p:nvPr>
              <p:custDataLst>
                <p:tags r:id="rId156"/>
              </p:custDataLst>
            </p:nvPr>
          </p:nvSpPr>
          <p:spPr>
            <a:xfrm>
              <a:off x="7956550" y="908050"/>
              <a:ext cx="88901" cy="127001"/>
            </a:xfrm>
            <a:custGeom>
              <a:avLst/>
              <a:gdLst/>
              <a:ahLst/>
              <a:cxnLst/>
              <a:rect l="0" t="0" r="0" b="0"/>
              <a:pathLst>
                <a:path w="88901" h="127001">
                  <a:moveTo>
                    <a:pt x="88900" y="0"/>
                  </a:moveTo>
                  <a:lnTo>
                    <a:pt x="88900" y="0"/>
                  </a:lnTo>
                  <a:lnTo>
                    <a:pt x="88900" y="3371"/>
                  </a:lnTo>
                  <a:lnTo>
                    <a:pt x="82158" y="15580"/>
                  </a:lnTo>
                  <a:lnTo>
                    <a:pt x="53440" y="43738"/>
                  </a:lnTo>
                  <a:lnTo>
                    <a:pt x="27803" y="74596"/>
                  </a:lnTo>
                  <a:lnTo>
                    <a:pt x="12312" y="101283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8"/>
            <p:cNvSpPr/>
            <p:nvPr>
              <p:custDataLst>
                <p:tags r:id="rId157"/>
              </p:custDataLst>
            </p:nvPr>
          </p:nvSpPr>
          <p:spPr>
            <a:xfrm>
              <a:off x="8115300" y="908050"/>
              <a:ext cx="114301" cy="133351"/>
            </a:xfrm>
            <a:custGeom>
              <a:avLst/>
              <a:gdLst/>
              <a:ahLst/>
              <a:cxnLst/>
              <a:rect l="0" t="0" r="0" b="0"/>
              <a:pathLst>
                <a:path w="114301" h="133351">
                  <a:moveTo>
                    <a:pt x="114300" y="0"/>
                  </a:moveTo>
                  <a:lnTo>
                    <a:pt x="114300" y="0"/>
                  </a:lnTo>
                  <a:lnTo>
                    <a:pt x="114300" y="10113"/>
                  </a:lnTo>
                  <a:lnTo>
                    <a:pt x="107558" y="26515"/>
                  </a:lnTo>
                  <a:lnTo>
                    <a:pt x="77429" y="56795"/>
                  </a:lnTo>
                  <a:lnTo>
                    <a:pt x="48499" y="85110"/>
                  </a:lnTo>
                  <a:lnTo>
                    <a:pt x="16844" y="116556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SMARTInkShape-Group7"/>
          <p:cNvGrpSpPr/>
          <p:nvPr/>
        </p:nvGrpSpPr>
        <p:grpSpPr>
          <a:xfrm>
            <a:off x="7512050" y="1085850"/>
            <a:ext cx="533365" cy="1211882"/>
            <a:chOff x="7512050" y="1085850"/>
            <a:chExt cx="533365" cy="1211882"/>
          </a:xfrm>
        </p:grpSpPr>
        <p:sp>
          <p:nvSpPr>
            <p:cNvPr id="24" name="SMARTInkShape-19"/>
            <p:cNvSpPr/>
            <p:nvPr>
              <p:custDataLst>
                <p:tags r:id="rId148"/>
              </p:custDataLst>
            </p:nvPr>
          </p:nvSpPr>
          <p:spPr>
            <a:xfrm>
              <a:off x="7666649" y="1085850"/>
              <a:ext cx="266318" cy="889001"/>
            </a:xfrm>
            <a:custGeom>
              <a:avLst/>
              <a:gdLst/>
              <a:ahLst/>
              <a:cxnLst/>
              <a:rect l="0" t="0" r="0" b="0"/>
              <a:pathLst>
                <a:path w="266318" h="889001">
                  <a:moveTo>
                    <a:pt x="169251" y="0"/>
                  </a:moveTo>
                  <a:lnTo>
                    <a:pt x="169251" y="0"/>
                  </a:lnTo>
                  <a:lnTo>
                    <a:pt x="179376" y="28835"/>
                  </a:lnTo>
                  <a:lnTo>
                    <a:pt x="181443" y="60128"/>
                  </a:lnTo>
                  <a:lnTo>
                    <a:pt x="181800" y="87901"/>
                  </a:lnTo>
                  <a:lnTo>
                    <a:pt x="181906" y="115885"/>
                  </a:lnTo>
                  <a:lnTo>
                    <a:pt x="181938" y="144638"/>
                  </a:lnTo>
                  <a:lnTo>
                    <a:pt x="181948" y="176267"/>
                  </a:lnTo>
                  <a:lnTo>
                    <a:pt x="181245" y="207261"/>
                  </a:lnTo>
                  <a:lnTo>
                    <a:pt x="176483" y="237628"/>
                  </a:lnTo>
                  <a:lnTo>
                    <a:pt x="175601" y="266700"/>
                  </a:lnTo>
                  <a:lnTo>
                    <a:pt x="148455" y="266700"/>
                  </a:lnTo>
                  <a:lnTo>
                    <a:pt x="122575" y="268581"/>
                  </a:lnTo>
                  <a:lnTo>
                    <a:pt x="93865" y="272167"/>
                  </a:lnTo>
                  <a:lnTo>
                    <a:pt x="63290" y="277960"/>
                  </a:lnTo>
                  <a:lnTo>
                    <a:pt x="49460" y="279316"/>
                  </a:lnTo>
                  <a:lnTo>
                    <a:pt x="52226" y="282746"/>
                  </a:lnTo>
                  <a:lnTo>
                    <a:pt x="60886" y="288231"/>
                  </a:lnTo>
                  <a:lnTo>
                    <a:pt x="87299" y="296405"/>
                  </a:lnTo>
                  <a:lnTo>
                    <a:pt x="115649" y="302705"/>
                  </a:lnTo>
                  <a:lnTo>
                    <a:pt x="146392" y="309040"/>
                  </a:lnTo>
                  <a:lnTo>
                    <a:pt x="177843" y="315385"/>
                  </a:lnTo>
                  <a:lnTo>
                    <a:pt x="208094" y="321734"/>
                  </a:lnTo>
                  <a:lnTo>
                    <a:pt x="237993" y="330200"/>
                  </a:lnTo>
                  <a:lnTo>
                    <a:pt x="259861" y="336419"/>
                  </a:lnTo>
                  <a:lnTo>
                    <a:pt x="261407" y="337874"/>
                  </a:lnTo>
                  <a:lnTo>
                    <a:pt x="262438" y="339549"/>
                  </a:lnTo>
                  <a:lnTo>
                    <a:pt x="261010" y="341372"/>
                  </a:lnTo>
                  <a:lnTo>
                    <a:pt x="230476" y="357899"/>
                  </a:lnTo>
                  <a:lnTo>
                    <a:pt x="203306" y="365610"/>
                  </a:lnTo>
                  <a:lnTo>
                    <a:pt x="173618" y="373069"/>
                  </a:lnTo>
                  <a:lnTo>
                    <a:pt x="145928" y="383197"/>
                  </a:lnTo>
                  <a:lnTo>
                    <a:pt x="117812" y="390274"/>
                  </a:lnTo>
                  <a:lnTo>
                    <a:pt x="86682" y="397763"/>
                  </a:lnTo>
                  <a:lnTo>
                    <a:pt x="81184" y="399749"/>
                  </a:lnTo>
                  <a:lnTo>
                    <a:pt x="89262" y="400024"/>
                  </a:lnTo>
                  <a:lnTo>
                    <a:pt x="119233" y="400048"/>
                  </a:lnTo>
                  <a:lnTo>
                    <a:pt x="149075" y="400050"/>
                  </a:lnTo>
                  <a:lnTo>
                    <a:pt x="173778" y="400755"/>
                  </a:lnTo>
                  <a:lnTo>
                    <a:pt x="198972" y="404414"/>
                  </a:lnTo>
                  <a:lnTo>
                    <a:pt x="223604" y="405811"/>
                  </a:lnTo>
                  <a:lnTo>
                    <a:pt x="249367" y="408165"/>
                  </a:lnTo>
                  <a:lnTo>
                    <a:pt x="264882" y="411844"/>
                  </a:lnTo>
                  <a:lnTo>
                    <a:pt x="266166" y="412852"/>
                  </a:lnTo>
                  <a:lnTo>
                    <a:pt x="266317" y="414229"/>
                  </a:lnTo>
                  <a:lnTo>
                    <a:pt x="265712" y="415853"/>
                  </a:lnTo>
                  <a:lnTo>
                    <a:pt x="258118" y="421509"/>
                  </a:lnTo>
                  <a:lnTo>
                    <a:pt x="230029" y="433720"/>
                  </a:lnTo>
                  <a:lnTo>
                    <a:pt x="204663" y="443187"/>
                  </a:lnTo>
                  <a:lnTo>
                    <a:pt x="174804" y="452343"/>
                  </a:lnTo>
                  <a:lnTo>
                    <a:pt x="147378" y="462111"/>
                  </a:lnTo>
                  <a:lnTo>
                    <a:pt x="115777" y="471732"/>
                  </a:lnTo>
                  <a:lnTo>
                    <a:pt x="84472" y="481747"/>
                  </a:lnTo>
                  <a:lnTo>
                    <a:pt x="80894" y="482488"/>
                  </a:lnTo>
                  <a:lnTo>
                    <a:pt x="87254" y="485938"/>
                  </a:lnTo>
                  <a:lnTo>
                    <a:pt x="114892" y="488553"/>
                  </a:lnTo>
                  <a:lnTo>
                    <a:pt x="143147" y="492242"/>
                  </a:lnTo>
                  <a:lnTo>
                    <a:pt x="169435" y="494394"/>
                  </a:lnTo>
                  <a:lnTo>
                    <a:pt x="200489" y="500191"/>
                  </a:lnTo>
                  <a:lnTo>
                    <a:pt x="229305" y="508130"/>
                  </a:lnTo>
                  <a:lnTo>
                    <a:pt x="242549" y="514388"/>
                  </a:lnTo>
                  <a:lnTo>
                    <a:pt x="247689" y="518600"/>
                  </a:lnTo>
                  <a:lnTo>
                    <a:pt x="249973" y="522824"/>
                  </a:lnTo>
                  <a:lnTo>
                    <a:pt x="249107" y="528935"/>
                  </a:lnTo>
                  <a:lnTo>
                    <a:pt x="247888" y="532540"/>
                  </a:lnTo>
                  <a:lnTo>
                    <a:pt x="242771" y="538427"/>
                  </a:lnTo>
                  <a:lnTo>
                    <a:pt x="213792" y="555229"/>
                  </a:lnTo>
                  <a:lnTo>
                    <a:pt x="189817" y="566757"/>
                  </a:lnTo>
                  <a:lnTo>
                    <a:pt x="164840" y="574955"/>
                  </a:lnTo>
                  <a:lnTo>
                    <a:pt x="139564" y="582558"/>
                  </a:lnTo>
                  <a:lnTo>
                    <a:pt x="114202" y="592729"/>
                  </a:lnTo>
                  <a:lnTo>
                    <a:pt x="89518" y="600525"/>
                  </a:lnTo>
                  <a:lnTo>
                    <a:pt x="58693" y="611637"/>
                  </a:lnTo>
                  <a:lnTo>
                    <a:pt x="49487" y="615571"/>
                  </a:lnTo>
                  <a:lnTo>
                    <a:pt x="50876" y="617663"/>
                  </a:lnTo>
                  <a:lnTo>
                    <a:pt x="52235" y="619209"/>
                  </a:lnTo>
                  <a:lnTo>
                    <a:pt x="64259" y="624755"/>
                  </a:lnTo>
                  <a:lnTo>
                    <a:pt x="95322" y="628137"/>
                  </a:lnTo>
                  <a:lnTo>
                    <a:pt x="119124" y="628498"/>
                  </a:lnTo>
                  <a:lnTo>
                    <a:pt x="144049" y="628605"/>
                  </a:lnTo>
                  <a:lnTo>
                    <a:pt x="174386" y="628641"/>
                  </a:lnTo>
                  <a:lnTo>
                    <a:pt x="198014" y="634117"/>
                  </a:lnTo>
                  <a:lnTo>
                    <a:pt x="199009" y="635117"/>
                  </a:lnTo>
                  <a:lnTo>
                    <a:pt x="200116" y="638109"/>
                  </a:lnTo>
                  <a:lnTo>
                    <a:pt x="199000" y="639895"/>
                  </a:lnTo>
                  <a:lnTo>
                    <a:pt x="193997" y="643761"/>
                  </a:lnTo>
                  <a:lnTo>
                    <a:pt x="164078" y="656355"/>
                  </a:lnTo>
                  <a:lnTo>
                    <a:pt x="134479" y="664768"/>
                  </a:lnTo>
                  <a:lnTo>
                    <a:pt x="113815" y="671984"/>
                  </a:lnTo>
                  <a:lnTo>
                    <a:pt x="90991" y="678013"/>
                  </a:lnTo>
                  <a:lnTo>
                    <a:pt x="67440" y="683750"/>
                  </a:lnTo>
                  <a:lnTo>
                    <a:pt x="35761" y="694208"/>
                  </a:lnTo>
                  <a:lnTo>
                    <a:pt x="5360" y="703309"/>
                  </a:lnTo>
                  <a:lnTo>
                    <a:pt x="2840" y="704528"/>
                  </a:lnTo>
                  <a:lnTo>
                    <a:pt x="1160" y="706047"/>
                  </a:lnTo>
                  <a:lnTo>
                    <a:pt x="40" y="707764"/>
                  </a:lnTo>
                  <a:lnTo>
                    <a:pt x="0" y="708910"/>
                  </a:lnTo>
                  <a:lnTo>
                    <a:pt x="678" y="709673"/>
                  </a:lnTo>
                  <a:lnTo>
                    <a:pt x="14538" y="715363"/>
                  </a:lnTo>
                  <a:lnTo>
                    <a:pt x="31452" y="716196"/>
                  </a:lnTo>
                  <a:lnTo>
                    <a:pt x="60213" y="712396"/>
                  </a:lnTo>
                  <a:lnTo>
                    <a:pt x="89857" y="711436"/>
                  </a:lnTo>
                  <a:lnTo>
                    <a:pt x="121414" y="711214"/>
                  </a:lnTo>
                  <a:lnTo>
                    <a:pt x="126353" y="711206"/>
                  </a:lnTo>
                  <a:lnTo>
                    <a:pt x="127952" y="711910"/>
                  </a:lnTo>
                  <a:lnTo>
                    <a:pt x="129018" y="713084"/>
                  </a:lnTo>
                  <a:lnTo>
                    <a:pt x="130203" y="716271"/>
                  </a:lnTo>
                  <a:lnTo>
                    <a:pt x="131151" y="733543"/>
                  </a:lnTo>
                  <a:lnTo>
                    <a:pt x="127492" y="746841"/>
                  </a:lnTo>
                  <a:lnTo>
                    <a:pt x="130529" y="775212"/>
                  </a:lnTo>
                  <a:lnTo>
                    <a:pt x="131028" y="804565"/>
                  </a:lnTo>
                  <a:lnTo>
                    <a:pt x="129245" y="833359"/>
                  </a:lnTo>
                  <a:lnTo>
                    <a:pt x="125385" y="864243"/>
                  </a:lnTo>
                  <a:lnTo>
                    <a:pt x="124268" y="877275"/>
                  </a:lnTo>
                  <a:lnTo>
                    <a:pt x="118530" y="888852"/>
                  </a:lnTo>
                  <a:lnTo>
                    <a:pt x="130630" y="888996"/>
                  </a:lnTo>
                  <a:lnTo>
                    <a:pt x="124801" y="889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20"/>
            <p:cNvSpPr/>
            <p:nvPr>
              <p:custDataLst>
                <p:tags r:id="rId149"/>
              </p:custDataLst>
            </p:nvPr>
          </p:nvSpPr>
          <p:spPr>
            <a:xfrm>
              <a:off x="7524750" y="1943100"/>
              <a:ext cx="509697" cy="19051"/>
            </a:xfrm>
            <a:custGeom>
              <a:avLst/>
              <a:gdLst/>
              <a:ahLst/>
              <a:cxnLst/>
              <a:rect l="0" t="0" r="0" b="0"/>
              <a:pathLst>
                <a:path w="509697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411" y="14686"/>
                  </a:lnTo>
                  <a:lnTo>
                    <a:pt x="13815" y="13092"/>
                  </a:lnTo>
                  <a:lnTo>
                    <a:pt x="39788" y="12752"/>
                  </a:lnTo>
                  <a:lnTo>
                    <a:pt x="63216" y="12715"/>
                  </a:lnTo>
                  <a:lnTo>
                    <a:pt x="93598" y="11999"/>
                  </a:lnTo>
                  <a:lnTo>
                    <a:pt x="119445" y="9331"/>
                  </a:lnTo>
                  <a:lnTo>
                    <a:pt x="145514" y="7675"/>
                  </a:lnTo>
                  <a:lnTo>
                    <a:pt x="171212" y="6939"/>
                  </a:lnTo>
                  <a:lnTo>
                    <a:pt x="196745" y="6612"/>
                  </a:lnTo>
                  <a:lnTo>
                    <a:pt x="222203" y="6466"/>
                  </a:lnTo>
                  <a:lnTo>
                    <a:pt x="246923" y="6402"/>
                  </a:lnTo>
                  <a:lnTo>
                    <a:pt x="269670" y="6373"/>
                  </a:lnTo>
                  <a:lnTo>
                    <a:pt x="293420" y="6360"/>
                  </a:lnTo>
                  <a:lnTo>
                    <a:pt x="317381" y="6354"/>
                  </a:lnTo>
                  <a:lnTo>
                    <a:pt x="339790" y="6352"/>
                  </a:lnTo>
                  <a:lnTo>
                    <a:pt x="368867" y="6350"/>
                  </a:lnTo>
                  <a:lnTo>
                    <a:pt x="398728" y="6350"/>
                  </a:lnTo>
                  <a:lnTo>
                    <a:pt x="426548" y="6350"/>
                  </a:lnTo>
                  <a:lnTo>
                    <a:pt x="452665" y="6350"/>
                  </a:lnTo>
                  <a:lnTo>
                    <a:pt x="478277" y="6350"/>
                  </a:lnTo>
                  <a:lnTo>
                    <a:pt x="509485" y="588"/>
                  </a:lnTo>
                  <a:lnTo>
                    <a:pt x="509696" y="392"/>
                  </a:lnTo>
                  <a:lnTo>
                    <a:pt x="508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21"/>
            <p:cNvSpPr/>
            <p:nvPr>
              <p:custDataLst>
                <p:tags r:id="rId150"/>
              </p:custDataLst>
            </p:nvPr>
          </p:nvSpPr>
          <p:spPr>
            <a:xfrm>
              <a:off x="7512050" y="1943100"/>
              <a:ext cx="533365" cy="354632"/>
            </a:xfrm>
            <a:custGeom>
              <a:avLst/>
              <a:gdLst/>
              <a:ahLst/>
              <a:cxnLst/>
              <a:rect l="0" t="0" r="0" b="0"/>
              <a:pathLst>
                <a:path w="533365" h="354632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8838" y="3371"/>
                  </a:lnTo>
                  <a:lnTo>
                    <a:pt x="10984" y="10670"/>
                  </a:lnTo>
                  <a:lnTo>
                    <a:pt x="16838" y="39375"/>
                  </a:lnTo>
                  <a:lnTo>
                    <a:pt x="18394" y="64505"/>
                  </a:lnTo>
                  <a:lnTo>
                    <a:pt x="18759" y="88876"/>
                  </a:lnTo>
                  <a:lnTo>
                    <a:pt x="18921" y="112408"/>
                  </a:lnTo>
                  <a:lnTo>
                    <a:pt x="18992" y="135331"/>
                  </a:lnTo>
                  <a:lnTo>
                    <a:pt x="19024" y="159631"/>
                  </a:lnTo>
                  <a:lnTo>
                    <a:pt x="19038" y="184541"/>
                  </a:lnTo>
                  <a:lnTo>
                    <a:pt x="19045" y="209018"/>
                  </a:lnTo>
                  <a:lnTo>
                    <a:pt x="19048" y="231656"/>
                  </a:lnTo>
                  <a:lnTo>
                    <a:pt x="17168" y="253477"/>
                  </a:lnTo>
                  <a:lnTo>
                    <a:pt x="14024" y="283713"/>
                  </a:lnTo>
                  <a:lnTo>
                    <a:pt x="12961" y="312472"/>
                  </a:lnTo>
                  <a:lnTo>
                    <a:pt x="12702" y="342855"/>
                  </a:lnTo>
                  <a:lnTo>
                    <a:pt x="12701" y="345937"/>
                  </a:lnTo>
                  <a:lnTo>
                    <a:pt x="13405" y="347042"/>
                  </a:lnTo>
                  <a:lnTo>
                    <a:pt x="14582" y="347778"/>
                  </a:lnTo>
                  <a:lnTo>
                    <a:pt x="16071" y="348268"/>
                  </a:lnTo>
                  <a:lnTo>
                    <a:pt x="17064" y="349301"/>
                  </a:lnTo>
                  <a:lnTo>
                    <a:pt x="18168" y="352330"/>
                  </a:lnTo>
                  <a:lnTo>
                    <a:pt x="19873" y="353420"/>
                  </a:lnTo>
                  <a:lnTo>
                    <a:pt x="25530" y="354631"/>
                  </a:lnTo>
                  <a:lnTo>
                    <a:pt x="55622" y="350048"/>
                  </a:lnTo>
                  <a:lnTo>
                    <a:pt x="82490" y="346115"/>
                  </a:lnTo>
                  <a:lnTo>
                    <a:pt x="112792" y="343853"/>
                  </a:lnTo>
                  <a:lnTo>
                    <a:pt x="135503" y="343323"/>
                  </a:lnTo>
                  <a:lnTo>
                    <a:pt x="159707" y="343088"/>
                  </a:lnTo>
                  <a:lnTo>
                    <a:pt x="184575" y="342984"/>
                  </a:lnTo>
                  <a:lnTo>
                    <a:pt x="209738" y="342937"/>
                  </a:lnTo>
                  <a:lnTo>
                    <a:pt x="235739" y="342211"/>
                  </a:lnTo>
                  <a:lnTo>
                    <a:pt x="263758" y="339536"/>
                  </a:lnTo>
                  <a:lnTo>
                    <a:pt x="290793" y="337877"/>
                  </a:lnTo>
                  <a:lnTo>
                    <a:pt x="316919" y="337140"/>
                  </a:lnTo>
                  <a:lnTo>
                    <a:pt x="342641" y="336812"/>
                  </a:lnTo>
                  <a:lnTo>
                    <a:pt x="368185" y="336666"/>
                  </a:lnTo>
                  <a:lnTo>
                    <a:pt x="392943" y="336602"/>
                  </a:lnTo>
                  <a:lnTo>
                    <a:pt x="415706" y="336573"/>
                  </a:lnTo>
                  <a:lnTo>
                    <a:pt x="441613" y="336557"/>
                  </a:lnTo>
                  <a:lnTo>
                    <a:pt x="472988" y="336551"/>
                  </a:lnTo>
                  <a:lnTo>
                    <a:pt x="502589" y="336550"/>
                  </a:lnTo>
                  <a:lnTo>
                    <a:pt x="524070" y="336550"/>
                  </a:lnTo>
                  <a:lnTo>
                    <a:pt x="524358" y="335844"/>
                  </a:lnTo>
                  <a:lnTo>
                    <a:pt x="521321" y="331083"/>
                  </a:lnTo>
                  <a:lnTo>
                    <a:pt x="522857" y="328711"/>
                  </a:lnTo>
                  <a:lnTo>
                    <a:pt x="524255" y="327090"/>
                  </a:lnTo>
                  <a:lnTo>
                    <a:pt x="525807" y="323409"/>
                  </a:lnTo>
                  <a:lnTo>
                    <a:pt x="530348" y="296798"/>
                  </a:lnTo>
                  <a:lnTo>
                    <a:pt x="532797" y="272018"/>
                  </a:lnTo>
                  <a:lnTo>
                    <a:pt x="533281" y="240678"/>
                  </a:lnTo>
                  <a:lnTo>
                    <a:pt x="533364" y="213834"/>
                  </a:lnTo>
                  <a:lnTo>
                    <a:pt x="531508" y="185419"/>
                  </a:lnTo>
                  <a:lnTo>
                    <a:pt x="526489" y="159126"/>
                  </a:lnTo>
                  <a:lnTo>
                    <a:pt x="521843" y="128329"/>
                  </a:lnTo>
                  <a:lnTo>
                    <a:pt x="515857" y="97498"/>
                  </a:lnTo>
                  <a:lnTo>
                    <a:pt x="507879" y="70294"/>
                  </a:lnTo>
                  <a:lnTo>
                    <a:pt x="498811" y="38864"/>
                  </a:lnTo>
                  <a:lnTo>
                    <a:pt x="499790" y="24842"/>
                  </a:lnTo>
                  <a:lnTo>
                    <a:pt x="495364" y="6764"/>
                  </a:lnTo>
                  <a:lnTo>
                    <a:pt x="501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SMARTInkShape-Group8"/>
          <p:cNvGrpSpPr/>
          <p:nvPr/>
        </p:nvGrpSpPr>
        <p:grpSpPr>
          <a:xfrm>
            <a:off x="7550150" y="2444750"/>
            <a:ext cx="527051" cy="477978"/>
            <a:chOff x="7550150" y="2444750"/>
            <a:chExt cx="527051" cy="477978"/>
          </a:xfrm>
        </p:grpSpPr>
        <p:sp>
          <p:nvSpPr>
            <p:cNvPr id="28" name="SMARTInkShape-22"/>
            <p:cNvSpPr/>
            <p:nvPr>
              <p:custDataLst>
                <p:tags r:id="rId144"/>
              </p:custDataLst>
            </p:nvPr>
          </p:nvSpPr>
          <p:spPr>
            <a:xfrm>
              <a:off x="7550150" y="2489200"/>
              <a:ext cx="17324" cy="151614"/>
            </a:xfrm>
            <a:custGeom>
              <a:avLst/>
              <a:gdLst/>
              <a:ahLst/>
              <a:cxnLst/>
              <a:rect l="0" t="0" r="0" b="0"/>
              <a:pathLst>
                <a:path w="17324" h="151614">
                  <a:moveTo>
                    <a:pt x="0" y="0"/>
                  </a:moveTo>
                  <a:lnTo>
                    <a:pt x="0" y="0"/>
                  </a:lnTo>
                  <a:lnTo>
                    <a:pt x="5467" y="5467"/>
                  </a:lnTo>
                  <a:lnTo>
                    <a:pt x="8116" y="31982"/>
                  </a:lnTo>
                  <a:lnTo>
                    <a:pt x="13222" y="54632"/>
                  </a:lnTo>
                  <a:lnTo>
                    <a:pt x="17323" y="81804"/>
                  </a:lnTo>
                  <a:lnTo>
                    <a:pt x="16656" y="105847"/>
                  </a:lnTo>
                  <a:lnTo>
                    <a:pt x="13221" y="134353"/>
                  </a:lnTo>
                  <a:lnTo>
                    <a:pt x="12720" y="151613"/>
                  </a:lnTo>
                  <a:lnTo>
                    <a:pt x="1270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23"/>
            <p:cNvSpPr/>
            <p:nvPr>
              <p:custDataLst>
                <p:tags r:id="rId145"/>
              </p:custDataLst>
            </p:nvPr>
          </p:nvSpPr>
          <p:spPr>
            <a:xfrm>
              <a:off x="7569200" y="2444750"/>
              <a:ext cx="508001" cy="215068"/>
            </a:xfrm>
            <a:custGeom>
              <a:avLst/>
              <a:gdLst/>
              <a:ahLst/>
              <a:cxnLst/>
              <a:rect l="0" t="0" r="0" b="0"/>
              <a:pathLst>
                <a:path w="508001" h="215068">
                  <a:moveTo>
                    <a:pt x="0" y="38100"/>
                  </a:moveTo>
                  <a:lnTo>
                    <a:pt x="0" y="38100"/>
                  </a:lnTo>
                  <a:lnTo>
                    <a:pt x="3371" y="38100"/>
                  </a:lnTo>
                  <a:lnTo>
                    <a:pt x="30507" y="29262"/>
                  </a:lnTo>
                  <a:lnTo>
                    <a:pt x="57174" y="23173"/>
                  </a:lnTo>
                  <a:lnTo>
                    <a:pt x="84046" y="20272"/>
                  </a:lnTo>
                  <a:lnTo>
                    <a:pt x="105087" y="19593"/>
                  </a:lnTo>
                  <a:lnTo>
                    <a:pt x="128550" y="19291"/>
                  </a:lnTo>
                  <a:lnTo>
                    <a:pt x="153089" y="19157"/>
                  </a:lnTo>
                  <a:lnTo>
                    <a:pt x="176225" y="19098"/>
                  </a:lnTo>
                  <a:lnTo>
                    <a:pt x="198972" y="19071"/>
                  </a:lnTo>
                  <a:lnTo>
                    <a:pt x="223193" y="19059"/>
                  </a:lnTo>
                  <a:lnTo>
                    <a:pt x="248069" y="19054"/>
                  </a:lnTo>
                  <a:lnTo>
                    <a:pt x="271825" y="18346"/>
                  </a:lnTo>
                  <a:lnTo>
                    <a:pt x="301772" y="15392"/>
                  </a:lnTo>
                  <a:lnTo>
                    <a:pt x="331968" y="17653"/>
                  </a:lnTo>
                  <a:lnTo>
                    <a:pt x="359808" y="17930"/>
                  </a:lnTo>
                  <a:lnTo>
                    <a:pt x="389381" y="14563"/>
                  </a:lnTo>
                  <a:lnTo>
                    <a:pt x="416330" y="13252"/>
                  </a:lnTo>
                  <a:lnTo>
                    <a:pt x="442190" y="12158"/>
                  </a:lnTo>
                  <a:lnTo>
                    <a:pt x="472449" y="5825"/>
                  </a:lnTo>
                  <a:lnTo>
                    <a:pt x="495300" y="0"/>
                  </a:lnTo>
                  <a:lnTo>
                    <a:pt x="495300" y="27888"/>
                  </a:lnTo>
                  <a:lnTo>
                    <a:pt x="498671" y="58033"/>
                  </a:lnTo>
                  <a:lnTo>
                    <a:pt x="500767" y="84301"/>
                  </a:lnTo>
                  <a:lnTo>
                    <a:pt x="501389" y="109958"/>
                  </a:lnTo>
                  <a:lnTo>
                    <a:pt x="505962" y="138842"/>
                  </a:lnTo>
                  <a:lnTo>
                    <a:pt x="507732" y="167966"/>
                  </a:lnTo>
                  <a:lnTo>
                    <a:pt x="508000" y="184137"/>
                  </a:lnTo>
                  <a:lnTo>
                    <a:pt x="480389" y="186031"/>
                  </a:lnTo>
                  <a:lnTo>
                    <a:pt x="453392" y="192988"/>
                  </a:lnTo>
                  <a:lnTo>
                    <a:pt x="429182" y="199077"/>
                  </a:lnTo>
                  <a:lnTo>
                    <a:pt x="400763" y="201978"/>
                  </a:lnTo>
                  <a:lnTo>
                    <a:pt x="378495" y="206420"/>
                  </a:lnTo>
                  <a:lnTo>
                    <a:pt x="355192" y="211687"/>
                  </a:lnTo>
                  <a:lnTo>
                    <a:pt x="333076" y="214027"/>
                  </a:lnTo>
                  <a:lnTo>
                    <a:pt x="311488" y="215067"/>
                  </a:lnTo>
                  <a:lnTo>
                    <a:pt x="289428" y="214824"/>
                  </a:lnTo>
                  <a:lnTo>
                    <a:pt x="265512" y="212365"/>
                  </a:lnTo>
                  <a:lnTo>
                    <a:pt x="234990" y="210384"/>
                  </a:lnTo>
                  <a:lnTo>
                    <a:pt x="208073" y="206426"/>
                  </a:lnTo>
                  <a:lnTo>
                    <a:pt x="178763" y="203132"/>
                  </a:lnTo>
                  <a:lnTo>
                    <a:pt x="152591" y="196418"/>
                  </a:lnTo>
                  <a:lnTo>
                    <a:pt x="131525" y="192254"/>
                  </a:lnTo>
                  <a:lnTo>
                    <a:pt x="105865" y="190846"/>
                  </a:lnTo>
                  <a:lnTo>
                    <a:pt x="77774" y="190569"/>
                  </a:lnTo>
                  <a:lnTo>
                    <a:pt x="52992" y="192395"/>
                  </a:lnTo>
                  <a:lnTo>
                    <a:pt x="30928" y="195970"/>
                  </a:lnTo>
                  <a:lnTo>
                    <a:pt x="635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24"/>
            <p:cNvSpPr/>
            <p:nvPr>
              <p:custDataLst>
                <p:tags r:id="rId146"/>
              </p:custDataLst>
            </p:nvPr>
          </p:nvSpPr>
          <p:spPr>
            <a:xfrm>
              <a:off x="7782215" y="2559050"/>
              <a:ext cx="19245" cy="273051"/>
            </a:xfrm>
            <a:custGeom>
              <a:avLst/>
              <a:gdLst/>
              <a:ahLst/>
              <a:cxnLst/>
              <a:rect l="0" t="0" r="0" b="0"/>
              <a:pathLst>
                <a:path w="19245" h="273051">
                  <a:moveTo>
                    <a:pt x="15585" y="0"/>
                  </a:moveTo>
                  <a:lnTo>
                    <a:pt x="15585" y="0"/>
                  </a:lnTo>
                  <a:lnTo>
                    <a:pt x="15585" y="28561"/>
                  </a:lnTo>
                  <a:lnTo>
                    <a:pt x="17466" y="55500"/>
                  </a:lnTo>
                  <a:lnTo>
                    <a:pt x="19244" y="78994"/>
                  </a:lnTo>
                  <a:lnTo>
                    <a:pt x="17682" y="105899"/>
                  </a:lnTo>
                  <a:lnTo>
                    <a:pt x="16517" y="134320"/>
                  </a:lnTo>
                  <a:lnTo>
                    <a:pt x="15294" y="162709"/>
                  </a:lnTo>
                  <a:lnTo>
                    <a:pt x="12398" y="189437"/>
                  </a:lnTo>
                  <a:lnTo>
                    <a:pt x="8759" y="211665"/>
                  </a:lnTo>
                  <a:lnTo>
                    <a:pt x="2744" y="240045"/>
                  </a:lnTo>
                  <a:lnTo>
                    <a:pt x="0" y="255559"/>
                  </a:lnTo>
                  <a:lnTo>
                    <a:pt x="2885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25"/>
            <p:cNvSpPr/>
            <p:nvPr>
              <p:custDataLst>
                <p:tags r:id="rId147"/>
              </p:custDataLst>
            </p:nvPr>
          </p:nvSpPr>
          <p:spPr>
            <a:xfrm>
              <a:off x="7702550" y="2806700"/>
              <a:ext cx="192144" cy="116028"/>
            </a:xfrm>
            <a:custGeom>
              <a:avLst/>
              <a:gdLst/>
              <a:ahLst/>
              <a:cxnLst/>
              <a:rect l="0" t="0" r="0" b="0"/>
              <a:pathLst>
                <a:path w="192144" h="116028">
                  <a:moveTo>
                    <a:pt x="0" y="0"/>
                  </a:moveTo>
                  <a:lnTo>
                    <a:pt x="0" y="0"/>
                  </a:lnTo>
                  <a:lnTo>
                    <a:pt x="15901" y="17312"/>
                  </a:lnTo>
                  <a:lnTo>
                    <a:pt x="33845" y="45779"/>
                  </a:lnTo>
                  <a:lnTo>
                    <a:pt x="49539" y="70244"/>
                  </a:lnTo>
                  <a:lnTo>
                    <a:pt x="71095" y="101391"/>
                  </a:lnTo>
                  <a:lnTo>
                    <a:pt x="84273" y="115831"/>
                  </a:lnTo>
                  <a:lnTo>
                    <a:pt x="86521" y="116027"/>
                  </a:lnTo>
                  <a:lnTo>
                    <a:pt x="88725" y="114745"/>
                  </a:lnTo>
                  <a:lnTo>
                    <a:pt x="108493" y="90969"/>
                  </a:lnTo>
                  <a:lnTo>
                    <a:pt x="124990" y="67280"/>
                  </a:lnTo>
                  <a:lnTo>
                    <a:pt x="153663" y="45830"/>
                  </a:lnTo>
                  <a:lnTo>
                    <a:pt x="183869" y="29940"/>
                  </a:lnTo>
                  <a:lnTo>
                    <a:pt x="191906" y="23374"/>
                  </a:lnTo>
                  <a:lnTo>
                    <a:pt x="192143" y="21933"/>
                  </a:lnTo>
                  <a:lnTo>
                    <a:pt x="190890" y="20972"/>
                  </a:lnTo>
                  <a:lnTo>
                    <a:pt x="162138" y="14193"/>
                  </a:lnTo>
                  <a:lnTo>
                    <a:pt x="135059" y="15024"/>
                  </a:lnTo>
                  <a:lnTo>
                    <a:pt x="112943" y="16555"/>
                  </a:lnTo>
                  <a:lnTo>
                    <a:pt x="82069" y="14156"/>
                  </a:lnTo>
                  <a:lnTo>
                    <a:pt x="51965" y="12891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SMARTInkShape-Group9"/>
          <p:cNvGrpSpPr/>
          <p:nvPr/>
        </p:nvGrpSpPr>
        <p:grpSpPr>
          <a:xfrm>
            <a:off x="8166100" y="1911350"/>
            <a:ext cx="501679" cy="231820"/>
            <a:chOff x="8166100" y="1911350"/>
            <a:chExt cx="501679" cy="231820"/>
          </a:xfrm>
        </p:grpSpPr>
        <p:sp>
          <p:nvSpPr>
            <p:cNvPr id="33" name="SMARTInkShape-26"/>
            <p:cNvSpPr/>
            <p:nvPr>
              <p:custDataLst>
                <p:tags r:id="rId139"/>
              </p:custDataLst>
            </p:nvPr>
          </p:nvSpPr>
          <p:spPr>
            <a:xfrm>
              <a:off x="8166100" y="2025584"/>
              <a:ext cx="158751" cy="101667"/>
            </a:xfrm>
            <a:custGeom>
              <a:avLst/>
              <a:gdLst/>
              <a:ahLst/>
              <a:cxnLst/>
              <a:rect l="0" t="0" r="0" b="0"/>
              <a:pathLst>
                <a:path w="158751" h="101667">
                  <a:moveTo>
                    <a:pt x="0" y="12766"/>
                  </a:moveTo>
                  <a:lnTo>
                    <a:pt x="0" y="12766"/>
                  </a:lnTo>
                  <a:lnTo>
                    <a:pt x="0" y="6677"/>
                  </a:lnTo>
                  <a:lnTo>
                    <a:pt x="4364" y="22382"/>
                  </a:lnTo>
                  <a:lnTo>
                    <a:pt x="9720" y="51929"/>
                  </a:lnTo>
                  <a:lnTo>
                    <a:pt x="22185" y="83200"/>
                  </a:lnTo>
                  <a:lnTo>
                    <a:pt x="23971" y="92518"/>
                  </a:lnTo>
                  <a:lnTo>
                    <a:pt x="25153" y="94862"/>
                  </a:lnTo>
                  <a:lnTo>
                    <a:pt x="26646" y="95719"/>
                  </a:lnTo>
                  <a:lnTo>
                    <a:pt x="30893" y="94789"/>
                  </a:lnTo>
                  <a:lnTo>
                    <a:pt x="37485" y="92025"/>
                  </a:lnTo>
                  <a:lnTo>
                    <a:pt x="39806" y="88888"/>
                  </a:lnTo>
                  <a:lnTo>
                    <a:pt x="42387" y="79759"/>
                  </a:lnTo>
                  <a:lnTo>
                    <a:pt x="44748" y="48629"/>
                  </a:lnTo>
                  <a:lnTo>
                    <a:pt x="49399" y="32251"/>
                  </a:lnTo>
                  <a:lnTo>
                    <a:pt x="55990" y="20985"/>
                  </a:lnTo>
                  <a:lnTo>
                    <a:pt x="57082" y="21067"/>
                  </a:lnTo>
                  <a:lnTo>
                    <a:pt x="60177" y="23041"/>
                  </a:lnTo>
                  <a:lnTo>
                    <a:pt x="65887" y="31489"/>
                  </a:lnTo>
                  <a:lnTo>
                    <a:pt x="69328" y="54246"/>
                  </a:lnTo>
                  <a:lnTo>
                    <a:pt x="70487" y="71067"/>
                  </a:lnTo>
                  <a:lnTo>
                    <a:pt x="71686" y="72800"/>
                  </a:lnTo>
                  <a:lnTo>
                    <a:pt x="75309" y="75581"/>
                  </a:lnTo>
                  <a:lnTo>
                    <a:pt x="77685" y="74080"/>
                  </a:lnTo>
                  <a:lnTo>
                    <a:pt x="79307" y="72692"/>
                  </a:lnTo>
                  <a:lnTo>
                    <a:pt x="92794" y="47678"/>
                  </a:lnTo>
                  <a:lnTo>
                    <a:pt x="111699" y="19741"/>
                  </a:lnTo>
                  <a:lnTo>
                    <a:pt x="124740" y="3622"/>
                  </a:lnTo>
                  <a:lnTo>
                    <a:pt x="128315" y="1026"/>
                  </a:lnTo>
                  <a:lnTo>
                    <a:pt x="131404" y="0"/>
                  </a:lnTo>
                  <a:lnTo>
                    <a:pt x="134170" y="22"/>
                  </a:lnTo>
                  <a:lnTo>
                    <a:pt x="141005" y="3809"/>
                  </a:lnTo>
                  <a:lnTo>
                    <a:pt x="144804" y="6795"/>
                  </a:lnTo>
                  <a:lnTo>
                    <a:pt x="149023" y="15757"/>
                  </a:lnTo>
                  <a:lnTo>
                    <a:pt x="150194" y="28206"/>
                  </a:lnTo>
                  <a:lnTo>
                    <a:pt x="147078" y="59299"/>
                  </a:lnTo>
                  <a:lnTo>
                    <a:pt x="147212" y="70136"/>
                  </a:lnTo>
                  <a:lnTo>
                    <a:pt x="151254" y="83465"/>
                  </a:lnTo>
                  <a:lnTo>
                    <a:pt x="157060" y="94647"/>
                  </a:lnTo>
                  <a:lnTo>
                    <a:pt x="158750" y="1016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27"/>
            <p:cNvSpPr/>
            <p:nvPr>
              <p:custDataLst>
                <p:tags r:id="rId140"/>
              </p:custDataLst>
            </p:nvPr>
          </p:nvSpPr>
          <p:spPr>
            <a:xfrm>
              <a:off x="8421422" y="1939442"/>
              <a:ext cx="55829" cy="203728"/>
            </a:xfrm>
            <a:custGeom>
              <a:avLst/>
              <a:gdLst/>
              <a:ahLst/>
              <a:cxnLst/>
              <a:rect l="0" t="0" r="0" b="0"/>
              <a:pathLst>
                <a:path w="55829" h="203728">
                  <a:moveTo>
                    <a:pt x="30428" y="3658"/>
                  </a:moveTo>
                  <a:lnTo>
                    <a:pt x="30428" y="3658"/>
                  </a:lnTo>
                  <a:lnTo>
                    <a:pt x="30428" y="287"/>
                  </a:lnTo>
                  <a:lnTo>
                    <a:pt x="29723" y="0"/>
                  </a:lnTo>
                  <a:lnTo>
                    <a:pt x="27056" y="1562"/>
                  </a:lnTo>
                  <a:lnTo>
                    <a:pt x="18219" y="16521"/>
                  </a:lnTo>
                  <a:lnTo>
                    <a:pt x="10034" y="45569"/>
                  </a:lnTo>
                  <a:lnTo>
                    <a:pt x="5371" y="68852"/>
                  </a:lnTo>
                  <a:lnTo>
                    <a:pt x="1653" y="93311"/>
                  </a:lnTo>
                  <a:lnTo>
                    <a:pt x="0" y="118292"/>
                  </a:lnTo>
                  <a:lnTo>
                    <a:pt x="1146" y="141625"/>
                  </a:lnTo>
                  <a:lnTo>
                    <a:pt x="7641" y="170832"/>
                  </a:lnTo>
                  <a:lnTo>
                    <a:pt x="18502" y="191009"/>
                  </a:lnTo>
                  <a:lnTo>
                    <a:pt x="26538" y="199814"/>
                  </a:lnTo>
                  <a:lnTo>
                    <a:pt x="34814" y="203727"/>
                  </a:lnTo>
                  <a:lnTo>
                    <a:pt x="38996" y="203360"/>
                  </a:lnTo>
                  <a:lnTo>
                    <a:pt x="55828" y="194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28"/>
            <p:cNvSpPr/>
            <p:nvPr>
              <p:custDataLst>
                <p:tags r:id="rId141"/>
              </p:custDataLst>
            </p:nvPr>
          </p:nvSpPr>
          <p:spPr>
            <a:xfrm>
              <a:off x="8535961" y="1930400"/>
              <a:ext cx="55590" cy="188256"/>
            </a:xfrm>
            <a:custGeom>
              <a:avLst/>
              <a:gdLst/>
              <a:ahLst/>
              <a:cxnLst/>
              <a:rect l="0" t="0" r="0" b="0"/>
              <a:pathLst>
                <a:path w="55590" h="188256">
                  <a:moveTo>
                    <a:pt x="30189" y="0"/>
                  </a:moveTo>
                  <a:lnTo>
                    <a:pt x="30189" y="0"/>
                  </a:lnTo>
                  <a:lnTo>
                    <a:pt x="28778" y="22381"/>
                  </a:lnTo>
                  <a:lnTo>
                    <a:pt x="20050" y="49514"/>
                  </a:lnTo>
                  <a:lnTo>
                    <a:pt x="12513" y="72100"/>
                  </a:lnTo>
                  <a:lnTo>
                    <a:pt x="6339" y="96250"/>
                  </a:lnTo>
                  <a:lnTo>
                    <a:pt x="1950" y="120389"/>
                  </a:lnTo>
                  <a:lnTo>
                    <a:pt x="0" y="142877"/>
                  </a:lnTo>
                  <a:lnTo>
                    <a:pt x="2896" y="160867"/>
                  </a:lnTo>
                  <a:lnTo>
                    <a:pt x="5643" y="168628"/>
                  </a:lnTo>
                  <a:lnTo>
                    <a:pt x="14341" y="179133"/>
                  </a:lnTo>
                  <a:lnTo>
                    <a:pt x="24557" y="185448"/>
                  </a:lnTo>
                  <a:lnTo>
                    <a:pt x="33800" y="188255"/>
                  </a:lnTo>
                  <a:lnTo>
                    <a:pt x="38240" y="187592"/>
                  </a:lnTo>
                  <a:lnTo>
                    <a:pt x="55589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29"/>
            <p:cNvSpPr/>
            <p:nvPr>
              <p:custDataLst>
                <p:tags r:id="rId142"/>
              </p:custDataLst>
            </p:nvPr>
          </p:nvSpPr>
          <p:spPr>
            <a:xfrm>
              <a:off x="8521700" y="20256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6480" y="706"/>
                  </a:lnTo>
                  <a:lnTo>
                    <a:pt x="35975" y="8838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30"/>
            <p:cNvSpPr/>
            <p:nvPr>
              <p:custDataLst>
                <p:tags r:id="rId143"/>
              </p:custDataLst>
            </p:nvPr>
          </p:nvSpPr>
          <p:spPr>
            <a:xfrm>
              <a:off x="8616950" y="1911350"/>
              <a:ext cx="50829" cy="184151"/>
            </a:xfrm>
            <a:custGeom>
              <a:avLst/>
              <a:gdLst/>
              <a:ahLst/>
              <a:cxnLst/>
              <a:rect l="0" t="0" r="0" b="0"/>
              <a:pathLst>
                <a:path w="50829" h="184151">
                  <a:moveTo>
                    <a:pt x="0" y="0"/>
                  </a:moveTo>
                  <a:lnTo>
                    <a:pt x="0" y="0"/>
                  </a:lnTo>
                  <a:lnTo>
                    <a:pt x="5775" y="7186"/>
                  </a:lnTo>
                  <a:lnTo>
                    <a:pt x="19772" y="35469"/>
                  </a:lnTo>
                  <a:lnTo>
                    <a:pt x="31964" y="64602"/>
                  </a:lnTo>
                  <a:lnTo>
                    <a:pt x="44514" y="93695"/>
                  </a:lnTo>
                  <a:lnTo>
                    <a:pt x="50828" y="112198"/>
                  </a:lnTo>
                  <a:lnTo>
                    <a:pt x="50416" y="141743"/>
                  </a:lnTo>
                  <a:lnTo>
                    <a:pt x="45120" y="166568"/>
                  </a:lnTo>
                  <a:lnTo>
                    <a:pt x="3175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SMARTInkShape-Group10"/>
          <p:cNvGrpSpPr/>
          <p:nvPr/>
        </p:nvGrpSpPr>
        <p:grpSpPr>
          <a:xfrm>
            <a:off x="7620000" y="2457450"/>
            <a:ext cx="412751" cy="184151"/>
            <a:chOff x="7620000" y="2457450"/>
            <a:chExt cx="412751" cy="184151"/>
          </a:xfrm>
        </p:grpSpPr>
        <p:sp>
          <p:nvSpPr>
            <p:cNvPr id="39" name="SMARTInkShape-31"/>
            <p:cNvSpPr/>
            <p:nvPr>
              <p:custDataLst>
                <p:tags r:id="rId134"/>
              </p:custDataLst>
            </p:nvPr>
          </p:nvSpPr>
          <p:spPr>
            <a:xfrm>
              <a:off x="7620000" y="2476500"/>
              <a:ext cx="50801" cy="133351"/>
            </a:xfrm>
            <a:custGeom>
              <a:avLst/>
              <a:gdLst/>
              <a:ahLst/>
              <a:cxnLst/>
              <a:rect l="0" t="0" r="0" b="0"/>
              <a:pathLst>
                <a:path w="50801" h="133351">
                  <a:moveTo>
                    <a:pt x="50800" y="0"/>
                  </a:moveTo>
                  <a:lnTo>
                    <a:pt x="50800" y="0"/>
                  </a:lnTo>
                  <a:lnTo>
                    <a:pt x="47428" y="3371"/>
                  </a:lnTo>
                  <a:lnTo>
                    <a:pt x="42961" y="28562"/>
                  </a:lnTo>
                  <a:lnTo>
                    <a:pt x="35778" y="53618"/>
                  </a:lnTo>
                  <a:lnTo>
                    <a:pt x="24712" y="81504"/>
                  </a:lnTo>
                  <a:lnTo>
                    <a:pt x="11702" y="112839"/>
                  </a:lnTo>
                  <a:lnTo>
                    <a:pt x="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32"/>
            <p:cNvSpPr/>
            <p:nvPr>
              <p:custDataLst>
                <p:tags r:id="rId135"/>
              </p:custDataLst>
            </p:nvPr>
          </p:nvSpPr>
          <p:spPr>
            <a:xfrm>
              <a:off x="7687220" y="2476500"/>
              <a:ext cx="53431" cy="158751"/>
            </a:xfrm>
            <a:custGeom>
              <a:avLst/>
              <a:gdLst/>
              <a:ahLst/>
              <a:cxnLst/>
              <a:rect l="0" t="0" r="0" b="0"/>
              <a:pathLst>
                <a:path w="53431" h="158751">
                  <a:moveTo>
                    <a:pt x="53430" y="0"/>
                  </a:moveTo>
                  <a:lnTo>
                    <a:pt x="53430" y="0"/>
                  </a:lnTo>
                  <a:lnTo>
                    <a:pt x="53430" y="3371"/>
                  </a:lnTo>
                  <a:lnTo>
                    <a:pt x="43291" y="26745"/>
                  </a:lnTo>
                  <a:lnTo>
                    <a:pt x="32473" y="54570"/>
                  </a:lnTo>
                  <a:lnTo>
                    <a:pt x="23781" y="85156"/>
                  </a:lnTo>
                  <a:lnTo>
                    <a:pt x="13287" y="115151"/>
                  </a:lnTo>
                  <a:lnTo>
                    <a:pt x="3063" y="143082"/>
                  </a:lnTo>
                  <a:lnTo>
                    <a:pt x="0" y="151786"/>
                  </a:lnTo>
                  <a:lnTo>
                    <a:pt x="170" y="154108"/>
                  </a:lnTo>
                  <a:lnTo>
                    <a:pt x="263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33"/>
            <p:cNvSpPr/>
            <p:nvPr>
              <p:custDataLst>
                <p:tags r:id="rId136"/>
              </p:custDataLst>
            </p:nvPr>
          </p:nvSpPr>
          <p:spPr>
            <a:xfrm>
              <a:off x="7791450" y="2470150"/>
              <a:ext cx="50801" cy="152401"/>
            </a:xfrm>
            <a:custGeom>
              <a:avLst/>
              <a:gdLst/>
              <a:ahLst/>
              <a:cxnLst/>
              <a:rect l="0" t="0" r="0" b="0"/>
              <a:pathLst>
                <a:path w="50801" h="152401">
                  <a:moveTo>
                    <a:pt x="50800" y="0"/>
                  </a:moveTo>
                  <a:lnTo>
                    <a:pt x="50800" y="0"/>
                  </a:lnTo>
                  <a:lnTo>
                    <a:pt x="50800" y="3371"/>
                  </a:lnTo>
                  <a:lnTo>
                    <a:pt x="38591" y="33878"/>
                  </a:lnTo>
                  <a:lnTo>
                    <a:pt x="23664" y="62641"/>
                  </a:lnTo>
                  <a:lnTo>
                    <a:pt x="12578" y="90135"/>
                  </a:lnTo>
                  <a:lnTo>
                    <a:pt x="8195" y="116155"/>
                  </a:lnTo>
                  <a:lnTo>
                    <a:pt x="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34"/>
            <p:cNvSpPr/>
            <p:nvPr>
              <p:custDataLst>
                <p:tags r:id="rId137"/>
              </p:custDataLst>
            </p:nvPr>
          </p:nvSpPr>
          <p:spPr>
            <a:xfrm>
              <a:off x="7884077" y="2463800"/>
              <a:ext cx="78824" cy="158751"/>
            </a:xfrm>
            <a:custGeom>
              <a:avLst/>
              <a:gdLst/>
              <a:ahLst/>
              <a:cxnLst/>
              <a:rect l="0" t="0" r="0" b="0"/>
              <a:pathLst>
                <a:path w="78824" h="158751">
                  <a:moveTo>
                    <a:pt x="78823" y="0"/>
                  </a:moveTo>
                  <a:lnTo>
                    <a:pt x="78823" y="0"/>
                  </a:lnTo>
                  <a:lnTo>
                    <a:pt x="72081" y="0"/>
                  </a:lnTo>
                  <a:lnTo>
                    <a:pt x="66890" y="1881"/>
                  </a:lnTo>
                  <a:lnTo>
                    <a:pt x="64518" y="3371"/>
                  </a:lnTo>
                  <a:lnTo>
                    <a:pt x="46207" y="26745"/>
                  </a:lnTo>
                  <a:lnTo>
                    <a:pt x="33332" y="53864"/>
                  </a:lnTo>
                  <a:lnTo>
                    <a:pt x="24029" y="80792"/>
                  </a:lnTo>
                  <a:lnTo>
                    <a:pt x="13356" y="109389"/>
                  </a:lnTo>
                  <a:lnTo>
                    <a:pt x="3071" y="138730"/>
                  </a:lnTo>
                  <a:lnTo>
                    <a:pt x="0" y="149852"/>
                  </a:lnTo>
                  <a:lnTo>
                    <a:pt x="169" y="152818"/>
                  </a:lnTo>
                  <a:lnTo>
                    <a:pt x="2623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35"/>
            <p:cNvSpPr/>
            <p:nvPr>
              <p:custDataLst>
                <p:tags r:id="rId138"/>
              </p:custDataLst>
            </p:nvPr>
          </p:nvSpPr>
          <p:spPr>
            <a:xfrm>
              <a:off x="7962900" y="2457450"/>
              <a:ext cx="69851" cy="184151"/>
            </a:xfrm>
            <a:custGeom>
              <a:avLst/>
              <a:gdLst/>
              <a:ahLst/>
              <a:cxnLst/>
              <a:rect l="0" t="0" r="0" b="0"/>
              <a:pathLst>
                <a:path w="69851" h="184151">
                  <a:moveTo>
                    <a:pt x="69850" y="0"/>
                  </a:moveTo>
                  <a:lnTo>
                    <a:pt x="69850" y="0"/>
                  </a:lnTo>
                  <a:lnTo>
                    <a:pt x="69850" y="3371"/>
                  </a:lnTo>
                  <a:lnTo>
                    <a:pt x="55347" y="26745"/>
                  </a:lnTo>
                  <a:lnTo>
                    <a:pt x="42426" y="55981"/>
                  </a:lnTo>
                  <a:lnTo>
                    <a:pt x="33908" y="81560"/>
                  </a:lnTo>
                  <a:lnTo>
                    <a:pt x="25419" y="107510"/>
                  </a:lnTo>
                  <a:lnTo>
                    <a:pt x="18352" y="131038"/>
                  </a:lnTo>
                  <a:lnTo>
                    <a:pt x="12964" y="156183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5" name="SMARTInkShape-36"/>
          <p:cNvSpPr/>
          <p:nvPr>
            <p:custDataLst>
              <p:tags r:id="rId3"/>
            </p:custDataLst>
          </p:nvPr>
        </p:nvSpPr>
        <p:spPr>
          <a:xfrm>
            <a:off x="7150100" y="2128559"/>
            <a:ext cx="295488" cy="19964"/>
          </a:xfrm>
          <a:custGeom>
            <a:avLst/>
            <a:gdLst/>
            <a:ahLst/>
            <a:cxnLst/>
            <a:rect l="0" t="0" r="0" b="0"/>
            <a:pathLst>
              <a:path w="295488" h="19964">
                <a:moveTo>
                  <a:pt x="6350" y="5041"/>
                </a:moveTo>
                <a:lnTo>
                  <a:pt x="6350" y="5041"/>
                </a:lnTo>
                <a:lnTo>
                  <a:pt x="2978" y="1670"/>
                </a:lnTo>
                <a:lnTo>
                  <a:pt x="1986" y="1383"/>
                </a:lnTo>
                <a:lnTo>
                  <a:pt x="1323" y="1896"/>
                </a:lnTo>
                <a:lnTo>
                  <a:pt x="261" y="4420"/>
                </a:lnTo>
                <a:lnTo>
                  <a:pt x="29504" y="11924"/>
                </a:lnTo>
                <a:lnTo>
                  <a:pt x="60077" y="19963"/>
                </a:lnTo>
                <a:lnTo>
                  <a:pt x="91649" y="19497"/>
                </a:lnTo>
                <a:lnTo>
                  <a:pt x="115522" y="18521"/>
                </a:lnTo>
                <a:lnTo>
                  <a:pt x="139537" y="18088"/>
                </a:lnTo>
                <a:lnTo>
                  <a:pt x="161971" y="17895"/>
                </a:lnTo>
                <a:lnTo>
                  <a:pt x="183700" y="15928"/>
                </a:lnTo>
                <a:lnTo>
                  <a:pt x="212003" y="12735"/>
                </a:lnTo>
                <a:lnTo>
                  <a:pt x="240530" y="8286"/>
                </a:lnTo>
                <a:lnTo>
                  <a:pt x="251777" y="8364"/>
                </a:lnTo>
                <a:lnTo>
                  <a:pt x="282710" y="11273"/>
                </a:lnTo>
                <a:lnTo>
                  <a:pt x="295487" y="11388"/>
                </a:lnTo>
                <a:lnTo>
                  <a:pt x="279891" y="10685"/>
                </a:lnTo>
                <a:lnTo>
                  <a:pt x="253229" y="5924"/>
                </a:lnTo>
                <a:lnTo>
                  <a:pt x="227037" y="4510"/>
                </a:lnTo>
                <a:lnTo>
                  <a:pt x="199365" y="729"/>
                </a:lnTo>
                <a:lnTo>
                  <a:pt x="168119" y="0"/>
                </a:lnTo>
                <a:lnTo>
                  <a:pt x="144569" y="2330"/>
                </a:lnTo>
                <a:lnTo>
                  <a:pt x="121873" y="3836"/>
                </a:lnTo>
                <a:lnTo>
                  <a:pt x="91144" y="6565"/>
                </a:lnTo>
                <a:lnTo>
                  <a:pt x="64165" y="9961"/>
                </a:lnTo>
                <a:lnTo>
                  <a:pt x="33136" y="11108"/>
                </a:lnTo>
                <a:lnTo>
                  <a:pt x="12399" y="10630"/>
                </a:lnTo>
                <a:lnTo>
                  <a:pt x="0" y="504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9" name="SMARTInkShape-Group12"/>
          <p:cNvGrpSpPr/>
          <p:nvPr/>
        </p:nvGrpSpPr>
        <p:grpSpPr>
          <a:xfrm>
            <a:off x="6803541" y="2083683"/>
            <a:ext cx="270360" cy="207303"/>
            <a:chOff x="6803541" y="2083683"/>
            <a:chExt cx="270360" cy="207303"/>
          </a:xfrm>
        </p:grpSpPr>
        <p:sp>
          <p:nvSpPr>
            <p:cNvPr id="46" name="SMARTInkShape-37"/>
            <p:cNvSpPr/>
            <p:nvPr>
              <p:custDataLst>
                <p:tags r:id="rId131"/>
              </p:custDataLst>
            </p:nvPr>
          </p:nvSpPr>
          <p:spPr>
            <a:xfrm>
              <a:off x="6813550" y="2083683"/>
              <a:ext cx="123219" cy="153288"/>
            </a:xfrm>
            <a:custGeom>
              <a:avLst/>
              <a:gdLst/>
              <a:ahLst/>
              <a:cxnLst/>
              <a:rect l="0" t="0" r="0" b="0"/>
              <a:pathLst>
                <a:path w="123219" h="15328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0" y="2749"/>
                  </a:lnTo>
                  <a:lnTo>
                    <a:pt x="6907" y="29595"/>
                  </a:lnTo>
                  <a:lnTo>
                    <a:pt x="14746" y="57772"/>
                  </a:lnTo>
                  <a:lnTo>
                    <a:pt x="27888" y="88463"/>
                  </a:lnTo>
                  <a:lnTo>
                    <a:pt x="39912" y="107971"/>
                  </a:lnTo>
                  <a:lnTo>
                    <a:pt x="68745" y="135860"/>
                  </a:lnTo>
                  <a:lnTo>
                    <a:pt x="95031" y="151795"/>
                  </a:lnTo>
                  <a:lnTo>
                    <a:pt x="107852" y="153287"/>
                  </a:lnTo>
                  <a:lnTo>
                    <a:pt x="114235" y="152697"/>
                  </a:lnTo>
                  <a:lnTo>
                    <a:pt x="118490" y="150893"/>
                  </a:lnTo>
                  <a:lnTo>
                    <a:pt x="121327" y="148278"/>
                  </a:lnTo>
                  <a:lnTo>
                    <a:pt x="123218" y="145125"/>
                  </a:lnTo>
                  <a:lnTo>
                    <a:pt x="121555" y="134094"/>
                  </a:lnTo>
                  <a:lnTo>
                    <a:pt x="114300" y="113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38"/>
            <p:cNvSpPr/>
            <p:nvPr>
              <p:custDataLst>
                <p:tags r:id="rId132"/>
              </p:custDataLst>
            </p:nvPr>
          </p:nvSpPr>
          <p:spPr>
            <a:xfrm>
              <a:off x="6803541" y="2101850"/>
              <a:ext cx="111610" cy="101601"/>
            </a:xfrm>
            <a:custGeom>
              <a:avLst/>
              <a:gdLst/>
              <a:ahLst/>
              <a:cxnLst/>
              <a:rect l="0" t="0" r="0" b="0"/>
              <a:pathLst>
                <a:path w="111610" h="101601">
                  <a:moveTo>
                    <a:pt x="3659" y="101600"/>
                  </a:moveTo>
                  <a:lnTo>
                    <a:pt x="3659" y="101600"/>
                  </a:lnTo>
                  <a:lnTo>
                    <a:pt x="288" y="101600"/>
                  </a:lnTo>
                  <a:lnTo>
                    <a:pt x="0" y="100189"/>
                  </a:lnTo>
                  <a:lnTo>
                    <a:pt x="1562" y="94858"/>
                  </a:lnTo>
                  <a:lnTo>
                    <a:pt x="31012" y="63936"/>
                  </a:lnTo>
                  <a:lnTo>
                    <a:pt x="56919" y="44579"/>
                  </a:lnTo>
                  <a:lnTo>
                    <a:pt x="87166" y="22446"/>
                  </a:lnTo>
                  <a:lnTo>
                    <a:pt x="106716" y="10185"/>
                  </a:lnTo>
                  <a:lnTo>
                    <a:pt x="109434" y="6173"/>
                  </a:lnTo>
                  <a:lnTo>
                    <a:pt x="1116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39"/>
            <p:cNvSpPr/>
            <p:nvPr>
              <p:custDataLst>
                <p:tags r:id="rId133"/>
              </p:custDataLst>
            </p:nvPr>
          </p:nvSpPr>
          <p:spPr>
            <a:xfrm>
              <a:off x="6992964" y="2218842"/>
              <a:ext cx="80937" cy="72144"/>
            </a:xfrm>
            <a:custGeom>
              <a:avLst/>
              <a:gdLst/>
              <a:ahLst/>
              <a:cxnLst/>
              <a:rect l="0" t="0" r="0" b="0"/>
              <a:pathLst>
                <a:path w="80937" h="72144">
                  <a:moveTo>
                    <a:pt x="49186" y="3658"/>
                  </a:moveTo>
                  <a:lnTo>
                    <a:pt x="49186" y="3658"/>
                  </a:lnTo>
                  <a:lnTo>
                    <a:pt x="45814" y="3658"/>
                  </a:lnTo>
                  <a:lnTo>
                    <a:pt x="33285" y="0"/>
                  </a:lnTo>
                  <a:lnTo>
                    <a:pt x="25421" y="1562"/>
                  </a:lnTo>
                  <a:lnTo>
                    <a:pt x="17221" y="8371"/>
                  </a:lnTo>
                  <a:lnTo>
                    <a:pt x="3831" y="26618"/>
                  </a:lnTo>
                  <a:lnTo>
                    <a:pt x="0" y="39545"/>
                  </a:lnTo>
                  <a:lnTo>
                    <a:pt x="984" y="48065"/>
                  </a:lnTo>
                  <a:lnTo>
                    <a:pt x="2235" y="52313"/>
                  </a:lnTo>
                  <a:lnTo>
                    <a:pt x="5186" y="55850"/>
                  </a:lnTo>
                  <a:lnTo>
                    <a:pt x="14108" y="61662"/>
                  </a:lnTo>
                  <a:lnTo>
                    <a:pt x="40742" y="70436"/>
                  </a:lnTo>
                  <a:lnTo>
                    <a:pt x="51547" y="72143"/>
                  </a:lnTo>
                  <a:lnTo>
                    <a:pt x="59172" y="71020"/>
                  </a:lnTo>
                  <a:lnTo>
                    <a:pt x="80936" y="60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SMARTInkShape-Group13"/>
          <p:cNvGrpSpPr/>
          <p:nvPr/>
        </p:nvGrpSpPr>
        <p:grpSpPr>
          <a:xfrm>
            <a:off x="7004050" y="3105150"/>
            <a:ext cx="371953" cy="166860"/>
            <a:chOff x="7004050" y="3105150"/>
            <a:chExt cx="371953" cy="166860"/>
          </a:xfrm>
        </p:grpSpPr>
        <p:sp>
          <p:nvSpPr>
            <p:cNvPr id="50" name="SMARTInkShape-40"/>
            <p:cNvSpPr/>
            <p:nvPr>
              <p:custDataLst>
                <p:tags r:id="rId128"/>
              </p:custDataLst>
            </p:nvPr>
          </p:nvSpPr>
          <p:spPr>
            <a:xfrm>
              <a:off x="7031798" y="3105150"/>
              <a:ext cx="137353" cy="166860"/>
            </a:xfrm>
            <a:custGeom>
              <a:avLst/>
              <a:gdLst/>
              <a:ahLst/>
              <a:cxnLst/>
              <a:rect l="0" t="0" r="0" b="0"/>
              <a:pathLst>
                <a:path w="137353" h="166860">
                  <a:moveTo>
                    <a:pt x="16702" y="0"/>
                  </a:moveTo>
                  <a:lnTo>
                    <a:pt x="16702" y="0"/>
                  </a:lnTo>
                  <a:lnTo>
                    <a:pt x="9960" y="3371"/>
                  </a:lnTo>
                  <a:lnTo>
                    <a:pt x="4769" y="12552"/>
                  </a:lnTo>
                  <a:lnTo>
                    <a:pt x="815" y="26745"/>
                  </a:lnTo>
                  <a:lnTo>
                    <a:pt x="0" y="55275"/>
                  </a:lnTo>
                  <a:lnTo>
                    <a:pt x="4810" y="78189"/>
                  </a:lnTo>
                  <a:lnTo>
                    <a:pt x="13533" y="100603"/>
                  </a:lnTo>
                  <a:lnTo>
                    <a:pt x="25877" y="120912"/>
                  </a:lnTo>
                  <a:lnTo>
                    <a:pt x="52659" y="143541"/>
                  </a:lnTo>
                  <a:lnTo>
                    <a:pt x="81528" y="158790"/>
                  </a:lnTo>
                  <a:lnTo>
                    <a:pt x="97019" y="165353"/>
                  </a:lnTo>
                  <a:lnTo>
                    <a:pt x="110959" y="166859"/>
                  </a:lnTo>
                  <a:lnTo>
                    <a:pt x="117640" y="166272"/>
                  </a:lnTo>
                  <a:lnTo>
                    <a:pt x="122799" y="164471"/>
                  </a:lnTo>
                  <a:lnTo>
                    <a:pt x="137352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41"/>
            <p:cNvSpPr/>
            <p:nvPr>
              <p:custDataLst>
                <p:tags r:id="rId129"/>
              </p:custDataLst>
            </p:nvPr>
          </p:nvSpPr>
          <p:spPr>
            <a:xfrm>
              <a:off x="7004050" y="3143250"/>
              <a:ext cx="158751" cy="107951"/>
            </a:xfrm>
            <a:custGeom>
              <a:avLst/>
              <a:gdLst/>
              <a:ahLst/>
              <a:cxnLst/>
              <a:rect l="0" t="0" r="0" b="0"/>
              <a:pathLst>
                <a:path w="158751" h="107951">
                  <a:moveTo>
                    <a:pt x="0" y="107950"/>
                  </a:moveTo>
                  <a:lnTo>
                    <a:pt x="0" y="107950"/>
                  </a:lnTo>
                  <a:lnTo>
                    <a:pt x="3371" y="107950"/>
                  </a:lnTo>
                  <a:lnTo>
                    <a:pt x="31110" y="92036"/>
                  </a:lnTo>
                  <a:lnTo>
                    <a:pt x="61037" y="70387"/>
                  </a:lnTo>
                  <a:lnTo>
                    <a:pt x="84278" y="54331"/>
                  </a:lnTo>
                  <a:lnTo>
                    <a:pt x="114419" y="32796"/>
                  </a:lnTo>
                  <a:lnTo>
                    <a:pt x="143408" y="12332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42"/>
            <p:cNvSpPr/>
            <p:nvPr>
              <p:custDataLst>
                <p:tags r:id="rId130"/>
              </p:custDataLst>
            </p:nvPr>
          </p:nvSpPr>
          <p:spPr>
            <a:xfrm>
              <a:off x="7226300" y="3111500"/>
              <a:ext cx="149703" cy="139701"/>
            </a:xfrm>
            <a:custGeom>
              <a:avLst/>
              <a:gdLst/>
              <a:ahLst/>
              <a:cxnLst/>
              <a:rect l="0" t="0" r="0" b="0"/>
              <a:pathLst>
                <a:path w="149703" h="139701">
                  <a:moveTo>
                    <a:pt x="0" y="0"/>
                  </a:moveTo>
                  <a:lnTo>
                    <a:pt x="0" y="0"/>
                  </a:lnTo>
                  <a:lnTo>
                    <a:pt x="12209" y="0"/>
                  </a:lnTo>
                  <a:lnTo>
                    <a:pt x="37977" y="9434"/>
                  </a:lnTo>
                  <a:lnTo>
                    <a:pt x="61974" y="17298"/>
                  </a:lnTo>
                  <a:lnTo>
                    <a:pt x="86958" y="27546"/>
                  </a:lnTo>
                  <a:lnTo>
                    <a:pt x="111530" y="35365"/>
                  </a:lnTo>
                  <a:lnTo>
                    <a:pt x="142314" y="43114"/>
                  </a:lnTo>
                  <a:lnTo>
                    <a:pt x="145676" y="44265"/>
                  </a:lnTo>
                  <a:lnTo>
                    <a:pt x="147917" y="45738"/>
                  </a:lnTo>
                  <a:lnTo>
                    <a:pt x="149411" y="47425"/>
                  </a:lnTo>
                  <a:lnTo>
                    <a:pt x="149702" y="49961"/>
                  </a:lnTo>
                  <a:lnTo>
                    <a:pt x="148144" y="56542"/>
                  </a:lnTo>
                  <a:lnTo>
                    <a:pt x="126185" y="82403"/>
                  </a:lnTo>
                  <a:lnTo>
                    <a:pt x="100316" y="110926"/>
                  </a:lnTo>
                  <a:lnTo>
                    <a:pt x="84875" y="132496"/>
                  </a:lnTo>
                  <a:lnTo>
                    <a:pt x="8255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" name="SMARTInkShape-Group14"/>
          <p:cNvGrpSpPr/>
          <p:nvPr/>
        </p:nvGrpSpPr>
        <p:grpSpPr>
          <a:xfrm>
            <a:off x="7524750" y="3117850"/>
            <a:ext cx="279401" cy="148553"/>
            <a:chOff x="7524750" y="3117850"/>
            <a:chExt cx="279401" cy="148553"/>
          </a:xfrm>
        </p:grpSpPr>
        <p:sp>
          <p:nvSpPr>
            <p:cNvPr id="54" name="SMARTInkShape-43"/>
            <p:cNvSpPr/>
            <p:nvPr>
              <p:custDataLst>
                <p:tags r:id="rId125"/>
              </p:custDataLst>
            </p:nvPr>
          </p:nvSpPr>
          <p:spPr>
            <a:xfrm>
              <a:off x="7524750" y="3136900"/>
              <a:ext cx="127506" cy="99856"/>
            </a:xfrm>
            <a:custGeom>
              <a:avLst/>
              <a:gdLst/>
              <a:ahLst/>
              <a:cxnLst/>
              <a:rect l="0" t="0" r="0" b="0"/>
              <a:pathLst>
                <a:path w="127506" h="99856">
                  <a:moveTo>
                    <a:pt x="0" y="0"/>
                  </a:moveTo>
                  <a:lnTo>
                    <a:pt x="0" y="0"/>
                  </a:lnTo>
                  <a:lnTo>
                    <a:pt x="6741" y="6742"/>
                  </a:lnTo>
                  <a:lnTo>
                    <a:pt x="18709" y="35459"/>
                  </a:lnTo>
                  <a:lnTo>
                    <a:pt x="44173" y="62978"/>
                  </a:lnTo>
                  <a:lnTo>
                    <a:pt x="65300" y="80514"/>
                  </a:lnTo>
                  <a:lnTo>
                    <a:pt x="94351" y="95710"/>
                  </a:lnTo>
                  <a:lnTo>
                    <a:pt x="110662" y="99855"/>
                  </a:lnTo>
                  <a:lnTo>
                    <a:pt x="119974" y="98943"/>
                  </a:lnTo>
                  <a:lnTo>
                    <a:pt x="124433" y="97712"/>
                  </a:lnTo>
                  <a:lnTo>
                    <a:pt x="126699" y="96186"/>
                  </a:lnTo>
                  <a:lnTo>
                    <a:pt x="127505" y="94463"/>
                  </a:lnTo>
                  <a:lnTo>
                    <a:pt x="1270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44"/>
            <p:cNvSpPr/>
            <p:nvPr>
              <p:custDataLst>
                <p:tags r:id="rId126"/>
              </p:custDataLst>
            </p:nvPr>
          </p:nvSpPr>
          <p:spPr>
            <a:xfrm>
              <a:off x="7524750" y="3117850"/>
              <a:ext cx="107951" cy="120651"/>
            </a:xfrm>
            <a:custGeom>
              <a:avLst/>
              <a:gdLst/>
              <a:ahLst/>
              <a:cxnLst/>
              <a:rect l="0" t="0" r="0" b="0"/>
              <a:pathLst>
                <a:path w="107951" h="120651">
                  <a:moveTo>
                    <a:pt x="0" y="120650"/>
                  </a:moveTo>
                  <a:lnTo>
                    <a:pt x="0" y="120650"/>
                  </a:lnTo>
                  <a:lnTo>
                    <a:pt x="0" y="117279"/>
                  </a:lnTo>
                  <a:lnTo>
                    <a:pt x="3371" y="108441"/>
                  </a:lnTo>
                  <a:lnTo>
                    <a:pt x="26746" y="77603"/>
                  </a:lnTo>
                  <a:lnTo>
                    <a:pt x="53864" y="48550"/>
                  </a:lnTo>
                  <a:lnTo>
                    <a:pt x="79381" y="23166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45"/>
            <p:cNvSpPr/>
            <p:nvPr>
              <p:custDataLst>
                <p:tags r:id="rId127"/>
              </p:custDataLst>
            </p:nvPr>
          </p:nvSpPr>
          <p:spPr>
            <a:xfrm>
              <a:off x="7718326" y="3194050"/>
              <a:ext cx="85825" cy="72353"/>
            </a:xfrm>
            <a:custGeom>
              <a:avLst/>
              <a:gdLst/>
              <a:ahLst/>
              <a:cxnLst/>
              <a:rect l="0" t="0" r="0" b="0"/>
              <a:pathLst>
                <a:path w="85825" h="72353">
                  <a:moveTo>
                    <a:pt x="54074" y="0"/>
                  </a:moveTo>
                  <a:lnTo>
                    <a:pt x="54074" y="0"/>
                  </a:lnTo>
                  <a:lnTo>
                    <a:pt x="47332" y="0"/>
                  </a:lnTo>
                  <a:lnTo>
                    <a:pt x="42141" y="1881"/>
                  </a:lnTo>
                  <a:lnTo>
                    <a:pt x="14926" y="24799"/>
                  </a:lnTo>
                  <a:lnTo>
                    <a:pt x="8925" y="29232"/>
                  </a:lnTo>
                  <a:lnTo>
                    <a:pt x="2257" y="39803"/>
                  </a:lnTo>
                  <a:lnTo>
                    <a:pt x="0" y="50146"/>
                  </a:lnTo>
                  <a:lnTo>
                    <a:pt x="1349" y="57094"/>
                  </a:lnTo>
                  <a:lnTo>
                    <a:pt x="8063" y="62535"/>
                  </a:lnTo>
                  <a:lnTo>
                    <a:pt x="29620" y="71776"/>
                  </a:lnTo>
                  <a:lnTo>
                    <a:pt x="39913" y="72352"/>
                  </a:lnTo>
                  <a:lnTo>
                    <a:pt x="70371" y="65110"/>
                  </a:lnTo>
                  <a:lnTo>
                    <a:pt x="85824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" name="SMARTInkShape-Group15"/>
          <p:cNvGrpSpPr/>
          <p:nvPr/>
        </p:nvGrpSpPr>
        <p:grpSpPr>
          <a:xfrm>
            <a:off x="7975600" y="3057630"/>
            <a:ext cx="527051" cy="123882"/>
            <a:chOff x="7975600" y="3057630"/>
            <a:chExt cx="527051" cy="123882"/>
          </a:xfrm>
        </p:grpSpPr>
        <p:sp>
          <p:nvSpPr>
            <p:cNvPr id="58" name="SMARTInkShape-46"/>
            <p:cNvSpPr/>
            <p:nvPr>
              <p:custDataLst>
                <p:tags r:id="rId123"/>
              </p:custDataLst>
            </p:nvPr>
          </p:nvSpPr>
          <p:spPr>
            <a:xfrm>
              <a:off x="7975600" y="3074414"/>
              <a:ext cx="241012" cy="102745"/>
            </a:xfrm>
            <a:custGeom>
              <a:avLst/>
              <a:gdLst/>
              <a:ahLst/>
              <a:cxnLst/>
              <a:rect l="0" t="0" r="0" b="0"/>
              <a:pathLst>
                <a:path w="241012" h="102745">
                  <a:moveTo>
                    <a:pt x="0" y="18036"/>
                  </a:moveTo>
                  <a:lnTo>
                    <a:pt x="0" y="18036"/>
                  </a:lnTo>
                  <a:lnTo>
                    <a:pt x="0" y="14665"/>
                  </a:lnTo>
                  <a:lnTo>
                    <a:pt x="705" y="13672"/>
                  </a:lnTo>
                  <a:lnTo>
                    <a:pt x="1882" y="13010"/>
                  </a:lnTo>
                  <a:lnTo>
                    <a:pt x="3371" y="12569"/>
                  </a:lnTo>
                  <a:lnTo>
                    <a:pt x="28562" y="23736"/>
                  </a:lnTo>
                  <a:lnTo>
                    <a:pt x="55500" y="30543"/>
                  </a:lnTo>
                  <a:lnTo>
                    <a:pt x="78288" y="33472"/>
                  </a:lnTo>
                  <a:lnTo>
                    <a:pt x="102529" y="32423"/>
                  </a:lnTo>
                  <a:lnTo>
                    <a:pt x="129862" y="31236"/>
                  </a:lnTo>
                  <a:lnTo>
                    <a:pt x="140737" y="29076"/>
                  </a:lnTo>
                  <a:lnTo>
                    <a:pt x="150096" y="25312"/>
                  </a:lnTo>
                  <a:lnTo>
                    <a:pt x="151376" y="32324"/>
                  </a:lnTo>
                  <a:lnTo>
                    <a:pt x="151240" y="44142"/>
                  </a:lnTo>
                  <a:lnTo>
                    <a:pt x="147284" y="70857"/>
                  </a:lnTo>
                  <a:lnTo>
                    <a:pt x="146293" y="92989"/>
                  </a:lnTo>
                  <a:lnTo>
                    <a:pt x="148040" y="99091"/>
                  </a:lnTo>
                  <a:lnTo>
                    <a:pt x="149493" y="101706"/>
                  </a:lnTo>
                  <a:lnTo>
                    <a:pt x="150462" y="102744"/>
                  </a:lnTo>
                  <a:lnTo>
                    <a:pt x="151108" y="102730"/>
                  </a:lnTo>
                  <a:lnTo>
                    <a:pt x="151539" y="102015"/>
                  </a:lnTo>
                  <a:lnTo>
                    <a:pt x="152144" y="94267"/>
                  </a:lnTo>
                  <a:lnTo>
                    <a:pt x="143621" y="63799"/>
                  </a:lnTo>
                  <a:lnTo>
                    <a:pt x="141567" y="34809"/>
                  </a:lnTo>
                  <a:lnTo>
                    <a:pt x="145114" y="10855"/>
                  </a:lnTo>
                  <a:lnTo>
                    <a:pt x="148692" y="4261"/>
                  </a:lnTo>
                  <a:lnTo>
                    <a:pt x="151338" y="2502"/>
                  </a:lnTo>
                  <a:lnTo>
                    <a:pt x="161806" y="28"/>
                  </a:lnTo>
                  <a:lnTo>
                    <a:pt x="175256" y="0"/>
                  </a:lnTo>
                  <a:lnTo>
                    <a:pt x="202488" y="5954"/>
                  </a:lnTo>
                  <a:lnTo>
                    <a:pt x="215584" y="11255"/>
                  </a:lnTo>
                  <a:lnTo>
                    <a:pt x="240867" y="31124"/>
                  </a:lnTo>
                  <a:lnTo>
                    <a:pt x="241011" y="35933"/>
                  </a:lnTo>
                  <a:lnTo>
                    <a:pt x="235527" y="48803"/>
                  </a:lnTo>
                  <a:lnTo>
                    <a:pt x="220539" y="65174"/>
                  </a:lnTo>
                  <a:lnTo>
                    <a:pt x="189012" y="83920"/>
                  </a:lnTo>
                  <a:lnTo>
                    <a:pt x="177800" y="878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47"/>
            <p:cNvSpPr/>
            <p:nvPr>
              <p:custDataLst>
                <p:tags r:id="rId124"/>
              </p:custDataLst>
            </p:nvPr>
          </p:nvSpPr>
          <p:spPr>
            <a:xfrm>
              <a:off x="8351132" y="3057630"/>
              <a:ext cx="151519" cy="123882"/>
            </a:xfrm>
            <a:custGeom>
              <a:avLst/>
              <a:gdLst/>
              <a:ahLst/>
              <a:cxnLst/>
              <a:rect l="0" t="0" r="0" b="0"/>
              <a:pathLst>
                <a:path w="151519" h="123882">
                  <a:moveTo>
                    <a:pt x="5468" y="9420"/>
                  </a:moveTo>
                  <a:lnTo>
                    <a:pt x="5468" y="9420"/>
                  </a:lnTo>
                  <a:lnTo>
                    <a:pt x="2096" y="33839"/>
                  </a:lnTo>
                  <a:lnTo>
                    <a:pt x="0" y="60321"/>
                  </a:lnTo>
                  <a:lnTo>
                    <a:pt x="2750" y="87139"/>
                  </a:lnTo>
                  <a:lnTo>
                    <a:pt x="4932" y="115005"/>
                  </a:lnTo>
                  <a:lnTo>
                    <a:pt x="5229" y="122904"/>
                  </a:lnTo>
                  <a:lnTo>
                    <a:pt x="6720" y="123881"/>
                  </a:lnTo>
                  <a:lnTo>
                    <a:pt x="9125" y="123122"/>
                  </a:lnTo>
                  <a:lnTo>
                    <a:pt x="15560" y="117810"/>
                  </a:lnTo>
                  <a:lnTo>
                    <a:pt x="27822" y="100096"/>
                  </a:lnTo>
                  <a:lnTo>
                    <a:pt x="38686" y="77708"/>
                  </a:lnTo>
                  <a:lnTo>
                    <a:pt x="48689" y="55057"/>
                  </a:lnTo>
                  <a:lnTo>
                    <a:pt x="63237" y="25255"/>
                  </a:lnTo>
                  <a:lnTo>
                    <a:pt x="64442" y="22093"/>
                  </a:lnTo>
                  <a:lnTo>
                    <a:pt x="64540" y="19985"/>
                  </a:lnTo>
                  <a:lnTo>
                    <a:pt x="63899" y="18580"/>
                  </a:lnTo>
                  <a:lnTo>
                    <a:pt x="72818" y="45475"/>
                  </a:lnTo>
                  <a:lnTo>
                    <a:pt x="76706" y="73430"/>
                  </a:lnTo>
                  <a:lnTo>
                    <a:pt x="80198" y="85771"/>
                  </a:lnTo>
                  <a:lnTo>
                    <a:pt x="81378" y="95841"/>
                  </a:lnTo>
                  <a:lnTo>
                    <a:pt x="82180" y="95256"/>
                  </a:lnTo>
                  <a:lnTo>
                    <a:pt x="98257" y="70032"/>
                  </a:lnTo>
                  <a:lnTo>
                    <a:pt x="113864" y="43999"/>
                  </a:lnTo>
                  <a:lnTo>
                    <a:pt x="132138" y="13324"/>
                  </a:lnTo>
                  <a:lnTo>
                    <a:pt x="140082" y="4099"/>
                  </a:lnTo>
                  <a:lnTo>
                    <a:pt x="145965" y="0"/>
                  </a:lnTo>
                  <a:lnTo>
                    <a:pt x="147816" y="1023"/>
                  </a:lnTo>
                  <a:lnTo>
                    <a:pt x="149872" y="7805"/>
                  </a:lnTo>
                  <a:lnTo>
                    <a:pt x="150487" y="30111"/>
                  </a:lnTo>
                  <a:lnTo>
                    <a:pt x="144546" y="60962"/>
                  </a:lnTo>
                  <a:lnTo>
                    <a:pt x="142069" y="76778"/>
                  </a:lnTo>
                  <a:lnTo>
                    <a:pt x="144621" y="107321"/>
                  </a:lnTo>
                  <a:lnTo>
                    <a:pt x="146806" y="114785"/>
                  </a:lnTo>
                  <a:lnTo>
                    <a:pt x="151518" y="1237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" name="SMARTInkShape-Group16"/>
          <p:cNvGrpSpPr/>
          <p:nvPr/>
        </p:nvGrpSpPr>
        <p:grpSpPr>
          <a:xfrm>
            <a:off x="8413750" y="2927350"/>
            <a:ext cx="679451" cy="568452"/>
            <a:chOff x="8413750" y="2927350"/>
            <a:chExt cx="679451" cy="568452"/>
          </a:xfrm>
        </p:grpSpPr>
        <p:sp>
          <p:nvSpPr>
            <p:cNvPr id="61" name="SMARTInkShape-48"/>
            <p:cNvSpPr/>
            <p:nvPr>
              <p:custDataLst>
                <p:tags r:id="rId116"/>
              </p:custDataLst>
            </p:nvPr>
          </p:nvSpPr>
          <p:spPr>
            <a:xfrm>
              <a:off x="8680450" y="3073477"/>
              <a:ext cx="88901" cy="6274"/>
            </a:xfrm>
            <a:custGeom>
              <a:avLst/>
              <a:gdLst/>
              <a:ahLst/>
              <a:cxnLst/>
              <a:rect l="0" t="0" r="0" b="0"/>
              <a:pathLst>
                <a:path w="88901" h="6274">
                  <a:moveTo>
                    <a:pt x="0" y="6273"/>
                  </a:moveTo>
                  <a:lnTo>
                    <a:pt x="0" y="6273"/>
                  </a:lnTo>
                  <a:lnTo>
                    <a:pt x="0" y="806"/>
                  </a:lnTo>
                  <a:lnTo>
                    <a:pt x="705" y="511"/>
                  </a:lnTo>
                  <a:lnTo>
                    <a:pt x="18951" y="0"/>
                  </a:lnTo>
                  <a:lnTo>
                    <a:pt x="45841" y="4302"/>
                  </a:lnTo>
                  <a:lnTo>
                    <a:pt x="76135" y="5883"/>
                  </a:lnTo>
                  <a:lnTo>
                    <a:pt x="88900" y="6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49"/>
            <p:cNvSpPr/>
            <p:nvPr>
              <p:custDataLst>
                <p:tags r:id="rId117"/>
              </p:custDataLst>
            </p:nvPr>
          </p:nvSpPr>
          <p:spPr>
            <a:xfrm>
              <a:off x="8686800" y="31178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0844" y="5761"/>
                  </a:lnTo>
                  <a:lnTo>
                    <a:pt x="38692" y="9643"/>
                  </a:lnTo>
                  <a:lnTo>
                    <a:pt x="68046" y="12298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50"/>
            <p:cNvSpPr/>
            <p:nvPr>
              <p:custDataLst>
                <p:tags r:id="rId118"/>
              </p:custDataLst>
            </p:nvPr>
          </p:nvSpPr>
          <p:spPr>
            <a:xfrm>
              <a:off x="8413750" y="3384070"/>
              <a:ext cx="158751" cy="111732"/>
            </a:xfrm>
            <a:custGeom>
              <a:avLst/>
              <a:gdLst/>
              <a:ahLst/>
              <a:cxnLst/>
              <a:rect l="0" t="0" r="0" b="0"/>
              <a:pathLst>
                <a:path w="158751" h="111732">
                  <a:moveTo>
                    <a:pt x="0" y="19530"/>
                  </a:moveTo>
                  <a:lnTo>
                    <a:pt x="0" y="19530"/>
                  </a:lnTo>
                  <a:lnTo>
                    <a:pt x="5468" y="8595"/>
                  </a:lnTo>
                  <a:lnTo>
                    <a:pt x="6272" y="36871"/>
                  </a:lnTo>
                  <a:lnTo>
                    <a:pt x="2956" y="63865"/>
                  </a:lnTo>
                  <a:lnTo>
                    <a:pt x="1289" y="93747"/>
                  </a:lnTo>
                  <a:lnTo>
                    <a:pt x="3631" y="104491"/>
                  </a:lnTo>
                  <a:lnTo>
                    <a:pt x="5948" y="107921"/>
                  </a:lnTo>
                  <a:lnTo>
                    <a:pt x="8904" y="110207"/>
                  </a:lnTo>
                  <a:lnTo>
                    <a:pt x="12286" y="111731"/>
                  </a:lnTo>
                  <a:lnTo>
                    <a:pt x="16658" y="111336"/>
                  </a:lnTo>
                  <a:lnTo>
                    <a:pt x="27159" y="107135"/>
                  </a:lnTo>
                  <a:lnTo>
                    <a:pt x="37001" y="96800"/>
                  </a:lnTo>
                  <a:lnTo>
                    <a:pt x="54816" y="67171"/>
                  </a:lnTo>
                  <a:lnTo>
                    <a:pt x="68205" y="36273"/>
                  </a:lnTo>
                  <a:lnTo>
                    <a:pt x="69362" y="33428"/>
                  </a:lnTo>
                  <a:lnTo>
                    <a:pt x="76447" y="32585"/>
                  </a:lnTo>
                  <a:lnTo>
                    <a:pt x="78482" y="35289"/>
                  </a:lnTo>
                  <a:lnTo>
                    <a:pt x="80742" y="45819"/>
                  </a:lnTo>
                  <a:lnTo>
                    <a:pt x="78643" y="64244"/>
                  </a:lnTo>
                  <a:lnTo>
                    <a:pt x="70947" y="89894"/>
                  </a:lnTo>
                  <a:lnTo>
                    <a:pt x="71287" y="91839"/>
                  </a:lnTo>
                  <a:lnTo>
                    <a:pt x="72219" y="93136"/>
                  </a:lnTo>
                  <a:lnTo>
                    <a:pt x="73546" y="94001"/>
                  </a:lnTo>
                  <a:lnTo>
                    <a:pt x="75842" y="92460"/>
                  </a:lnTo>
                  <a:lnTo>
                    <a:pt x="97014" y="65692"/>
                  </a:lnTo>
                  <a:lnTo>
                    <a:pt x="114822" y="35324"/>
                  </a:lnTo>
                  <a:lnTo>
                    <a:pt x="137330" y="4162"/>
                  </a:lnTo>
                  <a:lnTo>
                    <a:pt x="140236" y="818"/>
                  </a:lnTo>
                  <a:lnTo>
                    <a:pt x="142174" y="0"/>
                  </a:lnTo>
                  <a:lnTo>
                    <a:pt x="143466" y="866"/>
                  </a:lnTo>
                  <a:lnTo>
                    <a:pt x="144327" y="2853"/>
                  </a:lnTo>
                  <a:lnTo>
                    <a:pt x="145540" y="15765"/>
                  </a:lnTo>
                  <a:lnTo>
                    <a:pt x="142291" y="43455"/>
                  </a:lnTo>
                  <a:lnTo>
                    <a:pt x="145415" y="73115"/>
                  </a:lnTo>
                  <a:lnTo>
                    <a:pt x="149233" y="86834"/>
                  </a:lnTo>
                  <a:lnTo>
                    <a:pt x="150994" y="89799"/>
                  </a:lnTo>
                  <a:lnTo>
                    <a:pt x="158750" y="957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51"/>
            <p:cNvSpPr/>
            <p:nvPr>
              <p:custDataLst>
                <p:tags r:id="rId119"/>
              </p:custDataLst>
            </p:nvPr>
          </p:nvSpPr>
          <p:spPr>
            <a:xfrm>
              <a:off x="8648700" y="3416300"/>
              <a:ext cx="82551" cy="3659"/>
            </a:xfrm>
            <a:custGeom>
              <a:avLst/>
              <a:gdLst/>
              <a:ahLst/>
              <a:cxnLst/>
              <a:rect l="0" t="0" r="0" b="0"/>
              <a:pathLst>
                <a:path w="82551" h="3659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61373" y="0"/>
                  </a:lnTo>
                  <a:lnTo>
                    <a:pt x="70315" y="705"/>
                  </a:lnTo>
                  <a:lnTo>
                    <a:pt x="78611" y="3658"/>
                  </a:lnTo>
                  <a:lnTo>
                    <a:pt x="79924" y="314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52"/>
            <p:cNvSpPr/>
            <p:nvPr>
              <p:custDataLst>
                <p:tags r:id="rId120"/>
              </p:custDataLst>
            </p:nvPr>
          </p:nvSpPr>
          <p:spPr>
            <a:xfrm>
              <a:off x="8822203" y="3360949"/>
              <a:ext cx="141318" cy="104411"/>
            </a:xfrm>
            <a:custGeom>
              <a:avLst/>
              <a:gdLst/>
              <a:ahLst/>
              <a:cxnLst/>
              <a:rect l="0" t="0" r="0" b="0"/>
              <a:pathLst>
                <a:path w="141318" h="104411">
                  <a:moveTo>
                    <a:pt x="74147" y="10901"/>
                  </a:moveTo>
                  <a:lnTo>
                    <a:pt x="74147" y="10901"/>
                  </a:lnTo>
                  <a:lnTo>
                    <a:pt x="45584" y="41344"/>
                  </a:lnTo>
                  <a:lnTo>
                    <a:pt x="24291" y="67664"/>
                  </a:lnTo>
                  <a:lnTo>
                    <a:pt x="0" y="97409"/>
                  </a:lnTo>
                  <a:lnTo>
                    <a:pt x="5297" y="92350"/>
                  </a:lnTo>
                  <a:lnTo>
                    <a:pt x="19729" y="67154"/>
                  </a:lnTo>
                  <a:lnTo>
                    <a:pt x="31291" y="39014"/>
                  </a:lnTo>
                  <a:lnTo>
                    <a:pt x="39994" y="7308"/>
                  </a:lnTo>
                  <a:lnTo>
                    <a:pt x="40795" y="4272"/>
                  </a:lnTo>
                  <a:lnTo>
                    <a:pt x="42034" y="2249"/>
                  </a:lnTo>
                  <a:lnTo>
                    <a:pt x="43566" y="900"/>
                  </a:lnTo>
                  <a:lnTo>
                    <a:pt x="45293" y="0"/>
                  </a:lnTo>
                  <a:lnTo>
                    <a:pt x="57836" y="2105"/>
                  </a:lnTo>
                  <a:lnTo>
                    <a:pt x="61862" y="5037"/>
                  </a:lnTo>
                  <a:lnTo>
                    <a:pt x="82503" y="34222"/>
                  </a:lnTo>
                  <a:lnTo>
                    <a:pt x="109952" y="61290"/>
                  </a:lnTo>
                  <a:lnTo>
                    <a:pt x="134949" y="90026"/>
                  </a:lnTo>
                  <a:lnTo>
                    <a:pt x="141317" y="100275"/>
                  </a:lnTo>
                  <a:lnTo>
                    <a:pt x="140799" y="102234"/>
                  </a:lnTo>
                  <a:lnTo>
                    <a:pt x="139042" y="103540"/>
                  </a:lnTo>
                  <a:lnTo>
                    <a:pt x="136461" y="104410"/>
                  </a:lnTo>
                  <a:lnTo>
                    <a:pt x="119343" y="102264"/>
                  </a:lnTo>
                  <a:lnTo>
                    <a:pt x="93026" y="93789"/>
                  </a:lnTo>
                  <a:lnTo>
                    <a:pt x="66257" y="82340"/>
                  </a:lnTo>
                  <a:lnTo>
                    <a:pt x="38955" y="74866"/>
                  </a:lnTo>
                  <a:lnTo>
                    <a:pt x="39396" y="74710"/>
                  </a:lnTo>
                  <a:lnTo>
                    <a:pt x="42397" y="744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53"/>
            <p:cNvSpPr/>
            <p:nvPr>
              <p:custDataLst>
                <p:tags r:id="rId121"/>
              </p:custDataLst>
            </p:nvPr>
          </p:nvSpPr>
          <p:spPr>
            <a:xfrm>
              <a:off x="8991884" y="3355491"/>
              <a:ext cx="101317" cy="117960"/>
            </a:xfrm>
            <a:custGeom>
              <a:avLst/>
              <a:gdLst/>
              <a:ahLst/>
              <a:cxnLst/>
              <a:rect l="0" t="0" r="0" b="0"/>
              <a:pathLst>
                <a:path w="101317" h="117960">
                  <a:moveTo>
                    <a:pt x="12416" y="3659"/>
                  </a:moveTo>
                  <a:lnTo>
                    <a:pt x="12416" y="3659"/>
                  </a:lnTo>
                  <a:lnTo>
                    <a:pt x="12416" y="288"/>
                  </a:lnTo>
                  <a:lnTo>
                    <a:pt x="11710" y="0"/>
                  </a:lnTo>
                  <a:lnTo>
                    <a:pt x="9044" y="1563"/>
                  </a:lnTo>
                  <a:lnTo>
                    <a:pt x="4577" y="31013"/>
                  </a:lnTo>
                  <a:lnTo>
                    <a:pt x="1156" y="55038"/>
                  </a:lnTo>
                  <a:lnTo>
                    <a:pt x="0" y="78327"/>
                  </a:lnTo>
                  <a:lnTo>
                    <a:pt x="611" y="80954"/>
                  </a:lnTo>
                  <a:lnTo>
                    <a:pt x="1724" y="82706"/>
                  </a:lnTo>
                  <a:lnTo>
                    <a:pt x="3171" y="83873"/>
                  </a:lnTo>
                  <a:lnTo>
                    <a:pt x="4841" y="83946"/>
                  </a:lnTo>
                  <a:lnTo>
                    <a:pt x="8579" y="82146"/>
                  </a:lnTo>
                  <a:lnTo>
                    <a:pt x="32633" y="50649"/>
                  </a:lnTo>
                  <a:lnTo>
                    <a:pt x="41862" y="33715"/>
                  </a:lnTo>
                  <a:lnTo>
                    <a:pt x="44002" y="13410"/>
                  </a:lnTo>
                  <a:lnTo>
                    <a:pt x="44160" y="39635"/>
                  </a:lnTo>
                  <a:lnTo>
                    <a:pt x="44870" y="67454"/>
                  </a:lnTo>
                  <a:lnTo>
                    <a:pt x="47536" y="73875"/>
                  </a:lnTo>
                  <a:lnTo>
                    <a:pt x="49235" y="75870"/>
                  </a:lnTo>
                  <a:lnTo>
                    <a:pt x="53004" y="78086"/>
                  </a:lnTo>
                  <a:lnTo>
                    <a:pt x="54997" y="77972"/>
                  </a:lnTo>
                  <a:lnTo>
                    <a:pt x="59092" y="75963"/>
                  </a:lnTo>
                  <a:lnTo>
                    <a:pt x="68737" y="64123"/>
                  </a:lnTo>
                  <a:lnTo>
                    <a:pt x="79568" y="36795"/>
                  </a:lnTo>
                  <a:lnTo>
                    <a:pt x="86327" y="18886"/>
                  </a:lnTo>
                  <a:lnTo>
                    <a:pt x="90656" y="13954"/>
                  </a:lnTo>
                  <a:lnTo>
                    <a:pt x="91387" y="14756"/>
                  </a:lnTo>
                  <a:lnTo>
                    <a:pt x="89121" y="40241"/>
                  </a:lnTo>
                  <a:lnTo>
                    <a:pt x="89421" y="71928"/>
                  </a:lnTo>
                  <a:lnTo>
                    <a:pt x="95543" y="101602"/>
                  </a:lnTo>
                  <a:lnTo>
                    <a:pt x="101316" y="1179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54"/>
            <p:cNvSpPr/>
            <p:nvPr>
              <p:custDataLst>
                <p:tags r:id="rId122"/>
              </p:custDataLst>
            </p:nvPr>
          </p:nvSpPr>
          <p:spPr>
            <a:xfrm>
              <a:off x="8572761" y="2927350"/>
              <a:ext cx="6090" cy="88901"/>
            </a:xfrm>
            <a:custGeom>
              <a:avLst/>
              <a:gdLst/>
              <a:ahLst/>
              <a:cxnLst/>
              <a:rect l="0" t="0" r="0" b="0"/>
              <a:pathLst>
                <a:path w="6090" h="88901">
                  <a:moveTo>
                    <a:pt x="6089" y="0"/>
                  </a:moveTo>
                  <a:lnTo>
                    <a:pt x="6089" y="0"/>
                  </a:lnTo>
                  <a:lnTo>
                    <a:pt x="1063" y="25748"/>
                  </a:lnTo>
                  <a:lnTo>
                    <a:pt x="0" y="54240"/>
                  </a:lnTo>
                  <a:lnTo>
                    <a:pt x="608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" name="SMARTInkShape-Group17"/>
          <p:cNvGrpSpPr/>
          <p:nvPr/>
        </p:nvGrpSpPr>
        <p:grpSpPr>
          <a:xfrm>
            <a:off x="5632601" y="4038600"/>
            <a:ext cx="499318" cy="245648"/>
            <a:chOff x="5632601" y="4038600"/>
            <a:chExt cx="499318" cy="245648"/>
          </a:xfrm>
        </p:grpSpPr>
        <p:sp>
          <p:nvSpPr>
            <p:cNvPr id="69" name="SMARTInkShape-55"/>
            <p:cNvSpPr/>
            <p:nvPr>
              <p:custDataLst>
                <p:tags r:id="rId111"/>
              </p:custDataLst>
            </p:nvPr>
          </p:nvSpPr>
          <p:spPr>
            <a:xfrm>
              <a:off x="5632601" y="4159236"/>
              <a:ext cx="184000" cy="125012"/>
            </a:xfrm>
            <a:custGeom>
              <a:avLst/>
              <a:gdLst/>
              <a:ahLst/>
              <a:cxnLst/>
              <a:rect l="0" t="0" r="0" b="0"/>
              <a:pathLst>
                <a:path w="184000" h="125012">
                  <a:moveTo>
                    <a:pt x="12549" y="12714"/>
                  </a:moveTo>
                  <a:lnTo>
                    <a:pt x="12549" y="12714"/>
                  </a:lnTo>
                  <a:lnTo>
                    <a:pt x="9178" y="16085"/>
                  </a:lnTo>
                  <a:lnTo>
                    <a:pt x="3711" y="28294"/>
                  </a:lnTo>
                  <a:lnTo>
                    <a:pt x="612" y="55747"/>
                  </a:lnTo>
                  <a:lnTo>
                    <a:pt x="0" y="82284"/>
                  </a:lnTo>
                  <a:lnTo>
                    <a:pt x="1775" y="101531"/>
                  </a:lnTo>
                  <a:lnTo>
                    <a:pt x="5940" y="125011"/>
                  </a:lnTo>
                  <a:lnTo>
                    <a:pt x="6026" y="124973"/>
                  </a:lnTo>
                  <a:lnTo>
                    <a:pt x="9547" y="111258"/>
                  </a:lnTo>
                  <a:lnTo>
                    <a:pt x="24087" y="80280"/>
                  </a:lnTo>
                  <a:lnTo>
                    <a:pt x="36385" y="50069"/>
                  </a:lnTo>
                  <a:lnTo>
                    <a:pt x="51863" y="31082"/>
                  </a:lnTo>
                  <a:lnTo>
                    <a:pt x="56597" y="27933"/>
                  </a:lnTo>
                  <a:lnTo>
                    <a:pt x="58848" y="27093"/>
                  </a:lnTo>
                  <a:lnTo>
                    <a:pt x="65112" y="28042"/>
                  </a:lnTo>
                  <a:lnTo>
                    <a:pt x="68757" y="29282"/>
                  </a:lnTo>
                  <a:lnTo>
                    <a:pt x="74689" y="36306"/>
                  </a:lnTo>
                  <a:lnTo>
                    <a:pt x="78972" y="46482"/>
                  </a:lnTo>
                  <a:lnTo>
                    <a:pt x="82098" y="77672"/>
                  </a:lnTo>
                  <a:lnTo>
                    <a:pt x="82387" y="99962"/>
                  </a:lnTo>
                  <a:lnTo>
                    <a:pt x="98094" y="76911"/>
                  </a:lnTo>
                  <a:lnTo>
                    <a:pt x="115037" y="49139"/>
                  </a:lnTo>
                  <a:lnTo>
                    <a:pt x="133462" y="22330"/>
                  </a:lnTo>
                  <a:lnTo>
                    <a:pt x="151909" y="1051"/>
                  </a:lnTo>
                  <a:lnTo>
                    <a:pt x="154845" y="0"/>
                  </a:lnTo>
                  <a:lnTo>
                    <a:pt x="157507" y="710"/>
                  </a:lnTo>
                  <a:lnTo>
                    <a:pt x="162347" y="5262"/>
                  </a:lnTo>
                  <a:lnTo>
                    <a:pt x="166850" y="11989"/>
                  </a:lnTo>
                  <a:lnTo>
                    <a:pt x="171125" y="42309"/>
                  </a:lnTo>
                  <a:lnTo>
                    <a:pt x="175403" y="67030"/>
                  </a:lnTo>
                  <a:lnTo>
                    <a:pt x="177353" y="97870"/>
                  </a:lnTo>
                  <a:lnTo>
                    <a:pt x="179399" y="105359"/>
                  </a:lnTo>
                  <a:lnTo>
                    <a:pt x="183999" y="1143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56"/>
            <p:cNvSpPr/>
            <p:nvPr>
              <p:custDataLst>
                <p:tags r:id="rId112"/>
              </p:custDataLst>
            </p:nvPr>
          </p:nvSpPr>
          <p:spPr>
            <a:xfrm>
              <a:off x="5882480" y="4051300"/>
              <a:ext cx="73821" cy="211329"/>
            </a:xfrm>
            <a:custGeom>
              <a:avLst/>
              <a:gdLst/>
              <a:ahLst/>
              <a:cxnLst/>
              <a:rect l="0" t="0" r="0" b="0"/>
              <a:pathLst>
                <a:path w="73821" h="211329">
                  <a:moveTo>
                    <a:pt x="73820" y="0"/>
                  </a:moveTo>
                  <a:lnTo>
                    <a:pt x="73820" y="0"/>
                  </a:lnTo>
                  <a:lnTo>
                    <a:pt x="70449" y="3371"/>
                  </a:lnTo>
                  <a:lnTo>
                    <a:pt x="53555" y="12948"/>
                  </a:lnTo>
                  <a:lnTo>
                    <a:pt x="40221" y="32921"/>
                  </a:lnTo>
                  <a:lnTo>
                    <a:pt x="27333" y="61573"/>
                  </a:lnTo>
                  <a:lnTo>
                    <a:pt x="18822" y="84516"/>
                  </a:lnTo>
                  <a:lnTo>
                    <a:pt x="10336" y="110705"/>
                  </a:lnTo>
                  <a:lnTo>
                    <a:pt x="3271" y="136691"/>
                  </a:lnTo>
                  <a:lnTo>
                    <a:pt x="0" y="166482"/>
                  </a:lnTo>
                  <a:lnTo>
                    <a:pt x="1735" y="181942"/>
                  </a:lnTo>
                  <a:lnTo>
                    <a:pt x="6740" y="193987"/>
                  </a:lnTo>
                  <a:lnTo>
                    <a:pt x="18079" y="209846"/>
                  </a:lnTo>
                  <a:lnTo>
                    <a:pt x="19726" y="211159"/>
                  </a:lnTo>
                  <a:lnTo>
                    <a:pt x="20824" y="211328"/>
                  </a:lnTo>
                  <a:lnTo>
                    <a:pt x="21556" y="210735"/>
                  </a:lnTo>
                  <a:lnTo>
                    <a:pt x="2937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57"/>
            <p:cNvSpPr/>
            <p:nvPr>
              <p:custDataLst>
                <p:tags r:id="rId113"/>
              </p:custDataLst>
            </p:nvPr>
          </p:nvSpPr>
          <p:spPr>
            <a:xfrm>
              <a:off x="5992535" y="4064000"/>
              <a:ext cx="71716" cy="186143"/>
            </a:xfrm>
            <a:custGeom>
              <a:avLst/>
              <a:gdLst/>
              <a:ahLst/>
              <a:cxnLst/>
              <a:rect l="0" t="0" r="0" b="0"/>
              <a:pathLst>
                <a:path w="71716" h="186143">
                  <a:moveTo>
                    <a:pt x="33615" y="0"/>
                  </a:moveTo>
                  <a:lnTo>
                    <a:pt x="33615" y="0"/>
                  </a:lnTo>
                  <a:lnTo>
                    <a:pt x="33615" y="3371"/>
                  </a:lnTo>
                  <a:lnTo>
                    <a:pt x="24777" y="33878"/>
                  </a:lnTo>
                  <a:lnTo>
                    <a:pt x="15318" y="62641"/>
                  </a:lnTo>
                  <a:lnTo>
                    <a:pt x="9491" y="84990"/>
                  </a:lnTo>
                  <a:lnTo>
                    <a:pt x="4549" y="108329"/>
                  </a:lnTo>
                  <a:lnTo>
                    <a:pt x="0" y="130461"/>
                  </a:lnTo>
                  <a:lnTo>
                    <a:pt x="215" y="159383"/>
                  </a:lnTo>
                  <a:lnTo>
                    <a:pt x="4895" y="171497"/>
                  </a:lnTo>
                  <a:lnTo>
                    <a:pt x="8118" y="175714"/>
                  </a:lnTo>
                  <a:lnTo>
                    <a:pt x="19225" y="182282"/>
                  </a:lnTo>
                  <a:lnTo>
                    <a:pt x="32864" y="186142"/>
                  </a:lnTo>
                  <a:lnTo>
                    <a:pt x="45981" y="185506"/>
                  </a:lnTo>
                  <a:lnTo>
                    <a:pt x="56985" y="180989"/>
                  </a:lnTo>
                  <a:lnTo>
                    <a:pt x="71715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58"/>
            <p:cNvSpPr/>
            <p:nvPr>
              <p:custDataLst>
                <p:tags r:id="rId114"/>
              </p:custDataLst>
            </p:nvPr>
          </p:nvSpPr>
          <p:spPr>
            <a:xfrm>
              <a:off x="5975350" y="41529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6680" y="6350"/>
                  </a:lnTo>
                  <a:lnTo>
                    <a:pt x="57795" y="2979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59"/>
            <p:cNvSpPr/>
            <p:nvPr>
              <p:custDataLst>
                <p:tags r:id="rId115"/>
              </p:custDataLst>
            </p:nvPr>
          </p:nvSpPr>
          <p:spPr>
            <a:xfrm>
              <a:off x="6102350" y="4038600"/>
              <a:ext cx="29569" cy="222251"/>
            </a:xfrm>
            <a:custGeom>
              <a:avLst/>
              <a:gdLst/>
              <a:ahLst/>
              <a:cxnLst/>
              <a:rect l="0" t="0" r="0" b="0"/>
              <a:pathLst>
                <a:path w="29569" h="222251">
                  <a:moveTo>
                    <a:pt x="0" y="0"/>
                  </a:moveTo>
                  <a:lnTo>
                    <a:pt x="0" y="0"/>
                  </a:lnTo>
                  <a:lnTo>
                    <a:pt x="6741" y="10113"/>
                  </a:lnTo>
                  <a:lnTo>
                    <a:pt x="14305" y="36628"/>
                  </a:lnTo>
                  <a:lnTo>
                    <a:pt x="20704" y="61199"/>
                  </a:lnTo>
                  <a:lnTo>
                    <a:pt x="26841" y="89288"/>
                  </a:lnTo>
                  <a:lnTo>
                    <a:pt x="29568" y="120587"/>
                  </a:lnTo>
                  <a:lnTo>
                    <a:pt x="28899" y="147669"/>
                  </a:lnTo>
                  <a:lnTo>
                    <a:pt x="25544" y="170758"/>
                  </a:lnTo>
                  <a:lnTo>
                    <a:pt x="17133" y="198213"/>
                  </a:lnTo>
                  <a:lnTo>
                    <a:pt x="13308" y="214500"/>
                  </a:lnTo>
                  <a:lnTo>
                    <a:pt x="11694" y="217084"/>
                  </a:lnTo>
                  <a:lnTo>
                    <a:pt x="635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18"/>
          <p:cNvGrpSpPr/>
          <p:nvPr/>
        </p:nvGrpSpPr>
        <p:grpSpPr>
          <a:xfrm>
            <a:off x="6286500" y="3956050"/>
            <a:ext cx="1338629" cy="311151"/>
            <a:chOff x="6286500" y="3956050"/>
            <a:chExt cx="1338629" cy="311151"/>
          </a:xfrm>
        </p:grpSpPr>
        <p:sp>
          <p:nvSpPr>
            <p:cNvPr id="75" name="SMARTInkShape-60"/>
            <p:cNvSpPr/>
            <p:nvPr>
              <p:custDataLst>
                <p:tags r:id="rId93"/>
              </p:custDataLst>
            </p:nvPr>
          </p:nvSpPr>
          <p:spPr>
            <a:xfrm>
              <a:off x="6286500" y="4133850"/>
              <a:ext cx="101601" cy="95130"/>
            </a:xfrm>
            <a:custGeom>
              <a:avLst/>
              <a:gdLst/>
              <a:ahLst/>
              <a:cxnLst/>
              <a:rect l="0" t="0" r="0" b="0"/>
              <a:pathLst>
                <a:path w="101601" h="95130">
                  <a:moveTo>
                    <a:pt x="0" y="0"/>
                  </a:moveTo>
                  <a:lnTo>
                    <a:pt x="0" y="0"/>
                  </a:lnTo>
                  <a:lnTo>
                    <a:pt x="706" y="16606"/>
                  </a:lnTo>
                  <a:lnTo>
                    <a:pt x="8838" y="44964"/>
                  </a:lnTo>
                  <a:lnTo>
                    <a:pt x="18298" y="60281"/>
                  </a:lnTo>
                  <a:lnTo>
                    <a:pt x="33408" y="73757"/>
                  </a:lnTo>
                  <a:lnTo>
                    <a:pt x="61837" y="88299"/>
                  </a:lnTo>
                  <a:lnTo>
                    <a:pt x="76734" y="93877"/>
                  </a:lnTo>
                  <a:lnTo>
                    <a:pt x="90877" y="95129"/>
                  </a:lnTo>
                  <a:lnTo>
                    <a:pt x="93040" y="92347"/>
                  </a:lnTo>
                  <a:lnTo>
                    <a:pt x="1016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61"/>
            <p:cNvSpPr/>
            <p:nvPr>
              <p:custDataLst>
                <p:tags r:id="rId94"/>
              </p:custDataLst>
            </p:nvPr>
          </p:nvSpPr>
          <p:spPr>
            <a:xfrm>
              <a:off x="6286500" y="4140200"/>
              <a:ext cx="88901" cy="76201"/>
            </a:xfrm>
            <a:custGeom>
              <a:avLst/>
              <a:gdLst/>
              <a:ahLst/>
              <a:cxnLst/>
              <a:rect l="0" t="0" r="0" b="0"/>
              <a:pathLst>
                <a:path w="88901" h="76201">
                  <a:moveTo>
                    <a:pt x="0" y="76200"/>
                  </a:moveTo>
                  <a:lnTo>
                    <a:pt x="0" y="76200"/>
                  </a:lnTo>
                  <a:lnTo>
                    <a:pt x="30507" y="49064"/>
                  </a:lnTo>
                  <a:lnTo>
                    <a:pt x="60563" y="30126"/>
                  </a:lnTo>
                  <a:lnTo>
                    <a:pt x="76113" y="1708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62"/>
            <p:cNvSpPr/>
            <p:nvPr>
              <p:custDataLst>
                <p:tags r:id="rId95"/>
              </p:custDataLst>
            </p:nvPr>
          </p:nvSpPr>
          <p:spPr>
            <a:xfrm>
              <a:off x="6286578" y="4032250"/>
              <a:ext cx="12623" cy="6351"/>
            </a:xfrm>
            <a:custGeom>
              <a:avLst/>
              <a:gdLst/>
              <a:ahLst/>
              <a:cxnLst/>
              <a:rect l="0" t="0" r="0" b="0"/>
              <a:pathLst>
                <a:path w="12623" h="6351">
                  <a:moveTo>
                    <a:pt x="6272" y="6350"/>
                  </a:moveTo>
                  <a:lnTo>
                    <a:pt x="6272" y="6350"/>
                  </a:lnTo>
                  <a:lnTo>
                    <a:pt x="0" y="78"/>
                  </a:lnTo>
                  <a:lnTo>
                    <a:pt x="1262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63"/>
            <p:cNvSpPr/>
            <p:nvPr>
              <p:custDataLst>
                <p:tags r:id="rId96"/>
              </p:custDataLst>
            </p:nvPr>
          </p:nvSpPr>
          <p:spPr>
            <a:xfrm>
              <a:off x="6369050" y="40322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64"/>
            <p:cNvSpPr/>
            <p:nvPr>
              <p:custDataLst>
                <p:tags r:id="rId97"/>
              </p:custDataLst>
            </p:nvPr>
          </p:nvSpPr>
          <p:spPr>
            <a:xfrm>
              <a:off x="6465409" y="4019550"/>
              <a:ext cx="56042" cy="216994"/>
            </a:xfrm>
            <a:custGeom>
              <a:avLst/>
              <a:gdLst/>
              <a:ahLst/>
              <a:cxnLst/>
              <a:rect l="0" t="0" r="0" b="0"/>
              <a:pathLst>
                <a:path w="56042" h="216994">
                  <a:moveTo>
                    <a:pt x="56041" y="0"/>
                  </a:moveTo>
                  <a:lnTo>
                    <a:pt x="56041" y="0"/>
                  </a:lnTo>
                  <a:lnTo>
                    <a:pt x="52670" y="0"/>
                  </a:lnTo>
                  <a:lnTo>
                    <a:pt x="43832" y="10113"/>
                  </a:lnTo>
                  <a:lnTo>
                    <a:pt x="28203" y="39680"/>
                  </a:lnTo>
                  <a:lnTo>
                    <a:pt x="19915" y="63732"/>
                  </a:lnTo>
                  <a:lnTo>
                    <a:pt x="11527" y="89003"/>
                  </a:lnTo>
                  <a:lnTo>
                    <a:pt x="4507" y="114346"/>
                  </a:lnTo>
                  <a:lnTo>
                    <a:pt x="1387" y="139720"/>
                  </a:lnTo>
                  <a:lnTo>
                    <a:pt x="0" y="163228"/>
                  </a:lnTo>
                  <a:lnTo>
                    <a:pt x="1102" y="192532"/>
                  </a:lnTo>
                  <a:lnTo>
                    <a:pt x="5896" y="210858"/>
                  </a:lnTo>
                  <a:lnTo>
                    <a:pt x="7795" y="214655"/>
                  </a:lnTo>
                  <a:lnTo>
                    <a:pt x="10471" y="216481"/>
                  </a:lnTo>
                  <a:lnTo>
                    <a:pt x="13666" y="216993"/>
                  </a:lnTo>
                  <a:lnTo>
                    <a:pt x="24291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65"/>
            <p:cNvSpPr/>
            <p:nvPr>
              <p:custDataLst>
                <p:tags r:id="rId98"/>
              </p:custDataLst>
            </p:nvPr>
          </p:nvSpPr>
          <p:spPr>
            <a:xfrm>
              <a:off x="6558245" y="4044950"/>
              <a:ext cx="58456" cy="179443"/>
            </a:xfrm>
            <a:custGeom>
              <a:avLst/>
              <a:gdLst/>
              <a:ahLst/>
              <a:cxnLst/>
              <a:rect l="0" t="0" r="0" b="0"/>
              <a:pathLst>
                <a:path w="58456" h="179443">
                  <a:moveTo>
                    <a:pt x="52105" y="0"/>
                  </a:moveTo>
                  <a:lnTo>
                    <a:pt x="52105" y="0"/>
                  </a:lnTo>
                  <a:lnTo>
                    <a:pt x="48734" y="0"/>
                  </a:lnTo>
                  <a:lnTo>
                    <a:pt x="45197" y="3763"/>
                  </a:lnTo>
                  <a:lnTo>
                    <a:pt x="30029" y="32507"/>
                  </a:lnTo>
                  <a:lnTo>
                    <a:pt x="17969" y="61451"/>
                  </a:lnTo>
                  <a:lnTo>
                    <a:pt x="9652" y="84462"/>
                  </a:lnTo>
                  <a:lnTo>
                    <a:pt x="3133" y="106918"/>
                  </a:lnTo>
                  <a:lnTo>
                    <a:pt x="0" y="127952"/>
                  </a:lnTo>
                  <a:lnTo>
                    <a:pt x="3312" y="146708"/>
                  </a:lnTo>
                  <a:lnTo>
                    <a:pt x="13110" y="166392"/>
                  </a:lnTo>
                  <a:lnTo>
                    <a:pt x="22780" y="174611"/>
                  </a:lnTo>
                  <a:lnTo>
                    <a:pt x="28322" y="177791"/>
                  </a:lnTo>
                  <a:lnTo>
                    <a:pt x="40124" y="179442"/>
                  </a:lnTo>
                  <a:lnTo>
                    <a:pt x="50307" y="177824"/>
                  </a:lnTo>
                  <a:lnTo>
                    <a:pt x="53024" y="176405"/>
                  </a:lnTo>
                  <a:lnTo>
                    <a:pt x="58455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66"/>
            <p:cNvSpPr/>
            <p:nvPr>
              <p:custDataLst>
                <p:tags r:id="rId99"/>
              </p:custDataLst>
            </p:nvPr>
          </p:nvSpPr>
          <p:spPr>
            <a:xfrm>
              <a:off x="6540500" y="41275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6732" y="6350"/>
                  </a:lnTo>
                  <a:lnTo>
                    <a:pt x="51064" y="446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67"/>
            <p:cNvSpPr/>
            <p:nvPr>
              <p:custDataLst>
                <p:tags r:id="rId100"/>
              </p:custDataLst>
            </p:nvPr>
          </p:nvSpPr>
          <p:spPr>
            <a:xfrm>
              <a:off x="6661150" y="4000500"/>
              <a:ext cx="49737" cy="266701"/>
            </a:xfrm>
            <a:custGeom>
              <a:avLst/>
              <a:gdLst/>
              <a:ahLst/>
              <a:cxnLst/>
              <a:rect l="0" t="0" r="0" b="0"/>
              <a:pathLst>
                <a:path w="49737" h="266701">
                  <a:moveTo>
                    <a:pt x="0" y="0"/>
                  </a:moveTo>
                  <a:lnTo>
                    <a:pt x="0" y="0"/>
                  </a:lnTo>
                  <a:lnTo>
                    <a:pt x="21048" y="29886"/>
                  </a:lnTo>
                  <a:lnTo>
                    <a:pt x="38692" y="56990"/>
                  </a:lnTo>
                  <a:lnTo>
                    <a:pt x="45419" y="80833"/>
                  </a:lnTo>
                  <a:lnTo>
                    <a:pt x="48409" y="107892"/>
                  </a:lnTo>
                  <a:lnTo>
                    <a:pt x="49736" y="136382"/>
                  </a:lnTo>
                  <a:lnTo>
                    <a:pt x="48447" y="163625"/>
                  </a:lnTo>
                  <a:lnTo>
                    <a:pt x="44109" y="189845"/>
                  </a:lnTo>
                  <a:lnTo>
                    <a:pt x="35127" y="215609"/>
                  </a:lnTo>
                  <a:lnTo>
                    <a:pt x="28282" y="243801"/>
                  </a:lnTo>
                  <a:lnTo>
                    <a:pt x="2540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68"/>
            <p:cNvSpPr/>
            <p:nvPr>
              <p:custDataLst>
                <p:tags r:id="rId101"/>
              </p:custDataLst>
            </p:nvPr>
          </p:nvSpPr>
          <p:spPr>
            <a:xfrm>
              <a:off x="6819900" y="41338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8562" y="1881"/>
                  </a:lnTo>
                  <a:lnTo>
                    <a:pt x="59891" y="5467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69"/>
            <p:cNvSpPr/>
            <p:nvPr>
              <p:custDataLst>
                <p:tags r:id="rId102"/>
              </p:custDataLst>
            </p:nvPr>
          </p:nvSpPr>
          <p:spPr>
            <a:xfrm>
              <a:off x="6864611" y="4089400"/>
              <a:ext cx="6090" cy="95251"/>
            </a:xfrm>
            <a:custGeom>
              <a:avLst/>
              <a:gdLst/>
              <a:ahLst/>
              <a:cxnLst/>
              <a:rect l="0" t="0" r="0" b="0"/>
              <a:pathLst>
                <a:path w="6090" h="95251">
                  <a:moveTo>
                    <a:pt x="6089" y="0"/>
                  </a:moveTo>
                  <a:lnTo>
                    <a:pt x="6089" y="0"/>
                  </a:lnTo>
                  <a:lnTo>
                    <a:pt x="1062" y="22604"/>
                  </a:lnTo>
                  <a:lnTo>
                    <a:pt x="0" y="53618"/>
                  </a:lnTo>
                  <a:lnTo>
                    <a:pt x="4799" y="81528"/>
                  </a:lnTo>
                  <a:lnTo>
                    <a:pt x="608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70"/>
            <p:cNvSpPr/>
            <p:nvPr>
              <p:custDataLst>
                <p:tags r:id="rId103"/>
              </p:custDataLst>
            </p:nvPr>
          </p:nvSpPr>
          <p:spPr>
            <a:xfrm>
              <a:off x="7004050" y="3968750"/>
              <a:ext cx="109049" cy="226789"/>
            </a:xfrm>
            <a:custGeom>
              <a:avLst/>
              <a:gdLst/>
              <a:ahLst/>
              <a:cxnLst/>
              <a:rect l="0" t="0" r="0" b="0"/>
              <a:pathLst>
                <a:path w="109049" h="226789">
                  <a:moveTo>
                    <a:pt x="82550" y="0"/>
                  </a:moveTo>
                  <a:lnTo>
                    <a:pt x="82550" y="0"/>
                  </a:lnTo>
                  <a:lnTo>
                    <a:pt x="68735" y="26367"/>
                  </a:lnTo>
                  <a:lnTo>
                    <a:pt x="60888" y="48408"/>
                  </a:lnTo>
                  <a:lnTo>
                    <a:pt x="52697" y="74666"/>
                  </a:lnTo>
                  <a:lnTo>
                    <a:pt x="46234" y="102800"/>
                  </a:lnTo>
                  <a:lnTo>
                    <a:pt x="41715" y="129650"/>
                  </a:lnTo>
                  <a:lnTo>
                    <a:pt x="38466" y="159222"/>
                  </a:lnTo>
                  <a:lnTo>
                    <a:pt x="32053" y="183095"/>
                  </a:lnTo>
                  <a:lnTo>
                    <a:pt x="49453" y="152075"/>
                  </a:lnTo>
                  <a:lnTo>
                    <a:pt x="65769" y="132711"/>
                  </a:lnTo>
                  <a:lnTo>
                    <a:pt x="74151" y="126481"/>
                  </a:lnTo>
                  <a:lnTo>
                    <a:pt x="78362" y="125243"/>
                  </a:lnTo>
                  <a:lnTo>
                    <a:pt x="86803" y="125748"/>
                  </a:lnTo>
                  <a:lnTo>
                    <a:pt x="90325" y="128282"/>
                  </a:lnTo>
                  <a:lnTo>
                    <a:pt x="106718" y="153405"/>
                  </a:lnTo>
                  <a:lnTo>
                    <a:pt x="109048" y="165547"/>
                  </a:lnTo>
                  <a:lnTo>
                    <a:pt x="108682" y="171748"/>
                  </a:lnTo>
                  <a:lnTo>
                    <a:pt x="98054" y="193959"/>
                  </a:lnTo>
                  <a:lnTo>
                    <a:pt x="84870" y="211672"/>
                  </a:lnTo>
                  <a:lnTo>
                    <a:pt x="72527" y="219430"/>
                  </a:lnTo>
                  <a:lnTo>
                    <a:pt x="57634" y="224524"/>
                  </a:lnTo>
                  <a:lnTo>
                    <a:pt x="41608" y="226788"/>
                  </a:lnTo>
                  <a:lnTo>
                    <a:pt x="26960" y="222150"/>
                  </a:lnTo>
                  <a:lnTo>
                    <a:pt x="14804" y="213034"/>
                  </a:lnTo>
                  <a:lnTo>
                    <a:pt x="4700" y="197412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71"/>
            <p:cNvSpPr/>
            <p:nvPr>
              <p:custDataLst>
                <p:tags r:id="rId104"/>
              </p:custDataLst>
            </p:nvPr>
          </p:nvSpPr>
          <p:spPr>
            <a:xfrm>
              <a:off x="7232650" y="4070350"/>
              <a:ext cx="105934" cy="124536"/>
            </a:xfrm>
            <a:custGeom>
              <a:avLst/>
              <a:gdLst/>
              <a:ahLst/>
              <a:cxnLst/>
              <a:rect l="0" t="0" r="0" b="0"/>
              <a:pathLst>
                <a:path w="105934" h="124536">
                  <a:moveTo>
                    <a:pt x="0" y="0"/>
                  </a:moveTo>
                  <a:lnTo>
                    <a:pt x="0" y="0"/>
                  </a:lnTo>
                  <a:lnTo>
                    <a:pt x="705" y="26039"/>
                  </a:lnTo>
                  <a:lnTo>
                    <a:pt x="8789" y="57694"/>
                  </a:lnTo>
                  <a:lnTo>
                    <a:pt x="21654" y="82711"/>
                  </a:lnTo>
                  <a:lnTo>
                    <a:pt x="33613" y="97438"/>
                  </a:lnTo>
                  <a:lnTo>
                    <a:pt x="62404" y="114523"/>
                  </a:lnTo>
                  <a:lnTo>
                    <a:pt x="75713" y="121455"/>
                  </a:lnTo>
                  <a:lnTo>
                    <a:pt x="88683" y="124535"/>
                  </a:lnTo>
                  <a:lnTo>
                    <a:pt x="97741" y="124023"/>
                  </a:lnTo>
                  <a:lnTo>
                    <a:pt x="101143" y="122899"/>
                  </a:lnTo>
                  <a:lnTo>
                    <a:pt x="103412" y="121444"/>
                  </a:lnTo>
                  <a:lnTo>
                    <a:pt x="104925" y="119768"/>
                  </a:lnTo>
                  <a:lnTo>
                    <a:pt x="105933" y="117945"/>
                  </a:lnTo>
                  <a:lnTo>
                    <a:pt x="105173" y="112157"/>
                  </a:lnTo>
                  <a:lnTo>
                    <a:pt x="1016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72"/>
            <p:cNvSpPr/>
            <p:nvPr>
              <p:custDataLst>
                <p:tags r:id="rId105"/>
              </p:custDataLst>
            </p:nvPr>
          </p:nvSpPr>
          <p:spPr>
            <a:xfrm>
              <a:off x="7219950" y="4114800"/>
              <a:ext cx="101601" cy="82551"/>
            </a:xfrm>
            <a:custGeom>
              <a:avLst/>
              <a:gdLst/>
              <a:ahLst/>
              <a:cxnLst/>
              <a:rect l="0" t="0" r="0" b="0"/>
              <a:pathLst>
                <a:path w="101601" h="82551">
                  <a:moveTo>
                    <a:pt x="0" y="82550"/>
                  </a:moveTo>
                  <a:lnTo>
                    <a:pt x="0" y="82550"/>
                  </a:lnTo>
                  <a:lnTo>
                    <a:pt x="0" y="79179"/>
                  </a:lnTo>
                  <a:lnTo>
                    <a:pt x="6742" y="66970"/>
                  </a:lnTo>
                  <a:lnTo>
                    <a:pt x="31801" y="39517"/>
                  </a:lnTo>
                  <a:lnTo>
                    <a:pt x="62047" y="16742"/>
                  </a:lnTo>
                  <a:lnTo>
                    <a:pt x="92942" y="335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73"/>
            <p:cNvSpPr/>
            <p:nvPr>
              <p:custDataLst>
                <p:tags r:id="rId106"/>
              </p:custDataLst>
            </p:nvPr>
          </p:nvSpPr>
          <p:spPr>
            <a:xfrm>
              <a:off x="7391729" y="3968750"/>
              <a:ext cx="63172" cy="222251"/>
            </a:xfrm>
            <a:custGeom>
              <a:avLst/>
              <a:gdLst/>
              <a:ahLst/>
              <a:cxnLst/>
              <a:rect l="0" t="0" r="0" b="0"/>
              <a:pathLst>
                <a:path w="63172" h="222251">
                  <a:moveTo>
                    <a:pt x="63171" y="0"/>
                  </a:moveTo>
                  <a:lnTo>
                    <a:pt x="63171" y="0"/>
                  </a:lnTo>
                  <a:lnTo>
                    <a:pt x="37422" y="31393"/>
                  </a:lnTo>
                  <a:lnTo>
                    <a:pt x="24916" y="53463"/>
                  </a:lnTo>
                  <a:lnTo>
                    <a:pt x="12302" y="77384"/>
                  </a:lnTo>
                  <a:lnTo>
                    <a:pt x="5285" y="100245"/>
                  </a:lnTo>
                  <a:lnTo>
                    <a:pt x="2166" y="122870"/>
                  </a:lnTo>
                  <a:lnTo>
                    <a:pt x="779" y="147037"/>
                  </a:lnTo>
                  <a:lnTo>
                    <a:pt x="0" y="177700"/>
                  </a:lnTo>
                  <a:lnTo>
                    <a:pt x="3139" y="201289"/>
                  </a:lnTo>
                  <a:lnTo>
                    <a:pt x="11909" y="218312"/>
                  </a:lnTo>
                  <a:lnTo>
                    <a:pt x="14886" y="221036"/>
                  </a:lnTo>
                  <a:lnTo>
                    <a:pt x="17575" y="222146"/>
                  </a:lnTo>
                  <a:lnTo>
                    <a:pt x="25071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74"/>
            <p:cNvSpPr/>
            <p:nvPr>
              <p:custDataLst>
                <p:tags r:id="rId107"/>
              </p:custDataLst>
            </p:nvPr>
          </p:nvSpPr>
          <p:spPr>
            <a:xfrm>
              <a:off x="7474834" y="3994150"/>
              <a:ext cx="68967" cy="191088"/>
            </a:xfrm>
            <a:custGeom>
              <a:avLst/>
              <a:gdLst/>
              <a:ahLst/>
              <a:cxnLst/>
              <a:rect l="0" t="0" r="0" b="0"/>
              <a:pathLst>
                <a:path w="68967" h="191088">
                  <a:moveTo>
                    <a:pt x="49916" y="0"/>
                  </a:moveTo>
                  <a:lnTo>
                    <a:pt x="49916" y="0"/>
                  </a:lnTo>
                  <a:lnTo>
                    <a:pt x="53287" y="0"/>
                  </a:lnTo>
                  <a:lnTo>
                    <a:pt x="53061" y="7526"/>
                  </a:lnTo>
                  <a:lnTo>
                    <a:pt x="47085" y="31393"/>
                  </a:lnTo>
                  <a:lnTo>
                    <a:pt x="38780" y="53463"/>
                  </a:lnTo>
                  <a:lnTo>
                    <a:pt x="25682" y="77384"/>
                  </a:lnTo>
                  <a:lnTo>
                    <a:pt x="14215" y="102126"/>
                  </a:lnTo>
                  <a:lnTo>
                    <a:pt x="5827" y="126528"/>
                  </a:lnTo>
                  <a:lnTo>
                    <a:pt x="2099" y="149133"/>
                  </a:lnTo>
                  <a:lnTo>
                    <a:pt x="0" y="174951"/>
                  </a:lnTo>
                  <a:lnTo>
                    <a:pt x="1822" y="180839"/>
                  </a:lnTo>
                  <a:lnTo>
                    <a:pt x="5153" y="185470"/>
                  </a:lnTo>
                  <a:lnTo>
                    <a:pt x="9491" y="189264"/>
                  </a:lnTo>
                  <a:lnTo>
                    <a:pt x="15205" y="191087"/>
                  </a:lnTo>
                  <a:lnTo>
                    <a:pt x="36025" y="190282"/>
                  </a:lnTo>
                  <a:lnTo>
                    <a:pt x="49387" y="187346"/>
                  </a:lnTo>
                  <a:lnTo>
                    <a:pt x="58618" y="181808"/>
                  </a:lnTo>
                  <a:lnTo>
                    <a:pt x="68966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75"/>
            <p:cNvSpPr/>
            <p:nvPr>
              <p:custDataLst>
                <p:tags r:id="rId108"/>
              </p:custDataLst>
            </p:nvPr>
          </p:nvSpPr>
          <p:spPr>
            <a:xfrm>
              <a:off x="7467600" y="4070350"/>
              <a:ext cx="95251" cy="17829"/>
            </a:xfrm>
            <a:custGeom>
              <a:avLst/>
              <a:gdLst/>
              <a:ahLst/>
              <a:cxnLst/>
              <a:rect l="0" t="0" r="0" b="0"/>
              <a:pathLst>
                <a:path w="95251" h="17829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5645" y="6907"/>
                  </a:lnTo>
                  <a:lnTo>
                    <a:pt x="29886" y="14927"/>
                  </a:lnTo>
                  <a:lnTo>
                    <a:pt x="53618" y="17828"/>
                  </a:lnTo>
                  <a:lnTo>
                    <a:pt x="84100" y="14444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76"/>
            <p:cNvSpPr/>
            <p:nvPr>
              <p:custDataLst>
                <p:tags r:id="rId109"/>
              </p:custDataLst>
            </p:nvPr>
          </p:nvSpPr>
          <p:spPr>
            <a:xfrm>
              <a:off x="7581900" y="3956050"/>
              <a:ext cx="43229" cy="292101"/>
            </a:xfrm>
            <a:custGeom>
              <a:avLst/>
              <a:gdLst/>
              <a:ahLst/>
              <a:cxnLst/>
              <a:rect l="0" t="0" r="0" b="0"/>
              <a:pathLst>
                <a:path w="43229" h="292101">
                  <a:moveTo>
                    <a:pt x="25400" y="0"/>
                  </a:moveTo>
                  <a:lnTo>
                    <a:pt x="25400" y="0"/>
                  </a:lnTo>
                  <a:lnTo>
                    <a:pt x="36231" y="28143"/>
                  </a:lnTo>
                  <a:lnTo>
                    <a:pt x="41701" y="56395"/>
                  </a:lnTo>
                  <a:lnTo>
                    <a:pt x="43228" y="81744"/>
                  </a:lnTo>
                  <a:lnTo>
                    <a:pt x="42025" y="111354"/>
                  </a:lnTo>
                  <a:lnTo>
                    <a:pt x="40717" y="127153"/>
                  </a:lnTo>
                  <a:lnTo>
                    <a:pt x="39139" y="144035"/>
                  </a:lnTo>
                  <a:lnTo>
                    <a:pt x="37381" y="161640"/>
                  </a:lnTo>
                  <a:lnTo>
                    <a:pt x="35504" y="179727"/>
                  </a:lnTo>
                  <a:lnTo>
                    <a:pt x="29656" y="211112"/>
                  </a:lnTo>
                  <a:lnTo>
                    <a:pt x="22352" y="237761"/>
                  </a:lnTo>
                  <a:lnTo>
                    <a:pt x="11013" y="267219"/>
                  </a:lnTo>
                  <a:lnTo>
                    <a:pt x="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77"/>
            <p:cNvSpPr/>
            <p:nvPr>
              <p:custDataLst>
                <p:tags r:id="rId110"/>
              </p:custDataLst>
            </p:nvPr>
          </p:nvSpPr>
          <p:spPr>
            <a:xfrm>
              <a:off x="7277982" y="3981450"/>
              <a:ext cx="5469" cy="6351"/>
            </a:xfrm>
            <a:custGeom>
              <a:avLst/>
              <a:gdLst/>
              <a:ahLst/>
              <a:cxnLst/>
              <a:rect l="0" t="0" r="0" b="0"/>
              <a:pathLst>
                <a:path w="5469" h="6351">
                  <a:moveTo>
                    <a:pt x="5468" y="6350"/>
                  </a:moveTo>
                  <a:lnTo>
                    <a:pt x="5468" y="6350"/>
                  </a:lnTo>
                  <a:lnTo>
                    <a:pt x="2097" y="6350"/>
                  </a:lnTo>
                  <a:lnTo>
                    <a:pt x="1104" y="5645"/>
                  </a:lnTo>
                  <a:lnTo>
                    <a:pt x="442" y="4469"/>
                  </a:lnTo>
                  <a:lnTo>
                    <a:pt x="0" y="2979"/>
                  </a:lnTo>
                  <a:lnTo>
                    <a:pt x="412" y="1986"/>
                  </a:lnTo>
                  <a:lnTo>
                    <a:pt x="1392" y="1324"/>
                  </a:lnTo>
                  <a:lnTo>
                    <a:pt x="54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9" name="SMARTInkShape-Group19"/>
          <p:cNvGrpSpPr/>
          <p:nvPr/>
        </p:nvGrpSpPr>
        <p:grpSpPr>
          <a:xfrm>
            <a:off x="7753350" y="3937883"/>
            <a:ext cx="347535" cy="265179"/>
            <a:chOff x="7753350" y="3937883"/>
            <a:chExt cx="347535" cy="265179"/>
          </a:xfrm>
        </p:grpSpPr>
        <p:sp>
          <p:nvSpPr>
            <p:cNvPr id="94" name="SMARTInkShape-78"/>
            <p:cNvSpPr/>
            <p:nvPr>
              <p:custDataLst>
                <p:tags r:id="rId88"/>
              </p:custDataLst>
            </p:nvPr>
          </p:nvSpPr>
          <p:spPr>
            <a:xfrm>
              <a:off x="7759700" y="4096633"/>
              <a:ext cx="57151" cy="11818"/>
            </a:xfrm>
            <a:custGeom>
              <a:avLst/>
              <a:gdLst/>
              <a:ahLst/>
              <a:cxnLst/>
              <a:rect l="0" t="0" r="0" b="0"/>
              <a:pathLst>
                <a:path w="57151" h="1181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5775" y="3655"/>
                  </a:lnTo>
                  <a:lnTo>
                    <a:pt x="32907" y="9672"/>
                  </a:lnTo>
                  <a:lnTo>
                    <a:pt x="571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79"/>
            <p:cNvSpPr/>
            <p:nvPr>
              <p:custDataLst>
                <p:tags r:id="rId89"/>
              </p:custDataLst>
            </p:nvPr>
          </p:nvSpPr>
          <p:spPr>
            <a:xfrm>
              <a:off x="7766050" y="41211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12700"/>
                  </a:moveTo>
                  <a:lnTo>
                    <a:pt x="0" y="12700"/>
                  </a:lnTo>
                  <a:lnTo>
                    <a:pt x="22782" y="11994"/>
                  </a:lnTo>
                  <a:lnTo>
                    <a:pt x="51291" y="3862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80"/>
            <p:cNvSpPr/>
            <p:nvPr>
              <p:custDataLst>
                <p:tags r:id="rId90"/>
              </p:custDataLst>
            </p:nvPr>
          </p:nvSpPr>
          <p:spPr>
            <a:xfrm>
              <a:off x="7753350" y="4108450"/>
              <a:ext cx="131739" cy="6351"/>
            </a:xfrm>
            <a:custGeom>
              <a:avLst/>
              <a:gdLst/>
              <a:ahLst/>
              <a:cxnLst/>
              <a:rect l="0" t="0" r="0" b="0"/>
              <a:pathLst>
                <a:path w="131739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26746" y="588"/>
                  </a:lnTo>
                  <a:lnTo>
                    <a:pt x="54570" y="174"/>
                  </a:lnTo>
                  <a:lnTo>
                    <a:pt x="84451" y="52"/>
                  </a:lnTo>
                  <a:lnTo>
                    <a:pt x="114545" y="10"/>
                  </a:lnTo>
                  <a:lnTo>
                    <a:pt x="131738" y="1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81"/>
            <p:cNvSpPr/>
            <p:nvPr>
              <p:custDataLst>
                <p:tags r:id="rId91"/>
              </p:custDataLst>
            </p:nvPr>
          </p:nvSpPr>
          <p:spPr>
            <a:xfrm>
              <a:off x="7800129" y="4038600"/>
              <a:ext cx="10372" cy="164462"/>
            </a:xfrm>
            <a:custGeom>
              <a:avLst/>
              <a:gdLst/>
              <a:ahLst/>
              <a:cxnLst/>
              <a:rect l="0" t="0" r="0" b="0"/>
              <a:pathLst>
                <a:path w="10372" h="164462">
                  <a:moveTo>
                    <a:pt x="10371" y="0"/>
                  </a:moveTo>
                  <a:lnTo>
                    <a:pt x="10371" y="0"/>
                  </a:lnTo>
                  <a:lnTo>
                    <a:pt x="10371" y="29886"/>
                  </a:lnTo>
                  <a:lnTo>
                    <a:pt x="10371" y="56990"/>
                  </a:lnTo>
                  <a:lnTo>
                    <a:pt x="8489" y="78951"/>
                  </a:lnTo>
                  <a:lnTo>
                    <a:pt x="5302" y="101411"/>
                  </a:lnTo>
                  <a:lnTo>
                    <a:pt x="951" y="129217"/>
                  </a:lnTo>
                  <a:lnTo>
                    <a:pt x="1323" y="154170"/>
                  </a:lnTo>
                  <a:lnTo>
                    <a:pt x="107" y="157814"/>
                  </a:lnTo>
                  <a:lnTo>
                    <a:pt x="0" y="160243"/>
                  </a:lnTo>
                  <a:lnTo>
                    <a:pt x="635" y="161861"/>
                  </a:lnTo>
                  <a:lnTo>
                    <a:pt x="3352" y="164461"/>
                  </a:lnTo>
                  <a:lnTo>
                    <a:pt x="4021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82"/>
            <p:cNvSpPr/>
            <p:nvPr>
              <p:custDataLst>
                <p:tags r:id="rId92"/>
              </p:custDataLst>
            </p:nvPr>
          </p:nvSpPr>
          <p:spPr>
            <a:xfrm>
              <a:off x="7982431" y="3937883"/>
              <a:ext cx="118454" cy="259468"/>
            </a:xfrm>
            <a:custGeom>
              <a:avLst/>
              <a:gdLst/>
              <a:ahLst/>
              <a:cxnLst/>
              <a:rect l="0" t="0" r="0" b="0"/>
              <a:pathLst>
                <a:path w="118454" h="259468">
                  <a:moveTo>
                    <a:pt x="75719" y="5467"/>
                  </a:moveTo>
                  <a:lnTo>
                    <a:pt x="75719" y="5467"/>
                  </a:lnTo>
                  <a:lnTo>
                    <a:pt x="72348" y="2096"/>
                  </a:lnTo>
                  <a:lnTo>
                    <a:pt x="68811" y="441"/>
                  </a:lnTo>
                  <a:lnTo>
                    <a:pt x="66881" y="0"/>
                  </a:lnTo>
                  <a:lnTo>
                    <a:pt x="64888" y="2528"/>
                  </a:lnTo>
                  <a:lnTo>
                    <a:pt x="54738" y="32508"/>
                  </a:lnTo>
                  <a:lnTo>
                    <a:pt x="47344" y="57702"/>
                  </a:lnTo>
                  <a:lnTo>
                    <a:pt x="39355" y="85362"/>
                  </a:lnTo>
                  <a:lnTo>
                    <a:pt x="31100" y="114118"/>
                  </a:lnTo>
                  <a:lnTo>
                    <a:pt x="22727" y="143362"/>
                  </a:lnTo>
                  <a:lnTo>
                    <a:pt x="14302" y="172822"/>
                  </a:lnTo>
                  <a:lnTo>
                    <a:pt x="4996" y="203691"/>
                  </a:lnTo>
                  <a:lnTo>
                    <a:pt x="0" y="230750"/>
                  </a:lnTo>
                  <a:lnTo>
                    <a:pt x="6489" y="211026"/>
                  </a:lnTo>
                  <a:lnTo>
                    <a:pt x="17830" y="180362"/>
                  </a:lnTo>
                  <a:lnTo>
                    <a:pt x="29561" y="155517"/>
                  </a:lnTo>
                  <a:lnTo>
                    <a:pt x="45344" y="137023"/>
                  </a:lnTo>
                  <a:lnTo>
                    <a:pt x="56685" y="129349"/>
                  </a:lnTo>
                  <a:lnTo>
                    <a:pt x="64513" y="127074"/>
                  </a:lnTo>
                  <a:lnTo>
                    <a:pt x="66837" y="128166"/>
                  </a:lnTo>
                  <a:lnTo>
                    <a:pt x="71301" y="133143"/>
                  </a:lnTo>
                  <a:lnTo>
                    <a:pt x="72068" y="137150"/>
                  </a:lnTo>
                  <a:lnTo>
                    <a:pt x="71039" y="147249"/>
                  </a:lnTo>
                  <a:lnTo>
                    <a:pt x="63121" y="164834"/>
                  </a:lnTo>
                  <a:lnTo>
                    <a:pt x="31995" y="195629"/>
                  </a:lnTo>
                  <a:lnTo>
                    <a:pt x="29637" y="197153"/>
                  </a:lnTo>
                  <a:lnTo>
                    <a:pt x="28064" y="197463"/>
                  </a:lnTo>
                  <a:lnTo>
                    <a:pt x="27016" y="196964"/>
                  </a:lnTo>
                  <a:lnTo>
                    <a:pt x="27022" y="195926"/>
                  </a:lnTo>
                  <a:lnTo>
                    <a:pt x="39900" y="166760"/>
                  </a:lnTo>
                  <a:lnTo>
                    <a:pt x="41962" y="164501"/>
                  </a:lnTo>
                  <a:lnTo>
                    <a:pt x="44042" y="163701"/>
                  </a:lnTo>
                  <a:lnTo>
                    <a:pt x="46134" y="163873"/>
                  </a:lnTo>
                  <a:lnTo>
                    <a:pt x="48235" y="165399"/>
                  </a:lnTo>
                  <a:lnTo>
                    <a:pt x="52450" y="170857"/>
                  </a:lnTo>
                  <a:lnTo>
                    <a:pt x="66783" y="196841"/>
                  </a:lnTo>
                  <a:lnTo>
                    <a:pt x="89162" y="224911"/>
                  </a:lnTo>
                  <a:lnTo>
                    <a:pt x="117594" y="255821"/>
                  </a:lnTo>
                  <a:lnTo>
                    <a:pt x="118453" y="257037"/>
                  </a:lnTo>
                  <a:lnTo>
                    <a:pt x="118319" y="257847"/>
                  </a:lnTo>
                  <a:lnTo>
                    <a:pt x="117524" y="258387"/>
                  </a:lnTo>
                  <a:lnTo>
                    <a:pt x="113819" y="259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" name="SMARTInkShape-Group20"/>
          <p:cNvGrpSpPr/>
          <p:nvPr/>
        </p:nvGrpSpPr>
        <p:grpSpPr>
          <a:xfrm>
            <a:off x="8223250" y="3937000"/>
            <a:ext cx="393510" cy="241301"/>
            <a:chOff x="8223250" y="3937000"/>
            <a:chExt cx="393510" cy="241301"/>
          </a:xfrm>
        </p:grpSpPr>
        <p:sp>
          <p:nvSpPr>
            <p:cNvPr id="100" name="SMARTInkShape-83"/>
            <p:cNvSpPr/>
            <p:nvPr>
              <p:custDataLst>
                <p:tags r:id="rId82"/>
              </p:custDataLst>
            </p:nvPr>
          </p:nvSpPr>
          <p:spPr>
            <a:xfrm>
              <a:off x="8236832" y="4064262"/>
              <a:ext cx="102471" cy="94126"/>
            </a:xfrm>
            <a:custGeom>
              <a:avLst/>
              <a:gdLst/>
              <a:ahLst/>
              <a:cxnLst/>
              <a:rect l="0" t="0" r="0" b="0"/>
              <a:pathLst>
                <a:path w="102471" h="94126">
                  <a:moveTo>
                    <a:pt x="5468" y="6088"/>
                  </a:moveTo>
                  <a:lnTo>
                    <a:pt x="5468" y="6088"/>
                  </a:lnTo>
                  <a:lnTo>
                    <a:pt x="5468" y="2717"/>
                  </a:lnTo>
                  <a:lnTo>
                    <a:pt x="4763" y="1724"/>
                  </a:lnTo>
                  <a:lnTo>
                    <a:pt x="3586" y="1062"/>
                  </a:lnTo>
                  <a:lnTo>
                    <a:pt x="0" y="0"/>
                  </a:lnTo>
                  <a:lnTo>
                    <a:pt x="4260" y="19231"/>
                  </a:lnTo>
                  <a:lnTo>
                    <a:pt x="4663" y="27550"/>
                  </a:lnTo>
                  <a:lnTo>
                    <a:pt x="10754" y="42438"/>
                  </a:lnTo>
                  <a:lnTo>
                    <a:pt x="31912" y="69242"/>
                  </a:lnTo>
                  <a:lnTo>
                    <a:pt x="50227" y="85165"/>
                  </a:lnTo>
                  <a:lnTo>
                    <a:pt x="64636" y="90622"/>
                  </a:lnTo>
                  <a:lnTo>
                    <a:pt x="90142" y="94125"/>
                  </a:lnTo>
                  <a:lnTo>
                    <a:pt x="97898" y="92723"/>
                  </a:lnTo>
                  <a:lnTo>
                    <a:pt x="100955" y="91361"/>
                  </a:lnTo>
                  <a:lnTo>
                    <a:pt x="102287" y="89748"/>
                  </a:lnTo>
                  <a:lnTo>
                    <a:pt x="102470" y="87967"/>
                  </a:lnTo>
                  <a:lnTo>
                    <a:pt x="100718" y="822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84"/>
            <p:cNvSpPr/>
            <p:nvPr>
              <p:custDataLst>
                <p:tags r:id="rId83"/>
              </p:custDataLst>
            </p:nvPr>
          </p:nvSpPr>
          <p:spPr>
            <a:xfrm>
              <a:off x="8223250" y="4038600"/>
              <a:ext cx="95251" cy="105259"/>
            </a:xfrm>
            <a:custGeom>
              <a:avLst/>
              <a:gdLst/>
              <a:ahLst/>
              <a:cxnLst/>
              <a:rect l="0" t="0" r="0" b="0"/>
              <a:pathLst>
                <a:path w="95251" h="105259">
                  <a:moveTo>
                    <a:pt x="0" y="101600"/>
                  </a:moveTo>
                  <a:lnTo>
                    <a:pt x="0" y="101600"/>
                  </a:lnTo>
                  <a:lnTo>
                    <a:pt x="0" y="105258"/>
                  </a:lnTo>
                  <a:lnTo>
                    <a:pt x="0" y="103696"/>
                  </a:lnTo>
                  <a:lnTo>
                    <a:pt x="26515" y="75269"/>
                  </a:lnTo>
                  <a:lnTo>
                    <a:pt x="57297" y="44327"/>
                  </a:lnTo>
                  <a:lnTo>
                    <a:pt x="83329" y="15128"/>
                  </a:lnTo>
                  <a:lnTo>
                    <a:pt x="89952" y="954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85"/>
            <p:cNvSpPr/>
            <p:nvPr>
              <p:custDataLst>
                <p:tags r:id="rId84"/>
              </p:custDataLst>
            </p:nvPr>
          </p:nvSpPr>
          <p:spPr>
            <a:xfrm>
              <a:off x="8382498" y="3937000"/>
              <a:ext cx="63003" cy="241301"/>
            </a:xfrm>
            <a:custGeom>
              <a:avLst/>
              <a:gdLst/>
              <a:ahLst/>
              <a:cxnLst/>
              <a:rect l="0" t="0" r="0" b="0"/>
              <a:pathLst>
                <a:path w="63003" h="241301">
                  <a:moveTo>
                    <a:pt x="63002" y="0"/>
                  </a:moveTo>
                  <a:lnTo>
                    <a:pt x="63002" y="0"/>
                  </a:lnTo>
                  <a:lnTo>
                    <a:pt x="52889" y="6742"/>
                  </a:lnTo>
                  <a:lnTo>
                    <a:pt x="46042" y="19459"/>
                  </a:lnTo>
                  <a:lnTo>
                    <a:pt x="34459" y="48334"/>
                  </a:lnTo>
                  <a:lnTo>
                    <a:pt x="24211" y="71576"/>
                  </a:lnTo>
                  <a:lnTo>
                    <a:pt x="14952" y="96017"/>
                  </a:lnTo>
                  <a:lnTo>
                    <a:pt x="8015" y="120991"/>
                  </a:lnTo>
                  <a:lnTo>
                    <a:pt x="3285" y="146201"/>
                  </a:lnTo>
                  <a:lnTo>
                    <a:pt x="1183" y="171517"/>
                  </a:lnTo>
                  <a:lnTo>
                    <a:pt x="0" y="202828"/>
                  </a:lnTo>
                  <a:lnTo>
                    <a:pt x="3020" y="223238"/>
                  </a:lnTo>
                  <a:lnTo>
                    <a:pt x="8384" y="234850"/>
                  </a:lnTo>
                  <a:lnTo>
                    <a:pt x="12386" y="238434"/>
                  </a:lnTo>
                  <a:lnTo>
                    <a:pt x="18552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86"/>
            <p:cNvSpPr/>
            <p:nvPr>
              <p:custDataLst>
                <p:tags r:id="rId85"/>
              </p:custDataLst>
            </p:nvPr>
          </p:nvSpPr>
          <p:spPr>
            <a:xfrm>
              <a:off x="8478811" y="3987800"/>
              <a:ext cx="55590" cy="169231"/>
            </a:xfrm>
            <a:custGeom>
              <a:avLst/>
              <a:gdLst/>
              <a:ahLst/>
              <a:cxnLst/>
              <a:rect l="0" t="0" r="0" b="0"/>
              <a:pathLst>
                <a:path w="55590" h="169231">
                  <a:moveTo>
                    <a:pt x="30189" y="0"/>
                  </a:moveTo>
                  <a:lnTo>
                    <a:pt x="30189" y="0"/>
                  </a:lnTo>
                  <a:lnTo>
                    <a:pt x="30189" y="10113"/>
                  </a:lnTo>
                  <a:lnTo>
                    <a:pt x="20050" y="38974"/>
                  </a:lnTo>
                  <a:lnTo>
                    <a:pt x="12513" y="60361"/>
                  </a:lnTo>
                  <a:lnTo>
                    <a:pt x="6339" y="82095"/>
                  </a:lnTo>
                  <a:lnTo>
                    <a:pt x="1950" y="103515"/>
                  </a:lnTo>
                  <a:lnTo>
                    <a:pt x="0" y="124794"/>
                  </a:lnTo>
                  <a:lnTo>
                    <a:pt x="4777" y="142247"/>
                  </a:lnTo>
                  <a:lnTo>
                    <a:pt x="13956" y="155649"/>
                  </a:lnTo>
                  <a:lnTo>
                    <a:pt x="25091" y="163957"/>
                  </a:lnTo>
                  <a:lnTo>
                    <a:pt x="39889" y="169230"/>
                  </a:lnTo>
                  <a:lnTo>
                    <a:pt x="43711" y="168559"/>
                  </a:lnTo>
                  <a:lnTo>
                    <a:pt x="46965" y="166700"/>
                  </a:lnTo>
                  <a:lnTo>
                    <a:pt x="49840" y="164050"/>
                  </a:lnTo>
                  <a:lnTo>
                    <a:pt x="53034" y="153579"/>
                  </a:lnTo>
                  <a:lnTo>
                    <a:pt x="55589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87"/>
            <p:cNvSpPr/>
            <p:nvPr>
              <p:custDataLst>
                <p:tags r:id="rId86"/>
              </p:custDataLst>
            </p:nvPr>
          </p:nvSpPr>
          <p:spPr>
            <a:xfrm>
              <a:off x="8464550" y="4057650"/>
              <a:ext cx="63501" cy="11355"/>
            </a:xfrm>
            <a:custGeom>
              <a:avLst/>
              <a:gdLst/>
              <a:ahLst/>
              <a:cxnLst/>
              <a:rect l="0" t="0" r="0" b="0"/>
              <a:pathLst>
                <a:path w="63501" h="11355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27612" y="11260"/>
                  </a:lnTo>
                  <a:lnTo>
                    <a:pt x="39083" y="11354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88"/>
            <p:cNvSpPr/>
            <p:nvPr>
              <p:custDataLst>
                <p:tags r:id="rId87"/>
              </p:custDataLst>
            </p:nvPr>
          </p:nvSpPr>
          <p:spPr>
            <a:xfrm>
              <a:off x="8585200" y="3943350"/>
              <a:ext cx="31560" cy="234951"/>
            </a:xfrm>
            <a:custGeom>
              <a:avLst/>
              <a:gdLst/>
              <a:ahLst/>
              <a:cxnLst/>
              <a:rect l="0" t="0" r="0" b="0"/>
              <a:pathLst>
                <a:path w="31560" h="234951">
                  <a:moveTo>
                    <a:pt x="0" y="0"/>
                  </a:moveTo>
                  <a:lnTo>
                    <a:pt x="0" y="0"/>
                  </a:lnTo>
                  <a:lnTo>
                    <a:pt x="9434" y="10845"/>
                  </a:lnTo>
                  <a:lnTo>
                    <a:pt x="24386" y="42063"/>
                  </a:lnTo>
                  <a:lnTo>
                    <a:pt x="29568" y="72906"/>
                  </a:lnTo>
                  <a:lnTo>
                    <a:pt x="30780" y="96608"/>
                  </a:lnTo>
                  <a:lnTo>
                    <a:pt x="31319" y="121253"/>
                  </a:lnTo>
                  <a:lnTo>
                    <a:pt x="31559" y="146318"/>
                  </a:lnTo>
                  <a:lnTo>
                    <a:pt x="27901" y="169688"/>
                  </a:lnTo>
                  <a:lnTo>
                    <a:pt x="19791" y="198915"/>
                  </a:lnTo>
                  <a:lnTo>
                    <a:pt x="10730" y="224382"/>
                  </a:lnTo>
                  <a:lnTo>
                    <a:pt x="6415" y="230253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SMARTInkShape-Group21"/>
          <p:cNvGrpSpPr/>
          <p:nvPr/>
        </p:nvGrpSpPr>
        <p:grpSpPr>
          <a:xfrm>
            <a:off x="8775700" y="4057650"/>
            <a:ext cx="95251" cy="38101"/>
            <a:chOff x="8775700" y="4057650"/>
            <a:chExt cx="95251" cy="38101"/>
          </a:xfrm>
        </p:grpSpPr>
        <p:sp>
          <p:nvSpPr>
            <p:cNvPr id="107" name="SMARTInkShape-89"/>
            <p:cNvSpPr/>
            <p:nvPr>
              <p:custDataLst>
                <p:tags r:id="rId80"/>
              </p:custDataLst>
            </p:nvPr>
          </p:nvSpPr>
          <p:spPr>
            <a:xfrm>
              <a:off x="8775700" y="40576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7851" y="0"/>
                  </a:lnTo>
                  <a:lnTo>
                    <a:pt x="56171" y="0"/>
                  </a:lnTo>
                  <a:lnTo>
                    <a:pt x="74028" y="1881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90"/>
            <p:cNvSpPr/>
            <p:nvPr>
              <p:custDataLst>
                <p:tags r:id="rId81"/>
              </p:custDataLst>
            </p:nvPr>
          </p:nvSpPr>
          <p:spPr>
            <a:xfrm>
              <a:off x="8788400" y="4090283"/>
              <a:ext cx="76201" cy="5468"/>
            </a:xfrm>
            <a:custGeom>
              <a:avLst/>
              <a:gdLst/>
              <a:ahLst/>
              <a:cxnLst/>
              <a:rect l="0" t="0" r="0" b="0"/>
              <a:pathLst>
                <a:path w="76201" h="5468">
                  <a:moveTo>
                    <a:pt x="0" y="5467"/>
                  </a:moveTo>
                  <a:lnTo>
                    <a:pt x="0" y="5467"/>
                  </a:lnTo>
                  <a:lnTo>
                    <a:pt x="10844" y="4761"/>
                  </a:lnTo>
                  <a:lnTo>
                    <a:pt x="42063" y="0"/>
                  </a:lnTo>
                  <a:lnTo>
                    <a:pt x="762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" name="SMARTInkShape-Group22"/>
          <p:cNvGrpSpPr/>
          <p:nvPr/>
        </p:nvGrpSpPr>
        <p:grpSpPr>
          <a:xfrm>
            <a:off x="8407400" y="4349750"/>
            <a:ext cx="590551" cy="456799"/>
            <a:chOff x="8407400" y="4349750"/>
            <a:chExt cx="590551" cy="456799"/>
          </a:xfrm>
        </p:grpSpPr>
        <p:sp>
          <p:nvSpPr>
            <p:cNvPr id="110" name="SMARTInkShape-91"/>
            <p:cNvSpPr/>
            <p:nvPr>
              <p:custDataLst>
                <p:tags r:id="rId74"/>
              </p:custDataLst>
            </p:nvPr>
          </p:nvSpPr>
          <p:spPr>
            <a:xfrm>
              <a:off x="8407400" y="4466347"/>
              <a:ext cx="209551" cy="116577"/>
            </a:xfrm>
            <a:custGeom>
              <a:avLst/>
              <a:gdLst/>
              <a:ahLst/>
              <a:cxnLst/>
              <a:rect l="0" t="0" r="0" b="0"/>
              <a:pathLst>
                <a:path w="209551" h="116577">
                  <a:moveTo>
                    <a:pt x="0" y="29453"/>
                  </a:moveTo>
                  <a:lnTo>
                    <a:pt x="0" y="29453"/>
                  </a:lnTo>
                  <a:lnTo>
                    <a:pt x="0" y="22711"/>
                  </a:lnTo>
                  <a:lnTo>
                    <a:pt x="705" y="20725"/>
                  </a:lnTo>
                  <a:lnTo>
                    <a:pt x="1881" y="19401"/>
                  </a:lnTo>
                  <a:lnTo>
                    <a:pt x="3371" y="18518"/>
                  </a:lnTo>
                  <a:lnTo>
                    <a:pt x="4364" y="19341"/>
                  </a:lnTo>
                  <a:lnTo>
                    <a:pt x="10540" y="44999"/>
                  </a:lnTo>
                  <a:lnTo>
                    <a:pt x="12766" y="70356"/>
                  </a:lnTo>
                  <a:lnTo>
                    <a:pt x="21454" y="101815"/>
                  </a:lnTo>
                  <a:lnTo>
                    <a:pt x="25054" y="116576"/>
                  </a:lnTo>
                  <a:lnTo>
                    <a:pt x="27127" y="113800"/>
                  </a:lnTo>
                  <a:lnTo>
                    <a:pt x="47041" y="83764"/>
                  </a:lnTo>
                  <a:lnTo>
                    <a:pt x="70362" y="52176"/>
                  </a:lnTo>
                  <a:lnTo>
                    <a:pt x="84851" y="28402"/>
                  </a:lnTo>
                  <a:lnTo>
                    <a:pt x="90863" y="25458"/>
                  </a:lnTo>
                  <a:lnTo>
                    <a:pt x="94442" y="24673"/>
                  </a:lnTo>
                  <a:lnTo>
                    <a:pt x="97534" y="24855"/>
                  </a:lnTo>
                  <a:lnTo>
                    <a:pt x="102850" y="26939"/>
                  </a:lnTo>
                  <a:lnTo>
                    <a:pt x="107565" y="33980"/>
                  </a:lnTo>
                  <a:lnTo>
                    <a:pt x="117777" y="53071"/>
                  </a:lnTo>
                  <a:lnTo>
                    <a:pt x="121103" y="76159"/>
                  </a:lnTo>
                  <a:lnTo>
                    <a:pt x="122364" y="77524"/>
                  </a:lnTo>
                  <a:lnTo>
                    <a:pt x="123909" y="78434"/>
                  </a:lnTo>
                  <a:lnTo>
                    <a:pt x="125645" y="77629"/>
                  </a:lnTo>
                  <a:lnTo>
                    <a:pt x="148533" y="50688"/>
                  </a:lnTo>
                  <a:lnTo>
                    <a:pt x="171940" y="20164"/>
                  </a:lnTo>
                  <a:lnTo>
                    <a:pt x="194013" y="0"/>
                  </a:lnTo>
                  <a:lnTo>
                    <a:pt x="195664" y="645"/>
                  </a:lnTo>
                  <a:lnTo>
                    <a:pt x="199380" y="5125"/>
                  </a:lnTo>
                  <a:lnTo>
                    <a:pt x="199620" y="13702"/>
                  </a:lnTo>
                  <a:lnTo>
                    <a:pt x="197397" y="36454"/>
                  </a:lnTo>
                  <a:lnTo>
                    <a:pt x="202027" y="60626"/>
                  </a:lnTo>
                  <a:lnTo>
                    <a:pt x="209550" y="866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92"/>
            <p:cNvSpPr/>
            <p:nvPr>
              <p:custDataLst>
                <p:tags r:id="rId75"/>
              </p:custDataLst>
            </p:nvPr>
          </p:nvSpPr>
          <p:spPr>
            <a:xfrm>
              <a:off x="8664077" y="4400550"/>
              <a:ext cx="41774" cy="152492"/>
            </a:xfrm>
            <a:custGeom>
              <a:avLst/>
              <a:gdLst/>
              <a:ahLst/>
              <a:cxnLst/>
              <a:rect l="0" t="0" r="0" b="0"/>
              <a:pathLst>
                <a:path w="41774" h="152492">
                  <a:moveTo>
                    <a:pt x="41773" y="0"/>
                  </a:moveTo>
                  <a:lnTo>
                    <a:pt x="41773" y="0"/>
                  </a:lnTo>
                  <a:lnTo>
                    <a:pt x="32339" y="10845"/>
                  </a:lnTo>
                  <a:lnTo>
                    <a:pt x="19187" y="36401"/>
                  </a:lnTo>
                  <a:lnTo>
                    <a:pt x="6388" y="62997"/>
                  </a:lnTo>
                  <a:lnTo>
                    <a:pt x="9" y="88751"/>
                  </a:lnTo>
                  <a:lnTo>
                    <a:pt x="0" y="114256"/>
                  </a:lnTo>
                  <a:lnTo>
                    <a:pt x="4466" y="134042"/>
                  </a:lnTo>
                  <a:lnTo>
                    <a:pt x="12297" y="150420"/>
                  </a:lnTo>
                  <a:lnTo>
                    <a:pt x="15771" y="152491"/>
                  </a:lnTo>
                  <a:lnTo>
                    <a:pt x="35423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93"/>
            <p:cNvSpPr/>
            <p:nvPr>
              <p:custDataLst>
                <p:tags r:id="rId76"/>
              </p:custDataLst>
            </p:nvPr>
          </p:nvSpPr>
          <p:spPr>
            <a:xfrm>
              <a:off x="8753162" y="4375150"/>
              <a:ext cx="60639" cy="181935"/>
            </a:xfrm>
            <a:custGeom>
              <a:avLst/>
              <a:gdLst/>
              <a:ahLst/>
              <a:cxnLst/>
              <a:rect l="0" t="0" r="0" b="0"/>
              <a:pathLst>
                <a:path w="60639" h="181935">
                  <a:moveTo>
                    <a:pt x="35238" y="0"/>
                  </a:moveTo>
                  <a:lnTo>
                    <a:pt x="35238" y="0"/>
                  </a:lnTo>
                  <a:lnTo>
                    <a:pt x="29462" y="7186"/>
                  </a:lnTo>
                  <a:lnTo>
                    <a:pt x="17347" y="35469"/>
                  </a:lnTo>
                  <a:lnTo>
                    <a:pt x="8300" y="64602"/>
                  </a:lnTo>
                  <a:lnTo>
                    <a:pt x="445" y="95576"/>
                  </a:lnTo>
                  <a:lnTo>
                    <a:pt x="0" y="127097"/>
                  </a:lnTo>
                  <a:lnTo>
                    <a:pt x="4054" y="146798"/>
                  </a:lnTo>
                  <a:lnTo>
                    <a:pt x="12911" y="162611"/>
                  </a:lnTo>
                  <a:lnTo>
                    <a:pt x="23904" y="172931"/>
                  </a:lnTo>
                  <a:lnTo>
                    <a:pt x="35140" y="179163"/>
                  </a:lnTo>
                  <a:lnTo>
                    <a:pt x="44837" y="181934"/>
                  </a:lnTo>
                  <a:lnTo>
                    <a:pt x="51969" y="181284"/>
                  </a:lnTo>
                  <a:lnTo>
                    <a:pt x="54859" y="180122"/>
                  </a:lnTo>
                  <a:lnTo>
                    <a:pt x="56786" y="176526"/>
                  </a:lnTo>
                  <a:lnTo>
                    <a:pt x="60638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94"/>
            <p:cNvSpPr/>
            <p:nvPr>
              <p:custDataLst>
                <p:tags r:id="rId77"/>
              </p:custDataLst>
            </p:nvPr>
          </p:nvSpPr>
          <p:spPr>
            <a:xfrm>
              <a:off x="8738482" y="4457700"/>
              <a:ext cx="68969" cy="12701"/>
            </a:xfrm>
            <a:custGeom>
              <a:avLst/>
              <a:gdLst/>
              <a:ahLst/>
              <a:cxnLst/>
              <a:rect l="0" t="0" r="0" b="0"/>
              <a:pathLst>
                <a:path w="68969" h="12701">
                  <a:moveTo>
                    <a:pt x="5468" y="0"/>
                  </a:moveTo>
                  <a:lnTo>
                    <a:pt x="5468" y="0"/>
                  </a:lnTo>
                  <a:lnTo>
                    <a:pt x="0" y="5467"/>
                  </a:lnTo>
                  <a:lnTo>
                    <a:pt x="6121" y="6088"/>
                  </a:lnTo>
                  <a:lnTo>
                    <a:pt x="37833" y="9698"/>
                  </a:lnTo>
                  <a:lnTo>
                    <a:pt x="6896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95"/>
            <p:cNvSpPr/>
            <p:nvPr>
              <p:custDataLst>
                <p:tags r:id="rId78"/>
              </p:custDataLst>
            </p:nvPr>
          </p:nvSpPr>
          <p:spPr>
            <a:xfrm>
              <a:off x="8832850" y="4349750"/>
              <a:ext cx="24940" cy="234951"/>
            </a:xfrm>
            <a:custGeom>
              <a:avLst/>
              <a:gdLst/>
              <a:ahLst/>
              <a:cxnLst/>
              <a:rect l="0" t="0" r="0" b="0"/>
              <a:pathLst>
                <a:path w="24940" h="234951">
                  <a:moveTo>
                    <a:pt x="6350" y="0"/>
                  </a:moveTo>
                  <a:lnTo>
                    <a:pt x="6350" y="0"/>
                  </a:lnTo>
                  <a:lnTo>
                    <a:pt x="6350" y="6742"/>
                  </a:lnTo>
                  <a:lnTo>
                    <a:pt x="16402" y="36401"/>
                  </a:lnTo>
                  <a:lnTo>
                    <a:pt x="20147" y="66759"/>
                  </a:lnTo>
                  <a:lnTo>
                    <a:pt x="23065" y="91054"/>
                  </a:lnTo>
                  <a:lnTo>
                    <a:pt x="24362" y="118315"/>
                  </a:lnTo>
                  <a:lnTo>
                    <a:pt x="24939" y="145012"/>
                  </a:lnTo>
                  <a:lnTo>
                    <a:pt x="24490" y="169578"/>
                  </a:lnTo>
                  <a:lnTo>
                    <a:pt x="20269" y="198568"/>
                  </a:lnTo>
                  <a:lnTo>
                    <a:pt x="13845" y="219466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96"/>
            <p:cNvSpPr/>
            <p:nvPr>
              <p:custDataLst>
                <p:tags r:id="rId79"/>
              </p:custDataLst>
            </p:nvPr>
          </p:nvSpPr>
          <p:spPr>
            <a:xfrm>
              <a:off x="8890000" y="4440317"/>
              <a:ext cx="107951" cy="366232"/>
            </a:xfrm>
            <a:custGeom>
              <a:avLst/>
              <a:gdLst/>
              <a:ahLst/>
              <a:cxnLst/>
              <a:rect l="0" t="0" r="0" b="0"/>
              <a:pathLst>
                <a:path w="107951" h="366232">
                  <a:moveTo>
                    <a:pt x="107950" y="23733"/>
                  </a:moveTo>
                  <a:lnTo>
                    <a:pt x="107950" y="23733"/>
                  </a:lnTo>
                  <a:lnTo>
                    <a:pt x="101043" y="6774"/>
                  </a:lnTo>
                  <a:lnTo>
                    <a:pt x="99112" y="3960"/>
                  </a:lnTo>
                  <a:lnTo>
                    <a:pt x="96413" y="2084"/>
                  </a:lnTo>
                  <a:lnTo>
                    <a:pt x="89653" y="0"/>
                  </a:lnTo>
                  <a:lnTo>
                    <a:pt x="80062" y="2837"/>
                  </a:lnTo>
                  <a:lnTo>
                    <a:pt x="70155" y="8801"/>
                  </a:lnTo>
                  <a:lnTo>
                    <a:pt x="63400" y="16156"/>
                  </a:lnTo>
                  <a:lnTo>
                    <a:pt x="55631" y="34972"/>
                  </a:lnTo>
                  <a:lnTo>
                    <a:pt x="54828" y="44720"/>
                  </a:lnTo>
                  <a:lnTo>
                    <a:pt x="56824" y="51405"/>
                  </a:lnTo>
                  <a:lnTo>
                    <a:pt x="60061" y="56728"/>
                  </a:lnTo>
                  <a:lnTo>
                    <a:pt x="63325" y="57724"/>
                  </a:lnTo>
                  <a:lnTo>
                    <a:pt x="72594" y="56949"/>
                  </a:lnTo>
                  <a:lnTo>
                    <a:pt x="81888" y="50490"/>
                  </a:lnTo>
                  <a:lnTo>
                    <a:pt x="95982" y="32467"/>
                  </a:lnTo>
                  <a:lnTo>
                    <a:pt x="105887" y="7924"/>
                  </a:lnTo>
                  <a:lnTo>
                    <a:pt x="107033" y="3301"/>
                  </a:lnTo>
                  <a:lnTo>
                    <a:pt x="107338" y="3056"/>
                  </a:lnTo>
                  <a:lnTo>
                    <a:pt x="107542" y="3599"/>
                  </a:lnTo>
                  <a:lnTo>
                    <a:pt x="103505" y="29816"/>
                  </a:lnTo>
                  <a:lnTo>
                    <a:pt x="102447" y="48779"/>
                  </a:lnTo>
                  <a:lnTo>
                    <a:pt x="103858" y="76493"/>
                  </a:lnTo>
                  <a:lnTo>
                    <a:pt x="105221" y="92773"/>
                  </a:lnTo>
                  <a:lnTo>
                    <a:pt x="106132" y="112798"/>
                  </a:lnTo>
                  <a:lnTo>
                    <a:pt x="106738" y="135321"/>
                  </a:lnTo>
                  <a:lnTo>
                    <a:pt x="107142" y="159508"/>
                  </a:lnTo>
                  <a:lnTo>
                    <a:pt x="106705" y="184100"/>
                  </a:lnTo>
                  <a:lnTo>
                    <a:pt x="105709" y="208961"/>
                  </a:lnTo>
                  <a:lnTo>
                    <a:pt x="104339" y="234002"/>
                  </a:lnTo>
                  <a:lnTo>
                    <a:pt x="102721" y="255634"/>
                  </a:lnTo>
                  <a:lnTo>
                    <a:pt x="100936" y="274994"/>
                  </a:lnTo>
                  <a:lnTo>
                    <a:pt x="99040" y="292841"/>
                  </a:lnTo>
                  <a:lnTo>
                    <a:pt x="95053" y="323958"/>
                  </a:lnTo>
                  <a:lnTo>
                    <a:pt x="90223" y="348372"/>
                  </a:lnTo>
                  <a:lnTo>
                    <a:pt x="83373" y="361574"/>
                  </a:lnTo>
                  <a:lnTo>
                    <a:pt x="78865" y="364672"/>
                  </a:lnTo>
                  <a:lnTo>
                    <a:pt x="68213" y="366231"/>
                  </a:lnTo>
                  <a:lnTo>
                    <a:pt x="54541" y="357047"/>
                  </a:lnTo>
                  <a:lnTo>
                    <a:pt x="32858" y="332043"/>
                  </a:lnTo>
                  <a:lnTo>
                    <a:pt x="14909" y="306055"/>
                  </a:lnTo>
                  <a:lnTo>
                    <a:pt x="0" y="2777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7" name="SMARTInkShape-97"/>
          <p:cNvSpPr/>
          <p:nvPr>
            <p:custDataLst>
              <p:tags r:id="rId4"/>
            </p:custDataLst>
          </p:nvPr>
        </p:nvSpPr>
        <p:spPr>
          <a:xfrm>
            <a:off x="8300594" y="4693533"/>
            <a:ext cx="792607" cy="214192"/>
          </a:xfrm>
          <a:custGeom>
            <a:avLst/>
            <a:gdLst/>
            <a:ahLst/>
            <a:cxnLst/>
            <a:rect l="0" t="0" r="0" b="0"/>
            <a:pathLst>
              <a:path w="792607" h="214192">
                <a:moveTo>
                  <a:pt x="11556" y="5467"/>
                </a:moveTo>
                <a:lnTo>
                  <a:pt x="11556" y="5467"/>
                </a:lnTo>
                <a:lnTo>
                  <a:pt x="8185" y="5467"/>
                </a:lnTo>
                <a:lnTo>
                  <a:pt x="4649" y="3586"/>
                </a:lnTo>
                <a:lnTo>
                  <a:pt x="0" y="0"/>
                </a:lnTo>
                <a:lnTo>
                  <a:pt x="2566" y="2749"/>
                </a:lnTo>
                <a:lnTo>
                  <a:pt x="10460" y="25914"/>
                </a:lnTo>
                <a:lnTo>
                  <a:pt x="20952" y="53702"/>
                </a:lnTo>
                <a:lnTo>
                  <a:pt x="28902" y="73942"/>
                </a:lnTo>
                <a:lnTo>
                  <a:pt x="54795" y="101799"/>
                </a:lnTo>
                <a:lnTo>
                  <a:pt x="85908" y="127927"/>
                </a:lnTo>
                <a:lnTo>
                  <a:pt x="117469" y="146801"/>
                </a:lnTo>
                <a:lnTo>
                  <a:pt x="149163" y="161330"/>
                </a:lnTo>
                <a:lnTo>
                  <a:pt x="177525" y="171201"/>
                </a:lnTo>
                <a:lnTo>
                  <a:pt x="203802" y="171852"/>
                </a:lnTo>
                <a:lnTo>
                  <a:pt x="224705" y="167375"/>
                </a:lnTo>
                <a:lnTo>
                  <a:pt x="247400" y="161387"/>
                </a:lnTo>
                <a:lnTo>
                  <a:pt x="269246" y="156374"/>
                </a:lnTo>
                <a:lnTo>
                  <a:pt x="290714" y="151794"/>
                </a:lnTo>
                <a:lnTo>
                  <a:pt x="312015" y="147407"/>
                </a:lnTo>
                <a:lnTo>
                  <a:pt x="333241" y="143105"/>
                </a:lnTo>
                <a:lnTo>
                  <a:pt x="354434" y="140723"/>
                </a:lnTo>
                <a:lnTo>
                  <a:pt x="375613" y="138958"/>
                </a:lnTo>
                <a:lnTo>
                  <a:pt x="406664" y="135409"/>
                </a:lnTo>
                <a:lnTo>
                  <a:pt x="433347" y="138905"/>
                </a:lnTo>
                <a:lnTo>
                  <a:pt x="448080" y="144971"/>
                </a:lnTo>
                <a:lnTo>
                  <a:pt x="457920" y="154252"/>
                </a:lnTo>
                <a:lnTo>
                  <a:pt x="474711" y="184831"/>
                </a:lnTo>
                <a:lnTo>
                  <a:pt x="479458" y="200899"/>
                </a:lnTo>
                <a:lnTo>
                  <a:pt x="481338" y="214191"/>
                </a:lnTo>
                <a:lnTo>
                  <a:pt x="482154" y="199774"/>
                </a:lnTo>
                <a:lnTo>
                  <a:pt x="484824" y="194601"/>
                </a:lnTo>
                <a:lnTo>
                  <a:pt x="497035" y="184352"/>
                </a:lnTo>
                <a:lnTo>
                  <a:pt x="521536" y="173316"/>
                </a:lnTo>
                <a:lnTo>
                  <a:pt x="549619" y="166521"/>
                </a:lnTo>
                <a:lnTo>
                  <a:pt x="572429" y="162184"/>
                </a:lnTo>
                <a:lnTo>
                  <a:pt x="602321" y="156023"/>
                </a:lnTo>
                <a:lnTo>
                  <a:pt x="619183" y="152404"/>
                </a:lnTo>
                <a:lnTo>
                  <a:pt x="635363" y="149992"/>
                </a:lnTo>
                <a:lnTo>
                  <a:pt x="666511" y="147311"/>
                </a:lnTo>
                <a:lnTo>
                  <a:pt x="694936" y="144238"/>
                </a:lnTo>
                <a:lnTo>
                  <a:pt x="719564" y="141227"/>
                </a:lnTo>
                <a:lnTo>
                  <a:pt x="746034" y="140236"/>
                </a:lnTo>
                <a:lnTo>
                  <a:pt x="769321" y="144098"/>
                </a:lnTo>
                <a:lnTo>
                  <a:pt x="781630" y="148300"/>
                </a:lnTo>
                <a:lnTo>
                  <a:pt x="792606" y="1451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3" name="SMARTInkShape-Group24"/>
          <p:cNvGrpSpPr/>
          <p:nvPr/>
        </p:nvGrpSpPr>
        <p:grpSpPr>
          <a:xfrm>
            <a:off x="8220184" y="4940300"/>
            <a:ext cx="853967" cy="344492"/>
            <a:chOff x="8220184" y="4940300"/>
            <a:chExt cx="853967" cy="344492"/>
          </a:xfrm>
        </p:grpSpPr>
        <p:sp>
          <p:nvSpPr>
            <p:cNvPr id="118" name="SMARTInkShape-98"/>
            <p:cNvSpPr/>
            <p:nvPr>
              <p:custDataLst>
                <p:tags r:id="rId69"/>
              </p:custDataLst>
            </p:nvPr>
          </p:nvSpPr>
          <p:spPr>
            <a:xfrm>
              <a:off x="8220184" y="5043461"/>
              <a:ext cx="384067" cy="241331"/>
            </a:xfrm>
            <a:custGeom>
              <a:avLst/>
              <a:gdLst/>
              <a:ahLst/>
              <a:cxnLst/>
              <a:rect l="0" t="0" r="0" b="0"/>
              <a:pathLst>
                <a:path w="384067" h="241331">
                  <a:moveTo>
                    <a:pt x="104666" y="30189"/>
                  </a:moveTo>
                  <a:lnTo>
                    <a:pt x="104666" y="30189"/>
                  </a:lnTo>
                  <a:lnTo>
                    <a:pt x="103961" y="20050"/>
                  </a:lnTo>
                  <a:lnTo>
                    <a:pt x="101295" y="12513"/>
                  </a:lnTo>
                  <a:lnTo>
                    <a:pt x="95877" y="6340"/>
                  </a:lnTo>
                  <a:lnTo>
                    <a:pt x="92456" y="3707"/>
                  </a:lnTo>
                  <a:lnTo>
                    <a:pt x="83012" y="780"/>
                  </a:lnTo>
                  <a:lnTo>
                    <a:pt x="77530" y="0"/>
                  </a:lnTo>
                  <a:lnTo>
                    <a:pt x="52960" y="5643"/>
                  </a:lnTo>
                  <a:lnTo>
                    <a:pt x="26708" y="26366"/>
                  </a:lnTo>
                  <a:lnTo>
                    <a:pt x="7797" y="51477"/>
                  </a:lnTo>
                  <a:lnTo>
                    <a:pt x="0" y="73420"/>
                  </a:lnTo>
                  <a:lnTo>
                    <a:pt x="316" y="79471"/>
                  </a:lnTo>
                  <a:lnTo>
                    <a:pt x="4431" y="89957"/>
                  </a:lnTo>
                  <a:lnTo>
                    <a:pt x="8915" y="93317"/>
                  </a:lnTo>
                  <a:lnTo>
                    <a:pt x="21423" y="97052"/>
                  </a:lnTo>
                  <a:lnTo>
                    <a:pt x="38271" y="93067"/>
                  </a:lnTo>
                  <a:lnTo>
                    <a:pt x="56107" y="83535"/>
                  </a:lnTo>
                  <a:lnTo>
                    <a:pt x="77343" y="62301"/>
                  </a:lnTo>
                  <a:lnTo>
                    <a:pt x="88054" y="46342"/>
                  </a:lnTo>
                  <a:lnTo>
                    <a:pt x="91874" y="31723"/>
                  </a:lnTo>
                  <a:lnTo>
                    <a:pt x="91947" y="11834"/>
                  </a:lnTo>
                  <a:lnTo>
                    <a:pt x="91248" y="10191"/>
                  </a:lnTo>
                  <a:lnTo>
                    <a:pt x="90076" y="9801"/>
                  </a:lnTo>
                  <a:lnTo>
                    <a:pt x="88589" y="10248"/>
                  </a:lnTo>
                  <a:lnTo>
                    <a:pt x="85056" y="14505"/>
                  </a:lnTo>
                  <a:lnTo>
                    <a:pt x="83126" y="17617"/>
                  </a:lnTo>
                  <a:lnTo>
                    <a:pt x="80029" y="42888"/>
                  </a:lnTo>
                  <a:lnTo>
                    <a:pt x="80903" y="68916"/>
                  </a:lnTo>
                  <a:lnTo>
                    <a:pt x="86108" y="93497"/>
                  </a:lnTo>
                  <a:lnTo>
                    <a:pt x="91244" y="120885"/>
                  </a:lnTo>
                  <a:lnTo>
                    <a:pt x="95173" y="148815"/>
                  </a:lnTo>
                  <a:lnTo>
                    <a:pt x="96919" y="175340"/>
                  </a:lnTo>
                  <a:lnTo>
                    <a:pt x="93933" y="197476"/>
                  </a:lnTo>
                  <a:lnTo>
                    <a:pt x="87196" y="215311"/>
                  </a:lnTo>
                  <a:lnTo>
                    <a:pt x="77145" y="227941"/>
                  </a:lnTo>
                  <a:lnTo>
                    <a:pt x="59587" y="239614"/>
                  </a:lnTo>
                  <a:lnTo>
                    <a:pt x="49117" y="241330"/>
                  </a:lnTo>
                  <a:lnTo>
                    <a:pt x="44350" y="240799"/>
                  </a:lnTo>
                  <a:lnTo>
                    <a:pt x="39761" y="236918"/>
                  </a:lnTo>
                  <a:lnTo>
                    <a:pt x="30899" y="223198"/>
                  </a:lnTo>
                  <a:lnTo>
                    <a:pt x="26019" y="201578"/>
                  </a:lnTo>
                  <a:lnTo>
                    <a:pt x="24556" y="176917"/>
                  </a:lnTo>
                  <a:lnTo>
                    <a:pt x="26258" y="154198"/>
                  </a:lnTo>
                  <a:lnTo>
                    <a:pt x="35011" y="134222"/>
                  </a:lnTo>
                  <a:lnTo>
                    <a:pt x="53923" y="107110"/>
                  </a:lnTo>
                  <a:lnTo>
                    <a:pt x="60255" y="98403"/>
                  </a:lnTo>
                  <a:lnTo>
                    <a:pt x="78578" y="86847"/>
                  </a:lnTo>
                  <a:lnTo>
                    <a:pt x="100127" y="79359"/>
                  </a:lnTo>
                  <a:lnTo>
                    <a:pt x="121463" y="73679"/>
                  </a:lnTo>
                  <a:lnTo>
                    <a:pt x="144587" y="72565"/>
                  </a:lnTo>
                  <a:lnTo>
                    <a:pt x="166859" y="75834"/>
                  </a:lnTo>
                  <a:lnTo>
                    <a:pt x="190592" y="88869"/>
                  </a:lnTo>
                  <a:lnTo>
                    <a:pt x="201886" y="97661"/>
                  </a:lnTo>
                  <a:lnTo>
                    <a:pt x="207847" y="106273"/>
                  </a:lnTo>
                  <a:lnTo>
                    <a:pt x="211202" y="113393"/>
                  </a:lnTo>
                  <a:lnTo>
                    <a:pt x="215045" y="116557"/>
                  </a:lnTo>
                  <a:lnTo>
                    <a:pt x="215647" y="116695"/>
                  </a:lnTo>
                  <a:lnTo>
                    <a:pt x="202185" y="88547"/>
                  </a:lnTo>
                  <a:lnTo>
                    <a:pt x="189769" y="60415"/>
                  </a:lnTo>
                  <a:lnTo>
                    <a:pt x="181648" y="29698"/>
                  </a:lnTo>
                  <a:lnTo>
                    <a:pt x="181388" y="29861"/>
                  </a:lnTo>
                  <a:lnTo>
                    <a:pt x="205420" y="37053"/>
                  </a:lnTo>
                  <a:lnTo>
                    <a:pt x="235177" y="41160"/>
                  </a:lnTo>
                  <a:lnTo>
                    <a:pt x="257921" y="42120"/>
                  </a:lnTo>
                  <a:lnTo>
                    <a:pt x="279789" y="42547"/>
                  </a:lnTo>
                  <a:lnTo>
                    <a:pt x="308562" y="36046"/>
                  </a:lnTo>
                  <a:lnTo>
                    <a:pt x="324849" y="28553"/>
                  </a:lnTo>
                  <a:lnTo>
                    <a:pt x="326949" y="26276"/>
                  </a:lnTo>
                  <a:lnTo>
                    <a:pt x="327644" y="24053"/>
                  </a:lnTo>
                  <a:lnTo>
                    <a:pt x="327400" y="21865"/>
                  </a:lnTo>
                  <a:lnTo>
                    <a:pt x="319605" y="17552"/>
                  </a:lnTo>
                  <a:lnTo>
                    <a:pt x="301232" y="13039"/>
                  </a:lnTo>
                  <a:lnTo>
                    <a:pt x="288690" y="12689"/>
                  </a:lnTo>
                  <a:lnTo>
                    <a:pt x="276059" y="14885"/>
                  </a:lnTo>
                  <a:lnTo>
                    <a:pt x="260421" y="23459"/>
                  </a:lnTo>
                  <a:lnTo>
                    <a:pt x="257185" y="28525"/>
                  </a:lnTo>
                  <a:lnTo>
                    <a:pt x="251994" y="53170"/>
                  </a:lnTo>
                  <a:lnTo>
                    <a:pt x="251990" y="63686"/>
                  </a:lnTo>
                  <a:lnTo>
                    <a:pt x="255954" y="79390"/>
                  </a:lnTo>
                  <a:lnTo>
                    <a:pt x="257736" y="82039"/>
                  </a:lnTo>
                  <a:lnTo>
                    <a:pt x="259629" y="83806"/>
                  </a:lnTo>
                  <a:lnTo>
                    <a:pt x="263008" y="84278"/>
                  </a:lnTo>
                  <a:lnTo>
                    <a:pt x="272407" y="82921"/>
                  </a:lnTo>
                  <a:lnTo>
                    <a:pt x="281758" y="76203"/>
                  </a:lnTo>
                  <a:lnTo>
                    <a:pt x="295888" y="58014"/>
                  </a:lnTo>
                  <a:lnTo>
                    <a:pt x="307683" y="26527"/>
                  </a:lnTo>
                  <a:lnTo>
                    <a:pt x="312925" y="10808"/>
                  </a:lnTo>
                  <a:lnTo>
                    <a:pt x="314061" y="10213"/>
                  </a:lnTo>
                  <a:lnTo>
                    <a:pt x="315524" y="11227"/>
                  </a:lnTo>
                  <a:lnTo>
                    <a:pt x="317204" y="13314"/>
                  </a:lnTo>
                  <a:lnTo>
                    <a:pt x="323642" y="43637"/>
                  </a:lnTo>
                  <a:lnTo>
                    <a:pt x="338418" y="72856"/>
                  </a:lnTo>
                  <a:lnTo>
                    <a:pt x="340934" y="77683"/>
                  </a:lnTo>
                  <a:lnTo>
                    <a:pt x="344728" y="80902"/>
                  </a:lnTo>
                  <a:lnTo>
                    <a:pt x="354588" y="84478"/>
                  </a:lnTo>
                  <a:lnTo>
                    <a:pt x="384066" y="809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99"/>
            <p:cNvSpPr/>
            <p:nvPr>
              <p:custDataLst>
                <p:tags r:id="rId70"/>
              </p:custDataLst>
            </p:nvPr>
          </p:nvSpPr>
          <p:spPr>
            <a:xfrm>
              <a:off x="8616950" y="5057660"/>
              <a:ext cx="152401" cy="98541"/>
            </a:xfrm>
            <a:custGeom>
              <a:avLst/>
              <a:gdLst/>
              <a:ahLst/>
              <a:cxnLst/>
              <a:rect l="0" t="0" r="0" b="0"/>
              <a:pathLst>
                <a:path w="152401" h="98541">
                  <a:moveTo>
                    <a:pt x="0" y="22340"/>
                  </a:moveTo>
                  <a:lnTo>
                    <a:pt x="0" y="22340"/>
                  </a:lnTo>
                  <a:lnTo>
                    <a:pt x="0" y="0"/>
                  </a:lnTo>
                  <a:lnTo>
                    <a:pt x="1881" y="28784"/>
                  </a:lnTo>
                  <a:lnTo>
                    <a:pt x="6480" y="42137"/>
                  </a:lnTo>
                  <a:lnTo>
                    <a:pt x="26680" y="71824"/>
                  </a:lnTo>
                  <a:lnTo>
                    <a:pt x="38669" y="83844"/>
                  </a:lnTo>
                  <a:lnTo>
                    <a:pt x="51053" y="91538"/>
                  </a:lnTo>
                  <a:lnTo>
                    <a:pt x="55907" y="93166"/>
                  </a:lnTo>
                  <a:lnTo>
                    <a:pt x="59849" y="93547"/>
                  </a:lnTo>
                  <a:lnTo>
                    <a:pt x="63183" y="93094"/>
                  </a:lnTo>
                  <a:lnTo>
                    <a:pt x="66111" y="90676"/>
                  </a:lnTo>
                  <a:lnTo>
                    <a:pt x="71245" y="82345"/>
                  </a:lnTo>
                  <a:lnTo>
                    <a:pt x="78103" y="62383"/>
                  </a:lnTo>
                  <a:lnTo>
                    <a:pt x="77861" y="38595"/>
                  </a:lnTo>
                  <a:lnTo>
                    <a:pt x="70879" y="7365"/>
                  </a:lnTo>
                  <a:lnTo>
                    <a:pt x="70155" y="4497"/>
                  </a:lnTo>
                  <a:lnTo>
                    <a:pt x="70758" y="4095"/>
                  </a:lnTo>
                  <a:lnTo>
                    <a:pt x="73311" y="3648"/>
                  </a:lnTo>
                  <a:lnTo>
                    <a:pt x="104160" y="14142"/>
                  </a:lnTo>
                  <a:lnTo>
                    <a:pt x="133686" y="24492"/>
                  </a:lnTo>
                  <a:lnTo>
                    <a:pt x="145758" y="30817"/>
                  </a:lnTo>
                  <a:lnTo>
                    <a:pt x="147972" y="33635"/>
                  </a:lnTo>
                  <a:lnTo>
                    <a:pt x="150433" y="40530"/>
                  </a:lnTo>
                  <a:lnTo>
                    <a:pt x="151817" y="55717"/>
                  </a:lnTo>
                  <a:lnTo>
                    <a:pt x="147297" y="84173"/>
                  </a:lnTo>
                  <a:lnTo>
                    <a:pt x="147310" y="92155"/>
                  </a:lnTo>
                  <a:lnTo>
                    <a:pt x="148301" y="94283"/>
                  </a:lnTo>
                  <a:lnTo>
                    <a:pt x="152400" y="985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100"/>
            <p:cNvSpPr/>
            <p:nvPr>
              <p:custDataLst>
                <p:tags r:id="rId71"/>
              </p:custDataLst>
            </p:nvPr>
          </p:nvSpPr>
          <p:spPr>
            <a:xfrm>
              <a:off x="8782050" y="49593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101"/>
            <p:cNvSpPr/>
            <p:nvPr>
              <p:custDataLst>
                <p:tags r:id="rId72"/>
              </p:custDataLst>
            </p:nvPr>
          </p:nvSpPr>
          <p:spPr>
            <a:xfrm>
              <a:off x="8842418" y="4940300"/>
              <a:ext cx="173808" cy="187505"/>
            </a:xfrm>
            <a:custGeom>
              <a:avLst/>
              <a:gdLst/>
              <a:ahLst/>
              <a:cxnLst/>
              <a:rect l="0" t="0" r="0" b="0"/>
              <a:pathLst>
                <a:path w="173808" h="187505">
                  <a:moveTo>
                    <a:pt x="53932" y="0"/>
                  </a:moveTo>
                  <a:lnTo>
                    <a:pt x="53932" y="0"/>
                  </a:lnTo>
                  <a:lnTo>
                    <a:pt x="50561" y="23596"/>
                  </a:lnTo>
                  <a:lnTo>
                    <a:pt x="45143" y="50234"/>
                  </a:lnTo>
                  <a:lnTo>
                    <a:pt x="37325" y="80887"/>
                  </a:lnTo>
                  <a:lnTo>
                    <a:pt x="32278" y="96963"/>
                  </a:lnTo>
                  <a:lnTo>
                    <a:pt x="21730" y="128467"/>
                  </a:lnTo>
                  <a:lnTo>
                    <a:pt x="12338" y="156580"/>
                  </a:lnTo>
                  <a:lnTo>
                    <a:pt x="3940" y="187197"/>
                  </a:lnTo>
                  <a:lnTo>
                    <a:pt x="2965" y="186886"/>
                  </a:lnTo>
                  <a:lnTo>
                    <a:pt x="0" y="182779"/>
                  </a:lnTo>
                  <a:lnTo>
                    <a:pt x="1107" y="162420"/>
                  </a:lnTo>
                  <a:lnTo>
                    <a:pt x="5902" y="137416"/>
                  </a:lnTo>
                  <a:lnTo>
                    <a:pt x="11792" y="115505"/>
                  </a:lnTo>
                  <a:lnTo>
                    <a:pt x="15255" y="111575"/>
                  </a:lnTo>
                  <a:lnTo>
                    <a:pt x="19681" y="109662"/>
                  </a:lnTo>
                  <a:lnTo>
                    <a:pt x="24748" y="109091"/>
                  </a:lnTo>
                  <a:lnTo>
                    <a:pt x="48734" y="115030"/>
                  </a:lnTo>
                  <a:lnTo>
                    <a:pt x="78183" y="122355"/>
                  </a:lnTo>
                  <a:lnTo>
                    <a:pt x="105881" y="125624"/>
                  </a:lnTo>
                  <a:lnTo>
                    <a:pt x="125220" y="123221"/>
                  </a:lnTo>
                  <a:lnTo>
                    <a:pt x="135240" y="116148"/>
                  </a:lnTo>
                  <a:lnTo>
                    <a:pt x="142985" y="106655"/>
                  </a:lnTo>
                  <a:lnTo>
                    <a:pt x="146427" y="97731"/>
                  </a:lnTo>
                  <a:lnTo>
                    <a:pt x="146077" y="89062"/>
                  </a:lnTo>
                  <a:lnTo>
                    <a:pt x="144995" y="84775"/>
                  </a:lnTo>
                  <a:lnTo>
                    <a:pt x="141451" y="82622"/>
                  </a:lnTo>
                  <a:lnTo>
                    <a:pt x="129989" y="82111"/>
                  </a:lnTo>
                  <a:lnTo>
                    <a:pt x="117368" y="87999"/>
                  </a:lnTo>
                  <a:lnTo>
                    <a:pt x="104704" y="99083"/>
                  </a:lnTo>
                  <a:lnTo>
                    <a:pt x="87085" y="124451"/>
                  </a:lnTo>
                  <a:lnTo>
                    <a:pt x="79720" y="141625"/>
                  </a:lnTo>
                  <a:lnTo>
                    <a:pt x="77858" y="156783"/>
                  </a:lnTo>
                  <a:lnTo>
                    <a:pt x="80088" y="169870"/>
                  </a:lnTo>
                  <a:lnTo>
                    <a:pt x="85783" y="180391"/>
                  </a:lnTo>
                  <a:lnTo>
                    <a:pt x="89983" y="183760"/>
                  </a:lnTo>
                  <a:lnTo>
                    <a:pt x="100294" y="187504"/>
                  </a:lnTo>
                  <a:lnTo>
                    <a:pt x="111932" y="185406"/>
                  </a:lnTo>
                  <a:lnTo>
                    <a:pt x="117999" y="182870"/>
                  </a:lnTo>
                  <a:lnTo>
                    <a:pt x="136649" y="162447"/>
                  </a:lnTo>
                  <a:lnTo>
                    <a:pt x="152210" y="134053"/>
                  </a:lnTo>
                  <a:lnTo>
                    <a:pt x="168699" y="104404"/>
                  </a:lnTo>
                  <a:lnTo>
                    <a:pt x="171967" y="96261"/>
                  </a:lnTo>
                  <a:lnTo>
                    <a:pt x="172839" y="95218"/>
                  </a:lnTo>
                  <a:lnTo>
                    <a:pt x="173419" y="95934"/>
                  </a:lnTo>
                  <a:lnTo>
                    <a:pt x="173807" y="97823"/>
                  </a:lnTo>
                  <a:lnTo>
                    <a:pt x="167573" y="128732"/>
                  </a:lnTo>
                  <a:lnTo>
                    <a:pt x="163568" y="152913"/>
                  </a:lnTo>
                  <a:lnTo>
                    <a:pt x="163337" y="167445"/>
                  </a:lnTo>
                  <a:lnTo>
                    <a:pt x="168232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102"/>
            <p:cNvSpPr/>
            <p:nvPr>
              <p:custDataLst>
                <p:tags r:id="rId73"/>
              </p:custDataLst>
            </p:nvPr>
          </p:nvSpPr>
          <p:spPr>
            <a:xfrm>
              <a:off x="9074150" y="51435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" name="SMARTInkShape-Group25"/>
          <p:cNvGrpSpPr/>
          <p:nvPr/>
        </p:nvGrpSpPr>
        <p:grpSpPr>
          <a:xfrm>
            <a:off x="5877082" y="5384800"/>
            <a:ext cx="319769" cy="193354"/>
            <a:chOff x="5877082" y="5384800"/>
            <a:chExt cx="319769" cy="193354"/>
          </a:xfrm>
        </p:grpSpPr>
        <p:sp>
          <p:nvSpPr>
            <p:cNvPr id="124" name="SMARTInkShape-103"/>
            <p:cNvSpPr/>
            <p:nvPr>
              <p:custDataLst>
                <p:tags r:id="rId66"/>
              </p:custDataLst>
            </p:nvPr>
          </p:nvSpPr>
          <p:spPr>
            <a:xfrm>
              <a:off x="5877082" y="5467350"/>
              <a:ext cx="123669" cy="110804"/>
            </a:xfrm>
            <a:custGeom>
              <a:avLst/>
              <a:gdLst/>
              <a:ahLst/>
              <a:cxnLst/>
              <a:rect l="0" t="0" r="0" b="0"/>
              <a:pathLst>
                <a:path w="123669" h="110804">
                  <a:moveTo>
                    <a:pt x="15718" y="0"/>
                  </a:moveTo>
                  <a:lnTo>
                    <a:pt x="15718" y="0"/>
                  </a:lnTo>
                  <a:lnTo>
                    <a:pt x="12347" y="6742"/>
                  </a:lnTo>
                  <a:lnTo>
                    <a:pt x="9251" y="32507"/>
                  </a:lnTo>
                  <a:lnTo>
                    <a:pt x="4473" y="60039"/>
                  </a:lnTo>
                  <a:lnTo>
                    <a:pt x="0" y="85680"/>
                  </a:lnTo>
                  <a:lnTo>
                    <a:pt x="2481" y="110113"/>
                  </a:lnTo>
                  <a:lnTo>
                    <a:pt x="3365" y="110803"/>
                  </a:lnTo>
                  <a:lnTo>
                    <a:pt x="4661" y="110557"/>
                  </a:lnTo>
                  <a:lnTo>
                    <a:pt x="6230" y="109688"/>
                  </a:lnTo>
                  <a:lnTo>
                    <a:pt x="29677" y="78667"/>
                  </a:lnTo>
                  <a:lnTo>
                    <a:pt x="47841" y="53412"/>
                  </a:lnTo>
                  <a:lnTo>
                    <a:pt x="70892" y="22083"/>
                  </a:lnTo>
                  <a:lnTo>
                    <a:pt x="72256" y="21778"/>
                  </a:lnTo>
                  <a:lnTo>
                    <a:pt x="73871" y="22279"/>
                  </a:lnTo>
                  <a:lnTo>
                    <a:pt x="75653" y="23320"/>
                  </a:lnTo>
                  <a:lnTo>
                    <a:pt x="76842" y="25424"/>
                  </a:lnTo>
                  <a:lnTo>
                    <a:pt x="84105" y="52930"/>
                  </a:lnTo>
                  <a:lnTo>
                    <a:pt x="89739" y="81419"/>
                  </a:lnTo>
                  <a:lnTo>
                    <a:pt x="91631" y="96660"/>
                  </a:lnTo>
                  <a:lnTo>
                    <a:pt x="93138" y="97601"/>
                  </a:lnTo>
                  <a:lnTo>
                    <a:pt x="98575" y="96765"/>
                  </a:lnTo>
                  <a:lnTo>
                    <a:pt x="12366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104"/>
            <p:cNvSpPr/>
            <p:nvPr>
              <p:custDataLst>
                <p:tags r:id="rId67"/>
              </p:custDataLst>
            </p:nvPr>
          </p:nvSpPr>
          <p:spPr>
            <a:xfrm>
              <a:off x="6018563" y="5467350"/>
              <a:ext cx="178288" cy="96349"/>
            </a:xfrm>
            <a:custGeom>
              <a:avLst/>
              <a:gdLst/>
              <a:ahLst/>
              <a:cxnLst/>
              <a:rect l="0" t="0" r="0" b="0"/>
              <a:pathLst>
                <a:path w="178288" h="96349">
                  <a:moveTo>
                    <a:pt x="64737" y="0"/>
                  </a:moveTo>
                  <a:lnTo>
                    <a:pt x="64737" y="0"/>
                  </a:lnTo>
                  <a:lnTo>
                    <a:pt x="48131" y="705"/>
                  </a:lnTo>
                  <a:lnTo>
                    <a:pt x="37601" y="3371"/>
                  </a:lnTo>
                  <a:lnTo>
                    <a:pt x="27747" y="12552"/>
                  </a:lnTo>
                  <a:lnTo>
                    <a:pt x="9923" y="41442"/>
                  </a:lnTo>
                  <a:lnTo>
                    <a:pt x="439" y="62609"/>
                  </a:lnTo>
                  <a:lnTo>
                    <a:pt x="0" y="69255"/>
                  </a:lnTo>
                  <a:lnTo>
                    <a:pt x="3274" y="82286"/>
                  </a:lnTo>
                  <a:lnTo>
                    <a:pt x="9433" y="91370"/>
                  </a:lnTo>
                  <a:lnTo>
                    <a:pt x="13051" y="94779"/>
                  </a:lnTo>
                  <a:lnTo>
                    <a:pt x="16874" y="96348"/>
                  </a:lnTo>
                  <a:lnTo>
                    <a:pt x="24885" y="96208"/>
                  </a:lnTo>
                  <a:lnTo>
                    <a:pt x="40699" y="88791"/>
                  </a:lnTo>
                  <a:lnTo>
                    <a:pt x="48879" y="79680"/>
                  </a:lnTo>
                  <a:lnTo>
                    <a:pt x="54161" y="68574"/>
                  </a:lnTo>
                  <a:lnTo>
                    <a:pt x="59433" y="42316"/>
                  </a:lnTo>
                  <a:lnTo>
                    <a:pt x="61674" y="28685"/>
                  </a:lnTo>
                  <a:lnTo>
                    <a:pt x="60381" y="17749"/>
                  </a:lnTo>
                  <a:lnTo>
                    <a:pt x="61127" y="16066"/>
                  </a:lnTo>
                  <a:lnTo>
                    <a:pt x="62330" y="14944"/>
                  </a:lnTo>
                  <a:lnTo>
                    <a:pt x="63132" y="15607"/>
                  </a:lnTo>
                  <a:lnTo>
                    <a:pt x="64024" y="20107"/>
                  </a:lnTo>
                  <a:lnTo>
                    <a:pt x="61498" y="45425"/>
                  </a:lnTo>
                  <a:lnTo>
                    <a:pt x="65016" y="74917"/>
                  </a:lnTo>
                  <a:lnTo>
                    <a:pt x="67918" y="82215"/>
                  </a:lnTo>
                  <a:lnTo>
                    <a:pt x="69680" y="84443"/>
                  </a:lnTo>
                  <a:lnTo>
                    <a:pt x="73519" y="86919"/>
                  </a:lnTo>
                  <a:lnTo>
                    <a:pt x="75531" y="86168"/>
                  </a:lnTo>
                  <a:lnTo>
                    <a:pt x="105207" y="56263"/>
                  </a:lnTo>
                  <a:lnTo>
                    <a:pt x="113533" y="53228"/>
                  </a:lnTo>
                  <a:lnTo>
                    <a:pt x="129525" y="51519"/>
                  </a:lnTo>
                  <a:lnTo>
                    <a:pt x="139628" y="54883"/>
                  </a:lnTo>
                  <a:lnTo>
                    <a:pt x="170493" y="77301"/>
                  </a:lnTo>
                  <a:lnTo>
                    <a:pt x="178287" y="82089"/>
                  </a:lnTo>
                  <a:lnTo>
                    <a:pt x="173912" y="66792"/>
                  </a:lnTo>
                  <a:lnTo>
                    <a:pt x="172143" y="38403"/>
                  </a:lnTo>
                  <a:lnTo>
                    <a:pt x="166337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105"/>
            <p:cNvSpPr/>
            <p:nvPr>
              <p:custDataLst>
                <p:tags r:id="rId68"/>
              </p:custDataLst>
            </p:nvPr>
          </p:nvSpPr>
          <p:spPr>
            <a:xfrm>
              <a:off x="6059306" y="5384800"/>
              <a:ext cx="69941" cy="66945"/>
            </a:xfrm>
            <a:custGeom>
              <a:avLst/>
              <a:gdLst/>
              <a:ahLst/>
              <a:cxnLst/>
              <a:rect l="0" t="0" r="0" b="0"/>
              <a:pathLst>
                <a:path w="69941" h="66945">
                  <a:moveTo>
                    <a:pt x="17644" y="0"/>
                  </a:moveTo>
                  <a:lnTo>
                    <a:pt x="17644" y="0"/>
                  </a:lnTo>
                  <a:lnTo>
                    <a:pt x="10902" y="6742"/>
                  </a:lnTo>
                  <a:lnTo>
                    <a:pt x="3339" y="24419"/>
                  </a:lnTo>
                  <a:lnTo>
                    <a:pt x="0" y="44159"/>
                  </a:lnTo>
                  <a:lnTo>
                    <a:pt x="2981" y="55139"/>
                  </a:lnTo>
                  <a:lnTo>
                    <a:pt x="5752" y="60043"/>
                  </a:lnTo>
                  <a:lnTo>
                    <a:pt x="9716" y="63312"/>
                  </a:lnTo>
                  <a:lnTo>
                    <a:pt x="19765" y="66944"/>
                  </a:lnTo>
                  <a:lnTo>
                    <a:pt x="37323" y="65618"/>
                  </a:lnTo>
                  <a:lnTo>
                    <a:pt x="55930" y="54015"/>
                  </a:lnTo>
                  <a:lnTo>
                    <a:pt x="64764" y="43056"/>
                  </a:lnTo>
                  <a:lnTo>
                    <a:pt x="68107" y="37171"/>
                  </a:lnTo>
                  <a:lnTo>
                    <a:pt x="69940" y="26869"/>
                  </a:lnTo>
                  <a:lnTo>
                    <a:pt x="69442" y="22146"/>
                  </a:lnTo>
                  <a:lnTo>
                    <a:pt x="66992" y="18292"/>
                  </a:lnTo>
                  <a:lnTo>
                    <a:pt x="45388" y="4691"/>
                  </a:lnTo>
                  <a:lnTo>
                    <a:pt x="41079" y="3833"/>
                  </a:lnTo>
                  <a:lnTo>
                    <a:pt x="23994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SMARTInkShape-Group26"/>
          <p:cNvGrpSpPr/>
          <p:nvPr/>
        </p:nvGrpSpPr>
        <p:grpSpPr>
          <a:xfrm>
            <a:off x="6413500" y="5346700"/>
            <a:ext cx="1301751" cy="215901"/>
            <a:chOff x="6413500" y="5346700"/>
            <a:chExt cx="1301751" cy="215901"/>
          </a:xfrm>
        </p:grpSpPr>
        <p:sp>
          <p:nvSpPr>
            <p:cNvPr id="128" name="SMARTInkShape-106"/>
            <p:cNvSpPr/>
            <p:nvPr>
              <p:custDataLst>
                <p:tags r:id="rId55"/>
              </p:custDataLst>
            </p:nvPr>
          </p:nvSpPr>
          <p:spPr>
            <a:xfrm>
              <a:off x="6413500" y="5448300"/>
              <a:ext cx="152401" cy="81277"/>
            </a:xfrm>
            <a:custGeom>
              <a:avLst/>
              <a:gdLst/>
              <a:ahLst/>
              <a:cxnLst/>
              <a:rect l="0" t="0" r="0" b="0"/>
              <a:pathLst>
                <a:path w="152401" h="81277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3763"/>
                  </a:lnTo>
                  <a:lnTo>
                    <a:pt x="20981" y="32638"/>
                  </a:lnTo>
                  <a:lnTo>
                    <a:pt x="29786" y="44845"/>
                  </a:lnTo>
                  <a:lnTo>
                    <a:pt x="56553" y="68046"/>
                  </a:lnTo>
                  <a:lnTo>
                    <a:pt x="63102" y="72881"/>
                  </a:lnTo>
                  <a:lnTo>
                    <a:pt x="79786" y="78252"/>
                  </a:lnTo>
                  <a:lnTo>
                    <a:pt x="107131" y="81276"/>
                  </a:lnTo>
                  <a:lnTo>
                    <a:pt x="131225" y="80291"/>
                  </a:lnTo>
                  <a:lnTo>
                    <a:pt x="142990" y="77313"/>
                  </a:lnTo>
                  <a:lnTo>
                    <a:pt x="1524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107"/>
            <p:cNvSpPr/>
            <p:nvPr>
              <p:custDataLst>
                <p:tags r:id="rId56"/>
              </p:custDataLst>
            </p:nvPr>
          </p:nvSpPr>
          <p:spPr>
            <a:xfrm>
              <a:off x="6426200" y="5441950"/>
              <a:ext cx="101601" cy="120651"/>
            </a:xfrm>
            <a:custGeom>
              <a:avLst/>
              <a:gdLst/>
              <a:ahLst/>
              <a:cxnLst/>
              <a:rect l="0" t="0" r="0" b="0"/>
              <a:pathLst>
                <a:path w="101601" h="120651">
                  <a:moveTo>
                    <a:pt x="0" y="120650"/>
                  </a:moveTo>
                  <a:lnTo>
                    <a:pt x="0" y="120650"/>
                  </a:lnTo>
                  <a:lnTo>
                    <a:pt x="3371" y="120650"/>
                  </a:lnTo>
                  <a:lnTo>
                    <a:pt x="12209" y="113908"/>
                  </a:lnTo>
                  <a:lnTo>
                    <a:pt x="39497" y="85329"/>
                  </a:lnTo>
                  <a:lnTo>
                    <a:pt x="58706" y="59136"/>
                  </a:lnTo>
                  <a:lnTo>
                    <a:pt x="80359" y="3103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108"/>
            <p:cNvSpPr/>
            <p:nvPr>
              <p:custDataLst>
                <p:tags r:id="rId57"/>
              </p:custDataLst>
            </p:nvPr>
          </p:nvSpPr>
          <p:spPr>
            <a:xfrm>
              <a:off x="6634013" y="5346700"/>
              <a:ext cx="65238" cy="190501"/>
            </a:xfrm>
            <a:custGeom>
              <a:avLst/>
              <a:gdLst/>
              <a:ahLst/>
              <a:cxnLst/>
              <a:rect l="0" t="0" r="0" b="0"/>
              <a:pathLst>
                <a:path w="65238" h="190501">
                  <a:moveTo>
                    <a:pt x="65237" y="0"/>
                  </a:moveTo>
                  <a:lnTo>
                    <a:pt x="65237" y="0"/>
                  </a:lnTo>
                  <a:lnTo>
                    <a:pt x="46285" y="27789"/>
                  </a:lnTo>
                  <a:lnTo>
                    <a:pt x="33531" y="50216"/>
                  </a:lnTo>
                  <a:lnTo>
                    <a:pt x="21513" y="75940"/>
                  </a:lnTo>
                  <a:lnTo>
                    <a:pt x="11467" y="101485"/>
                  </a:lnTo>
                  <a:lnTo>
                    <a:pt x="4179" y="126948"/>
                  </a:lnTo>
                  <a:lnTo>
                    <a:pt x="0" y="150261"/>
                  </a:lnTo>
                  <a:lnTo>
                    <a:pt x="495" y="167677"/>
                  </a:lnTo>
                  <a:lnTo>
                    <a:pt x="3025" y="173873"/>
                  </a:lnTo>
                  <a:lnTo>
                    <a:pt x="20787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109"/>
            <p:cNvSpPr/>
            <p:nvPr>
              <p:custDataLst>
                <p:tags r:id="rId58"/>
              </p:custDataLst>
            </p:nvPr>
          </p:nvSpPr>
          <p:spPr>
            <a:xfrm>
              <a:off x="6717505" y="5365750"/>
              <a:ext cx="70646" cy="177239"/>
            </a:xfrm>
            <a:custGeom>
              <a:avLst/>
              <a:gdLst/>
              <a:ahLst/>
              <a:cxnLst/>
              <a:rect l="0" t="0" r="0" b="0"/>
              <a:pathLst>
                <a:path w="70646" h="177239">
                  <a:moveTo>
                    <a:pt x="51595" y="0"/>
                  </a:moveTo>
                  <a:lnTo>
                    <a:pt x="51595" y="0"/>
                  </a:lnTo>
                  <a:lnTo>
                    <a:pt x="40924" y="31393"/>
                  </a:lnTo>
                  <a:lnTo>
                    <a:pt x="29919" y="53463"/>
                  </a:lnTo>
                  <a:lnTo>
                    <a:pt x="15620" y="77384"/>
                  </a:lnTo>
                  <a:lnTo>
                    <a:pt x="5502" y="104008"/>
                  </a:lnTo>
                  <a:lnTo>
                    <a:pt x="65" y="130187"/>
                  </a:lnTo>
                  <a:lnTo>
                    <a:pt x="0" y="151229"/>
                  </a:lnTo>
                  <a:lnTo>
                    <a:pt x="6086" y="166226"/>
                  </a:lnTo>
                  <a:lnTo>
                    <a:pt x="10672" y="172200"/>
                  </a:lnTo>
                  <a:lnTo>
                    <a:pt x="16552" y="175478"/>
                  </a:lnTo>
                  <a:lnTo>
                    <a:pt x="30611" y="177238"/>
                  </a:lnTo>
                  <a:lnTo>
                    <a:pt x="59810" y="168961"/>
                  </a:lnTo>
                  <a:lnTo>
                    <a:pt x="70645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110"/>
            <p:cNvSpPr/>
            <p:nvPr>
              <p:custDataLst>
                <p:tags r:id="rId59"/>
              </p:custDataLst>
            </p:nvPr>
          </p:nvSpPr>
          <p:spPr>
            <a:xfrm>
              <a:off x="6711950" y="5463979"/>
              <a:ext cx="50801" cy="3372"/>
            </a:xfrm>
            <a:custGeom>
              <a:avLst/>
              <a:gdLst/>
              <a:ahLst/>
              <a:cxnLst/>
              <a:rect l="0" t="0" r="0" b="0"/>
              <a:pathLst>
                <a:path w="50801" h="337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34851" y="2439"/>
                  </a:lnTo>
                  <a:lnTo>
                    <a:pt x="508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111"/>
            <p:cNvSpPr/>
            <p:nvPr>
              <p:custDataLst>
                <p:tags r:id="rId60"/>
              </p:custDataLst>
            </p:nvPr>
          </p:nvSpPr>
          <p:spPr>
            <a:xfrm>
              <a:off x="6832600" y="5353050"/>
              <a:ext cx="35841" cy="190501"/>
            </a:xfrm>
            <a:custGeom>
              <a:avLst/>
              <a:gdLst/>
              <a:ahLst/>
              <a:cxnLst/>
              <a:rect l="0" t="0" r="0" b="0"/>
              <a:pathLst>
                <a:path w="35841" h="190501">
                  <a:moveTo>
                    <a:pt x="0" y="0"/>
                  </a:moveTo>
                  <a:lnTo>
                    <a:pt x="0" y="0"/>
                  </a:lnTo>
                  <a:lnTo>
                    <a:pt x="10113" y="6742"/>
                  </a:lnTo>
                  <a:lnTo>
                    <a:pt x="16959" y="17578"/>
                  </a:lnTo>
                  <a:lnTo>
                    <a:pt x="26662" y="43308"/>
                  </a:lnTo>
                  <a:lnTo>
                    <a:pt x="33017" y="65815"/>
                  </a:lnTo>
                  <a:lnTo>
                    <a:pt x="35840" y="89929"/>
                  </a:lnTo>
                  <a:lnTo>
                    <a:pt x="35215" y="114757"/>
                  </a:lnTo>
                  <a:lnTo>
                    <a:pt x="32584" y="137786"/>
                  </a:lnTo>
                  <a:lnTo>
                    <a:pt x="27136" y="162651"/>
                  </a:lnTo>
                  <a:lnTo>
                    <a:pt x="1905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112"/>
            <p:cNvSpPr/>
            <p:nvPr>
              <p:custDataLst>
                <p:tags r:id="rId61"/>
              </p:custDataLst>
            </p:nvPr>
          </p:nvSpPr>
          <p:spPr>
            <a:xfrm>
              <a:off x="7009708" y="5410200"/>
              <a:ext cx="102644" cy="127001"/>
            </a:xfrm>
            <a:custGeom>
              <a:avLst/>
              <a:gdLst/>
              <a:ahLst/>
              <a:cxnLst/>
              <a:rect l="0" t="0" r="0" b="0"/>
              <a:pathLst>
                <a:path w="102644" h="127001">
                  <a:moveTo>
                    <a:pt x="692" y="0"/>
                  </a:moveTo>
                  <a:lnTo>
                    <a:pt x="692" y="0"/>
                  </a:lnTo>
                  <a:lnTo>
                    <a:pt x="28835" y="15900"/>
                  </a:lnTo>
                  <a:lnTo>
                    <a:pt x="54264" y="27132"/>
                  </a:lnTo>
                  <a:lnTo>
                    <a:pt x="82536" y="35725"/>
                  </a:lnTo>
                  <a:lnTo>
                    <a:pt x="101760" y="37631"/>
                  </a:lnTo>
                  <a:lnTo>
                    <a:pt x="102643" y="39198"/>
                  </a:lnTo>
                  <a:lnTo>
                    <a:pt x="101821" y="41654"/>
                  </a:lnTo>
                  <a:lnTo>
                    <a:pt x="99861" y="44703"/>
                  </a:lnTo>
                  <a:lnTo>
                    <a:pt x="70663" y="65509"/>
                  </a:lnTo>
                  <a:lnTo>
                    <a:pt x="48723" y="80150"/>
                  </a:lnTo>
                  <a:lnTo>
                    <a:pt x="19313" y="100889"/>
                  </a:lnTo>
                  <a:lnTo>
                    <a:pt x="2838" y="117068"/>
                  </a:lnTo>
                  <a:lnTo>
                    <a:pt x="712" y="120379"/>
                  </a:lnTo>
                  <a:lnTo>
                    <a:pt x="0" y="122586"/>
                  </a:lnTo>
                  <a:lnTo>
                    <a:pt x="692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113"/>
            <p:cNvSpPr/>
            <p:nvPr>
              <p:custDataLst>
                <p:tags r:id="rId62"/>
              </p:custDataLst>
            </p:nvPr>
          </p:nvSpPr>
          <p:spPr>
            <a:xfrm>
              <a:off x="7251700" y="5422900"/>
              <a:ext cx="101601" cy="69851"/>
            </a:xfrm>
            <a:custGeom>
              <a:avLst/>
              <a:gdLst/>
              <a:ahLst/>
              <a:cxnLst/>
              <a:rect l="0" t="0" r="0" b="0"/>
              <a:pathLst>
                <a:path w="101601" h="69851">
                  <a:moveTo>
                    <a:pt x="0" y="69850"/>
                  </a:moveTo>
                  <a:lnTo>
                    <a:pt x="0" y="69850"/>
                  </a:lnTo>
                  <a:lnTo>
                    <a:pt x="3371" y="69850"/>
                  </a:lnTo>
                  <a:lnTo>
                    <a:pt x="28562" y="54153"/>
                  </a:lnTo>
                  <a:lnTo>
                    <a:pt x="53618" y="37212"/>
                  </a:lnTo>
                  <a:lnTo>
                    <a:pt x="83577" y="1589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114"/>
            <p:cNvSpPr/>
            <p:nvPr>
              <p:custDataLst>
                <p:tags r:id="rId63"/>
              </p:custDataLst>
            </p:nvPr>
          </p:nvSpPr>
          <p:spPr>
            <a:xfrm>
              <a:off x="7476111" y="5468233"/>
              <a:ext cx="105790" cy="75318"/>
            </a:xfrm>
            <a:custGeom>
              <a:avLst/>
              <a:gdLst/>
              <a:ahLst/>
              <a:cxnLst/>
              <a:rect l="0" t="0" r="0" b="0"/>
              <a:pathLst>
                <a:path w="105790" h="75318">
                  <a:moveTo>
                    <a:pt x="48639" y="5467"/>
                  </a:moveTo>
                  <a:lnTo>
                    <a:pt x="48639" y="5467"/>
                  </a:lnTo>
                  <a:lnTo>
                    <a:pt x="48639" y="0"/>
                  </a:lnTo>
                  <a:lnTo>
                    <a:pt x="18753" y="20242"/>
                  </a:lnTo>
                  <a:lnTo>
                    <a:pt x="8780" y="31789"/>
                  </a:lnTo>
                  <a:lnTo>
                    <a:pt x="2701" y="43271"/>
                  </a:lnTo>
                  <a:lnTo>
                    <a:pt x="0" y="53078"/>
                  </a:lnTo>
                  <a:lnTo>
                    <a:pt x="2102" y="57668"/>
                  </a:lnTo>
                  <a:lnTo>
                    <a:pt x="11964" y="66533"/>
                  </a:lnTo>
                  <a:lnTo>
                    <a:pt x="27635" y="71413"/>
                  </a:lnTo>
                  <a:lnTo>
                    <a:pt x="56291" y="74160"/>
                  </a:lnTo>
                  <a:lnTo>
                    <a:pt x="87466" y="75088"/>
                  </a:lnTo>
                  <a:lnTo>
                    <a:pt x="105789" y="7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115"/>
            <p:cNvSpPr/>
            <p:nvPr>
              <p:custDataLst>
                <p:tags r:id="rId64"/>
              </p:custDataLst>
            </p:nvPr>
          </p:nvSpPr>
          <p:spPr>
            <a:xfrm>
              <a:off x="7715250" y="53975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116"/>
            <p:cNvSpPr/>
            <p:nvPr>
              <p:custDataLst>
                <p:tags r:id="rId65"/>
              </p:custDataLst>
            </p:nvPr>
          </p:nvSpPr>
          <p:spPr>
            <a:xfrm>
              <a:off x="7702550" y="54737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0" name="SMARTInkShape-117"/>
          <p:cNvSpPr/>
          <p:nvPr>
            <p:custDataLst>
              <p:tags r:id="rId5"/>
            </p:custDataLst>
          </p:nvPr>
        </p:nvSpPr>
        <p:spPr>
          <a:xfrm>
            <a:off x="7264400" y="5391150"/>
            <a:ext cx="118722" cy="104960"/>
          </a:xfrm>
          <a:custGeom>
            <a:avLst/>
            <a:gdLst/>
            <a:ahLst/>
            <a:cxnLst/>
            <a:rect l="0" t="0" r="0" b="0"/>
            <a:pathLst>
              <a:path w="118722" h="104960">
                <a:moveTo>
                  <a:pt x="0" y="0"/>
                </a:moveTo>
                <a:lnTo>
                  <a:pt x="0" y="0"/>
                </a:lnTo>
                <a:lnTo>
                  <a:pt x="0" y="3371"/>
                </a:lnTo>
                <a:lnTo>
                  <a:pt x="8838" y="33878"/>
                </a:lnTo>
                <a:lnTo>
                  <a:pt x="14926" y="59270"/>
                </a:lnTo>
                <a:lnTo>
                  <a:pt x="27941" y="81297"/>
                </a:lnTo>
                <a:lnTo>
                  <a:pt x="48574" y="97858"/>
                </a:lnTo>
                <a:lnTo>
                  <a:pt x="75932" y="104959"/>
                </a:lnTo>
                <a:lnTo>
                  <a:pt x="99639" y="103693"/>
                </a:lnTo>
                <a:lnTo>
                  <a:pt x="116698" y="98849"/>
                </a:lnTo>
                <a:lnTo>
                  <a:pt x="118721" y="96238"/>
                </a:lnTo>
                <a:lnTo>
                  <a:pt x="118658" y="93087"/>
                </a:lnTo>
                <a:lnTo>
                  <a:pt x="114300" y="825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5" name="SMARTInkShape-Group28"/>
          <p:cNvGrpSpPr/>
          <p:nvPr/>
        </p:nvGrpSpPr>
        <p:grpSpPr>
          <a:xfrm>
            <a:off x="7592928" y="5638800"/>
            <a:ext cx="471573" cy="209551"/>
            <a:chOff x="7592928" y="5638800"/>
            <a:chExt cx="471573" cy="209551"/>
          </a:xfrm>
        </p:grpSpPr>
        <p:sp>
          <p:nvSpPr>
            <p:cNvPr id="141" name="SMARTInkShape-118"/>
            <p:cNvSpPr/>
            <p:nvPr>
              <p:custDataLst>
                <p:tags r:id="rId51"/>
              </p:custDataLst>
            </p:nvPr>
          </p:nvSpPr>
          <p:spPr>
            <a:xfrm>
              <a:off x="7592928" y="5727188"/>
              <a:ext cx="211223" cy="121163"/>
            </a:xfrm>
            <a:custGeom>
              <a:avLst/>
              <a:gdLst/>
              <a:ahLst/>
              <a:cxnLst/>
              <a:rect l="0" t="0" r="0" b="0"/>
              <a:pathLst>
                <a:path w="211223" h="121163">
                  <a:moveTo>
                    <a:pt x="8022" y="13212"/>
                  </a:moveTo>
                  <a:lnTo>
                    <a:pt x="8022" y="13212"/>
                  </a:lnTo>
                  <a:lnTo>
                    <a:pt x="8022" y="7745"/>
                  </a:lnTo>
                  <a:lnTo>
                    <a:pt x="8022" y="31464"/>
                  </a:lnTo>
                  <a:lnTo>
                    <a:pt x="6611" y="49546"/>
                  </a:lnTo>
                  <a:lnTo>
                    <a:pt x="0" y="78854"/>
                  </a:lnTo>
                  <a:lnTo>
                    <a:pt x="1132" y="108755"/>
                  </a:lnTo>
                  <a:lnTo>
                    <a:pt x="1312" y="112890"/>
                  </a:lnTo>
                  <a:lnTo>
                    <a:pt x="2843" y="115648"/>
                  </a:lnTo>
                  <a:lnTo>
                    <a:pt x="5275" y="117486"/>
                  </a:lnTo>
                  <a:lnTo>
                    <a:pt x="8307" y="118711"/>
                  </a:lnTo>
                  <a:lnTo>
                    <a:pt x="11740" y="117412"/>
                  </a:lnTo>
                  <a:lnTo>
                    <a:pt x="38258" y="87690"/>
                  </a:lnTo>
                  <a:lnTo>
                    <a:pt x="61744" y="58641"/>
                  </a:lnTo>
                  <a:lnTo>
                    <a:pt x="79835" y="31062"/>
                  </a:lnTo>
                  <a:lnTo>
                    <a:pt x="100564" y="9311"/>
                  </a:lnTo>
                  <a:lnTo>
                    <a:pt x="101467" y="9906"/>
                  </a:lnTo>
                  <a:lnTo>
                    <a:pt x="102469" y="14330"/>
                  </a:lnTo>
                  <a:lnTo>
                    <a:pt x="105047" y="37714"/>
                  </a:lnTo>
                  <a:lnTo>
                    <a:pt x="114247" y="68959"/>
                  </a:lnTo>
                  <a:lnTo>
                    <a:pt x="115911" y="76794"/>
                  </a:lnTo>
                  <a:lnTo>
                    <a:pt x="117342" y="78883"/>
                  </a:lnTo>
                  <a:lnTo>
                    <a:pt x="119003" y="80276"/>
                  </a:lnTo>
                  <a:lnTo>
                    <a:pt x="120814" y="80499"/>
                  </a:lnTo>
                  <a:lnTo>
                    <a:pt x="124709" y="78865"/>
                  </a:lnTo>
                  <a:lnTo>
                    <a:pt x="148168" y="55448"/>
                  </a:lnTo>
                  <a:lnTo>
                    <a:pt x="171059" y="26197"/>
                  </a:lnTo>
                  <a:lnTo>
                    <a:pt x="192470" y="4122"/>
                  </a:lnTo>
                  <a:lnTo>
                    <a:pt x="194487" y="802"/>
                  </a:lnTo>
                  <a:lnTo>
                    <a:pt x="195832" y="0"/>
                  </a:lnTo>
                  <a:lnTo>
                    <a:pt x="196729" y="876"/>
                  </a:lnTo>
                  <a:lnTo>
                    <a:pt x="197327" y="2872"/>
                  </a:lnTo>
                  <a:lnTo>
                    <a:pt x="194797" y="25906"/>
                  </a:lnTo>
                  <a:lnTo>
                    <a:pt x="189578" y="56171"/>
                  </a:lnTo>
                  <a:lnTo>
                    <a:pt x="186935" y="84110"/>
                  </a:lnTo>
                  <a:lnTo>
                    <a:pt x="189523" y="106891"/>
                  </a:lnTo>
                  <a:lnTo>
                    <a:pt x="192522" y="111648"/>
                  </a:lnTo>
                  <a:lnTo>
                    <a:pt x="196639" y="114819"/>
                  </a:lnTo>
                  <a:lnTo>
                    <a:pt x="211222" y="1211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119"/>
            <p:cNvSpPr/>
            <p:nvPr>
              <p:custDataLst>
                <p:tags r:id="rId52"/>
              </p:custDataLst>
            </p:nvPr>
          </p:nvSpPr>
          <p:spPr>
            <a:xfrm>
              <a:off x="7858404" y="5638800"/>
              <a:ext cx="15597" cy="88901"/>
            </a:xfrm>
            <a:custGeom>
              <a:avLst/>
              <a:gdLst/>
              <a:ahLst/>
              <a:cxnLst/>
              <a:rect l="0" t="0" r="0" b="0"/>
              <a:pathLst>
                <a:path w="15597" h="88901">
                  <a:moveTo>
                    <a:pt x="15596" y="0"/>
                  </a:moveTo>
                  <a:lnTo>
                    <a:pt x="15596" y="0"/>
                  </a:lnTo>
                  <a:lnTo>
                    <a:pt x="6758" y="24418"/>
                  </a:lnTo>
                  <a:lnTo>
                    <a:pt x="0" y="55676"/>
                  </a:lnTo>
                  <a:lnTo>
                    <a:pt x="2896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120"/>
            <p:cNvSpPr/>
            <p:nvPr>
              <p:custDataLst>
                <p:tags r:id="rId53"/>
              </p:custDataLst>
            </p:nvPr>
          </p:nvSpPr>
          <p:spPr>
            <a:xfrm>
              <a:off x="7988300" y="57404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42063" y="5467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121"/>
            <p:cNvSpPr/>
            <p:nvPr>
              <p:custDataLst>
                <p:tags r:id="rId54"/>
              </p:custDataLst>
            </p:nvPr>
          </p:nvSpPr>
          <p:spPr>
            <a:xfrm>
              <a:off x="7978291" y="5791200"/>
              <a:ext cx="86210" cy="6351"/>
            </a:xfrm>
            <a:custGeom>
              <a:avLst/>
              <a:gdLst/>
              <a:ahLst/>
              <a:cxnLst/>
              <a:rect l="0" t="0" r="0" b="0"/>
              <a:pathLst>
                <a:path w="86210" h="6351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4364"/>
                  </a:lnTo>
                  <a:lnTo>
                    <a:pt x="514" y="5026"/>
                  </a:lnTo>
                  <a:lnTo>
                    <a:pt x="1563" y="5468"/>
                  </a:lnTo>
                  <a:lnTo>
                    <a:pt x="27868" y="6233"/>
                  </a:lnTo>
                  <a:lnTo>
                    <a:pt x="55988" y="6315"/>
                  </a:lnTo>
                  <a:lnTo>
                    <a:pt x="8620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0" name="SMARTInkShape-Group29"/>
          <p:cNvGrpSpPr/>
          <p:nvPr/>
        </p:nvGrpSpPr>
        <p:grpSpPr>
          <a:xfrm>
            <a:off x="8221645" y="5662711"/>
            <a:ext cx="755251" cy="153890"/>
            <a:chOff x="8221645" y="5662711"/>
            <a:chExt cx="755251" cy="153890"/>
          </a:xfrm>
        </p:grpSpPr>
        <p:sp>
          <p:nvSpPr>
            <p:cNvPr id="146" name="SMARTInkShape-122"/>
            <p:cNvSpPr/>
            <p:nvPr>
              <p:custDataLst>
                <p:tags r:id="rId47"/>
              </p:custDataLst>
            </p:nvPr>
          </p:nvSpPr>
          <p:spPr>
            <a:xfrm>
              <a:off x="8221645" y="5685015"/>
              <a:ext cx="153142" cy="131586"/>
            </a:xfrm>
            <a:custGeom>
              <a:avLst/>
              <a:gdLst/>
              <a:ahLst/>
              <a:cxnLst/>
              <a:rect l="0" t="0" r="0" b="0"/>
              <a:pathLst>
                <a:path w="153142" h="131586">
                  <a:moveTo>
                    <a:pt x="14305" y="10935"/>
                  </a:moveTo>
                  <a:lnTo>
                    <a:pt x="14305" y="10935"/>
                  </a:lnTo>
                  <a:lnTo>
                    <a:pt x="14305" y="0"/>
                  </a:lnTo>
                  <a:lnTo>
                    <a:pt x="12893" y="20273"/>
                  </a:lnTo>
                  <a:lnTo>
                    <a:pt x="4871" y="51801"/>
                  </a:lnTo>
                  <a:lnTo>
                    <a:pt x="0" y="75665"/>
                  </a:lnTo>
                  <a:lnTo>
                    <a:pt x="31" y="106157"/>
                  </a:lnTo>
                  <a:lnTo>
                    <a:pt x="4510" y="122953"/>
                  </a:lnTo>
                  <a:lnTo>
                    <a:pt x="7069" y="125125"/>
                  </a:lnTo>
                  <a:lnTo>
                    <a:pt x="10187" y="125868"/>
                  </a:lnTo>
                  <a:lnTo>
                    <a:pt x="13676" y="125657"/>
                  </a:lnTo>
                  <a:lnTo>
                    <a:pt x="28699" y="115246"/>
                  </a:lnTo>
                  <a:lnTo>
                    <a:pt x="43186" y="92015"/>
                  </a:lnTo>
                  <a:lnTo>
                    <a:pt x="52071" y="70959"/>
                  </a:lnTo>
                  <a:lnTo>
                    <a:pt x="65006" y="40949"/>
                  </a:lnTo>
                  <a:lnTo>
                    <a:pt x="76120" y="16743"/>
                  </a:lnTo>
                  <a:lnTo>
                    <a:pt x="76681" y="16218"/>
                  </a:lnTo>
                  <a:lnTo>
                    <a:pt x="77055" y="16573"/>
                  </a:lnTo>
                  <a:lnTo>
                    <a:pt x="76952" y="37423"/>
                  </a:lnTo>
                  <a:lnTo>
                    <a:pt x="72749" y="68718"/>
                  </a:lnTo>
                  <a:lnTo>
                    <a:pt x="71711" y="98706"/>
                  </a:lnTo>
                  <a:lnTo>
                    <a:pt x="73450" y="108270"/>
                  </a:lnTo>
                  <a:lnTo>
                    <a:pt x="74902" y="111808"/>
                  </a:lnTo>
                  <a:lnTo>
                    <a:pt x="76576" y="113461"/>
                  </a:lnTo>
                  <a:lnTo>
                    <a:pt x="78396" y="113858"/>
                  </a:lnTo>
                  <a:lnTo>
                    <a:pt x="80316" y="113417"/>
                  </a:lnTo>
                  <a:lnTo>
                    <a:pt x="101227" y="88166"/>
                  </a:lnTo>
                  <a:lnTo>
                    <a:pt x="121669" y="62040"/>
                  </a:lnTo>
                  <a:lnTo>
                    <a:pt x="147447" y="30992"/>
                  </a:lnTo>
                  <a:lnTo>
                    <a:pt x="151090" y="26905"/>
                  </a:lnTo>
                  <a:lnTo>
                    <a:pt x="152062" y="27932"/>
                  </a:lnTo>
                  <a:lnTo>
                    <a:pt x="153141" y="34716"/>
                  </a:lnTo>
                  <a:lnTo>
                    <a:pt x="146984" y="66121"/>
                  </a:lnTo>
                  <a:lnTo>
                    <a:pt x="142987" y="91022"/>
                  </a:lnTo>
                  <a:lnTo>
                    <a:pt x="143685" y="111805"/>
                  </a:lnTo>
                  <a:lnTo>
                    <a:pt x="147655" y="131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123"/>
            <p:cNvSpPr/>
            <p:nvPr>
              <p:custDataLst>
                <p:tags r:id="rId48"/>
              </p:custDataLst>
            </p:nvPr>
          </p:nvSpPr>
          <p:spPr>
            <a:xfrm>
              <a:off x="8470900" y="5741283"/>
              <a:ext cx="88901" cy="11818"/>
            </a:xfrm>
            <a:custGeom>
              <a:avLst/>
              <a:gdLst/>
              <a:ahLst/>
              <a:cxnLst/>
              <a:rect l="0" t="0" r="0" b="0"/>
              <a:pathLst>
                <a:path w="88901" h="11818">
                  <a:moveTo>
                    <a:pt x="0" y="5467"/>
                  </a:moveTo>
                  <a:lnTo>
                    <a:pt x="0" y="5467"/>
                  </a:lnTo>
                  <a:lnTo>
                    <a:pt x="6742" y="2096"/>
                  </a:lnTo>
                  <a:lnTo>
                    <a:pt x="24418" y="0"/>
                  </a:lnTo>
                  <a:lnTo>
                    <a:pt x="49900" y="4360"/>
                  </a:lnTo>
                  <a:lnTo>
                    <a:pt x="71135" y="10135"/>
                  </a:lnTo>
                  <a:lnTo>
                    <a:pt x="889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124"/>
            <p:cNvSpPr/>
            <p:nvPr>
              <p:custDataLst>
                <p:tags r:id="rId49"/>
              </p:custDataLst>
            </p:nvPr>
          </p:nvSpPr>
          <p:spPr>
            <a:xfrm>
              <a:off x="8651348" y="5662711"/>
              <a:ext cx="134199" cy="145670"/>
            </a:xfrm>
            <a:custGeom>
              <a:avLst/>
              <a:gdLst/>
              <a:ahLst/>
              <a:cxnLst/>
              <a:rect l="0" t="0" r="0" b="0"/>
              <a:pathLst>
                <a:path w="134199" h="145670">
                  <a:moveTo>
                    <a:pt x="73552" y="33239"/>
                  </a:moveTo>
                  <a:lnTo>
                    <a:pt x="73552" y="33239"/>
                  </a:lnTo>
                  <a:lnTo>
                    <a:pt x="70181" y="33239"/>
                  </a:lnTo>
                  <a:lnTo>
                    <a:pt x="50016" y="57724"/>
                  </a:lnTo>
                  <a:lnTo>
                    <a:pt x="29655" y="83768"/>
                  </a:lnTo>
                  <a:lnTo>
                    <a:pt x="12097" y="109359"/>
                  </a:lnTo>
                  <a:lnTo>
                    <a:pt x="265" y="129806"/>
                  </a:lnTo>
                  <a:lnTo>
                    <a:pt x="0" y="130073"/>
                  </a:lnTo>
                  <a:lnTo>
                    <a:pt x="19199" y="100626"/>
                  </a:lnTo>
                  <a:lnTo>
                    <a:pt x="33402" y="77065"/>
                  </a:lnTo>
                  <a:lnTo>
                    <a:pt x="45360" y="52011"/>
                  </a:lnTo>
                  <a:lnTo>
                    <a:pt x="53966" y="28882"/>
                  </a:lnTo>
                  <a:lnTo>
                    <a:pt x="59945" y="0"/>
                  </a:lnTo>
                  <a:lnTo>
                    <a:pt x="60953" y="497"/>
                  </a:lnTo>
                  <a:lnTo>
                    <a:pt x="63954" y="6693"/>
                  </a:lnTo>
                  <a:lnTo>
                    <a:pt x="68676" y="37350"/>
                  </a:lnTo>
                  <a:lnTo>
                    <a:pt x="82220" y="63542"/>
                  </a:lnTo>
                  <a:lnTo>
                    <a:pt x="99639" y="92625"/>
                  </a:lnTo>
                  <a:lnTo>
                    <a:pt x="122606" y="124331"/>
                  </a:lnTo>
                  <a:lnTo>
                    <a:pt x="132772" y="138075"/>
                  </a:lnTo>
                  <a:lnTo>
                    <a:pt x="134198" y="141229"/>
                  </a:lnTo>
                  <a:lnTo>
                    <a:pt x="133033" y="143333"/>
                  </a:lnTo>
                  <a:lnTo>
                    <a:pt x="126093" y="145669"/>
                  </a:lnTo>
                  <a:lnTo>
                    <a:pt x="94958" y="142100"/>
                  </a:lnTo>
                  <a:lnTo>
                    <a:pt x="68684" y="136599"/>
                  </a:lnTo>
                  <a:lnTo>
                    <a:pt x="40987" y="131911"/>
                  </a:lnTo>
                  <a:lnTo>
                    <a:pt x="16547" y="134313"/>
                  </a:lnTo>
                  <a:lnTo>
                    <a:pt x="15087" y="133783"/>
                  </a:lnTo>
                  <a:lnTo>
                    <a:pt x="14820" y="132724"/>
                  </a:lnTo>
                  <a:lnTo>
                    <a:pt x="16402" y="1284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125"/>
            <p:cNvSpPr/>
            <p:nvPr>
              <p:custDataLst>
                <p:tags r:id="rId50"/>
              </p:custDataLst>
            </p:nvPr>
          </p:nvSpPr>
          <p:spPr>
            <a:xfrm>
              <a:off x="8814682" y="5683250"/>
              <a:ext cx="162214" cy="115740"/>
            </a:xfrm>
            <a:custGeom>
              <a:avLst/>
              <a:gdLst/>
              <a:ahLst/>
              <a:cxnLst/>
              <a:rect l="0" t="0" r="0" b="0"/>
              <a:pathLst>
                <a:path w="162214" h="115740">
                  <a:moveTo>
                    <a:pt x="5468" y="0"/>
                  </a:moveTo>
                  <a:lnTo>
                    <a:pt x="5468" y="0"/>
                  </a:lnTo>
                  <a:lnTo>
                    <a:pt x="5468" y="30443"/>
                  </a:lnTo>
                  <a:lnTo>
                    <a:pt x="3586" y="56762"/>
                  </a:lnTo>
                  <a:lnTo>
                    <a:pt x="0" y="87569"/>
                  </a:lnTo>
                  <a:lnTo>
                    <a:pt x="2750" y="104184"/>
                  </a:lnTo>
                  <a:lnTo>
                    <a:pt x="5773" y="106851"/>
                  </a:lnTo>
                  <a:lnTo>
                    <a:pt x="9904" y="107923"/>
                  </a:lnTo>
                  <a:lnTo>
                    <a:pt x="14776" y="107932"/>
                  </a:lnTo>
                  <a:lnTo>
                    <a:pt x="31744" y="101203"/>
                  </a:lnTo>
                  <a:lnTo>
                    <a:pt x="50178" y="83529"/>
                  </a:lnTo>
                  <a:lnTo>
                    <a:pt x="65674" y="57048"/>
                  </a:lnTo>
                  <a:lnTo>
                    <a:pt x="79074" y="25517"/>
                  </a:lnTo>
                  <a:lnTo>
                    <a:pt x="79939" y="23361"/>
                  </a:lnTo>
                  <a:lnTo>
                    <a:pt x="80515" y="22630"/>
                  </a:lnTo>
                  <a:lnTo>
                    <a:pt x="80899" y="22847"/>
                  </a:lnTo>
                  <a:lnTo>
                    <a:pt x="81155" y="23698"/>
                  </a:lnTo>
                  <a:lnTo>
                    <a:pt x="81601" y="52806"/>
                  </a:lnTo>
                  <a:lnTo>
                    <a:pt x="81655" y="81692"/>
                  </a:lnTo>
                  <a:lnTo>
                    <a:pt x="81666" y="110424"/>
                  </a:lnTo>
                  <a:lnTo>
                    <a:pt x="81666" y="113833"/>
                  </a:lnTo>
                  <a:lnTo>
                    <a:pt x="83078" y="115400"/>
                  </a:lnTo>
                  <a:lnTo>
                    <a:pt x="85430" y="115739"/>
                  </a:lnTo>
                  <a:lnTo>
                    <a:pt x="88409" y="115259"/>
                  </a:lnTo>
                  <a:lnTo>
                    <a:pt x="106087" y="104471"/>
                  </a:lnTo>
                  <a:lnTo>
                    <a:pt x="125827" y="81127"/>
                  </a:lnTo>
                  <a:lnTo>
                    <a:pt x="145081" y="55238"/>
                  </a:lnTo>
                  <a:lnTo>
                    <a:pt x="162213" y="34137"/>
                  </a:lnTo>
                  <a:lnTo>
                    <a:pt x="149736" y="61845"/>
                  </a:lnTo>
                  <a:lnTo>
                    <a:pt x="145365" y="92231"/>
                  </a:lnTo>
                  <a:lnTo>
                    <a:pt x="138818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" name="SMARTInkShape-Group30"/>
          <p:cNvGrpSpPr/>
          <p:nvPr/>
        </p:nvGrpSpPr>
        <p:grpSpPr>
          <a:xfrm>
            <a:off x="434779" y="1444324"/>
            <a:ext cx="536772" cy="260929"/>
            <a:chOff x="434779" y="1444324"/>
            <a:chExt cx="536772" cy="260929"/>
          </a:xfrm>
        </p:grpSpPr>
        <p:sp>
          <p:nvSpPr>
            <p:cNvPr id="151" name="SMARTInkShape-126"/>
            <p:cNvSpPr/>
            <p:nvPr>
              <p:custDataLst>
                <p:tags r:id="rId44"/>
              </p:custDataLst>
            </p:nvPr>
          </p:nvSpPr>
          <p:spPr>
            <a:xfrm>
              <a:off x="476250" y="1485900"/>
              <a:ext cx="31751" cy="139701"/>
            </a:xfrm>
            <a:custGeom>
              <a:avLst/>
              <a:gdLst/>
              <a:ahLst/>
              <a:cxnLst/>
              <a:rect l="0" t="0" r="0" b="0"/>
              <a:pathLst>
                <a:path w="31751" h="139701">
                  <a:moveTo>
                    <a:pt x="0" y="0"/>
                  </a:moveTo>
                  <a:lnTo>
                    <a:pt x="0" y="0"/>
                  </a:lnTo>
                  <a:lnTo>
                    <a:pt x="0" y="10113"/>
                  </a:lnTo>
                  <a:lnTo>
                    <a:pt x="9434" y="38268"/>
                  </a:lnTo>
                  <a:lnTo>
                    <a:pt x="16593" y="65510"/>
                  </a:lnTo>
                  <a:lnTo>
                    <a:pt x="25333" y="96274"/>
                  </a:lnTo>
                  <a:lnTo>
                    <a:pt x="30905" y="126873"/>
                  </a:lnTo>
                  <a:lnTo>
                    <a:pt x="3175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127"/>
            <p:cNvSpPr/>
            <p:nvPr>
              <p:custDataLst>
                <p:tags r:id="rId45"/>
              </p:custDataLst>
            </p:nvPr>
          </p:nvSpPr>
          <p:spPr>
            <a:xfrm>
              <a:off x="434779" y="1444324"/>
              <a:ext cx="174553" cy="260929"/>
            </a:xfrm>
            <a:custGeom>
              <a:avLst/>
              <a:gdLst/>
              <a:ahLst/>
              <a:cxnLst/>
              <a:rect l="0" t="0" r="0" b="0"/>
              <a:pathLst>
                <a:path w="174553" h="260929">
                  <a:moveTo>
                    <a:pt x="3371" y="73326"/>
                  </a:moveTo>
                  <a:lnTo>
                    <a:pt x="3371" y="73326"/>
                  </a:lnTo>
                  <a:lnTo>
                    <a:pt x="0" y="59842"/>
                  </a:lnTo>
                  <a:lnTo>
                    <a:pt x="2108" y="47578"/>
                  </a:lnTo>
                  <a:lnTo>
                    <a:pt x="4646" y="41344"/>
                  </a:lnTo>
                  <a:lnTo>
                    <a:pt x="25072" y="22457"/>
                  </a:lnTo>
                  <a:lnTo>
                    <a:pt x="47353" y="11677"/>
                  </a:lnTo>
                  <a:lnTo>
                    <a:pt x="72308" y="3593"/>
                  </a:lnTo>
                  <a:lnTo>
                    <a:pt x="95158" y="0"/>
                  </a:lnTo>
                  <a:lnTo>
                    <a:pt x="121113" y="1349"/>
                  </a:lnTo>
                  <a:lnTo>
                    <a:pt x="126316" y="3469"/>
                  </a:lnTo>
                  <a:lnTo>
                    <a:pt x="129784" y="6293"/>
                  </a:lnTo>
                  <a:lnTo>
                    <a:pt x="132097" y="9588"/>
                  </a:lnTo>
                  <a:lnTo>
                    <a:pt x="132227" y="13195"/>
                  </a:lnTo>
                  <a:lnTo>
                    <a:pt x="128609" y="20966"/>
                  </a:lnTo>
                  <a:lnTo>
                    <a:pt x="98877" y="46675"/>
                  </a:lnTo>
                  <a:lnTo>
                    <a:pt x="83410" y="60255"/>
                  </a:lnTo>
                  <a:lnTo>
                    <a:pt x="76240" y="71335"/>
                  </a:lnTo>
                  <a:lnTo>
                    <a:pt x="75234" y="74115"/>
                  </a:lnTo>
                  <a:lnTo>
                    <a:pt x="75974" y="77380"/>
                  </a:lnTo>
                  <a:lnTo>
                    <a:pt x="80559" y="84770"/>
                  </a:lnTo>
                  <a:lnTo>
                    <a:pt x="109504" y="102424"/>
                  </a:lnTo>
                  <a:lnTo>
                    <a:pt x="134693" y="124438"/>
                  </a:lnTo>
                  <a:lnTo>
                    <a:pt x="158620" y="152989"/>
                  </a:lnTo>
                  <a:lnTo>
                    <a:pt x="170208" y="173408"/>
                  </a:lnTo>
                  <a:lnTo>
                    <a:pt x="174417" y="190479"/>
                  </a:lnTo>
                  <a:lnTo>
                    <a:pt x="174552" y="197995"/>
                  </a:lnTo>
                  <a:lnTo>
                    <a:pt x="171819" y="205122"/>
                  </a:lnTo>
                  <a:lnTo>
                    <a:pt x="161257" y="218685"/>
                  </a:lnTo>
                  <a:lnTo>
                    <a:pt x="132702" y="238221"/>
                  </a:lnTo>
                  <a:lnTo>
                    <a:pt x="109535" y="249153"/>
                  </a:lnTo>
                  <a:lnTo>
                    <a:pt x="86538" y="257305"/>
                  </a:lnTo>
                  <a:lnTo>
                    <a:pt x="66910" y="260928"/>
                  </a:lnTo>
                  <a:lnTo>
                    <a:pt x="52542" y="258775"/>
                  </a:lnTo>
                  <a:lnTo>
                    <a:pt x="46735" y="256225"/>
                  </a:lnTo>
                  <a:lnTo>
                    <a:pt x="42158" y="250998"/>
                  </a:lnTo>
                  <a:lnTo>
                    <a:pt x="32346" y="226785"/>
                  </a:lnTo>
                  <a:lnTo>
                    <a:pt x="22421" y="1876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128"/>
            <p:cNvSpPr/>
            <p:nvPr>
              <p:custDataLst>
                <p:tags r:id="rId46"/>
              </p:custDataLst>
            </p:nvPr>
          </p:nvSpPr>
          <p:spPr>
            <a:xfrm>
              <a:off x="658570" y="1550936"/>
              <a:ext cx="312981" cy="99389"/>
            </a:xfrm>
            <a:custGeom>
              <a:avLst/>
              <a:gdLst/>
              <a:ahLst/>
              <a:cxnLst/>
              <a:rect l="0" t="0" r="0" b="0"/>
              <a:pathLst>
                <a:path w="312981" h="99389">
                  <a:moveTo>
                    <a:pt x="52630" y="17514"/>
                  </a:moveTo>
                  <a:lnTo>
                    <a:pt x="52630" y="17514"/>
                  </a:lnTo>
                  <a:lnTo>
                    <a:pt x="45888" y="14143"/>
                  </a:lnTo>
                  <a:lnTo>
                    <a:pt x="31583" y="12047"/>
                  </a:lnTo>
                  <a:lnTo>
                    <a:pt x="21874" y="15319"/>
                  </a:lnTo>
                  <a:lnTo>
                    <a:pt x="17309" y="18167"/>
                  </a:lnTo>
                  <a:lnTo>
                    <a:pt x="10356" y="28858"/>
                  </a:lnTo>
                  <a:lnTo>
                    <a:pt x="143" y="55346"/>
                  </a:lnTo>
                  <a:lnTo>
                    <a:pt x="0" y="61786"/>
                  </a:lnTo>
                  <a:lnTo>
                    <a:pt x="10195" y="90319"/>
                  </a:lnTo>
                  <a:lnTo>
                    <a:pt x="13051" y="92862"/>
                  </a:lnTo>
                  <a:lnTo>
                    <a:pt x="16366" y="93852"/>
                  </a:lnTo>
                  <a:lnTo>
                    <a:pt x="19988" y="93806"/>
                  </a:lnTo>
                  <a:lnTo>
                    <a:pt x="35197" y="86999"/>
                  </a:lnTo>
                  <a:lnTo>
                    <a:pt x="43236" y="76148"/>
                  </a:lnTo>
                  <a:lnTo>
                    <a:pt x="49847" y="56054"/>
                  </a:lnTo>
                  <a:lnTo>
                    <a:pt x="52080" y="33672"/>
                  </a:lnTo>
                  <a:lnTo>
                    <a:pt x="51558" y="30403"/>
                  </a:lnTo>
                  <a:lnTo>
                    <a:pt x="50504" y="28223"/>
                  </a:lnTo>
                  <a:lnTo>
                    <a:pt x="49096" y="26770"/>
                  </a:lnTo>
                  <a:lnTo>
                    <a:pt x="46746" y="27212"/>
                  </a:lnTo>
                  <a:lnTo>
                    <a:pt x="40373" y="31467"/>
                  </a:lnTo>
                  <a:lnTo>
                    <a:pt x="28851" y="45167"/>
                  </a:lnTo>
                  <a:lnTo>
                    <a:pt x="24423" y="56615"/>
                  </a:lnTo>
                  <a:lnTo>
                    <a:pt x="23160" y="68053"/>
                  </a:lnTo>
                  <a:lnTo>
                    <a:pt x="24951" y="77841"/>
                  </a:lnTo>
                  <a:lnTo>
                    <a:pt x="29926" y="87913"/>
                  </a:lnTo>
                  <a:lnTo>
                    <a:pt x="33261" y="89141"/>
                  </a:lnTo>
                  <a:lnTo>
                    <a:pt x="42610" y="88624"/>
                  </a:lnTo>
                  <a:lnTo>
                    <a:pt x="73915" y="80622"/>
                  </a:lnTo>
                  <a:lnTo>
                    <a:pt x="102617" y="75841"/>
                  </a:lnTo>
                  <a:lnTo>
                    <a:pt x="118868" y="75013"/>
                  </a:lnTo>
                  <a:lnTo>
                    <a:pt x="128166" y="78582"/>
                  </a:lnTo>
                  <a:lnTo>
                    <a:pt x="136296" y="84872"/>
                  </a:lnTo>
                  <a:lnTo>
                    <a:pt x="147387" y="99388"/>
                  </a:lnTo>
                  <a:lnTo>
                    <a:pt x="147661" y="97882"/>
                  </a:lnTo>
                  <a:lnTo>
                    <a:pt x="147734" y="96493"/>
                  </a:lnTo>
                  <a:lnTo>
                    <a:pt x="144052" y="93068"/>
                  </a:lnTo>
                  <a:lnTo>
                    <a:pt x="141095" y="91166"/>
                  </a:lnTo>
                  <a:lnTo>
                    <a:pt x="135927" y="83409"/>
                  </a:lnTo>
                  <a:lnTo>
                    <a:pt x="131984" y="72906"/>
                  </a:lnTo>
                  <a:lnTo>
                    <a:pt x="130232" y="61183"/>
                  </a:lnTo>
                  <a:lnTo>
                    <a:pt x="131335" y="52680"/>
                  </a:lnTo>
                  <a:lnTo>
                    <a:pt x="132616" y="49424"/>
                  </a:lnTo>
                  <a:lnTo>
                    <a:pt x="134882" y="47254"/>
                  </a:lnTo>
                  <a:lnTo>
                    <a:pt x="141162" y="44843"/>
                  </a:lnTo>
                  <a:lnTo>
                    <a:pt x="166831" y="43295"/>
                  </a:lnTo>
                  <a:lnTo>
                    <a:pt x="192928" y="42321"/>
                  </a:lnTo>
                  <a:lnTo>
                    <a:pt x="217526" y="39593"/>
                  </a:lnTo>
                  <a:lnTo>
                    <a:pt x="249028" y="30719"/>
                  </a:lnTo>
                  <a:lnTo>
                    <a:pt x="278475" y="19443"/>
                  </a:lnTo>
                  <a:lnTo>
                    <a:pt x="286591" y="12257"/>
                  </a:lnTo>
                  <a:lnTo>
                    <a:pt x="288332" y="9070"/>
                  </a:lnTo>
                  <a:lnTo>
                    <a:pt x="288787" y="6240"/>
                  </a:lnTo>
                  <a:lnTo>
                    <a:pt x="288385" y="3648"/>
                  </a:lnTo>
                  <a:lnTo>
                    <a:pt x="286000" y="1920"/>
                  </a:lnTo>
                  <a:lnTo>
                    <a:pt x="277706" y="0"/>
                  </a:lnTo>
                  <a:lnTo>
                    <a:pt x="265082" y="4791"/>
                  </a:lnTo>
                  <a:lnTo>
                    <a:pt x="251475" y="14682"/>
                  </a:lnTo>
                  <a:lnTo>
                    <a:pt x="240724" y="28485"/>
                  </a:lnTo>
                  <a:lnTo>
                    <a:pt x="235005" y="42145"/>
                  </a:lnTo>
                  <a:lnTo>
                    <a:pt x="233169" y="54567"/>
                  </a:lnTo>
                  <a:lnTo>
                    <a:pt x="234705" y="64791"/>
                  </a:lnTo>
                  <a:lnTo>
                    <a:pt x="242907" y="78481"/>
                  </a:lnTo>
                  <a:lnTo>
                    <a:pt x="257646" y="91474"/>
                  </a:lnTo>
                  <a:lnTo>
                    <a:pt x="271218" y="96246"/>
                  </a:lnTo>
                  <a:lnTo>
                    <a:pt x="285953" y="97662"/>
                  </a:lnTo>
                  <a:lnTo>
                    <a:pt x="312980" y="937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SMARTInkShape-Group31"/>
          <p:cNvGrpSpPr/>
          <p:nvPr/>
        </p:nvGrpSpPr>
        <p:grpSpPr>
          <a:xfrm>
            <a:off x="1174364" y="1339850"/>
            <a:ext cx="1003687" cy="283025"/>
            <a:chOff x="1174364" y="1339850"/>
            <a:chExt cx="1003687" cy="283025"/>
          </a:xfrm>
        </p:grpSpPr>
        <p:sp>
          <p:nvSpPr>
            <p:cNvPr id="155" name="SMARTInkShape-129"/>
            <p:cNvSpPr/>
            <p:nvPr>
              <p:custDataLst>
                <p:tags r:id="rId35"/>
              </p:custDataLst>
            </p:nvPr>
          </p:nvSpPr>
          <p:spPr>
            <a:xfrm>
              <a:off x="1174364" y="1559508"/>
              <a:ext cx="108337" cy="63367"/>
            </a:xfrm>
            <a:custGeom>
              <a:avLst/>
              <a:gdLst/>
              <a:ahLst/>
              <a:cxnLst/>
              <a:rect l="0" t="0" r="0" b="0"/>
              <a:pathLst>
                <a:path w="108337" h="63367">
                  <a:moveTo>
                    <a:pt x="13086" y="15292"/>
                  </a:moveTo>
                  <a:lnTo>
                    <a:pt x="13086" y="15292"/>
                  </a:lnTo>
                  <a:lnTo>
                    <a:pt x="13086" y="18663"/>
                  </a:lnTo>
                  <a:lnTo>
                    <a:pt x="14968" y="22199"/>
                  </a:lnTo>
                  <a:lnTo>
                    <a:pt x="16457" y="24130"/>
                  </a:lnTo>
                  <a:lnTo>
                    <a:pt x="21875" y="26276"/>
                  </a:lnTo>
                  <a:lnTo>
                    <a:pt x="25295" y="26848"/>
                  </a:lnTo>
                  <a:lnTo>
                    <a:pt x="32859" y="25602"/>
                  </a:lnTo>
                  <a:lnTo>
                    <a:pt x="52692" y="17094"/>
                  </a:lnTo>
                  <a:lnTo>
                    <a:pt x="58441" y="13035"/>
                  </a:lnTo>
                  <a:lnTo>
                    <a:pt x="59550" y="10965"/>
                  </a:lnTo>
                  <a:lnTo>
                    <a:pt x="59585" y="8880"/>
                  </a:lnTo>
                  <a:lnTo>
                    <a:pt x="58902" y="6784"/>
                  </a:lnTo>
                  <a:lnTo>
                    <a:pt x="52499" y="2574"/>
                  </a:lnTo>
                  <a:lnTo>
                    <a:pt x="47828" y="463"/>
                  </a:lnTo>
                  <a:lnTo>
                    <a:pt x="36994" y="0"/>
                  </a:lnTo>
                  <a:lnTo>
                    <a:pt x="31141" y="864"/>
                  </a:lnTo>
                  <a:lnTo>
                    <a:pt x="20875" y="7468"/>
                  </a:lnTo>
                  <a:lnTo>
                    <a:pt x="2787" y="28955"/>
                  </a:lnTo>
                  <a:lnTo>
                    <a:pt x="576" y="34984"/>
                  </a:lnTo>
                  <a:lnTo>
                    <a:pt x="0" y="47327"/>
                  </a:lnTo>
                  <a:lnTo>
                    <a:pt x="1540" y="52171"/>
                  </a:lnTo>
                  <a:lnTo>
                    <a:pt x="7014" y="59435"/>
                  </a:lnTo>
                  <a:lnTo>
                    <a:pt x="19795" y="63133"/>
                  </a:lnTo>
                  <a:lnTo>
                    <a:pt x="36529" y="63366"/>
                  </a:lnTo>
                  <a:lnTo>
                    <a:pt x="63228" y="54152"/>
                  </a:lnTo>
                  <a:lnTo>
                    <a:pt x="93089" y="36997"/>
                  </a:lnTo>
                  <a:lnTo>
                    <a:pt x="108336" y="279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130"/>
            <p:cNvSpPr/>
            <p:nvPr>
              <p:custDataLst>
                <p:tags r:id="rId36"/>
              </p:custDataLst>
            </p:nvPr>
          </p:nvSpPr>
          <p:spPr>
            <a:xfrm>
              <a:off x="1295456" y="1339850"/>
              <a:ext cx="82495" cy="263764"/>
            </a:xfrm>
            <a:custGeom>
              <a:avLst/>
              <a:gdLst/>
              <a:ahLst/>
              <a:cxnLst/>
              <a:rect l="0" t="0" r="0" b="0"/>
              <a:pathLst>
                <a:path w="82495" h="263764">
                  <a:moveTo>
                    <a:pt x="82494" y="0"/>
                  </a:moveTo>
                  <a:lnTo>
                    <a:pt x="82494" y="0"/>
                  </a:lnTo>
                  <a:lnTo>
                    <a:pt x="82494" y="6742"/>
                  </a:lnTo>
                  <a:lnTo>
                    <a:pt x="69010" y="31161"/>
                  </a:lnTo>
                  <a:lnTo>
                    <a:pt x="52983" y="60886"/>
                  </a:lnTo>
                  <a:lnTo>
                    <a:pt x="43770" y="78691"/>
                  </a:lnTo>
                  <a:lnTo>
                    <a:pt x="35511" y="97616"/>
                  </a:lnTo>
                  <a:lnTo>
                    <a:pt x="27889" y="117288"/>
                  </a:lnTo>
                  <a:lnTo>
                    <a:pt x="20691" y="137459"/>
                  </a:lnTo>
                  <a:lnTo>
                    <a:pt x="15186" y="157256"/>
                  </a:lnTo>
                  <a:lnTo>
                    <a:pt x="10811" y="176804"/>
                  </a:lnTo>
                  <a:lnTo>
                    <a:pt x="7189" y="196186"/>
                  </a:lnTo>
                  <a:lnTo>
                    <a:pt x="3164" y="225247"/>
                  </a:lnTo>
                  <a:lnTo>
                    <a:pt x="580" y="256787"/>
                  </a:lnTo>
                  <a:lnTo>
                    <a:pt x="133" y="263763"/>
                  </a:lnTo>
                  <a:lnTo>
                    <a:pt x="0" y="259088"/>
                  </a:lnTo>
                  <a:lnTo>
                    <a:pt x="5730" y="229657"/>
                  </a:lnTo>
                  <a:lnTo>
                    <a:pt x="15848" y="201553"/>
                  </a:lnTo>
                  <a:lnTo>
                    <a:pt x="31694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131"/>
            <p:cNvSpPr/>
            <p:nvPr>
              <p:custDataLst>
                <p:tags r:id="rId37"/>
              </p:custDataLst>
            </p:nvPr>
          </p:nvSpPr>
          <p:spPr>
            <a:xfrm>
              <a:off x="1501993" y="1393629"/>
              <a:ext cx="172160" cy="225997"/>
            </a:xfrm>
            <a:custGeom>
              <a:avLst/>
              <a:gdLst/>
              <a:ahLst/>
              <a:cxnLst/>
              <a:rect l="0" t="0" r="0" b="0"/>
              <a:pathLst>
                <a:path w="172160" h="225997">
                  <a:moveTo>
                    <a:pt x="91857" y="3371"/>
                  </a:moveTo>
                  <a:lnTo>
                    <a:pt x="91857" y="3371"/>
                  </a:lnTo>
                  <a:lnTo>
                    <a:pt x="95228" y="0"/>
                  </a:lnTo>
                  <a:lnTo>
                    <a:pt x="95515" y="418"/>
                  </a:lnTo>
                  <a:lnTo>
                    <a:pt x="93953" y="4646"/>
                  </a:lnTo>
                  <a:lnTo>
                    <a:pt x="78994" y="28443"/>
                  </a:lnTo>
                  <a:lnTo>
                    <a:pt x="66385" y="56142"/>
                  </a:lnTo>
                  <a:lnTo>
                    <a:pt x="60059" y="72418"/>
                  </a:lnTo>
                  <a:lnTo>
                    <a:pt x="53725" y="88914"/>
                  </a:lnTo>
                  <a:lnTo>
                    <a:pt x="47386" y="105555"/>
                  </a:lnTo>
                  <a:lnTo>
                    <a:pt x="41043" y="122294"/>
                  </a:lnTo>
                  <a:lnTo>
                    <a:pt x="35403" y="138392"/>
                  </a:lnTo>
                  <a:lnTo>
                    <a:pt x="25374" y="169449"/>
                  </a:lnTo>
                  <a:lnTo>
                    <a:pt x="18094" y="194070"/>
                  </a:lnTo>
                  <a:lnTo>
                    <a:pt x="7672" y="222760"/>
                  </a:lnTo>
                  <a:lnTo>
                    <a:pt x="6100" y="225125"/>
                  </a:lnTo>
                  <a:lnTo>
                    <a:pt x="5052" y="225996"/>
                  </a:lnTo>
                  <a:lnTo>
                    <a:pt x="4354" y="225871"/>
                  </a:lnTo>
                  <a:lnTo>
                    <a:pt x="0" y="212211"/>
                  </a:lnTo>
                  <a:lnTo>
                    <a:pt x="984" y="183548"/>
                  </a:lnTo>
                  <a:lnTo>
                    <a:pt x="5743" y="154986"/>
                  </a:lnTo>
                  <a:lnTo>
                    <a:pt x="11622" y="138762"/>
                  </a:lnTo>
                  <a:lnTo>
                    <a:pt x="14378" y="137376"/>
                  </a:lnTo>
                  <a:lnTo>
                    <a:pt x="17627" y="137863"/>
                  </a:lnTo>
                  <a:lnTo>
                    <a:pt x="43093" y="148784"/>
                  </a:lnTo>
                  <a:lnTo>
                    <a:pt x="63834" y="152666"/>
                  </a:lnTo>
                  <a:lnTo>
                    <a:pt x="87163" y="154391"/>
                  </a:lnTo>
                  <a:lnTo>
                    <a:pt x="111643" y="155158"/>
                  </a:lnTo>
                  <a:lnTo>
                    <a:pt x="142483" y="148847"/>
                  </a:lnTo>
                  <a:lnTo>
                    <a:pt x="156926" y="139994"/>
                  </a:lnTo>
                  <a:lnTo>
                    <a:pt x="166638" y="129709"/>
                  </a:lnTo>
                  <a:lnTo>
                    <a:pt x="170954" y="120434"/>
                  </a:lnTo>
                  <a:lnTo>
                    <a:pt x="170694" y="115280"/>
                  </a:lnTo>
                  <a:lnTo>
                    <a:pt x="166642" y="103908"/>
                  </a:lnTo>
                  <a:lnTo>
                    <a:pt x="162175" y="100735"/>
                  </a:lnTo>
                  <a:lnTo>
                    <a:pt x="149685" y="99090"/>
                  </a:lnTo>
                  <a:lnTo>
                    <a:pt x="134727" y="106355"/>
                  </a:lnTo>
                  <a:lnTo>
                    <a:pt x="119377" y="119697"/>
                  </a:lnTo>
                  <a:lnTo>
                    <a:pt x="100246" y="146337"/>
                  </a:lnTo>
                  <a:lnTo>
                    <a:pt x="92528" y="163808"/>
                  </a:lnTo>
                  <a:lnTo>
                    <a:pt x="91599" y="171007"/>
                  </a:lnTo>
                  <a:lnTo>
                    <a:pt x="94329" y="182768"/>
                  </a:lnTo>
                  <a:lnTo>
                    <a:pt x="102128" y="190818"/>
                  </a:lnTo>
                  <a:lnTo>
                    <a:pt x="107171" y="193952"/>
                  </a:lnTo>
                  <a:lnTo>
                    <a:pt x="111944" y="195336"/>
                  </a:lnTo>
                  <a:lnTo>
                    <a:pt x="121011" y="194992"/>
                  </a:lnTo>
                  <a:lnTo>
                    <a:pt x="129744" y="188725"/>
                  </a:lnTo>
                  <a:lnTo>
                    <a:pt x="146848" y="167454"/>
                  </a:lnTo>
                  <a:lnTo>
                    <a:pt x="156207" y="142378"/>
                  </a:lnTo>
                  <a:lnTo>
                    <a:pt x="169349" y="115261"/>
                  </a:lnTo>
                  <a:lnTo>
                    <a:pt x="171035" y="113242"/>
                  </a:lnTo>
                  <a:lnTo>
                    <a:pt x="172159" y="112601"/>
                  </a:lnTo>
                  <a:lnTo>
                    <a:pt x="164059" y="135975"/>
                  </a:lnTo>
                  <a:lnTo>
                    <a:pt x="158801" y="167069"/>
                  </a:lnTo>
                  <a:lnTo>
                    <a:pt x="160650" y="180548"/>
                  </a:lnTo>
                  <a:lnTo>
                    <a:pt x="168057" y="200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132"/>
            <p:cNvSpPr/>
            <p:nvPr>
              <p:custDataLst>
                <p:tags r:id="rId38"/>
              </p:custDataLst>
            </p:nvPr>
          </p:nvSpPr>
          <p:spPr>
            <a:xfrm>
              <a:off x="1765300" y="1375828"/>
              <a:ext cx="99764" cy="202779"/>
            </a:xfrm>
            <a:custGeom>
              <a:avLst/>
              <a:gdLst/>
              <a:ahLst/>
              <a:cxnLst/>
              <a:rect l="0" t="0" r="0" b="0"/>
              <a:pathLst>
                <a:path w="99764" h="202779">
                  <a:moveTo>
                    <a:pt x="0" y="141822"/>
                  </a:moveTo>
                  <a:lnTo>
                    <a:pt x="0" y="141822"/>
                  </a:lnTo>
                  <a:lnTo>
                    <a:pt x="7186" y="130272"/>
                  </a:lnTo>
                  <a:lnTo>
                    <a:pt x="33588" y="100395"/>
                  </a:lnTo>
                  <a:lnTo>
                    <a:pt x="57694" y="70986"/>
                  </a:lnTo>
                  <a:lnTo>
                    <a:pt x="78948" y="41811"/>
                  </a:lnTo>
                  <a:lnTo>
                    <a:pt x="92301" y="17174"/>
                  </a:lnTo>
                  <a:lnTo>
                    <a:pt x="99763" y="0"/>
                  </a:lnTo>
                  <a:lnTo>
                    <a:pt x="98259" y="2"/>
                  </a:lnTo>
                  <a:lnTo>
                    <a:pt x="90943" y="3767"/>
                  </a:lnTo>
                  <a:lnTo>
                    <a:pt x="68182" y="27304"/>
                  </a:lnTo>
                  <a:lnTo>
                    <a:pt x="51000" y="53060"/>
                  </a:lnTo>
                  <a:lnTo>
                    <a:pt x="33955" y="82617"/>
                  </a:lnTo>
                  <a:lnTo>
                    <a:pt x="16973" y="112216"/>
                  </a:lnTo>
                  <a:lnTo>
                    <a:pt x="7544" y="138071"/>
                  </a:lnTo>
                  <a:lnTo>
                    <a:pt x="4764" y="160616"/>
                  </a:lnTo>
                  <a:lnTo>
                    <a:pt x="8232" y="180043"/>
                  </a:lnTo>
                  <a:lnTo>
                    <a:pt x="14477" y="192441"/>
                  </a:lnTo>
                  <a:lnTo>
                    <a:pt x="18118" y="196734"/>
                  </a:lnTo>
                  <a:lnTo>
                    <a:pt x="29690" y="201505"/>
                  </a:lnTo>
                  <a:lnTo>
                    <a:pt x="36726" y="202778"/>
                  </a:lnTo>
                  <a:lnTo>
                    <a:pt x="53953" y="198547"/>
                  </a:lnTo>
                  <a:lnTo>
                    <a:pt x="82550" y="1862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133"/>
            <p:cNvSpPr/>
            <p:nvPr>
              <p:custDataLst>
                <p:tags r:id="rId39"/>
              </p:custDataLst>
            </p:nvPr>
          </p:nvSpPr>
          <p:spPr>
            <a:xfrm>
              <a:off x="1854789" y="1486783"/>
              <a:ext cx="94662" cy="107068"/>
            </a:xfrm>
            <a:custGeom>
              <a:avLst/>
              <a:gdLst/>
              <a:ahLst/>
              <a:cxnLst/>
              <a:rect l="0" t="0" r="0" b="0"/>
              <a:pathLst>
                <a:path w="94662" h="107068">
                  <a:moveTo>
                    <a:pt x="81961" y="5467"/>
                  </a:moveTo>
                  <a:lnTo>
                    <a:pt x="81961" y="5467"/>
                  </a:lnTo>
                  <a:lnTo>
                    <a:pt x="61239" y="441"/>
                  </a:lnTo>
                  <a:lnTo>
                    <a:pt x="55446" y="0"/>
                  </a:lnTo>
                  <a:lnTo>
                    <a:pt x="43365" y="3272"/>
                  </a:lnTo>
                  <a:lnTo>
                    <a:pt x="18363" y="16871"/>
                  </a:lnTo>
                  <a:lnTo>
                    <a:pt x="9480" y="26763"/>
                  </a:lnTo>
                  <a:lnTo>
                    <a:pt x="3886" y="38215"/>
                  </a:lnTo>
                  <a:lnTo>
                    <a:pt x="0" y="65727"/>
                  </a:lnTo>
                  <a:lnTo>
                    <a:pt x="1921" y="69629"/>
                  </a:lnTo>
                  <a:lnTo>
                    <a:pt x="9699" y="75847"/>
                  </a:lnTo>
                  <a:lnTo>
                    <a:pt x="20211" y="77199"/>
                  </a:lnTo>
                  <a:lnTo>
                    <a:pt x="25978" y="76571"/>
                  </a:lnTo>
                  <a:lnTo>
                    <a:pt x="36148" y="72112"/>
                  </a:lnTo>
                  <a:lnTo>
                    <a:pt x="40836" y="68947"/>
                  </a:lnTo>
                  <a:lnTo>
                    <a:pt x="47926" y="59786"/>
                  </a:lnTo>
                  <a:lnTo>
                    <a:pt x="58226" y="33287"/>
                  </a:lnTo>
                  <a:lnTo>
                    <a:pt x="73434" y="3092"/>
                  </a:lnTo>
                  <a:lnTo>
                    <a:pt x="73455" y="3884"/>
                  </a:lnTo>
                  <a:lnTo>
                    <a:pt x="71595" y="10408"/>
                  </a:lnTo>
                  <a:lnTo>
                    <a:pt x="56630" y="36913"/>
                  </a:lnTo>
                  <a:lnTo>
                    <a:pt x="51479" y="67443"/>
                  </a:lnTo>
                  <a:lnTo>
                    <a:pt x="51056" y="74301"/>
                  </a:lnTo>
                  <a:lnTo>
                    <a:pt x="56231" y="87566"/>
                  </a:lnTo>
                  <a:lnTo>
                    <a:pt x="60575" y="94066"/>
                  </a:lnTo>
                  <a:lnTo>
                    <a:pt x="66292" y="98400"/>
                  </a:lnTo>
                  <a:lnTo>
                    <a:pt x="94661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134"/>
            <p:cNvSpPr/>
            <p:nvPr>
              <p:custDataLst>
                <p:tags r:id="rId40"/>
              </p:custDataLst>
            </p:nvPr>
          </p:nvSpPr>
          <p:spPr>
            <a:xfrm>
              <a:off x="1562100" y="1344427"/>
              <a:ext cx="69851" cy="65274"/>
            </a:xfrm>
            <a:custGeom>
              <a:avLst/>
              <a:gdLst/>
              <a:ahLst/>
              <a:cxnLst/>
              <a:rect l="0" t="0" r="0" b="0"/>
              <a:pathLst>
                <a:path w="69851" h="65274">
                  <a:moveTo>
                    <a:pt x="0" y="65273"/>
                  </a:moveTo>
                  <a:lnTo>
                    <a:pt x="0" y="65273"/>
                  </a:lnTo>
                  <a:lnTo>
                    <a:pt x="706" y="54428"/>
                  </a:lnTo>
                  <a:lnTo>
                    <a:pt x="5775" y="38541"/>
                  </a:lnTo>
                  <a:lnTo>
                    <a:pt x="23474" y="7431"/>
                  </a:lnTo>
                  <a:lnTo>
                    <a:pt x="30659" y="1230"/>
                  </a:lnTo>
                  <a:lnTo>
                    <a:pt x="34550" y="0"/>
                  </a:lnTo>
                  <a:lnTo>
                    <a:pt x="42637" y="515"/>
                  </a:lnTo>
                  <a:lnTo>
                    <a:pt x="49054" y="3095"/>
                  </a:lnTo>
                  <a:lnTo>
                    <a:pt x="51752" y="4771"/>
                  </a:lnTo>
                  <a:lnTo>
                    <a:pt x="65515" y="22134"/>
                  </a:lnTo>
                  <a:lnTo>
                    <a:pt x="67923" y="26815"/>
                  </a:lnTo>
                  <a:lnTo>
                    <a:pt x="69850" y="335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135"/>
            <p:cNvSpPr/>
            <p:nvPr>
              <p:custDataLst>
                <p:tags r:id="rId41"/>
              </p:custDataLst>
            </p:nvPr>
          </p:nvSpPr>
          <p:spPr>
            <a:xfrm>
              <a:off x="1609085" y="1441450"/>
              <a:ext cx="55872" cy="58982"/>
            </a:xfrm>
            <a:custGeom>
              <a:avLst/>
              <a:gdLst/>
              <a:ahLst/>
              <a:cxnLst/>
              <a:rect l="0" t="0" r="0" b="0"/>
              <a:pathLst>
                <a:path w="55872" h="58982">
                  <a:moveTo>
                    <a:pt x="48265" y="19050"/>
                  </a:moveTo>
                  <a:lnTo>
                    <a:pt x="48265" y="19050"/>
                  </a:lnTo>
                  <a:lnTo>
                    <a:pt x="51636" y="12308"/>
                  </a:lnTo>
                  <a:lnTo>
                    <a:pt x="51218" y="10322"/>
                  </a:lnTo>
                  <a:lnTo>
                    <a:pt x="49528" y="8998"/>
                  </a:lnTo>
                  <a:lnTo>
                    <a:pt x="40408" y="7135"/>
                  </a:lnTo>
                  <a:lnTo>
                    <a:pt x="36677" y="6873"/>
                  </a:lnTo>
                  <a:lnTo>
                    <a:pt x="21313" y="13247"/>
                  </a:lnTo>
                  <a:lnTo>
                    <a:pt x="6726" y="27443"/>
                  </a:lnTo>
                  <a:lnTo>
                    <a:pt x="1581" y="37127"/>
                  </a:lnTo>
                  <a:lnTo>
                    <a:pt x="209" y="41684"/>
                  </a:lnTo>
                  <a:lnTo>
                    <a:pt x="0" y="45429"/>
                  </a:lnTo>
                  <a:lnTo>
                    <a:pt x="1649" y="51470"/>
                  </a:lnTo>
                  <a:lnTo>
                    <a:pt x="6615" y="56507"/>
                  </a:lnTo>
                  <a:lnTo>
                    <a:pt x="9915" y="58838"/>
                  </a:lnTo>
                  <a:lnTo>
                    <a:pt x="14232" y="58981"/>
                  </a:lnTo>
                  <a:lnTo>
                    <a:pt x="30420" y="52440"/>
                  </a:lnTo>
                  <a:lnTo>
                    <a:pt x="47211" y="41565"/>
                  </a:lnTo>
                  <a:lnTo>
                    <a:pt x="54382" y="33525"/>
                  </a:lnTo>
                  <a:lnTo>
                    <a:pt x="55871" y="28700"/>
                  </a:lnTo>
                  <a:lnTo>
                    <a:pt x="55644" y="17694"/>
                  </a:lnTo>
                  <a:lnTo>
                    <a:pt x="53890" y="13207"/>
                  </a:lnTo>
                  <a:lnTo>
                    <a:pt x="4191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136"/>
            <p:cNvSpPr/>
            <p:nvPr>
              <p:custDataLst>
                <p:tags r:id="rId42"/>
              </p:custDataLst>
            </p:nvPr>
          </p:nvSpPr>
          <p:spPr>
            <a:xfrm>
              <a:off x="1759833" y="1441450"/>
              <a:ext cx="100718" cy="6351"/>
            </a:xfrm>
            <a:custGeom>
              <a:avLst/>
              <a:gdLst/>
              <a:ahLst/>
              <a:cxnLst/>
              <a:rect l="0" t="0" r="0" b="0"/>
              <a:pathLst>
                <a:path w="100718" h="6351">
                  <a:moveTo>
                    <a:pt x="5467" y="0"/>
                  </a:moveTo>
                  <a:lnTo>
                    <a:pt x="5467" y="0"/>
                  </a:lnTo>
                  <a:lnTo>
                    <a:pt x="0" y="5467"/>
                  </a:lnTo>
                  <a:lnTo>
                    <a:pt x="411" y="5761"/>
                  </a:lnTo>
                  <a:lnTo>
                    <a:pt x="25209" y="6298"/>
                  </a:lnTo>
                  <a:lnTo>
                    <a:pt x="56822" y="6340"/>
                  </a:lnTo>
                  <a:lnTo>
                    <a:pt x="86872" y="6348"/>
                  </a:lnTo>
                  <a:lnTo>
                    <a:pt x="10071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137"/>
            <p:cNvSpPr/>
            <p:nvPr>
              <p:custDataLst>
                <p:tags r:id="rId43"/>
              </p:custDataLst>
            </p:nvPr>
          </p:nvSpPr>
          <p:spPr>
            <a:xfrm>
              <a:off x="1993376" y="1371142"/>
              <a:ext cx="184675" cy="210009"/>
            </a:xfrm>
            <a:custGeom>
              <a:avLst/>
              <a:gdLst/>
              <a:ahLst/>
              <a:cxnLst/>
              <a:rect l="0" t="0" r="0" b="0"/>
              <a:pathLst>
                <a:path w="184675" h="210009">
                  <a:moveTo>
                    <a:pt x="51324" y="133808"/>
                  </a:moveTo>
                  <a:lnTo>
                    <a:pt x="51324" y="133808"/>
                  </a:lnTo>
                  <a:lnTo>
                    <a:pt x="65630" y="110664"/>
                  </a:lnTo>
                  <a:lnTo>
                    <a:pt x="66506" y="107090"/>
                  </a:lnTo>
                  <a:lnTo>
                    <a:pt x="66384" y="104001"/>
                  </a:lnTo>
                  <a:lnTo>
                    <a:pt x="64490" y="93975"/>
                  </a:lnTo>
                  <a:lnTo>
                    <a:pt x="63629" y="92436"/>
                  </a:lnTo>
                  <a:lnTo>
                    <a:pt x="62350" y="91410"/>
                  </a:lnTo>
                  <a:lnTo>
                    <a:pt x="58598" y="89763"/>
                  </a:lnTo>
                  <a:lnTo>
                    <a:pt x="58084" y="87657"/>
                  </a:lnTo>
                  <a:lnTo>
                    <a:pt x="57755" y="80555"/>
                  </a:lnTo>
                  <a:lnTo>
                    <a:pt x="64440" y="67700"/>
                  </a:lnTo>
                  <a:lnTo>
                    <a:pt x="88434" y="38214"/>
                  </a:lnTo>
                  <a:lnTo>
                    <a:pt x="102791" y="13090"/>
                  </a:lnTo>
                  <a:lnTo>
                    <a:pt x="104067" y="4191"/>
                  </a:lnTo>
                  <a:lnTo>
                    <a:pt x="103419" y="830"/>
                  </a:lnTo>
                  <a:lnTo>
                    <a:pt x="101576" y="0"/>
                  </a:lnTo>
                  <a:lnTo>
                    <a:pt x="98937" y="858"/>
                  </a:lnTo>
                  <a:lnTo>
                    <a:pt x="74448" y="19117"/>
                  </a:lnTo>
                  <a:lnTo>
                    <a:pt x="49160" y="48555"/>
                  </a:lnTo>
                  <a:lnTo>
                    <a:pt x="30372" y="73810"/>
                  </a:lnTo>
                  <a:lnTo>
                    <a:pt x="13084" y="100792"/>
                  </a:lnTo>
                  <a:lnTo>
                    <a:pt x="3049" y="126895"/>
                  </a:lnTo>
                  <a:lnTo>
                    <a:pt x="0" y="148845"/>
                  </a:lnTo>
                  <a:lnTo>
                    <a:pt x="175" y="158649"/>
                  </a:lnTo>
                  <a:lnTo>
                    <a:pt x="6013" y="173306"/>
                  </a:lnTo>
                  <a:lnTo>
                    <a:pt x="10533" y="179190"/>
                  </a:lnTo>
                  <a:lnTo>
                    <a:pt x="26845" y="185728"/>
                  </a:lnTo>
                  <a:lnTo>
                    <a:pt x="37121" y="187471"/>
                  </a:lnTo>
                  <a:lnTo>
                    <a:pt x="57947" y="183764"/>
                  </a:lnTo>
                  <a:lnTo>
                    <a:pt x="79668" y="174355"/>
                  </a:lnTo>
                  <a:lnTo>
                    <a:pt x="103432" y="160766"/>
                  </a:lnTo>
                  <a:lnTo>
                    <a:pt x="124343" y="139675"/>
                  </a:lnTo>
                  <a:lnTo>
                    <a:pt x="143043" y="113132"/>
                  </a:lnTo>
                  <a:lnTo>
                    <a:pt x="160762" y="82520"/>
                  </a:lnTo>
                  <a:lnTo>
                    <a:pt x="172400" y="51982"/>
                  </a:lnTo>
                  <a:lnTo>
                    <a:pt x="179219" y="25474"/>
                  </a:lnTo>
                  <a:lnTo>
                    <a:pt x="182250" y="8989"/>
                  </a:lnTo>
                  <a:lnTo>
                    <a:pt x="181647" y="5440"/>
                  </a:lnTo>
                  <a:lnTo>
                    <a:pt x="179834" y="4485"/>
                  </a:lnTo>
                  <a:lnTo>
                    <a:pt x="177214" y="5259"/>
                  </a:lnTo>
                  <a:lnTo>
                    <a:pt x="151320" y="36919"/>
                  </a:lnTo>
                  <a:lnTo>
                    <a:pt x="130339" y="59702"/>
                  </a:lnTo>
                  <a:lnTo>
                    <a:pt x="110666" y="89583"/>
                  </a:lnTo>
                  <a:lnTo>
                    <a:pt x="101469" y="106441"/>
                  </a:lnTo>
                  <a:lnTo>
                    <a:pt x="96043" y="122619"/>
                  </a:lnTo>
                  <a:lnTo>
                    <a:pt x="91895" y="153765"/>
                  </a:lnTo>
                  <a:lnTo>
                    <a:pt x="96167" y="176544"/>
                  </a:lnTo>
                  <a:lnTo>
                    <a:pt x="100269" y="185582"/>
                  </a:lnTo>
                  <a:lnTo>
                    <a:pt x="116116" y="199387"/>
                  </a:lnTo>
                  <a:lnTo>
                    <a:pt x="126269" y="205044"/>
                  </a:lnTo>
                  <a:lnTo>
                    <a:pt x="148839" y="209448"/>
                  </a:lnTo>
                  <a:lnTo>
                    <a:pt x="184674" y="2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7" name="SMARTInkShape-Group32"/>
          <p:cNvGrpSpPr/>
          <p:nvPr/>
        </p:nvGrpSpPr>
        <p:grpSpPr>
          <a:xfrm>
            <a:off x="2399069" y="1466850"/>
            <a:ext cx="216931" cy="106658"/>
            <a:chOff x="2399069" y="1466850"/>
            <a:chExt cx="216931" cy="106658"/>
          </a:xfrm>
        </p:grpSpPr>
        <p:sp>
          <p:nvSpPr>
            <p:cNvPr id="165" name="SMARTInkShape-138"/>
            <p:cNvSpPr/>
            <p:nvPr>
              <p:custDataLst>
                <p:tags r:id="rId33"/>
              </p:custDataLst>
            </p:nvPr>
          </p:nvSpPr>
          <p:spPr>
            <a:xfrm>
              <a:off x="2399069" y="1484647"/>
              <a:ext cx="102832" cy="87814"/>
            </a:xfrm>
            <a:custGeom>
              <a:avLst/>
              <a:gdLst/>
              <a:ahLst/>
              <a:cxnLst/>
              <a:rect l="0" t="0" r="0" b="0"/>
              <a:pathLst>
                <a:path w="102832" h="87814">
                  <a:moveTo>
                    <a:pt x="77431" y="33003"/>
                  </a:moveTo>
                  <a:lnTo>
                    <a:pt x="77431" y="33003"/>
                  </a:lnTo>
                  <a:lnTo>
                    <a:pt x="71656" y="18500"/>
                  </a:lnTo>
                  <a:lnTo>
                    <a:pt x="61530" y="6285"/>
                  </a:lnTo>
                  <a:lnTo>
                    <a:pt x="53666" y="432"/>
                  </a:lnTo>
                  <a:lnTo>
                    <a:pt x="48888" y="0"/>
                  </a:lnTo>
                  <a:lnTo>
                    <a:pt x="37934" y="3283"/>
                  </a:lnTo>
                  <a:lnTo>
                    <a:pt x="27892" y="13209"/>
                  </a:lnTo>
                  <a:lnTo>
                    <a:pt x="9947" y="42577"/>
                  </a:lnTo>
                  <a:lnTo>
                    <a:pt x="442" y="67198"/>
                  </a:lnTo>
                  <a:lnTo>
                    <a:pt x="0" y="73438"/>
                  </a:lnTo>
                  <a:lnTo>
                    <a:pt x="1116" y="78304"/>
                  </a:lnTo>
                  <a:lnTo>
                    <a:pt x="3271" y="82254"/>
                  </a:lnTo>
                  <a:lnTo>
                    <a:pt x="6119" y="84887"/>
                  </a:lnTo>
                  <a:lnTo>
                    <a:pt x="13046" y="87813"/>
                  </a:lnTo>
                  <a:lnTo>
                    <a:pt x="22710" y="85350"/>
                  </a:lnTo>
                  <a:lnTo>
                    <a:pt x="33355" y="78846"/>
                  </a:lnTo>
                  <a:lnTo>
                    <a:pt x="42790" y="68900"/>
                  </a:lnTo>
                  <a:lnTo>
                    <a:pt x="55275" y="40198"/>
                  </a:lnTo>
                  <a:lnTo>
                    <a:pt x="62321" y="18515"/>
                  </a:lnTo>
                  <a:lnTo>
                    <a:pt x="67466" y="11542"/>
                  </a:lnTo>
                  <a:lnTo>
                    <a:pt x="67260" y="11640"/>
                  </a:lnTo>
                  <a:lnTo>
                    <a:pt x="66417" y="12411"/>
                  </a:lnTo>
                  <a:lnTo>
                    <a:pt x="61508" y="43704"/>
                  </a:lnTo>
                  <a:lnTo>
                    <a:pt x="63534" y="57514"/>
                  </a:lnTo>
                  <a:lnTo>
                    <a:pt x="69138" y="69297"/>
                  </a:lnTo>
                  <a:lnTo>
                    <a:pt x="76332" y="76885"/>
                  </a:lnTo>
                  <a:lnTo>
                    <a:pt x="86115" y="80729"/>
                  </a:lnTo>
                  <a:lnTo>
                    <a:pt x="102831" y="838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139"/>
            <p:cNvSpPr/>
            <p:nvPr>
              <p:custDataLst>
                <p:tags r:id="rId34"/>
              </p:custDataLst>
            </p:nvPr>
          </p:nvSpPr>
          <p:spPr>
            <a:xfrm>
              <a:off x="2540000" y="1466850"/>
              <a:ext cx="76000" cy="106658"/>
            </a:xfrm>
            <a:custGeom>
              <a:avLst/>
              <a:gdLst/>
              <a:ahLst/>
              <a:cxnLst/>
              <a:rect l="0" t="0" r="0" b="0"/>
              <a:pathLst>
                <a:path w="76000" h="106658">
                  <a:moveTo>
                    <a:pt x="0" y="38100"/>
                  </a:moveTo>
                  <a:lnTo>
                    <a:pt x="0" y="38100"/>
                  </a:lnTo>
                  <a:lnTo>
                    <a:pt x="706" y="54706"/>
                  </a:lnTo>
                  <a:lnTo>
                    <a:pt x="5775" y="70302"/>
                  </a:lnTo>
                  <a:lnTo>
                    <a:pt x="15901" y="83468"/>
                  </a:lnTo>
                  <a:lnTo>
                    <a:pt x="45355" y="103587"/>
                  </a:lnTo>
                  <a:lnTo>
                    <a:pt x="50261" y="106011"/>
                  </a:lnTo>
                  <a:lnTo>
                    <a:pt x="52557" y="106657"/>
                  </a:lnTo>
                  <a:lnTo>
                    <a:pt x="58872" y="105494"/>
                  </a:lnTo>
                  <a:lnTo>
                    <a:pt x="62531" y="104196"/>
                  </a:lnTo>
                  <a:lnTo>
                    <a:pt x="68479" y="97109"/>
                  </a:lnTo>
                  <a:lnTo>
                    <a:pt x="72768" y="86904"/>
                  </a:lnTo>
                  <a:lnTo>
                    <a:pt x="75522" y="61224"/>
                  </a:lnTo>
                  <a:lnTo>
                    <a:pt x="75999" y="37426"/>
                  </a:lnTo>
                  <a:lnTo>
                    <a:pt x="75405" y="2298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0" name="SMARTInkShape-Group33"/>
          <p:cNvGrpSpPr/>
          <p:nvPr/>
        </p:nvGrpSpPr>
        <p:grpSpPr>
          <a:xfrm>
            <a:off x="2882911" y="1333734"/>
            <a:ext cx="1015990" cy="370490"/>
            <a:chOff x="2882911" y="1333734"/>
            <a:chExt cx="1015990" cy="370490"/>
          </a:xfrm>
        </p:grpSpPr>
        <p:sp>
          <p:nvSpPr>
            <p:cNvPr id="168" name="SMARTInkShape-140"/>
            <p:cNvSpPr/>
            <p:nvPr>
              <p:custDataLst>
                <p:tags r:id="rId31"/>
              </p:custDataLst>
            </p:nvPr>
          </p:nvSpPr>
          <p:spPr>
            <a:xfrm>
              <a:off x="2882911" y="1447655"/>
              <a:ext cx="344614" cy="256569"/>
            </a:xfrm>
            <a:custGeom>
              <a:avLst/>
              <a:gdLst/>
              <a:ahLst/>
              <a:cxnLst/>
              <a:rect l="0" t="0" r="0" b="0"/>
              <a:pathLst>
                <a:path w="344614" h="256569">
                  <a:moveTo>
                    <a:pt x="12689" y="82695"/>
                  </a:moveTo>
                  <a:lnTo>
                    <a:pt x="12689" y="82695"/>
                  </a:lnTo>
                  <a:lnTo>
                    <a:pt x="13394" y="68897"/>
                  </a:lnTo>
                  <a:lnTo>
                    <a:pt x="16060" y="62922"/>
                  </a:lnTo>
                  <a:lnTo>
                    <a:pt x="17053" y="62457"/>
                  </a:lnTo>
                  <a:lnTo>
                    <a:pt x="17715" y="63559"/>
                  </a:lnTo>
                  <a:lnTo>
                    <a:pt x="18778" y="92320"/>
                  </a:lnTo>
                  <a:lnTo>
                    <a:pt x="15160" y="119664"/>
                  </a:lnTo>
                  <a:lnTo>
                    <a:pt x="9554" y="150631"/>
                  </a:lnTo>
                  <a:lnTo>
                    <a:pt x="7071" y="166791"/>
                  </a:lnTo>
                  <a:lnTo>
                    <a:pt x="3137" y="197682"/>
                  </a:lnTo>
                  <a:lnTo>
                    <a:pt x="1388" y="223171"/>
                  </a:lnTo>
                  <a:lnTo>
                    <a:pt x="173" y="254604"/>
                  </a:lnTo>
                  <a:lnTo>
                    <a:pt x="112" y="256568"/>
                  </a:lnTo>
                  <a:lnTo>
                    <a:pt x="71" y="256466"/>
                  </a:lnTo>
                  <a:lnTo>
                    <a:pt x="0" y="228990"/>
                  </a:lnTo>
                  <a:lnTo>
                    <a:pt x="1875" y="199456"/>
                  </a:lnTo>
                  <a:lnTo>
                    <a:pt x="3363" y="181702"/>
                  </a:lnTo>
                  <a:lnTo>
                    <a:pt x="5061" y="162105"/>
                  </a:lnTo>
                  <a:lnTo>
                    <a:pt x="6898" y="141280"/>
                  </a:lnTo>
                  <a:lnTo>
                    <a:pt x="8828" y="119635"/>
                  </a:lnTo>
                  <a:lnTo>
                    <a:pt x="12937" y="99560"/>
                  </a:lnTo>
                  <a:lnTo>
                    <a:pt x="18499" y="80533"/>
                  </a:lnTo>
                  <a:lnTo>
                    <a:pt x="25029" y="62204"/>
                  </a:lnTo>
                  <a:lnTo>
                    <a:pt x="37929" y="34312"/>
                  </a:lnTo>
                  <a:lnTo>
                    <a:pt x="50718" y="14625"/>
                  </a:lnTo>
                  <a:lnTo>
                    <a:pt x="63458" y="3523"/>
                  </a:lnTo>
                  <a:lnTo>
                    <a:pt x="78057" y="0"/>
                  </a:lnTo>
                  <a:lnTo>
                    <a:pt x="93952" y="1492"/>
                  </a:lnTo>
                  <a:lnTo>
                    <a:pt x="110425" y="6858"/>
                  </a:lnTo>
                  <a:lnTo>
                    <a:pt x="123390" y="17710"/>
                  </a:lnTo>
                  <a:lnTo>
                    <a:pt x="128823" y="24555"/>
                  </a:lnTo>
                  <a:lnTo>
                    <a:pt x="131034" y="33352"/>
                  </a:lnTo>
                  <a:lnTo>
                    <a:pt x="129728" y="54415"/>
                  </a:lnTo>
                  <a:lnTo>
                    <a:pt x="120680" y="76006"/>
                  </a:lnTo>
                  <a:lnTo>
                    <a:pt x="97838" y="106113"/>
                  </a:lnTo>
                  <a:lnTo>
                    <a:pt x="69162" y="133548"/>
                  </a:lnTo>
                  <a:lnTo>
                    <a:pt x="67271" y="134236"/>
                  </a:lnTo>
                  <a:lnTo>
                    <a:pt x="66011" y="133989"/>
                  </a:lnTo>
                  <a:lnTo>
                    <a:pt x="65876" y="131708"/>
                  </a:lnTo>
                  <a:lnTo>
                    <a:pt x="67607" y="123528"/>
                  </a:lnTo>
                  <a:lnTo>
                    <a:pt x="79291" y="107023"/>
                  </a:lnTo>
                  <a:lnTo>
                    <a:pt x="107977" y="78825"/>
                  </a:lnTo>
                  <a:lnTo>
                    <a:pt x="136016" y="63596"/>
                  </a:lnTo>
                  <a:lnTo>
                    <a:pt x="153814" y="57038"/>
                  </a:lnTo>
                  <a:lnTo>
                    <a:pt x="169250" y="57416"/>
                  </a:lnTo>
                  <a:lnTo>
                    <a:pt x="183166" y="62993"/>
                  </a:lnTo>
                  <a:lnTo>
                    <a:pt x="196406" y="72528"/>
                  </a:lnTo>
                  <a:lnTo>
                    <a:pt x="209019" y="89795"/>
                  </a:lnTo>
                  <a:lnTo>
                    <a:pt x="210954" y="102079"/>
                  </a:lnTo>
                  <a:lnTo>
                    <a:pt x="209020" y="123400"/>
                  </a:lnTo>
                  <a:lnTo>
                    <a:pt x="206251" y="128538"/>
                  </a:lnTo>
                  <a:lnTo>
                    <a:pt x="204525" y="128779"/>
                  </a:lnTo>
                  <a:lnTo>
                    <a:pt x="202668" y="127529"/>
                  </a:lnTo>
                  <a:lnTo>
                    <a:pt x="200725" y="125284"/>
                  </a:lnTo>
                  <a:lnTo>
                    <a:pt x="197990" y="108641"/>
                  </a:lnTo>
                  <a:lnTo>
                    <a:pt x="201430" y="78439"/>
                  </a:lnTo>
                  <a:lnTo>
                    <a:pt x="202958" y="54984"/>
                  </a:lnTo>
                  <a:lnTo>
                    <a:pt x="203740" y="54343"/>
                  </a:lnTo>
                  <a:lnTo>
                    <a:pt x="204968" y="54621"/>
                  </a:lnTo>
                  <a:lnTo>
                    <a:pt x="206492" y="55513"/>
                  </a:lnTo>
                  <a:lnTo>
                    <a:pt x="235786" y="60510"/>
                  </a:lnTo>
                  <a:lnTo>
                    <a:pt x="264919" y="63232"/>
                  </a:lnTo>
                  <a:lnTo>
                    <a:pt x="273663" y="62756"/>
                  </a:lnTo>
                  <a:lnTo>
                    <a:pt x="284010" y="58153"/>
                  </a:lnTo>
                  <a:lnTo>
                    <a:pt x="283175" y="57867"/>
                  </a:lnTo>
                  <a:lnTo>
                    <a:pt x="278485" y="57549"/>
                  </a:lnTo>
                  <a:lnTo>
                    <a:pt x="271696" y="61171"/>
                  </a:lnTo>
                  <a:lnTo>
                    <a:pt x="267911" y="64112"/>
                  </a:lnTo>
                  <a:lnTo>
                    <a:pt x="259212" y="78365"/>
                  </a:lnTo>
                  <a:lnTo>
                    <a:pt x="255536" y="95994"/>
                  </a:lnTo>
                  <a:lnTo>
                    <a:pt x="257819" y="111251"/>
                  </a:lnTo>
                  <a:lnTo>
                    <a:pt x="260775" y="115138"/>
                  </a:lnTo>
                  <a:lnTo>
                    <a:pt x="269705" y="121338"/>
                  </a:lnTo>
                  <a:lnTo>
                    <a:pt x="282611" y="122683"/>
                  </a:lnTo>
                  <a:lnTo>
                    <a:pt x="297755" y="120223"/>
                  </a:lnTo>
                  <a:lnTo>
                    <a:pt x="320736" y="110905"/>
                  </a:lnTo>
                  <a:lnTo>
                    <a:pt x="332102" y="103229"/>
                  </a:lnTo>
                  <a:lnTo>
                    <a:pt x="339976" y="91351"/>
                  </a:lnTo>
                  <a:lnTo>
                    <a:pt x="343064" y="84232"/>
                  </a:lnTo>
                  <a:lnTo>
                    <a:pt x="344613" y="68797"/>
                  </a:lnTo>
                  <a:lnTo>
                    <a:pt x="344038" y="60729"/>
                  </a:lnTo>
                  <a:lnTo>
                    <a:pt x="337756" y="48003"/>
                  </a:lnTo>
                  <a:lnTo>
                    <a:pt x="327908" y="38348"/>
                  </a:lnTo>
                  <a:lnTo>
                    <a:pt x="316475" y="31706"/>
                  </a:lnTo>
                  <a:lnTo>
                    <a:pt x="306220" y="30165"/>
                  </a:lnTo>
                  <a:lnTo>
                    <a:pt x="292089" y="318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141"/>
            <p:cNvSpPr/>
            <p:nvPr>
              <p:custDataLst>
                <p:tags r:id="rId32"/>
              </p:custDataLst>
            </p:nvPr>
          </p:nvSpPr>
          <p:spPr>
            <a:xfrm>
              <a:off x="3270974" y="1333734"/>
              <a:ext cx="627927" cy="242571"/>
            </a:xfrm>
            <a:custGeom>
              <a:avLst/>
              <a:gdLst/>
              <a:ahLst/>
              <a:cxnLst/>
              <a:rect l="0" t="0" r="0" b="0"/>
              <a:pathLst>
                <a:path w="627927" h="242571">
                  <a:moveTo>
                    <a:pt x="69126" y="18816"/>
                  </a:moveTo>
                  <a:lnTo>
                    <a:pt x="69126" y="18816"/>
                  </a:lnTo>
                  <a:lnTo>
                    <a:pt x="65755" y="18816"/>
                  </a:lnTo>
                  <a:lnTo>
                    <a:pt x="62219" y="20697"/>
                  </a:lnTo>
                  <a:lnTo>
                    <a:pt x="60288" y="22187"/>
                  </a:lnTo>
                  <a:lnTo>
                    <a:pt x="47457" y="44509"/>
                  </a:lnTo>
                  <a:lnTo>
                    <a:pt x="38094" y="68100"/>
                  </a:lnTo>
                  <a:lnTo>
                    <a:pt x="29228" y="95048"/>
                  </a:lnTo>
                  <a:lnTo>
                    <a:pt x="20584" y="123488"/>
                  </a:lnTo>
                  <a:lnTo>
                    <a:pt x="15802" y="146946"/>
                  </a:lnTo>
                  <a:lnTo>
                    <a:pt x="14382" y="164663"/>
                  </a:lnTo>
                  <a:lnTo>
                    <a:pt x="16103" y="174889"/>
                  </a:lnTo>
                  <a:lnTo>
                    <a:pt x="17549" y="177898"/>
                  </a:lnTo>
                  <a:lnTo>
                    <a:pt x="19219" y="179904"/>
                  </a:lnTo>
                  <a:lnTo>
                    <a:pt x="21038" y="181241"/>
                  </a:lnTo>
                  <a:lnTo>
                    <a:pt x="23662" y="180722"/>
                  </a:lnTo>
                  <a:lnTo>
                    <a:pt x="30340" y="176381"/>
                  </a:lnTo>
                  <a:lnTo>
                    <a:pt x="52146" y="148029"/>
                  </a:lnTo>
                  <a:lnTo>
                    <a:pt x="62991" y="139744"/>
                  </a:lnTo>
                  <a:lnTo>
                    <a:pt x="72514" y="136062"/>
                  </a:lnTo>
                  <a:lnTo>
                    <a:pt x="76323" y="137196"/>
                  </a:lnTo>
                  <a:lnTo>
                    <a:pt x="79569" y="140070"/>
                  </a:lnTo>
                  <a:lnTo>
                    <a:pt x="82438" y="144102"/>
                  </a:lnTo>
                  <a:lnTo>
                    <a:pt x="83744" y="156108"/>
                  </a:lnTo>
                  <a:lnTo>
                    <a:pt x="81268" y="170851"/>
                  </a:lnTo>
                  <a:lnTo>
                    <a:pt x="70528" y="195018"/>
                  </a:lnTo>
                  <a:lnTo>
                    <a:pt x="50100" y="218642"/>
                  </a:lnTo>
                  <a:lnTo>
                    <a:pt x="19696" y="241205"/>
                  </a:lnTo>
                  <a:lnTo>
                    <a:pt x="15712" y="242570"/>
                  </a:lnTo>
                  <a:lnTo>
                    <a:pt x="7522" y="242205"/>
                  </a:lnTo>
                  <a:lnTo>
                    <a:pt x="4773" y="240414"/>
                  </a:lnTo>
                  <a:lnTo>
                    <a:pt x="2941" y="237809"/>
                  </a:lnTo>
                  <a:lnTo>
                    <a:pt x="905" y="231152"/>
                  </a:lnTo>
                  <a:lnTo>
                    <a:pt x="0" y="223489"/>
                  </a:lnTo>
                  <a:lnTo>
                    <a:pt x="2861" y="211242"/>
                  </a:lnTo>
                  <a:lnTo>
                    <a:pt x="5194" y="208483"/>
                  </a:lnTo>
                  <a:lnTo>
                    <a:pt x="11549" y="205418"/>
                  </a:lnTo>
                  <a:lnTo>
                    <a:pt x="38156" y="203289"/>
                  </a:lnTo>
                  <a:lnTo>
                    <a:pt x="56657" y="204943"/>
                  </a:lnTo>
                  <a:lnTo>
                    <a:pt x="69934" y="206667"/>
                  </a:lnTo>
                  <a:lnTo>
                    <a:pt x="97691" y="202025"/>
                  </a:lnTo>
                  <a:lnTo>
                    <a:pt x="116395" y="192574"/>
                  </a:lnTo>
                  <a:lnTo>
                    <a:pt x="147999" y="167047"/>
                  </a:lnTo>
                  <a:lnTo>
                    <a:pt x="166505" y="145609"/>
                  </a:lnTo>
                  <a:lnTo>
                    <a:pt x="185783" y="118207"/>
                  </a:lnTo>
                  <a:lnTo>
                    <a:pt x="194876" y="102010"/>
                  </a:lnTo>
                  <a:lnTo>
                    <a:pt x="203759" y="84862"/>
                  </a:lnTo>
                  <a:lnTo>
                    <a:pt x="212503" y="68491"/>
                  </a:lnTo>
                  <a:lnTo>
                    <a:pt x="229746" y="37131"/>
                  </a:lnTo>
                  <a:lnTo>
                    <a:pt x="243532" y="7173"/>
                  </a:lnTo>
                  <a:lnTo>
                    <a:pt x="245418" y="0"/>
                  </a:lnTo>
                  <a:lnTo>
                    <a:pt x="243098" y="628"/>
                  </a:lnTo>
                  <a:lnTo>
                    <a:pt x="215335" y="25676"/>
                  </a:lnTo>
                  <a:lnTo>
                    <a:pt x="194080" y="48676"/>
                  </a:lnTo>
                  <a:lnTo>
                    <a:pt x="172874" y="77713"/>
                  </a:lnTo>
                  <a:lnTo>
                    <a:pt x="153572" y="109433"/>
                  </a:lnTo>
                  <a:lnTo>
                    <a:pt x="144473" y="125794"/>
                  </a:lnTo>
                  <a:lnTo>
                    <a:pt x="134364" y="157143"/>
                  </a:lnTo>
                  <a:lnTo>
                    <a:pt x="131282" y="185422"/>
                  </a:lnTo>
                  <a:lnTo>
                    <a:pt x="134616" y="207398"/>
                  </a:lnTo>
                  <a:lnTo>
                    <a:pt x="142683" y="220928"/>
                  </a:lnTo>
                  <a:lnTo>
                    <a:pt x="147797" y="225524"/>
                  </a:lnTo>
                  <a:lnTo>
                    <a:pt x="159124" y="230631"/>
                  </a:lnTo>
                  <a:lnTo>
                    <a:pt x="165108" y="231993"/>
                  </a:lnTo>
                  <a:lnTo>
                    <a:pt x="179283" y="227861"/>
                  </a:lnTo>
                  <a:lnTo>
                    <a:pt x="193579" y="218264"/>
                  </a:lnTo>
                  <a:lnTo>
                    <a:pt x="214255" y="189107"/>
                  </a:lnTo>
                  <a:lnTo>
                    <a:pt x="221117" y="173523"/>
                  </a:lnTo>
                  <a:lnTo>
                    <a:pt x="221611" y="146512"/>
                  </a:lnTo>
                  <a:lnTo>
                    <a:pt x="220877" y="144163"/>
                  </a:lnTo>
                  <a:lnTo>
                    <a:pt x="219683" y="142597"/>
                  </a:lnTo>
                  <a:lnTo>
                    <a:pt x="218180" y="141554"/>
                  </a:lnTo>
                  <a:lnTo>
                    <a:pt x="215768" y="142269"/>
                  </a:lnTo>
                  <a:lnTo>
                    <a:pt x="209324" y="146827"/>
                  </a:lnTo>
                  <a:lnTo>
                    <a:pt x="194395" y="166320"/>
                  </a:lnTo>
                  <a:lnTo>
                    <a:pt x="188772" y="178212"/>
                  </a:lnTo>
                  <a:lnTo>
                    <a:pt x="187683" y="190553"/>
                  </a:lnTo>
                  <a:lnTo>
                    <a:pt x="190257" y="202388"/>
                  </a:lnTo>
                  <a:lnTo>
                    <a:pt x="196105" y="212352"/>
                  </a:lnTo>
                  <a:lnTo>
                    <a:pt x="203407" y="217721"/>
                  </a:lnTo>
                  <a:lnTo>
                    <a:pt x="207330" y="219152"/>
                  </a:lnTo>
                  <a:lnTo>
                    <a:pt x="215452" y="218862"/>
                  </a:lnTo>
                  <a:lnTo>
                    <a:pt x="219594" y="217797"/>
                  </a:lnTo>
                  <a:lnTo>
                    <a:pt x="235535" y="202813"/>
                  </a:lnTo>
                  <a:lnTo>
                    <a:pt x="259885" y="173172"/>
                  </a:lnTo>
                  <a:lnTo>
                    <a:pt x="279433" y="149965"/>
                  </a:lnTo>
                  <a:lnTo>
                    <a:pt x="283921" y="141540"/>
                  </a:lnTo>
                  <a:lnTo>
                    <a:pt x="284290" y="142260"/>
                  </a:lnTo>
                  <a:lnTo>
                    <a:pt x="284699" y="146822"/>
                  </a:lnTo>
                  <a:lnTo>
                    <a:pt x="279957" y="174066"/>
                  </a:lnTo>
                  <a:lnTo>
                    <a:pt x="278929" y="202275"/>
                  </a:lnTo>
                  <a:lnTo>
                    <a:pt x="278751" y="215069"/>
                  </a:lnTo>
                  <a:lnTo>
                    <a:pt x="280591" y="220810"/>
                  </a:lnTo>
                  <a:lnTo>
                    <a:pt x="282069" y="223329"/>
                  </a:lnTo>
                  <a:lnTo>
                    <a:pt x="283761" y="223597"/>
                  </a:lnTo>
                  <a:lnTo>
                    <a:pt x="285593" y="222364"/>
                  </a:lnTo>
                  <a:lnTo>
                    <a:pt x="306565" y="193650"/>
                  </a:lnTo>
                  <a:lnTo>
                    <a:pt x="326596" y="162163"/>
                  </a:lnTo>
                  <a:lnTo>
                    <a:pt x="333606" y="153081"/>
                  </a:lnTo>
                  <a:lnTo>
                    <a:pt x="340483" y="147251"/>
                  </a:lnTo>
                  <a:lnTo>
                    <a:pt x="341047" y="148184"/>
                  </a:lnTo>
                  <a:lnTo>
                    <a:pt x="341674" y="152983"/>
                  </a:lnTo>
                  <a:lnTo>
                    <a:pt x="336665" y="181174"/>
                  </a:lnTo>
                  <a:lnTo>
                    <a:pt x="335900" y="200402"/>
                  </a:lnTo>
                  <a:lnTo>
                    <a:pt x="336581" y="201257"/>
                  </a:lnTo>
                  <a:lnTo>
                    <a:pt x="339219" y="202206"/>
                  </a:lnTo>
                  <a:lnTo>
                    <a:pt x="368431" y="179755"/>
                  </a:lnTo>
                  <a:lnTo>
                    <a:pt x="390650" y="150355"/>
                  </a:lnTo>
                  <a:lnTo>
                    <a:pt x="397612" y="141617"/>
                  </a:lnTo>
                  <a:lnTo>
                    <a:pt x="398183" y="143017"/>
                  </a:lnTo>
                  <a:lnTo>
                    <a:pt x="398818" y="150216"/>
                  </a:lnTo>
                  <a:lnTo>
                    <a:pt x="396115" y="176264"/>
                  </a:lnTo>
                  <a:lnTo>
                    <a:pt x="399310" y="185454"/>
                  </a:lnTo>
                  <a:lnTo>
                    <a:pt x="405434" y="194242"/>
                  </a:lnTo>
                  <a:lnTo>
                    <a:pt x="414740" y="199089"/>
                  </a:lnTo>
                  <a:lnTo>
                    <a:pt x="420186" y="200381"/>
                  </a:lnTo>
                  <a:lnTo>
                    <a:pt x="431881" y="198054"/>
                  </a:lnTo>
                  <a:lnTo>
                    <a:pt x="460006" y="185062"/>
                  </a:lnTo>
                  <a:lnTo>
                    <a:pt x="477669" y="169674"/>
                  </a:lnTo>
                  <a:lnTo>
                    <a:pt x="488469" y="151709"/>
                  </a:lnTo>
                  <a:lnTo>
                    <a:pt x="489980" y="141144"/>
                  </a:lnTo>
                  <a:lnTo>
                    <a:pt x="489396" y="136352"/>
                  </a:lnTo>
                  <a:lnTo>
                    <a:pt x="487595" y="133862"/>
                  </a:lnTo>
                  <a:lnTo>
                    <a:pt x="484983" y="132908"/>
                  </a:lnTo>
                  <a:lnTo>
                    <a:pt x="481831" y="132977"/>
                  </a:lnTo>
                  <a:lnTo>
                    <a:pt x="467281" y="139817"/>
                  </a:lnTo>
                  <a:lnTo>
                    <a:pt x="452936" y="154151"/>
                  </a:lnTo>
                  <a:lnTo>
                    <a:pt x="450588" y="159840"/>
                  </a:lnTo>
                  <a:lnTo>
                    <a:pt x="449861" y="171804"/>
                  </a:lnTo>
                  <a:lnTo>
                    <a:pt x="453772" y="182296"/>
                  </a:lnTo>
                  <a:lnTo>
                    <a:pt x="456790" y="187069"/>
                  </a:lnTo>
                  <a:lnTo>
                    <a:pt x="467669" y="194255"/>
                  </a:lnTo>
                  <a:lnTo>
                    <a:pt x="487780" y="200385"/>
                  </a:lnTo>
                  <a:lnTo>
                    <a:pt x="510907" y="202201"/>
                  </a:lnTo>
                  <a:lnTo>
                    <a:pt x="538220" y="202739"/>
                  </a:lnTo>
                  <a:lnTo>
                    <a:pt x="569363" y="202921"/>
                  </a:lnTo>
                  <a:lnTo>
                    <a:pt x="586036" y="206324"/>
                  </a:lnTo>
                  <a:lnTo>
                    <a:pt x="607468" y="215327"/>
                  </a:lnTo>
                  <a:lnTo>
                    <a:pt x="607937" y="214734"/>
                  </a:lnTo>
                  <a:lnTo>
                    <a:pt x="617610" y="188973"/>
                  </a:lnTo>
                  <a:lnTo>
                    <a:pt x="623341" y="176286"/>
                  </a:lnTo>
                  <a:lnTo>
                    <a:pt x="627020" y="148908"/>
                  </a:lnTo>
                  <a:lnTo>
                    <a:pt x="627926" y="1331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1" name="SMARTInkShape-142"/>
          <p:cNvSpPr/>
          <p:nvPr>
            <p:custDataLst>
              <p:tags r:id="rId6"/>
            </p:custDataLst>
          </p:nvPr>
        </p:nvSpPr>
        <p:spPr>
          <a:xfrm>
            <a:off x="597606" y="1858508"/>
            <a:ext cx="354895" cy="212378"/>
          </a:xfrm>
          <a:custGeom>
            <a:avLst/>
            <a:gdLst/>
            <a:ahLst/>
            <a:cxnLst/>
            <a:rect l="0" t="0" r="0" b="0"/>
            <a:pathLst>
              <a:path w="354895" h="212378">
                <a:moveTo>
                  <a:pt x="31044" y="52842"/>
                </a:moveTo>
                <a:lnTo>
                  <a:pt x="31044" y="52842"/>
                </a:lnTo>
                <a:lnTo>
                  <a:pt x="32926" y="23331"/>
                </a:lnTo>
                <a:lnTo>
                  <a:pt x="36806" y="37"/>
                </a:lnTo>
                <a:lnTo>
                  <a:pt x="37002" y="0"/>
                </a:lnTo>
                <a:lnTo>
                  <a:pt x="37133" y="680"/>
                </a:lnTo>
                <a:lnTo>
                  <a:pt x="33946" y="25236"/>
                </a:lnTo>
                <a:lnTo>
                  <a:pt x="30452" y="53978"/>
                </a:lnTo>
                <a:lnTo>
                  <a:pt x="28533" y="70533"/>
                </a:lnTo>
                <a:lnTo>
                  <a:pt x="24519" y="102097"/>
                </a:lnTo>
                <a:lnTo>
                  <a:pt x="20383" y="131178"/>
                </a:lnTo>
                <a:lnTo>
                  <a:pt x="16193" y="155861"/>
                </a:lnTo>
                <a:lnTo>
                  <a:pt x="13238" y="182850"/>
                </a:lnTo>
                <a:lnTo>
                  <a:pt x="12363" y="194139"/>
                </a:lnTo>
                <a:lnTo>
                  <a:pt x="12945" y="194312"/>
                </a:lnTo>
                <a:lnTo>
                  <a:pt x="15474" y="190742"/>
                </a:lnTo>
                <a:lnTo>
                  <a:pt x="24963" y="161037"/>
                </a:lnTo>
                <a:lnTo>
                  <a:pt x="37043" y="139029"/>
                </a:lnTo>
                <a:lnTo>
                  <a:pt x="56340" y="109580"/>
                </a:lnTo>
                <a:lnTo>
                  <a:pt x="72092" y="93093"/>
                </a:lnTo>
                <a:lnTo>
                  <a:pt x="75343" y="90965"/>
                </a:lnTo>
                <a:lnTo>
                  <a:pt x="77510" y="90252"/>
                </a:lnTo>
                <a:lnTo>
                  <a:pt x="78955" y="90482"/>
                </a:lnTo>
                <a:lnTo>
                  <a:pt x="80560" y="98263"/>
                </a:lnTo>
                <a:lnTo>
                  <a:pt x="80988" y="104290"/>
                </a:lnTo>
                <a:lnTo>
                  <a:pt x="71477" y="129626"/>
                </a:lnTo>
                <a:lnTo>
                  <a:pt x="48512" y="156104"/>
                </a:lnTo>
                <a:lnTo>
                  <a:pt x="22736" y="181824"/>
                </a:lnTo>
                <a:lnTo>
                  <a:pt x="1677" y="202861"/>
                </a:lnTo>
                <a:lnTo>
                  <a:pt x="883" y="201538"/>
                </a:lnTo>
                <a:lnTo>
                  <a:pt x="0" y="194423"/>
                </a:lnTo>
                <a:lnTo>
                  <a:pt x="2874" y="178518"/>
                </a:lnTo>
                <a:lnTo>
                  <a:pt x="11565" y="160400"/>
                </a:lnTo>
                <a:lnTo>
                  <a:pt x="17213" y="153562"/>
                </a:lnTo>
                <a:lnTo>
                  <a:pt x="19707" y="151739"/>
                </a:lnTo>
                <a:lnTo>
                  <a:pt x="22075" y="151229"/>
                </a:lnTo>
                <a:lnTo>
                  <a:pt x="24359" y="151594"/>
                </a:lnTo>
                <a:lnTo>
                  <a:pt x="26587" y="152543"/>
                </a:lnTo>
                <a:lnTo>
                  <a:pt x="57515" y="181754"/>
                </a:lnTo>
                <a:lnTo>
                  <a:pt x="76517" y="193893"/>
                </a:lnTo>
                <a:lnTo>
                  <a:pt x="107864" y="204672"/>
                </a:lnTo>
                <a:lnTo>
                  <a:pt x="124453" y="207811"/>
                </a:lnTo>
                <a:lnTo>
                  <a:pt x="141233" y="206854"/>
                </a:lnTo>
                <a:lnTo>
                  <a:pt x="163176" y="198978"/>
                </a:lnTo>
                <a:lnTo>
                  <a:pt x="183083" y="184336"/>
                </a:lnTo>
                <a:lnTo>
                  <a:pt x="192221" y="170785"/>
                </a:lnTo>
                <a:lnTo>
                  <a:pt x="197928" y="154650"/>
                </a:lnTo>
                <a:lnTo>
                  <a:pt x="200465" y="135720"/>
                </a:lnTo>
                <a:lnTo>
                  <a:pt x="197829" y="121191"/>
                </a:lnTo>
                <a:lnTo>
                  <a:pt x="195151" y="115341"/>
                </a:lnTo>
                <a:lnTo>
                  <a:pt x="191249" y="111442"/>
                </a:lnTo>
                <a:lnTo>
                  <a:pt x="181268" y="107108"/>
                </a:lnTo>
                <a:lnTo>
                  <a:pt x="175644" y="108775"/>
                </a:lnTo>
                <a:lnTo>
                  <a:pt x="163749" y="118153"/>
                </a:lnTo>
                <a:lnTo>
                  <a:pt x="145153" y="142671"/>
                </a:lnTo>
                <a:lnTo>
                  <a:pt x="126238" y="172278"/>
                </a:lnTo>
                <a:lnTo>
                  <a:pt x="121095" y="189180"/>
                </a:lnTo>
                <a:lnTo>
                  <a:pt x="120711" y="196651"/>
                </a:lnTo>
                <a:lnTo>
                  <a:pt x="122572" y="202337"/>
                </a:lnTo>
                <a:lnTo>
                  <a:pt x="125930" y="206833"/>
                </a:lnTo>
                <a:lnTo>
                  <a:pt x="130284" y="210536"/>
                </a:lnTo>
                <a:lnTo>
                  <a:pt x="136010" y="212299"/>
                </a:lnTo>
                <a:lnTo>
                  <a:pt x="149897" y="212377"/>
                </a:lnTo>
                <a:lnTo>
                  <a:pt x="173583" y="201711"/>
                </a:lnTo>
                <a:lnTo>
                  <a:pt x="186352" y="189091"/>
                </a:lnTo>
                <a:lnTo>
                  <a:pt x="196025" y="173370"/>
                </a:lnTo>
                <a:lnTo>
                  <a:pt x="204732" y="145390"/>
                </a:lnTo>
                <a:lnTo>
                  <a:pt x="206920" y="121029"/>
                </a:lnTo>
                <a:lnTo>
                  <a:pt x="204932" y="111840"/>
                </a:lnTo>
                <a:lnTo>
                  <a:pt x="203414" y="109107"/>
                </a:lnTo>
                <a:lnTo>
                  <a:pt x="201696" y="107286"/>
                </a:lnTo>
                <a:lnTo>
                  <a:pt x="199845" y="106071"/>
                </a:lnTo>
                <a:lnTo>
                  <a:pt x="197906" y="107378"/>
                </a:lnTo>
                <a:lnTo>
                  <a:pt x="189724" y="124684"/>
                </a:lnTo>
                <a:lnTo>
                  <a:pt x="181314" y="155227"/>
                </a:lnTo>
                <a:lnTo>
                  <a:pt x="180851" y="169137"/>
                </a:lnTo>
                <a:lnTo>
                  <a:pt x="186303" y="189565"/>
                </a:lnTo>
                <a:lnTo>
                  <a:pt x="188878" y="192674"/>
                </a:lnTo>
                <a:lnTo>
                  <a:pt x="195502" y="196128"/>
                </a:lnTo>
                <a:lnTo>
                  <a:pt x="198538" y="195638"/>
                </a:lnTo>
                <a:lnTo>
                  <a:pt x="201268" y="193901"/>
                </a:lnTo>
                <a:lnTo>
                  <a:pt x="221994" y="166146"/>
                </a:lnTo>
                <a:lnTo>
                  <a:pt x="238566" y="138174"/>
                </a:lnTo>
                <a:lnTo>
                  <a:pt x="247833" y="123908"/>
                </a:lnTo>
                <a:lnTo>
                  <a:pt x="252748" y="119705"/>
                </a:lnTo>
                <a:lnTo>
                  <a:pt x="255047" y="118584"/>
                </a:lnTo>
                <a:lnTo>
                  <a:pt x="256579" y="118542"/>
                </a:lnTo>
                <a:lnTo>
                  <a:pt x="257601" y="119220"/>
                </a:lnTo>
                <a:lnTo>
                  <a:pt x="258282" y="120377"/>
                </a:lnTo>
                <a:lnTo>
                  <a:pt x="259465" y="148135"/>
                </a:lnTo>
                <a:lnTo>
                  <a:pt x="260326" y="174073"/>
                </a:lnTo>
                <a:lnTo>
                  <a:pt x="263005" y="180335"/>
                </a:lnTo>
                <a:lnTo>
                  <a:pt x="265412" y="181582"/>
                </a:lnTo>
                <a:lnTo>
                  <a:pt x="271850" y="181086"/>
                </a:lnTo>
                <a:lnTo>
                  <a:pt x="286779" y="170098"/>
                </a:lnTo>
                <a:lnTo>
                  <a:pt x="314458" y="138465"/>
                </a:lnTo>
                <a:lnTo>
                  <a:pt x="320571" y="131834"/>
                </a:lnTo>
                <a:lnTo>
                  <a:pt x="321428" y="131609"/>
                </a:lnTo>
                <a:lnTo>
                  <a:pt x="322000" y="132164"/>
                </a:lnTo>
                <a:lnTo>
                  <a:pt x="322382" y="133240"/>
                </a:lnTo>
                <a:lnTo>
                  <a:pt x="317610" y="156251"/>
                </a:lnTo>
                <a:lnTo>
                  <a:pt x="320407" y="170657"/>
                </a:lnTo>
                <a:lnTo>
                  <a:pt x="329075" y="183862"/>
                </a:lnTo>
                <a:lnTo>
                  <a:pt x="354894" y="19889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6" name="SMARTInkShape-Group35"/>
          <p:cNvGrpSpPr/>
          <p:nvPr/>
        </p:nvGrpSpPr>
        <p:grpSpPr>
          <a:xfrm>
            <a:off x="1271484" y="1835603"/>
            <a:ext cx="481117" cy="291648"/>
            <a:chOff x="1271484" y="1835603"/>
            <a:chExt cx="481117" cy="291648"/>
          </a:xfrm>
        </p:grpSpPr>
        <p:sp>
          <p:nvSpPr>
            <p:cNvPr id="172" name="SMARTInkShape-143"/>
            <p:cNvSpPr/>
            <p:nvPr>
              <p:custDataLst>
                <p:tags r:id="rId27"/>
              </p:custDataLst>
            </p:nvPr>
          </p:nvSpPr>
          <p:spPr>
            <a:xfrm>
              <a:off x="1271484" y="1835603"/>
              <a:ext cx="218576" cy="254278"/>
            </a:xfrm>
            <a:custGeom>
              <a:avLst/>
              <a:gdLst/>
              <a:ahLst/>
              <a:cxnLst/>
              <a:rect l="0" t="0" r="0" b="0"/>
              <a:pathLst>
                <a:path w="218576" h="254278">
                  <a:moveTo>
                    <a:pt x="11216" y="183697"/>
                  </a:moveTo>
                  <a:lnTo>
                    <a:pt x="11216" y="183697"/>
                  </a:lnTo>
                  <a:lnTo>
                    <a:pt x="24177" y="162008"/>
                  </a:lnTo>
                  <a:lnTo>
                    <a:pt x="42377" y="141602"/>
                  </a:lnTo>
                  <a:lnTo>
                    <a:pt x="64576" y="114658"/>
                  </a:lnTo>
                  <a:lnTo>
                    <a:pt x="89259" y="84574"/>
                  </a:lnTo>
                  <a:lnTo>
                    <a:pt x="116693" y="54741"/>
                  </a:lnTo>
                  <a:lnTo>
                    <a:pt x="135941" y="28781"/>
                  </a:lnTo>
                  <a:lnTo>
                    <a:pt x="152829" y="3741"/>
                  </a:lnTo>
                  <a:lnTo>
                    <a:pt x="156425" y="226"/>
                  </a:lnTo>
                  <a:lnTo>
                    <a:pt x="157411" y="0"/>
                  </a:lnTo>
                  <a:lnTo>
                    <a:pt x="154743" y="5393"/>
                  </a:lnTo>
                  <a:lnTo>
                    <a:pt x="139447" y="24252"/>
                  </a:lnTo>
                  <a:lnTo>
                    <a:pt x="114774" y="52860"/>
                  </a:lnTo>
                  <a:lnTo>
                    <a:pt x="99305" y="70367"/>
                  </a:lnTo>
                  <a:lnTo>
                    <a:pt x="82642" y="89094"/>
                  </a:lnTo>
                  <a:lnTo>
                    <a:pt x="66594" y="109339"/>
                  </a:lnTo>
                  <a:lnTo>
                    <a:pt x="50957" y="130597"/>
                  </a:lnTo>
                  <a:lnTo>
                    <a:pt x="35593" y="152531"/>
                  </a:lnTo>
                  <a:lnTo>
                    <a:pt x="23940" y="172092"/>
                  </a:lnTo>
                  <a:lnTo>
                    <a:pt x="14760" y="190071"/>
                  </a:lnTo>
                  <a:lnTo>
                    <a:pt x="2913" y="220397"/>
                  </a:lnTo>
                  <a:lnTo>
                    <a:pt x="0" y="240930"/>
                  </a:lnTo>
                  <a:lnTo>
                    <a:pt x="2328" y="247252"/>
                  </a:lnTo>
                  <a:lnTo>
                    <a:pt x="6702" y="251467"/>
                  </a:lnTo>
                  <a:lnTo>
                    <a:pt x="12440" y="254277"/>
                  </a:lnTo>
                  <a:lnTo>
                    <a:pt x="30104" y="251755"/>
                  </a:lnTo>
                  <a:lnTo>
                    <a:pt x="52772" y="242873"/>
                  </a:lnTo>
                  <a:lnTo>
                    <a:pt x="79309" y="229518"/>
                  </a:lnTo>
                  <a:lnTo>
                    <a:pt x="103804" y="210412"/>
                  </a:lnTo>
                  <a:lnTo>
                    <a:pt x="129901" y="181499"/>
                  </a:lnTo>
                  <a:lnTo>
                    <a:pt x="141669" y="162880"/>
                  </a:lnTo>
                  <a:lnTo>
                    <a:pt x="141224" y="162764"/>
                  </a:lnTo>
                  <a:lnTo>
                    <a:pt x="133855" y="170047"/>
                  </a:lnTo>
                  <a:lnTo>
                    <a:pt x="114637" y="197108"/>
                  </a:lnTo>
                  <a:lnTo>
                    <a:pt x="110098" y="209413"/>
                  </a:lnTo>
                  <a:lnTo>
                    <a:pt x="108786" y="221232"/>
                  </a:lnTo>
                  <a:lnTo>
                    <a:pt x="110555" y="231188"/>
                  </a:lnTo>
                  <a:lnTo>
                    <a:pt x="113425" y="235113"/>
                  </a:lnTo>
                  <a:lnTo>
                    <a:pt x="122259" y="241356"/>
                  </a:lnTo>
                  <a:lnTo>
                    <a:pt x="145875" y="245466"/>
                  </a:lnTo>
                  <a:lnTo>
                    <a:pt x="175214" y="239942"/>
                  </a:lnTo>
                  <a:lnTo>
                    <a:pt x="192054" y="229391"/>
                  </a:lnTo>
                  <a:lnTo>
                    <a:pt x="205183" y="216000"/>
                  </a:lnTo>
                  <a:lnTo>
                    <a:pt x="213370" y="202993"/>
                  </a:lnTo>
                  <a:lnTo>
                    <a:pt x="218575" y="177028"/>
                  </a:lnTo>
                  <a:lnTo>
                    <a:pt x="213375" y="150363"/>
                  </a:lnTo>
                  <a:lnTo>
                    <a:pt x="201018" y="136897"/>
                  </a:lnTo>
                  <a:lnTo>
                    <a:pt x="192784" y="131330"/>
                  </a:lnTo>
                  <a:lnTo>
                    <a:pt x="184472" y="129030"/>
                  </a:lnTo>
                  <a:lnTo>
                    <a:pt x="167712" y="130238"/>
                  </a:lnTo>
                  <a:lnTo>
                    <a:pt x="131866" y="1455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144"/>
            <p:cNvSpPr/>
            <p:nvPr>
              <p:custDataLst>
                <p:tags r:id="rId28"/>
              </p:custDataLst>
            </p:nvPr>
          </p:nvSpPr>
          <p:spPr>
            <a:xfrm>
              <a:off x="1507871" y="1949450"/>
              <a:ext cx="168530" cy="116296"/>
            </a:xfrm>
            <a:custGeom>
              <a:avLst/>
              <a:gdLst/>
              <a:ahLst/>
              <a:cxnLst/>
              <a:rect l="0" t="0" r="0" b="0"/>
              <a:pathLst>
                <a:path w="168530" h="116296">
                  <a:moveTo>
                    <a:pt x="60579" y="0"/>
                  </a:moveTo>
                  <a:lnTo>
                    <a:pt x="60579" y="0"/>
                  </a:lnTo>
                  <a:lnTo>
                    <a:pt x="32790" y="3371"/>
                  </a:lnTo>
                  <a:lnTo>
                    <a:pt x="10952" y="12209"/>
                  </a:lnTo>
                  <a:lnTo>
                    <a:pt x="6328" y="15901"/>
                  </a:lnTo>
                  <a:lnTo>
                    <a:pt x="1190" y="23765"/>
                  </a:lnTo>
                  <a:lnTo>
                    <a:pt x="1231" y="27838"/>
                  </a:lnTo>
                  <a:lnTo>
                    <a:pt x="5039" y="36126"/>
                  </a:lnTo>
                  <a:lnTo>
                    <a:pt x="18488" y="48726"/>
                  </a:lnTo>
                  <a:lnTo>
                    <a:pt x="50017" y="66330"/>
                  </a:lnTo>
                  <a:lnTo>
                    <a:pt x="62000" y="77458"/>
                  </a:lnTo>
                  <a:lnTo>
                    <a:pt x="68266" y="87578"/>
                  </a:lnTo>
                  <a:lnTo>
                    <a:pt x="69937" y="92252"/>
                  </a:lnTo>
                  <a:lnTo>
                    <a:pt x="68934" y="96779"/>
                  </a:lnTo>
                  <a:lnTo>
                    <a:pt x="62176" y="105572"/>
                  </a:lnTo>
                  <a:lnTo>
                    <a:pt x="43100" y="115085"/>
                  </a:lnTo>
                  <a:lnTo>
                    <a:pt x="29527" y="116295"/>
                  </a:lnTo>
                  <a:lnTo>
                    <a:pt x="11867" y="113010"/>
                  </a:lnTo>
                  <a:lnTo>
                    <a:pt x="3652" y="109493"/>
                  </a:lnTo>
                  <a:lnTo>
                    <a:pt x="0" y="105578"/>
                  </a:lnTo>
                  <a:lnTo>
                    <a:pt x="438" y="102841"/>
                  </a:lnTo>
                  <a:lnTo>
                    <a:pt x="4686" y="96037"/>
                  </a:lnTo>
                  <a:lnTo>
                    <a:pt x="13160" y="90190"/>
                  </a:lnTo>
                  <a:lnTo>
                    <a:pt x="35475" y="79170"/>
                  </a:lnTo>
                  <a:lnTo>
                    <a:pt x="57183" y="69053"/>
                  </a:lnTo>
                  <a:lnTo>
                    <a:pt x="80942" y="59853"/>
                  </a:lnTo>
                  <a:lnTo>
                    <a:pt x="108005" y="43369"/>
                  </a:lnTo>
                  <a:lnTo>
                    <a:pt x="130338" y="23906"/>
                  </a:lnTo>
                  <a:lnTo>
                    <a:pt x="136974" y="15093"/>
                  </a:lnTo>
                  <a:lnTo>
                    <a:pt x="138320" y="11473"/>
                  </a:lnTo>
                  <a:lnTo>
                    <a:pt x="138512" y="8355"/>
                  </a:lnTo>
                  <a:lnTo>
                    <a:pt x="137934" y="5570"/>
                  </a:lnTo>
                  <a:lnTo>
                    <a:pt x="136844" y="3713"/>
                  </a:lnTo>
                  <a:lnTo>
                    <a:pt x="135411" y="2475"/>
                  </a:lnTo>
                  <a:lnTo>
                    <a:pt x="133751" y="1650"/>
                  </a:lnTo>
                  <a:lnTo>
                    <a:pt x="126261" y="6378"/>
                  </a:lnTo>
                  <a:lnTo>
                    <a:pt x="100835" y="30031"/>
                  </a:lnTo>
                  <a:lnTo>
                    <a:pt x="92582" y="43686"/>
                  </a:lnTo>
                  <a:lnTo>
                    <a:pt x="89619" y="56810"/>
                  </a:lnTo>
                  <a:lnTo>
                    <a:pt x="90654" y="69699"/>
                  </a:lnTo>
                  <a:lnTo>
                    <a:pt x="93329" y="74688"/>
                  </a:lnTo>
                  <a:lnTo>
                    <a:pt x="101946" y="82113"/>
                  </a:lnTo>
                  <a:lnTo>
                    <a:pt x="125439" y="86889"/>
                  </a:lnTo>
                  <a:lnTo>
                    <a:pt x="157091" y="79775"/>
                  </a:lnTo>
                  <a:lnTo>
                    <a:pt x="168529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145"/>
            <p:cNvSpPr/>
            <p:nvPr>
              <p:custDataLst>
                <p:tags r:id="rId29"/>
              </p:custDataLst>
            </p:nvPr>
          </p:nvSpPr>
          <p:spPr>
            <a:xfrm>
              <a:off x="1625600" y="1931184"/>
              <a:ext cx="127001" cy="120804"/>
            </a:xfrm>
            <a:custGeom>
              <a:avLst/>
              <a:gdLst/>
              <a:ahLst/>
              <a:cxnLst/>
              <a:rect l="0" t="0" r="0" b="0"/>
              <a:pathLst>
                <a:path w="127001" h="120804">
                  <a:moveTo>
                    <a:pt x="127000" y="18266"/>
                  </a:moveTo>
                  <a:lnTo>
                    <a:pt x="127000" y="18266"/>
                  </a:lnTo>
                  <a:lnTo>
                    <a:pt x="123629" y="8153"/>
                  </a:lnTo>
                  <a:lnTo>
                    <a:pt x="121225" y="5174"/>
                  </a:lnTo>
                  <a:lnTo>
                    <a:pt x="114791" y="1864"/>
                  </a:lnTo>
                  <a:lnTo>
                    <a:pt x="99864" y="0"/>
                  </a:lnTo>
                  <a:lnTo>
                    <a:pt x="90010" y="3328"/>
                  </a:lnTo>
                  <a:lnTo>
                    <a:pt x="81632" y="9510"/>
                  </a:lnTo>
                  <a:lnTo>
                    <a:pt x="68170" y="29090"/>
                  </a:lnTo>
                  <a:lnTo>
                    <a:pt x="68025" y="33243"/>
                  </a:lnTo>
                  <a:lnTo>
                    <a:pt x="71626" y="41621"/>
                  </a:lnTo>
                  <a:lnTo>
                    <a:pt x="87531" y="69633"/>
                  </a:lnTo>
                  <a:lnTo>
                    <a:pt x="90104" y="75794"/>
                  </a:lnTo>
                  <a:lnTo>
                    <a:pt x="91082" y="88284"/>
                  </a:lnTo>
                  <a:lnTo>
                    <a:pt x="90354" y="94578"/>
                  </a:lnTo>
                  <a:lnTo>
                    <a:pt x="85783" y="103453"/>
                  </a:lnTo>
                  <a:lnTo>
                    <a:pt x="77637" y="110455"/>
                  </a:lnTo>
                  <a:lnTo>
                    <a:pt x="64609" y="118270"/>
                  </a:lnTo>
                  <a:lnTo>
                    <a:pt x="49411" y="120803"/>
                  </a:lnTo>
                  <a:lnTo>
                    <a:pt x="33250" y="118871"/>
                  </a:lnTo>
                  <a:lnTo>
                    <a:pt x="0" y="1071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146"/>
            <p:cNvSpPr/>
            <p:nvPr>
              <p:custDataLst>
                <p:tags r:id="rId30"/>
              </p:custDataLst>
            </p:nvPr>
          </p:nvSpPr>
          <p:spPr>
            <a:xfrm>
              <a:off x="1394041" y="1885950"/>
              <a:ext cx="104560" cy="241301"/>
            </a:xfrm>
            <a:custGeom>
              <a:avLst/>
              <a:gdLst/>
              <a:ahLst/>
              <a:cxnLst/>
              <a:rect l="0" t="0" r="0" b="0"/>
              <a:pathLst>
                <a:path w="104560" h="241301">
                  <a:moveTo>
                    <a:pt x="104559" y="0"/>
                  </a:moveTo>
                  <a:lnTo>
                    <a:pt x="104559" y="0"/>
                  </a:lnTo>
                  <a:lnTo>
                    <a:pt x="78506" y="23100"/>
                  </a:lnTo>
                  <a:lnTo>
                    <a:pt x="56997" y="48837"/>
                  </a:lnTo>
                  <a:lnTo>
                    <a:pt x="37089" y="79091"/>
                  </a:lnTo>
                  <a:lnTo>
                    <a:pt x="27829" y="95060"/>
                  </a:lnTo>
                  <a:lnTo>
                    <a:pt x="20244" y="111351"/>
                  </a:lnTo>
                  <a:lnTo>
                    <a:pt x="13777" y="127857"/>
                  </a:lnTo>
                  <a:lnTo>
                    <a:pt x="4239" y="159131"/>
                  </a:lnTo>
                  <a:lnTo>
                    <a:pt x="0" y="184789"/>
                  </a:lnTo>
                  <a:lnTo>
                    <a:pt x="985" y="215697"/>
                  </a:lnTo>
                  <a:lnTo>
                    <a:pt x="2959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" name="SMARTInkShape-Group36"/>
          <p:cNvGrpSpPr/>
          <p:nvPr/>
        </p:nvGrpSpPr>
        <p:grpSpPr>
          <a:xfrm>
            <a:off x="1959019" y="1765300"/>
            <a:ext cx="955632" cy="434153"/>
            <a:chOff x="1959019" y="1765300"/>
            <a:chExt cx="955632" cy="434153"/>
          </a:xfrm>
        </p:grpSpPr>
        <p:sp>
          <p:nvSpPr>
            <p:cNvPr id="177" name="SMARTInkShape-147"/>
            <p:cNvSpPr/>
            <p:nvPr>
              <p:custDataLst>
                <p:tags r:id="rId21"/>
              </p:custDataLst>
            </p:nvPr>
          </p:nvSpPr>
          <p:spPr>
            <a:xfrm>
              <a:off x="1959019" y="1830812"/>
              <a:ext cx="535507" cy="368641"/>
            </a:xfrm>
            <a:custGeom>
              <a:avLst/>
              <a:gdLst/>
              <a:ahLst/>
              <a:cxnLst/>
              <a:rect l="0" t="0" r="0" b="0"/>
              <a:pathLst>
                <a:path w="535507" h="368641">
                  <a:moveTo>
                    <a:pt x="92031" y="144038"/>
                  </a:moveTo>
                  <a:lnTo>
                    <a:pt x="92031" y="144038"/>
                  </a:lnTo>
                  <a:lnTo>
                    <a:pt x="80481" y="133899"/>
                  </a:lnTo>
                  <a:lnTo>
                    <a:pt x="67613" y="126361"/>
                  </a:lnTo>
                  <a:lnTo>
                    <a:pt x="54367" y="123952"/>
                  </a:lnTo>
                  <a:lnTo>
                    <a:pt x="41425" y="125939"/>
                  </a:lnTo>
                  <a:lnTo>
                    <a:pt x="28617" y="131525"/>
                  </a:lnTo>
                  <a:lnTo>
                    <a:pt x="9507" y="149346"/>
                  </a:lnTo>
                  <a:lnTo>
                    <a:pt x="2437" y="162625"/>
                  </a:lnTo>
                  <a:lnTo>
                    <a:pt x="0" y="174876"/>
                  </a:lnTo>
                  <a:lnTo>
                    <a:pt x="1269" y="185026"/>
                  </a:lnTo>
                  <a:lnTo>
                    <a:pt x="4007" y="189002"/>
                  </a:lnTo>
                  <a:lnTo>
                    <a:pt x="12692" y="195302"/>
                  </a:lnTo>
                  <a:lnTo>
                    <a:pt x="23608" y="196690"/>
                  </a:lnTo>
                  <a:lnTo>
                    <a:pt x="29482" y="196073"/>
                  </a:lnTo>
                  <a:lnTo>
                    <a:pt x="39772" y="189742"/>
                  </a:lnTo>
                  <a:lnTo>
                    <a:pt x="48344" y="179873"/>
                  </a:lnTo>
                  <a:lnTo>
                    <a:pt x="56430" y="162417"/>
                  </a:lnTo>
                  <a:lnTo>
                    <a:pt x="59774" y="131250"/>
                  </a:lnTo>
                  <a:lnTo>
                    <a:pt x="60236" y="119745"/>
                  </a:lnTo>
                  <a:lnTo>
                    <a:pt x="55908" y="134065"/>
                  </a:lnTo>
                  <a:lnTo>
                    <a:pt x="54322" y="159158"/>
                  </a:lnTo>
                  <a:lnTo>
                    <a:pt x="55928" y="179092"/>
                  </a:lnTo>
                  <a:lnTo>
                    <a:pt x="57379" y="184341"/>
                  </a:lnTo>
                  <a:lnTo>
                    <a:pt x="62754" y="192054"/>
                  </a:lnTo>
                  <a:lnTo>
                    <a:pt x="66163" y="195099"/>
                  </a:lnTo>
                  <a:lnTo>
                    <a:pt x="69847" y="196423"/>
                  </a:lnTo>
                  <a:lnTo>
                    <a:pt x="77703" y="196013"/>
                  </a:lnTo>
                  <a:lnTo>
                    <a:pt x="85898" y="191597"/>
                  </a:lnTo>
                  <a:lnTo>
                    <a:pt x="98446" y="179296"/>
                  </a:lnTo>
                  <a:lnTo>
                    <a:pt x="118850" y="150014"/>
                  </a:lnTo>
                  <a:lnTo>
                    <a:pt x="128506" y="128702"/>
                  </a:lnTo>
                  <a:lnTo>
                    <a:pt x="129753" y="127464"/>
                  </a:lnTo>
                  <a:lnTo>
                    <a:pt x="133021" y="126088"/>
                  </a:lnTo>
                  <a:lnTo>
                    <a:pt x="133469" y="127133"/>
                  </a:lnTo>
                  <a:lnTo>
                    <a:pt x="130303" y="158241"/>
                  </a:lnTo>
                  <a:lnTo>
                    <a:pt x="135614" y="182761"/>
                  </a:lnTo>
                  <a:lnTo>
                    <a:pt x="136608" y="184670"/>
                  </a:lnTo>
                  <a:lnTo>
                    <a:pt x="137977" y="185942"/>
                  </a:lnTo>
                  <a:lnTo>
                    <a:pt x="139595" y="186791"/>
                  </a:lnTo>
                  <a:lnTo>
                    <a:pt x="142085" y="185946"/>
                  </a:lnTo>
                  <a:lnTo>
                    <a:pt x="169374" y="165315"/>
                  </a:lnTo>
                  <a:lnTo>
                    <a:pt x="193857" y="138337"/>
                  </a:lnTo>
                  <a:lnTo>
                    <a:pt x="214173" y="117223"/>
                  </a:lnTo>
                  <a:lnTo>
                    <a:pt x="213676" y="117694"/>
                  </a:lnTo>
                  <a:lnTo>
                    <a:pt x="203930" y="148441"/>
                  </a:lnTo>
                  <a:lnTo>
                    <a:pt x="203618" y="160341"/>
                  </a:lnTo>
                  <a:lnTo>
                    <a:pt x="204522" y="165490"/>
                  </a:lnTo>
                  <a:lnTo>
                    <a:pt x="207947" y="169628"/>
                  </a:lnTo>
                  <a:lnTo>
                    <a:pt x="219279" y="176108"/>
                  </a:lnTo>
                  <a:lnTo>
                    <a:pt x="248268" y="176980"/>
                  </a:lnTo>
                  <a:lnTo>
                    <a:pt x="269655" y="172555"/>
                  </a:lnTo>
                  <a:lnTo>
                    <a:pt x="289508" y="165179"/>
                  </a:lnTo>
                  <a:lnTo>
                    <a:pt x="305388" y="154845"/>
                  </a:lnTo>
                  <a:lnTo>
                    <a:pt x="313856" y="143197"/>
                  </a:lnTo>
                  <a:lnTo>
                    <a:pt x="319293" y="121843"/>
                  </a:lnTo>
                  <a:lnTo>
                    <a:pt x="316273" y="112772"/>
                  </a:lnTo>
                  <a:lnTo>
                    <a:pt x="313493" y="108377"/>
                  </a:lnTo>
                  <a:lnTo>
                    <a:pt x="310228" y="105447"/>
                  </a:lnTo>
                  <a:lnTo>
                    <a:pt x="302837" y="102192"/>
                  </a:lnTo>
                  <a:lnTo>
                    <a:pt x="292967" y="104508"/>
                  </a:lnTo>
                  <a:lnTo>
                    <a:pt x="281525" y="110947"/>
                  </a:lnTo>
                  <a:lnTo>
                    <a:pt x="250649" y="141719"/>
                  </a:lnTo>
                  <a:lnTo>
                    <a:pt x="243667" y="155707"/>
                  </a:lnTo>
                  <a:lnTo>
                    <a:pt x="241805" y="162401"/>
                  </a:lnTo>
                  <a:lnTo>
                    <a:pt x="241975" y="167569"/>
                  </a:lnTo>
                  <a:lnTo>
                    <a:pt x="243499" y="171720"/>
                  </a:lnTo>
                  <a:lnTo>
                    <a:pt x="245926" y="175192"/>
                  </a:lnTo>
                  <a:lnTo>
                    <a:pt x="249661" y="177508"/>
                  </a:lnTo>
                  <a:lnTo>
                    <a:pt x="259456" y="180080"/>
                  </a:lnTo>
                  <a:lnTo>
                    <a:pt x="280241" y="178157"/>
                  </a:lnTo>
                  <a:lnTo>
                    <a:pt x="300902" y="169748"/>
                  </a:lnTo>
                  <a:lnTo>
                    <a:pt x="312098" y="156641"/>
                  </a:lnTo>
                  <a:lnTo>
                    <a:pt x="327412" y="126223"/>
                  </a:lnTo>
                  <a:lnTo>
                    <a:pt x="331577" y="116417"/>
                  </a:lnTo>
                  <a:lnTo>
                    <a:pt x="331456" y="115041"/>
                  </a:lnTo>
                  <a:lnTo>
                    <a:pt x="330670" y="114123"/>
                  </a:lnTo>
                  <a:lnTo>
                    <a:pt x="329441" y="113511"/>
                  </a:lnTo>
                  <a:lnTo>
                    <a:pt x="327915" y="115220"/>
                  </a:lnTo>
                  <a:lnTo>
                    <a:pt x="318359" y="142281"/>
                  </a:lnTo>
                  <a:lnTo>
                    <a:pt x="312118" y="162567"/>
                  </a:lnTo>
                  <a:lnTo>
                    <a:pt x="312134" y="168385"/>
                  </a:lnTo>
                  <a:lnTo>
                    <a:pt x="315914" y="178613"/>
                  </a:lnTo>
                  <a:lnTo>
                    <a:pt x="322297" y="185980"/>
                  </a:lnTo>
                  <a:lnTo>
                    <a:pt x="325975" y="188933"/>
                  </a:lnTo>
                  <a:lnTo>
                    <a:pt x="331955" y="189490"/>
                  </a:lnTo>
                  <a:lnTo>
                    <a:pt x="348006" y="186346"/>
                  </a:lnTo>
                  <a:lnTo>
                    <a:pt x="376877" y="173272"/>
                  </a:lnTo>
                  <a:lnTo>
                    <a:pt x="407774" y="149250"/>
                  </a:lnTo>
                  <a:lnTo>
                    <a:pt x="428741" y="126129"/>
                  </a:lnTo>
                  <a:lnTo>
                    <a:pt x="449113" y="97978"/>
                  </a:lnTo>
                  <a:lnTo>
                    <a:pt x="458497" y="81581"/>
                  </a:lnTo>
                  <a:lnTo>
                    <a:pt x="467575" y="64300"/>
                  </a:lnTo>
                  <a:lnTo>
                    <a:pt x="481425" y="35692"/>
                  </a:lnTo>
                  <a:lnTo>
                    <a:pt x="490167" y="14040"/>
                  </a:lnTo>
                  <a:lnTo>
                    <a:pt x="491701" y="2065"/>
                  </a:lnTo>
                  <a:lnTo>
                    <a:pt x="489711" y="0"/>
                  </a:lnTo>
                  <a:lnTo>
                    <a:pt x="486267" y="35"/>
                  </a:lnTo>
                  <a:lnTo>
                    <a:pt x="481855" y="1469"/>
                  </a:lnTo>
                  <a:lnTo>
                    <a:pt x="462162" y="16972"/>
                  </a:lnTo>
                  <a:lnTo>
                    <a:pt x="446563" y="37234"/>
                  </a:lnTo>
                  <a:lnTo>
                    <a:pt x="429517" y="63409"/>
                  </a:lnTo>
                  <a:lnTo>
                    <a:pt x="410183" y="93856"/>
                  </a:lnTo>
                  <a:lnTo>
                    <a:pt x="397356" y="124322"/>
                  </a:lnTo>
                  <a:lnTo>
                    <a:pt x="390714" y="152209"/>
                  </a:lnTo>
                  <a:lnTo>
                    <a:pt x="390114" y="174010"/>
                  </a:lnTo>
                  <a:lnTo>
                    <a:pt x="395962" y="189344"/>
                  </a:lnTo>
                  <a:lnTo>
                    <a:pt x="400485" y="195409"/>
                  </a:lnTo>
                  <a:lnTo>
                    <a:pt x="406323" y="198746"/>
                  </a:lnTo>
                  <a:lnTo>
                    <a:pt x="420335" y="200573"/>
                  </a:lnTo>
                  <a:lnTo>
                    <a:pt x="447461" y="190893"/>
                  </a:lnTo>
                  <a:lnTo>
                    <a:pt x="463784" y="176622"/>
                  </a:lnTo>
                  <a:lnTo>
                    <a:pt x="476682" y="158520"/>
                  </a:lnTo>
                  <a:lnTo>
                    <a:pt x="487910" y="130611"/>
                  </a:lnTo>
                  <a:lnTo>
                    <a:pt x="494295" y="113876"/>
                  </a:lnTo>
                  <a:lnTo>
                    <a:pt x="494262" y="111230"/>
                  </a:lnTo>
                  <a:lnTo>
                    <a:pt x="493535" y="109466"/>
                  </a:lnTo>
                  <a:lnTo>
                    <a:pt x="491640" y="109701"/>
                  </a:lnTo>
                  <a:lnTo>
                    <a:pt x="485770" y="113725"/>
                  </a:lnTo>
                  <a:lnTo>
                    <a:pt x="474532" y="127295"/>
                  </a:lnTo>
                  <a:lnTo>
                    <a:pt x="465636" y="148093"/>
                  </a:lnTo>
                  <a:lnTo>
                    <a:pt x="461903" y="168758"/>
                  </a:lnTo>
                  <a:lnTo>
                    <a:pt x="464168" y="184916"/>
                  </a:lnTo>
                  <a:lnTo>
                    <a:pt x="469307" y="195269"/>
                  </a:lnTo>
                  <a:lnTo>
                    <a:pt x="471960" y="195831"/>
                  </a:lnTo>
                  <a:lnTo>
                    <a:pt x="478670" y="192692"/>
                  </a:lnTo>
                  <a:lnTo>
                    <a:pt x="498840" y="173404"/>
                  </a:lnTo>
                  <a:lnTo>
                    <a:pt x="519025" y="145031"/>
                  </a:lnTo>
                  <a:lnTo>
                    <a:pt x="531344" y="129045"/>
                  </a:lnTo>
                  <a:lnTo>
                    <a:pt x="533073" y="125576"/>
                  </a:lnTo>
                  <a:lnTo>
                    <a:pt x="534226" y="124674"/>
                  </a:lnTo>
                  <a:lnTo>
                    <a:pt x="534994" y="125484"/>
                  </a:lnTo>
                  <a:lnTo>
                    <a:pt x="535506" y="127436"/>
                  </a:lnTo>
                  <a:lnTo>
                    <a:pt x="531259" y="152962"/>
                  </a:lnTo>
                  <a:lnTo>
                    <a:pt x="527603" y="176462"/>
                  </a:lnTo>
                  <a:lnTo>
                    <a:pt x="525640" y="191759"/>
                  </a:lnTo>
                  <a:lnTo>
                    <a:pt x="523626" y="209013"/>
                  </a:lnTo>
                  <a:lnTo>
                    <a:pt x="521578" y="227571"/>
                  </a:lnTo>
                  <a:lnTo>
                    <a:pt x="518801" y="246294"/>
                  </a:lnTo>
                  <a:lnTo>
                    <a:pt x="515539" y="265125"/>
                  </a:lnTo>
                  <a:lnTo>
                    <a:pt x="511953" y="284029"/>
                  </a:lnTo>
                  <a:lnTo>
                    <a:pt x="504205" y="314442"/>
                  </a:lnTo>
                  <a:lnTo>
                    <a:pt x="494648" y="338306"/>
                  </a:lnTo>
                  <a:lnTo>
                    <a:pt x="480992" y="355968"/>
                  </a:lnTo>
                  <a:lnTo>
                    <a:pt x="467397" y="365229"/>
                  </a:lnTo>
                  <a:lnTo>
                    <a:pt x="454299" y="368640"/>
                  </a:lnTo>
                  <a:lnTo>
                    <a:pt x="441422" y="367803"/>
                  </a:lnTo>
                  <a:lnTo>
                    <a:pt x="436437" y="365182"/>
                  </a:lnTo>
                  <a:lnTo>
                    <a:pt x="429015" y="356624"/>
                  </a:lnTo>
                  <a:lnTo>
                    <a:pt x="424241" y="333164"/>
                  </a:lnTo>
                  <a:lnTo>
                    <a:pt x="426887" y="312055"/>
                  </a:lnTo>
                  <a:lnTo>
                    <a:pt x="434178" y="287857"/>
                  </a:lnTo>
                  <a:lnTo>
                    <a:pt x="446826" y="260639"/>
                  </a:lnTo>
                  <a:lnTo>
                    <a:pt x="460331" y="2329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148"/>
            <p:cNvSpPr/>
            <p:nvPr>
              <p:custDataLst>
                <p:tags r:id="rId22"/>
              </p:custDataLst>
            </p:nvPr>
          </p:nvSpPr>
          <p:spPr>
            <a:xfrm>
              <a:off x="2509829" y="1822450"/>
              <a:ext cx="120868" cy="204580"/>
            </a:xfrm>
            <a:custGeom>
              <a:avLst/>
              <a:gdLst/>
              <a:ahLst/>
              <a:cxnLst/>
              <a:rect l="0" t="0" r="0" b="0"/>
              <a:pathLst>
                <a:path w="120868" h="204580">
                  <a:moveTo>
                    <a:pt x="106371" y="0"/>
                  </a:moveTo>
                  <a:lnTo>
                    <a:pt x="106371" y="0"/>
                  </a:lnTo>
                  <a:lnTo>
                    <a:pt x="83767" y="26367"/>
                  </a:lnTo>
                  <a:lnTo>
                    <a:pt x="68808" y="49113"/>
                  </a:lnTo>
                  <a:lnTo>
                    <a:pt x="52752" y="78037"/>
                  </a:lnTo>
                  <a:lnTo>
                    <a:pt x="36209" y="109707"/>
                  </a:lnTo>
                  <a:lnTo>
                    <a:pt x="21566" y="139775"/>
                  </a:lnTo>
                  <a:lnTo>
                    <a:pt x="9355" y="169748"/>
                  </a:lnTo>
                  <a:lnTo>
                    <a:pt x="0" y="182253"/>
                  </a:lnTo>
                  <a:lnTo>
                    <a:pt x="5631" y="176846"/>
                  </a:lnTo>
                  <a:lnTo>
                    <a:pt x="20881" y="149285"/>
                  </a:lnTo>
                  <a:lnTo>
                    <a:pt x="37531" y="133524"/>
                  </a:lnTo>
                  <a:lnTo>
                    <a:pt x="55871" y="124778"/>
                  </a:lnTo>
                  <a:lnTo>
                    <a:pt x="68404" y="122485"/>
                  </a:lnTo>
                  <a:lnTo>
                    <a:pt x="98157" y="125918"/>
                  </a:lnTo>
                  <a:lnTo>
                    <a:pt x="113215" y="126786"/>
                  </a:lnTo>
                  <a:lnTo>
                    <a:pt x="115873" y="128269"/>
                  </a:lnTo>
                  <a:lnTo>
                    <a:pt x="120707" y="133679"/>
                  </a:lnTo>
                  <a:lnTo>
                    <a:pt x="120867" y="137802"/>
                  </a:lnTo>
                  <a:lnTo>
                    <a:pt x="107331" y="169057"/>
                  </a:lnTo>
                  <a:lnTo>
                    <a:pt x="95958" y="199122"/>
                  </a:lnTo>
                  <a:lnTo>
                    <a:pt x="95195" y="202598"/>
                  </a:lnTo>
                  <a:lnTo>
                    <a:pt x="95393" y="204210"/>
                  </a:lnTo>
                  <a:lnTo>
                    <a:pt x="96230" y="204579"/>
                  </a:lnTo>
                  <a:lnTo>
                    <a:pt x="100021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149"/>
            <p:cNvSpPr/>
            <p:nvPr>
              <p:custDataLst>
                <p:tags r:id="rId23"/>
              </p:custDataLst>
            </p:nvPr>
          </p:nvSpPr>
          <p:spPr>
            <a:xfrm>
              <a:off x="2660650" y="18732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3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150"/>
            <p:cNvSpPr/>
            <p:nvPr>
              <p:custDataLst>
                <p:tags r:id="rId24"/>
              </p:custDataLst>
            </p:nvPr>
          </p:nvSpPr>
          <p:spPr>
            <a:xfrm>
              <a:off x="2660650" y="1905000"/>
              <a:ext cx="63501" cy="128736"/>
            </a:xfrm>
            <a:custGeom>
              <a:avLst/>
              <a:gdLst/>
              <a:ahLst/>
              <a:cxnLst/>
              <a:rect l="0" t="0" r="0" b="0"/>
              <a:pathLst>
                <a:path w="63501" h="128736">
                  <a:moveTo>
                    <a:pt x="63500" y="0"/>
                  </a:moveTo>
                  <a:lnTo>
                    <a:pt x="63500" y="0"/>
                  </a:lnTo>
                  <a:lnTo>
                    <a:pt x="46894" y="705"/>
                  </a:lnTo>
                  <a:lnTo>
                    <a:pt x="32004" y="5069"/>
                  </a:lnTo>
                  <a:lnTo>
                    <a:pt x="25278" y="8838"/>
                  </a:lnTo>
                  <a:lnTo>
                    <a:pt x="24613" y="12242"/>
                  </a:lnTo>
                  <a:lnTo>
                    <a:pt x="33685" y="34795"/>
                  </a:lnTo>
                  <a:lnTo>
                    <a:pt x="49066" y="62847"/>
                  </a:lnTo>
                  <a:lnTo>
                    <a:pt x="59917" y="88771"/>
                  </a:lnTo>
                  <a:lnTo>
                    <a:pt x="61908" y="101543"/>
                  </a:lnTo>
                  <a:lnTo>
                    <a:pt x="59029" y="112393"/>
                  </a:lnTo>
                  <a:lnTo>
                    <a:pt x="56286" y="117262"/>
                  </a:lnTo>
                  <a:lnTo>
                    <a:pt x="45712" y="124553"/>
                  </a:lnTo>
                  <a:lnTo>
                    <a:pt x="32311" y="128735"/>
                  </a:lnTo>
                  <a:lnTo>
                    <a:pt x="19300" y="128241"/>
                  </a:lnTo>
                  <a:lnTo>
                    <a:pt x="14277" y="126416"/>
                  </a:lnTo>
                  <a:lnTo>
                    <a:pt x="6816" y="120626"/>
                  </a:lnTo>
                  <a:lnTo>
                    <a:pt x="3029" y="109586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151"/>
            <p:cNvSpPr/>
            <p:nvPr>
              <p:custDataLst>
                <p:tags r:id="rId25"/>
              </p:custDataLst>
            </p:nvPr>
          </p:nvSpPr>
          <p:spPr>
            <a:xfrm>
              <a:off x="2771272" y="1765300"/>
              <a:ext cx="117979" cy="292101"/>
            </a:xfrm>
            <a:custGeom>
              <a:avLst/>
              <a:gdLst/>
              <a:ahLst/>
              <a:cxnLst/>
              <a:rect l="0" t="0" r="0" b="0"/>
              <a:pathLst>
                <a:path w="117979" h="292101">
                  <a:moveTo>
                    <a:pt x="86228" y="0"/>
                  </a:moveTo>
                  <a:lnTo>
                    <a:pt x="86228" y="0"/>
                  </a:lnTo>
                  <a:lnTo>
                    <a:pt x="70648" y="31161"/>
                  </a:lnTo>
                  <a:lnTo>
                    <a:pt x="57666" y="55242"/>
                  </a:lnTo>
                  <a:lnTo>
                    <a:pt x="42490" y="83819"/>
                  </a:lnTo>
                  <a:lnTo>
                    <a:pt x="34491" y="100329"/>
                  </a:lnTo>
                  <a:lnTo>
                    <a:pt x="26337" y="117686"/>
                  </a:lnTo>
                  <a:lnTo>
                    <a:pt x="15395" y="146379"/>
                  </a:lnTo>
                  <a:lnTo>
                    <a:pt x="8886" y="169479"/>
                  </a:lnTo>
                  <a:lnTo>
                    <a:pt x="4707" y="197793"/>
                  </a:lnTo>
                  <a:lnTo>
                    <a:pt x="4364" y="201712"/>
                  </a:lnTo>
                  <a:lnTo>
                    <a:pt x="4841" y="203619"/>
                  </a:lnTo>
                  <a:lnTo>
                    <a:pt x="5864" y="204185"/>
                  </a:lnTo>
                  <a:lnTo>
                    <a:pt x="7252" y="203857"/>
                  </a:lnTo>
                  <a:lnTo>
                    <a:pt x="30385" y="173775"/>
                  </a:lnTo>
                  <a:lnTo>
                    <a:pt x="52278" y="146739"/>
                  </a:lnTo>
                  <a:lnTo>
                    <a:pt x="81168" y="122432"/>
                  </a:lnTo>
                  <a:lnTo>
                    <a:pt x="85677" y="120427"/>
                  </a:lnTo>
                  <a:lnTo>
                    <a:pt x="89389" y="119796"/>
                  </a:lnTo>
                  <a:lnTo>
                    <a:pt x="92568" y="120080"/>
                  </a:lnTo>
                  <a:lnTo>
                    <a:pt x="93983" y="122387"/>
                  </a:lnTo>
                  <a:lnTo>
                    <a:pt x="93673" y="130594"/>
                  </a:lnTo>
                  <a:lnTo>
                    <a:pt x="79419" y="153857"/>
                  </a:lnTo>
                  <a:lnTo>
                    <a:pt x="53950" y="183092"/>
                  </a:lnTo>
                  <a:lnTo>
                    <a:pt x="24061" y="203984"/>
                  </a:lnTo>
                  <a:lnTo>
                    <a:pt x="0" y="220321"/>
                  </a:lnTo>
                  <a:lnTo>
                    <a:pt x="28567" y="201886"/>
                  </a:lnTo>
                  <a:lnTo>
                    <a:pt x="35436" y="199088"/>
                  </a:lnTo>
                  <a:lnTo>
                    <a:pt x="38255" y="199048"/>
                  </a:lnTo>
                  <a:lnTo>
                    <a:pt x="43270" y="200884"/>
                  </a:lnTo>
                  <a:lnTo>
                    <a:pt x="65378" y="229512"/>
                  </a:lnTo>
                  <a:lnTo>
                    <a:pt x="81352" y="257839"/>
                  </a:lnTo>
                  <a:lnTo>
                    <a:pt x="97702" y="283024"/>
                  </a:lnTo>
                  <a:lnTo>
                    <a:pt x="105674" y="288066"/>
                  </a:lnTo>
                  <a:lnTo>
                    <a:pt x="117978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152"/>
            <p:cNvSpPr/>
            <p:nvPr>
              <p:custDataLst>
                <p:tags r:id="rId26"/>
              </p:custDataLst>
            </p:nvPr>
          </p:nvSpPr>
          <p:spPr>
            <a:xfrm>
              <a:off x="2914650" y="20320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0" name="SMARTInkShape-Group37"/>
          <p:cNvGrpSpPr/>
          <p:nvPr/>
        </p:nvGrpSpPr>
        <p:grpSpPr>
          <a:xfrm>
            <a:off x="441604" y="2362200"/>
            <a:ext cx="637897" cy="261420"/>
            <a:chOff x="441604" y="2362200"/>
            <a:chExt cx="637897" cy="261420"/>
          </a:xfrm>
        </p:grpSpPr>
        <p:sp>
          <p:nvSpPr>
            <p:cNvPr id="184" name="SMARTInkShape-153"/>
            <p:cNvSpPr/>
            <p:nvPr>
              <p:custDataLst>
                <p:tags r:id="rId15"/>
              </p:custDataLst>
            </p:nvPr>
          </p:nvSpPr>
          <p:spPr>
            <a:xfrm>
              <a:off x="441604" y="2433367"/>
              <a:ext cx="142597" cy="190253"/>
            </a:xfrm>
            <a:custGeom>
              <a:avLst/>
              <a:gdLst/>
              <a:ahLst/>
              <a:cxnLst/>
              <a:rect l="0" t="0" r="0" b="0"/>
              <a:pathLst>
                <a:path w="142597" h="190253">
                  <a:moveTo>
                    <a:pt x="15596" y="24083"/>
                  </a:moveTo>
                  <a:lnTo>
                    <a:pt x="15596" y="24083"/>
                  </a:lnTo>
                  <a:lnTo>
                    <a:pt x="10527" y="50136"/>
                  </a:lnTo>
                  <a:lnTo>
                    <a:pt x="6758" y="71646"/>
                  </a:lnTo>
                  <a:lnTo>
                    <a:pt x="2731" y="97198"/>
                  </a:lnTo>
                  <a:lnTo>
                    <a:pt x="0" y="123606"/>
                  </a:lnTo>
                  <a:lnTo>
                    <a:pt x="1139" y="147103"/>
                  </a:lnTo>
                  <a:lnTo>
                    <a:pt x="2375" y="173422"/>
                  </a:lnTo>
                  <a:lnTo>
                    <a:pt x="4546" y="184060"/>
                  </a:lnTo>
                  <a:lnTo>
                    <a:pt x="7157" y="189728"/>
                  </a:lnTo>
                  <a:lnTo>
                    <a:pt x="7854" y="190252"/>
                  </a:lnTo>
                  <a:lnTo>
                    <a:pt x="8318" y="189896"/>
                  </a:lnTo>
                  <a:lnTo>
                    <a:pt x="8357" y="171998"/>
                  </a:lnTo>
                  <a:lnTo>
                    <a:pt x="4122" y="140817"/>
                  </a:lnTo>
                  <a:lnTo>
                    <a:pt x="384" y="114535"/>
                  </a:lnTo>
                  <a:lnTo>
                    <a:pt x="133" y="86391"/>
                  </a:lnTo>
                  <a:lnTo>
                    <a:pt x="3079" y="59537"/>
                  </a:lnTo>
                  <a:lnTo>
                    <a:pt x="12671" y="29257"/>
                  </a:lnTo>
                  <a:lnTo>
                    <a:pt x="20411" y="13682"/>
                  </a:lnTo>
                  <a:lnTo>
                    <a:pt x="28555" y="5349"/>
                  </a:lnTo>
                  <a:lnTo>
                    <a:pt x="37583" y="1646"/>
                  </a:lnTo>
                  <a:lnTo>
                    <a:pt x="48651" y="0"/>
                  </a:lnTo>
                  <a:lnTo>
                    <a:pt x="63412" y="2444"/>
                  </a:lnTo>
                  <a:lnTo>
                    <a:pt x="67229" y="5424"/>
                  </a:lnTo>
                  <a:lnTo>
                    <a:pt x="73351" y="14379"/>
                  </a:lnTo>
                  <a:lnTo>
                    <a:pt x="74661" y="27296"/>
                  </a:lnTo>
                  <a:lnTo>
                    <a:pt x="71481" y="43150"/>
                  </a:lnTo>
                  <a:lnTo>
                    <a:pt x="57084" y="71909"/>
                  </a:lnTo>
                  <a:lnTo>
                    <a:pt x="35964" y="100656"/>
                  </a:lnTo>
                  <a:lnTo>
                    <a:pt x="15151" y="122203"/>
                  </a:lnTo>
                  <a:lnTo>
                    <a:pt x="13183" y="125480"/>
                  </a:lnTo>
                  <a:lnTo>
                    <a:pt x="12576" y="127664"/>
                  </a:lnTo>
                  <a:lnTo>
                    <a:pt x="12877" y="129120"/>
                  </a:lnTo>
                  <a:lnTo>
                    <a:pt x="13783" y="130091"/>
                  </a:lnTo>
                  <a:lnTo>
                    <a:pt x="45323" y="140701"/>
                  </a:lnTo>
                  <a:lnTo>
                    <a:pt x="72347" y="144642"/>
                  </a:lnTo>
                  <a:lnTo>
                    <a:pt x="90972" y="150272"/>
                  </a:lnTo>
                  <a:lnTo>
                    <a:pt x="119055" y="166775"/>
                  </a:lnTo>
                  <a:lnTo>
                    <a:pt x="127665" y="168640"/>
                  </a:lnTo>
                  <a:lnTo>
                    <a:pt x="134314" y="167588"/>
                  </a:lnTo>
                  <a:lnTo>
                    <a:pt x="142596" y="1637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154"/>
            <p:cNvSpPr/>
            <p:nvPr>
              <p:custDataLst>
                <p:tags r:id="rId16"/>
              </p:custDataLst>
            </p:nvPr>
          </p:nvSpPr>
          <p:spPr>
            <a:xfrm>
              <a:off x="590550" y="2512707"/>
              <a:ext cx="88901" cy="92516"/>
            </a:xfrm>
            <a:custGeom>
              <a:avLst/>
              <a:gdLst/>
              <a:ahLst/>
              <a:cxnLst/>
              <a:rect l="0" t="0" r="0" b="0"/>
              <a:pathLst>
                <a:path w="88901" h="92516">
                  <a:moveTo>
                    <a:pt x="0" y="46343"/>
                  </a:moveTo>
                  <a:lnTo>
                    <a:pt x="0" y="46343"/>
                  </a:lnTo>
                  <a:lnTo>
                    <a:pt x="22076" y="45637"/>
                  </a:lnTo>
                  <a:lnTo>
                    <a:pt x="42453" y="37505"/>
                  </a:lnTo>
                  <a:lnTo>
                    <a:pt x="48972" y="31596"/>
                  </a:lnTo>
                  <a:lnTo>
                    <a:pt x="53515" y="24267"/>
                  </a:lnTo>
                  <a:lnTo>
                    <a:pt x="55535" y="16305"/>
                  </a:lnTo>
                  <a:lnTo>
                    <a:pt x="54662" y="12912"/>
                  </a:lnTo>
                  <a:lnTo>
                    <a:pt x="42703" y="112"/>
                  </a:lnTo>
                  <a:lnTo>
                    <a:pt x="39757" y="0"/>
                  </a:lnTo>
                  <a:lnTo>
                    <a:pt x="32722" y="3639"/>
                  </a:lnTo>
                  <a:lnTo>
                    <a:pt x="20828" y="16992"/>
                  </a:lnTo>
                  <a:lnTo>
                    <a:pt x="11737" y="37725"/>
                  </a:lnTo>
                  <a:lnTo>
                    <a:pt x="11317" y="61742"/>
                  </a:lnTo>
                  <a:lnTo>
                    <a:pt x="15661" y="79990"/>
                  </a:lnTo>
                  <a:lnTo>
                    <a:pt x="18908" y="84297"/>
                  </a:lnTo>
                  <a:lnTo>
                    <a:pt x="28159" y="90963"/>
                  </a:lnTo>
                  <a:lnTo>
                    <a:pt x="41208" y="92515"/>
                  </a:lnTo>
                  <a:lnTo>
                    <a:pt x="48639" y="91941"/>
                  </a:lnTo>
                  <a:lnTo>
                    <a:pt x="78020" y="77928"/>
                  </a:lnTo>
                  <a:lnTo>
                    <a:pt x="88900" y="717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155"/>
            <p:cNvSpPr/>
            <p:nvPr>
              <p:custDataLst>
                <p:tags r:id="rId17"/>
              </p:custDataLst>
            </p:nvPr>
          </p:nvSpPr>
          <p:spPr>
            <a:xfrm>
              <a:off x="675556" y="2496433"/>
              <a:ext cx="48345" cy="105358"/>
            </a:xfrm>
            <a:custGeom>
              <a:avLst/>
              <a:gdLst/>
              <a:ahLst/>
              <a:cxnLst/>
              <a:rect l="0" t="0" r="0" b="0"/>
              <a:pathLst>
                <a:path w="48345" h="105358">
                  <a:moveTo>
                    <a:pt x="48344" y="5467"/>
                  </a:moveTo>
                  <a:lnTo>
                    <a:pt x="48344" y="5467"/>
                  </a:lnTo>
                  <a:lnTo>
                    <a:pt x="38205" y="1103"/>
                  </a:lnTo>
                  <a:lnTo>
                    <a:pt x="30667" y="0"/>
                  </a:lnTo>
                  <a:lnTo>
                    <a:pt x="18490" y="2749"/>
                  </a:lnTo>
                  <a:lnTo>
                    <a:pt x="9316" y="8033"/>
                  </a:lnTo>
                  <a:lnTo>
                    <a:pt x="7509" y="10705"/>
                  </a:lnTo>
                  <a:lnTo>
                    <a:pt x="5501" y="17438"/>
                  </a:lnTo>
                  <a:lnTo>
                    <a:pt x="6376" y="21208"/>
                  </a:lnTo>
                  <a:lnTo>
                    <a:pt x="24945" y="50129"/>
                  </a:lnTo>
                  <a:lnTo>
                    <a:pt x="37467" y="76320"/>
                  </a:lnTo>
                  <a:lnTo>
                    <a:pt x="38100" y="86581"/>
                  </a:lnTo>
                  <a:lnTo>
                    <a:pt x="37282" y="91293"/>
                  </a:lnTo>
                  <a:lnTo>
                    <a:pt x="32609" y="98410"/>
                  </a:lnTo>
                  <a:lnTo>
                    <a:pt x="29387" y="101296"/>
                  </a:lnTo>
                  <a:lnTo>
                    <a:pt x="22045" y="104502"/>
                  </a:lnTo>
                  <a:lnTo>
                    <a:pt x="18111" y="105357"/>
                  </a:lnTo>
                  <a:lnTo>
                    <a:pt x="14078" y="104516"/>
                  </a:lnTo>
                  <a:lnTo>
                    <a:pt x="5833" y="99818"/>
                  </a:lnTo>
                  <a:lnTo>
                    <a:pt x="3070" y="95885"/>
                  </a:lnTo>
                  <a:lnTo>
                    <a:pt x="0" y="85869"/>
                  </a:lnTo>
                  <a:lnTo>
                    <a:pt x="2393" y="55581"/>
                  </a:lnTo>
                  <a:lnTo>
                    <a:pt x="3894" y="43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156"/>
            <p:cNvSpPr/>
            <p:nvPr>
              <p:custDataLst>
                <p:tags r:id="rId18"/>
              </p:custDataLst>
            </p:nvPr>
          </p:nvSpPr>
          <p:spPr>
            <a:xfrm>
              <a:off x="719256" y="2362200"/>
              <a:ext cx="290395" cy="216766"/>
            </a:xfrm>
            <a:custGeom>
              <a:avLst/>
              <a:gdLst/>
              <a:ahLst/>
              <a:cxnLst/>
              <a:rect l="0" t="0" r="0" b="0"/>
              <a:pathLst>
                <a:path w="290395" h="216766">
                  <a:moveTo>
                    <a:pt x="68144" y="0"/>
                  </a:moveTo>
                  <a:lnTo>
                    <a:pt x="68144" y="0"/>
                  </a:lnTo>
                  <a:lnTo>
                    <a:pt x="71515" y="0"/>
                  </a:lnTo>
                  <a:lnTo>
                    <a:pt x="70240" y="16855"/>
                  </a:lnTo>
                  <a:lnTo>
                    <a:pt x="63431" y="38300"/>
                  </a:lnTo>
                  <a:lnTo>
                    <a:pt x="54055" y="65000"/>
                  </a:lnTo>
                  <a:lnTo>
                    <a:pt x="45184" y="95681"/>
                  </a:lnTo>
                  <a:lnTo>
                    <a:pt x="40137" y="111765"/>
                  </a:lnTo>
                  <a:lnTo>
                    <a:pt x="34656" y="128132"/>
                  </a:lnTo>
                  <a:lnTo>
                    <a:pt x="23627" y="159253"/>
                  </a:lnTo>
                  <a:lnTo>
                    <a:pt x="14022" y="184844"/>
                  </a:lnTo>
                  <a:lnTo>
                    <a:pt x="2132" y="212692"/>
                  </a:lnTo>
                  <a:lnTo>
                    <a:pt x="853" y="214467"/>
                  </a:lnTo>
                  <a:lnTo>
                    <a:pt x="0" y="214945"/>
                  </a:lnTo>
                  <a:lnTo>
                    <a:pt x="137" y="213852"/>
                  </a:lnTo>
                  <a:lnTo>
                    <a:pt x="9225" y="184748"/>
                  </a:lnTo>
                  <a:lnTo>
                    <a:pt x="16036" y="166688"/>
                  </a:lnTo>
                  <a:lnTo>
                    <a:pt x="22877" y="159221"/>
                  </a:lnTo>
                  <a:lnTo>
                    <a:pt x="32503" y="155432"/>
                  </a:lnTo>
                  <a:lnTo>
                    <a:pt x="62672" y="149628"/>
                  </a:lnTo>
                  <a:lnTo>
                    <a:pt x="88944" y="147110"/>
                  </a:lnTo>
                  <a:lnTo>
                    <a:pt x="114602" y="139622"/>
                  </a:lnTo>
                  <a:lnTo>
                    <a:pt x="129966" y="131837"/>
                  </a:lnTo>
                  <a:lnTo>
                    <a:pt x="132642" y="128814"/>
                  </a:lnTo>
                  <a:lnTo>
                    <a:pt x="135615" y="121691"/>
                  </a:lnTo>
                  <a:lnTo>
                    <a:pt x="134997" y="119228"/>
                  </a:lnTo>
                  <a:lnTo>
                    <a:pt x="133174" y="117585"/>
                  </a:lnTo>
                  <a:lnTo>
                    <a:pt x="130547" y="116490"/>
                  </a:lnTo>
                  <a:lnTo>
                    <a:pt x="120103" y="119036"/>
                  </a:lnTo>
                  <a:lnTo>
                    <a:pt x="106759" y="125577"/>
                  </a:lnTo>
                  <a:lnTo>
                    <a:pt x="88052" y="141865"/>
                  </a:lnTo>
                  <a:lnTo>
                    <a:pt x="77933" y="156420"/>
                  </a:lnTo>
                  <a:lnTo>
                    <a:pt x="71045" y="180480"/>
                  </a:lnTo>
                  <a:lnTo>
                    <a:pt x="73196" y="195219"/>
                  </a:lnTo>
                  <a:lnTo>
                    <a:pt x="75745" y="202113"/>
                  </a:lnTo>
                  <a:lnTo>
                    <a:pt x="84223" y="211654"/>
                  </a:lnTo>
                  <a:lnTo>
                    <a:pt x="89446" y="215186"/>
                  </a:lnTo>
                  <a:lnTo>
                    <a:pt x="95751" y="216129"/>
                  </a:lnTo>
                  <a:lnTo>
                    <a:pt x="110283" y="213415"/>
                  </a:lnTo>
                  <a:lnTo>
                    <a:pt x="137701" y="200582"/>
                  </a:lnTo>
                  <a:lnTo>
                    <a:pt x="152210" y="185574"/>
                  </a:lnTo>
                  <a:lnTo>
                    <a:pt x="170193" y="159172"/>
                  </a:lnTo>
                  <a:lnTo>
                    <a:pt x="193173" y="129394"/>
                  </a:lnTo>
                  <a:lnTo>
                    <a:pt x="193830" y="130713"/>
                  </a:lnTo>
                  <a:lnTo>
                    <a:pt x="194560" y="137822"/>
                  </a:lnTo>
                  <a:lnTo>
                    <a:pt x="185015" y="168833"/>
                  </a:lnTo>
                  <a:lnTo>
                    <a:pt x="179124" y="190861"/>
                  </a:lnTo>
                  <a:lnTo>
                    <a:pt x="179525" y="192857"/>
                  </a:lnTo>
                  <a:lnTo>
                    <a:pt x="180498" y="194188"/>
                  </a:lnTo>
                  <a:lnTo>
                    <a:pt x="183264" y="193664"/>
                  </a:lnTo>
                  <a:lnTo>
                    <a:pt x="191980" y="189319"/>
                  </a:lnTo>
                  <a:lnTo>
                    <a:pt x="219187" y="165598"/>
                  </a:lnTo>
                  <a:lnTo>
                    <a:pt x="248745" y="140157"/>
                  </a:lnTo>
                  <a:lnTo>
                    <a:pt x="259082" y="135367"/>
                  </a:lnTo>
                  <a:lnTo>
                    <a:pt x="261053" y="137517"/>
                  </a:lnTo>
                  <a:lnTo>
                    <a:pt x="263242" y="147431"/>
                  </a:lnTo>
                  <a:lnTo>
                    <a:pt x="260284" y="172428"/>
                  </a:lnTo>
                  <a:lnTo>
                    <a:pt x="259836" y="194239"/>
                  </a:lnTo>
                  <a:lnTo>
                    <a:pt x="262231" y="205332"/>
                  </a:lnTo>
                  <a:lnTo>
                    <a:pt x="267529" y="213085"/>
                  </a:lnTo>
                  <a:lnTo>
                    <a:pt x="270917" y="216140"/>
                  </a:lnTo>
                  <a:lnTo>
                    <a:pt x="274587" y="216765"/>
                  </a:lnTo>
                  <a:lnTo>
                    <a:pt x="278445" y="215771"/>
                  </a:lnTo>
                  <a:lnTo>
                    <a:pt x="290394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157"/>
            <p:cNvSpPr/>
            <p:nvPr>
              <p:custDataLst>
                <p:tags r:id="rId19"/>
              </p:custDataLst>
            </p:nvPr>
          </p:nvSpPr>
          <p:spPr>
            <a:xfrm>
              <a:off x="1066800" y="24828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705"/>
                  </a:lnTo>
                  <a:lnTo>
                    <a:pt x="1324" y="1881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158"/>
            <p:cNvSpPr/>
            <p:nvPr>
              <p:custDataLst>
                <p:tags r:id="rId20"/>
              </p:custDataLst>
            </p:nvPr>
          </p:nvSpPr>
          <p:spPr>
            <a:xfrm>
              <a:off x="1073150" y="25463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" name="SMARTInkShape-Group38"/>
          <p:cNvGrpSpPr/>
          <p:nvPr/>
        </p:nvGrpSpPr>
        <p:grpSpPr>
          <a:xfrm>
            <a:off x="1372537" y="2279650"/>
            <a:ext cx="1103964" cy="278383"/>
            <a:chOff x="1372537" y="2279650"/>
            <a:chExt cx="1103964" cy="278383"/>
          </a:xfrm>
        </p:grpSpPr>
        <p:sp>
          <p:nvSpPr>
            <p:cNvPr id="191" name="SMARTInkShape-159"/>
            <p:cNvSpPr/>
            <p:nvPr>
              <p:custDataLst>
                <p:tags r:id="rId11"/>
              </p:custDataLst>
            </p:nvPr>
          </p:nvSpPr>
          <p:spPr>
            <a:xfrm>
              <a:off x="1372537" y="2453230"/>
              <a:ext cx="739845" cy="104803"/>
            </a:xfrm>
            <a:custGeom>
              <a:avLst/>
              <a:gdLst/>
              <a:ahLst/>
              <a:cxnLst/>
              <a:rect l="0" t="0" r="0" b="0"/>
              <a:pathLst>
                <a:path w="739845" h="104803">
                  <a:moveTo>
                    <a:pt x="5413" y="16920"/>
                  </a:moveTo>
                  <a:lnTo>
                    <a:pt x="5413" y="16920"/>
                  </a:lnTo>
                  <a:lnTo>
                    <a:pt x="9071" y="13262"/>
                  </a:lnTo>
                  <a:lnTo>
                    <a:pt x="7509" y="14824"/>
                  </a:lnTo>
                  <a:lnTo>
                    <a:pt x="3808" y="44274"/>
                  </a:lnTo>
                  <a:lnTo>
                    <a:pt x="0" y="69831"/>
                  </a:lnTo>
                  <a:lnTo>
                    <a:pt x="4613" y="90425"/>
                  </a:lnTo>
                  <a:lnTo>
                    <a:pt x="5585" y="91323"/>
                  </a:lnTo>
                  <a:lnTo>
                    <a:pt x="8547" y="92322"/>
                  </a:lnTo>
                  <a:lnTo>
                    <a:pt x="14097" y="87121"/>
                  </a:lnTo>
                  <a:lnTo>
                    <a:pt x="39012" y="55510"/>
                  </a:lnTo>
                  <a:lnTo>
                    <a:pt x="65934" y="26712"/>
                  </a:lnTo>
                  <a:lnTo>
                    <a:pt x="83912" y="9037"/>
                  </a:lnTo>
                  <a:lnTo>
                    <a:pt x="85263" y="8843"/>
                  </a:lnTo>
                  <a:lnTo>
                    <a:pt x="86163" y="9418"/>
                  </a:lnTo>
                  <a:lnTo>
                    <a:pt x="86057" y="10508"/>
                  </a:lnTo>
                  <a:lnTo>
                    <a:pt x="84059" y="13600"/>
                  </a:lnTo>
                  <a:lnTo>
                    <a:pt x="84581" y="21089"/>
                  </a:lnTo>
                  <a:lnTo>
                    <a:pt x="85755" y="31473"/>
                  </a:lnTo>
                  <a:lnTo>
                    <a:pt x="83859" y="48513"/>
                  </a:lnTo>
                  <a:lnTo>
                    <a:pt x="87283" y="68283"/>
                  </a:lnTo>
                  <a:lnTo>
                    <a:pt x="88921" y="69506"/>
                  </a:lnTo>
                  <a:lnTo>
                    <a:pt x="91424" y="69617"/>
                  </a:lnTo>
                  <a:lnTo>
                    <a:pt x="94504" y="68984"/>
                  </a:lnTo>
                  <a:lnTo>
                    <a:pt x="101689" y="62637"/>
                  </a:lnTo>
                  <a:lnTo>
                    <a:pt x="127034" y="35301"/>
                  </a:lnTo>
                  <a:lnTo>
                    <a:pt x="147828" y="14245"/>
                  </a:lnTo>
                  <a:lnTo>
                    <a:pt x="149040" y="13725"/>
                  </a:lnTo>
                  <a:lnTo>
                    <a:pt x="149848" y="14085"/>
                  </a:lnTo>
                  <a:lnTo>
                    <a:pt x="150386" y="15030"/>
                  </a:lnTo>
                  <a:lnTo>
                    <a:pt x="151144" y="26473"/>
                  </a:lnTo>
                  <a:lnTo>
                    <a:pt x="148277" y="55442"/>
                  </a:lnTo>
                  <a:lnTo>
                    <a:pt x="154205" y="80503"/>
                  </a:lnTo>
                  <a:lnTo>
                    <a:pt x="157524" y="85414"/>
                  </a:lnTo>
                  <a:lnTo>
                    <a:pt x="166857" y="92753"/>
                  </a:lnTo>
                  <a:lnTo>
                    <a:pt x="187382" y="97480"/>
                  </a:lnTo>
                  <a:lnTo>
                    <a:pt x="201294" y="94822"/>
                  </a:lnTo>
                  <a:lnTo>
                    <a:pt x="213827" y="88232"/>
                  </a:lnTo>
                  <a:lnTo>
                    <a:pt x="224101" y="78247"/>
                  </a:lnTo>
                  <a:lnTo>
                    <a:pt x="237818" y="53984"/>
                  </a:lnTo>
                  <a:lnTo>
                    <a:pt x="247449" y="27824"/>
                  </a:lnTo>
                  <a:lnTo>
                    <a:pt x="252570" y="1150"/>
                  </a:lnTo>
                  <a:lnTo>
                    <a:pt x="252029" y="1468"/>
                  </a:lnTo>
                  <a:lnTo>
                    <a:pt x="249546" y="5584"/>
                  </a:lnTo>
                  <a:lnTo>
                    <a:pt x="242203" y="30569"/>
                  </a:lnTo>
                  <a:lnTo>
                    <a:pt x="237459" y="56556"/>
                  </a:lnTo>
                  <a:lnTo>
                    <a:pt x="241462" y="80932"/>
                  </a:lnTo>
                  <a:lnTo>
                    <a:pt x="243212" y="87111"/>
                  </a:lnTo>
                  <a:lnTo>
                    <a:pt x="246496" y="91231"/>
                  </a:lnTo>
                  <a:lnTo>
                    <a:pt x="255789" y="95808"/>
                  </a:lnTo>
                  <a:lnTo>
                    <a:pt x="259819" y="96323"/>
                  </a:lnTo>
                  <a:lnTo>
                    <a:pt x="266179" y="95014"/>
                  </a:lnTo>
                  <a:lnTo>
                    <a:pt x="280468" y="83568"/>
                  </a:lnTo>
                  <a:lnTo>
                    <a:pt x="288291" y="68884"/>
                  </a:lnTo>
                  <a:lnTo>
                    <a:pt x="302433" y="37454"/>
                  </a:lnTo>
                  <a:lnTo>
                    <a:pt x="309530" y="19048"/>
                  </a:lnTo>
                  <a:lnTo>
                    <a:pt x="309758" y="19750"/>
                  </a:lnTo>
                  <a:lnTo>
                    <a:pt x="310187" y="46496"/>
                  </a:lnTo>
                  <a:lnTo>
                    <a:pt x="312087" y="65194"/>
                  </a:lnTo>
                  <a:lnTo>
                    <a:pt x="316679" y="87143"/>
                  </a:lnTo>
                  <a:lnTo>
                    <a:pt x="318052" y="89135"/>
                  </a:lnTo>
                  <a:lnTo>
                    <a:pt x="321953" y="92333"/>
                  </a:lnTo>
                  <a:lnTo>
                    <a:pt x="333688" y="64945"/>
                  </a:lnTo>
                  <a:lnTo>
                    <a:pt x="347066" y="34488"/>
                  </a:lnTo>
                  <a:lnTo>
                    <a:pt x="348304" y="29657"/>
                  </a:lnTo>
                  <a:lnTo>
                    <a:pt x="351681" y="29631"/>
                  </a:lnTo>
                  <a:lnTo>
                    <a:pt x="352675" y="28922"/>
                  </a:lnTo>
                  <a:lnTo>
                    <a:pt x="353338" y="27743"/>
                  </a:lnTo>
                  <a:lnTo>
                    <a:pt x="353780" y="26252"/>
                  </a:lnTo>
                  <a:lnTo>
                    <a:pt x="359573" y="16755"/>
                  </a:lnTo>
                  <a:lnTo>
                    <a:pt x="360053" y="14693"/>
                  </a:lnTo>
                  <a:lnTo>
                    <a:pt x="361078" y="13319"/>
                  </a:lnTo>
                  <a:lnTo>
                    <a:pt x="362468" y="12403"/>
                  </a:lnTo>
                  <a:lnTo>
                    <a:pt x="364100" y="11792"/>
                  </a:lnTo>
                  <a:lnTo>
                    <a:pt x="365188" y="10679"/>
                  </a:lnTo>
                  <a:lnTo>
                    <a:pt x="367338" y="4307"/>
                  </a:lnTo>
                  <a:lnTo>
                    <a:pt x="373451" y="10311"/>
                  </a:lnTo>
                  <a:lnTo>
                    <a:pt x="374414" y="27572"/>
                  </a:lnTo>
                  <a:lnTo>
                    <a:pt x="378738" y="35984"/>
                  </a:lnTo>
                  <a:lnTo>
                    <a:pt x="380040" y="51669"/>
                  </a:lnTo>
                  <a:lnTo>
                    <a:pt x="378171" y="55412"/>
                  </a:lnTo>
                  <a:lnTo>
                    <a:pt x="375694" y="59428"/>
                  </a:lnTo>
                  <a:lnTo>
                    <a:pt x="374594" y="63564"/>
                  </a:lnTo>
                  <a:lnTo>
                    <a:pt x="375006" y="64949"/>
                  </a:lnTo>
                  <a:lnTo>
                    <a:pt x="375986" y="65873"/>
                  </a:lnTo>
                  <a:lnTo>
                    <a:pt x="377345" y="66489"/>
                  </a:lnTo>
                  <a:lnTo>
                    <a:pt x="377545" y="67605"/>
                  </a:lnTo>
                  <a:lnTo>
                    <a:pt x="374142" y="74115"/>
                  </a:lnTo>
                  <a:lnTo>
                    <a:pt x="373713" y="80419"/>
                  </a:lnTo>
                  <a:lnTo>
                    <a:pt x="373713" y="77049"/>
                  </a:lnTo>
                  <a:lnTo>
                    <a:pt x="375594" y="73512"/>
                  </a:lnTo>
                  <a:lnTo>
                    <a:pt x="378077" y="69589"/>
                  </a:lnTo>
                  <a:lnTo>
                    <a:pt x="388824" y="44055"/>
                  </a:lnTo>
                  <a:lnTo>
                    <a:pt x="415772" y="13069"/>
                  </a:lnTo>
                  <a:lnTo>
                    <a:pt x="418982" y="11681"/>
                  </a:lnTo>
                  <a:lnTo>
                    <a:pt x="429657" y="10635"/>
                  </a:lnTo>
                  <a:lnTo>
                    <a:pt x="439595" y="19414"/>
                  </a:lnTo>
                  <a:lnTo>
                    <a:pt x="441800" y="25319"/>
                  </a:lnTo>
                  <a:lnTo>
                    <a:pt x="443485" y="31942"/>
                  </a:lnTo>
                  <a:lnTo>
                    <a:pt x="447695" y="40343"/>
                  </a:lnTo>
                  <a:lnTo>
                    <a:pt x="449855" y="69778"/>
                  </a:lnTo>
                  <a:lnTo>
                    <a:pt x="450601" y="78364"/>
                  </a:lnTo>
                  <a:lnTo>
                    <a:pt x="456379" y="96003"/>
                  </a:lnTo>
                  <a:lnTo>
                    <a:pt x="457751" y="97159"/>
                  </a:lnTo>
                  <a:lnTo>
                    <a:pt x="461158" y="99148"/>
                  </a:lnTo>
                  <a:lnTo>
                    <a:pt x="465024" y="102384"/>
                  </a:lnTo>
                  <a:lnTo>
                    <a:pt x="470975" y="104293"/>
                  </a:lnTo>
                  <a:lnTo>
                    <a:pt x="474538" y="104802"/>
                  </a:lnTo>
                  <a:lnTo>
                    <a:pt x="480378" y="103486"/>
                  </a:lnTo>
                  <a:lnTo>
                    <a:pt x="501158" y="91034"/>
                  </a:lnTo>
                  <a:lnTo>
                    <a:pt x="517734" y="72404"/>
                  </a:lnTo>
                  <a:lnTo>
                    <a:pt x="529528" y="44682"/>
                  </a:lnTo>
                  <a:lnTo>
                    <a:pt x="534216" y="33727"/>
                  </a:lnTo>
                  <a:lnTo>
                    <a:pt x="534888" y="24154"/>
                  </a:lnTo>
                  <a:lnTo>
                    <a:pt x="532605" y="11365"/>
                  </a:lnTo>
                  <a:lnTo>
                    <a:pt x="525763" y="14176"/>
                  </a:lnTo>
                  <a:lnTo>
                    <a:pt x="520548" y="21345"/>
                  </a:lnTo>
                  <a:lnTo>
                    <a:pt x="509989" y="44889"/>
                  </a:lnTo>
                  <a:lnTo>
                    <a:pt x="508363" y="56162"/>
                  </a:lnTo>
                  <a:lnTo>
                    <a:pt x="510819" y="71037"/>
                  </a:lnTo>
                  <a:lnTo>
                    <a:pt x="516023" y="78131"/>
                  </a:lnTo>
                  <a:lnTo>
                    <a:pt x="519387" y="81011"/>
                  </a:lnTo>
                  <a:lnTo>
                    <a:pt x="526886" y="84210"/>
                  </a:lnTo>
                  <a:lnTo>
                    <a:pt x="530862" y="85064"/>
                  </a:lnTo>
                  <a:lnTo>
                    <a:pt x="546570" y="82893"/>
                  </a:lnTo>
                  <a:lnTo>
                    <a:pt x="577098" y="66931"/>
                  </a:lnTo>
                  <a:lnTo>
                    <a:pt x="602350" y="54001"/>
                  </a:lnTo>
                  <a:lnTo>
                    <a:pt x="613148" y="52921"/>
                  </a:lnTo>
                  <a:lnTo>
                    <a:pt x="631578" y="57976"/>
                  </a:lnTo>
                  <a:lnTo>
                    <a:pt x="638368" y="63625"/>
                  </a:lnTo>
                  <a:lnTo>
                    <a:pt x="643032" y="70133"/>
                  </a:lnTo>
                  <a:lnTo>
                    <a:pt x="646617" y="79977"/>
                  </a:lnTo>
                  <a:lnTo>
                    <a:pt x="646720" y="76918"/>
                  </a:lnTo>
                  <a:lnTo>
                    <a:pt x="639850" y="49960"/>
                  </a:lnTo>
                  <a:lnTo>
                    <a:pt x="635206" y="18429"/>
                  </a:lnTo>
                  <a:lnTo>
                    <a:pt x="634402" y="5059"/>
                  </a:lnTo>
                  <a:lnTo>
                    <a:pt x="634995" y="2663"/>
                  </a:lnTo>
                  <a:lnTo>
                    <a:pt x="636095" y="1065"/>
                  </a:lnTo>
                  <a:lnTo>
                    <a:pt x="637534" y="0"/>
                  </a:lnTo>
                  <a:lnTo>
                    <a:pt x="644778" y="698"/>
                  </a:lnTo>
                  <a:lnTo>
                    <a:pt x="670046" y="3524"/>
                  </a:lnTo>
                  <a:lnTo>
                    <a:pt x="697328" y="4014"/>
                  </a:lnTo>
                  <a:lnTo>
                    <a:pt x="726601" y="9249"/>
                  </a:lnTo>
                  <a:lnTo>
                    <a:pt x="734693" y="13040"/>
                  </a:lnTo>
                  <a:lnTo>
                    <a:pt x="737133" y="16450"/>
                  </a:lnTo>
                  <a:lnTo>
                    <a:pt x="739844" y="25883"/>
                  </a:lnTo>
                  <a:lnTo>
                    <a:pt x="736701" y="55364"/>
                  </a:lnTo>
                  <a:lnTo>
                    <a:pt x="735419" y="66462"/>
                  </a:lnTo>
                  <a:lnTo>
                    <a:pt x="729313" y="867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160"/>
            <p:cNvSpPr/>
            <p:nvPr>
              <p:custDataLst>
                <p:tags r:id="rId12"/>
              </p:custDataLst>
            </p:nvPr>
          </p:nvSpPr>
          <p:spPr>
            <a:xfrm>
              <a:off x="2101850" y="236220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6350" y="25400"/>
                  </a:moveTo>
                  <a:lnTo>
                    <a:pt x="6350" y="25400"/>
                  </a:lnTo>
                  <a:lnTo>
                    <a:pt x="6350" y="11094"/>
                  </a:lnTo>
                  <a:lnTo>
                    <a:pt x="4469" y="657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161"/>
            <p:cNvSpPr/>
            <p:nvPr>
              <p:custDataLst>
                <p:tags r:id="rId13"/>
              </p:custDataLst>
            </p:nvPr>
          </p:nvSpPr>
          <p:spPr>
            <a:xfrm>
              <a:off x="2144681" y="2406650"/>
              <a:ext cx="77820" cy="116744"/>
            </a:xfrm>
            <a:custGeom>
              <a:avLst/>
              <a:gdLst/>
              <a:ahLst/>
              <a:cxnLst/>
              <a:rect l="0" t="0" r="0" b="0"/>
              <a:pathLst>
                <a:path w="77820" h="116744">
                  <a:moveTo>
                    <a:pt x="77819" y="0"/>
                  </a:moveTo>
                  <a:lnTo>
                    <a:pt x="77819" y="0"/>
                  </a:lnTo>
                  <a:lnTo>
                    <a:pt x="74448" y="0"/>
                  </a:lnTo>
                  <a:lnTo>
                    <a:pt x="53190" y="10139"/>
                  </a:lnTo>
                  <a:lnTo>
                    <a:pt x="39164" y="21662"/>
                  </a:lnTo>
                  <a:lnTo>
                    <a:pt x="32887" y="29853"/>
                  </a:lnTo>
                  <a:lnTo>
                    <a:pt x="31637" y="34013"/>
                  </a:lnTo>
                  <a:lnTo>
                    <a:pt x="32129" y="42399"/>
                  </a:lnTo>
                  <a:lnTo>
                    <a:pt x="39743" y="58424"/>
                  </a:lnTo>
                  <a:lnTo>
                    <a:pt x="61916" y="88620"/>
                  </a:lnTo>
                  <a:lnTo>
                    <a:pt x="61814" y="96066"/>
                  </a:lnTo>
                  <a:lnTo>
                    <a:pt x="60799" y="100027"/>
                  </a:lnTo>
                  <a:lnTo>
                    <a:pt x="58006" y="103374"/>
                  </a:lnTo>
                  <a:lnTo>
                    <a:pt x="49258" y="108974"/>
                  </a:lnTo>
                  <a:lnTo>
                    <a:pt x="29061" y="116093"/>
                  </a:lnTo>
                  <a:lnTo>
                    <a:pt x="17108" y="116743"/>
                  </a:lnTo>
                  <a:lnTo>
                    <a:pt x="7798" y="114680"/>
                  </a:lnTo>
                  <a:lnTo>
                    <a:pt x="1308" y="111411"/>
                  </a:lnTo>
                  <a:lnTo>
                    <a:pt x="0" y="108846"/>
                  </a:lnTo>
                  <a:lnTo>
                    <a:pt x="161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162"/>
            <p:cNvSpPr/>
            <p:nvPr>
              <p:custDataLst>
                <p:tags r:id="rId14"/>
              </p:custDataLst>
            </p:nvPr>
          </p:nvSpPr>
          <p:spPr>
            <a:xfrm>
              <a:off x="2245869" y="2279650"/>
              <a:ext cx="230632" cy="241301"/>
            </a:xfrm>
            <a:custGeom>
              <a:avLst/>
              <a:gdLst/>
              <a:ahLst/>
              <a:cxnLst/>
              <a:rect l="0" t="0" r="0" b="0"/>
              <a:pathLst>
                <a:path w="230632" h="241301">
                  <a:moveTo>
                    <a:pt x="78231" y="0"/>
                  </a:moveTo>
                  <a:lnTo>
                    <a:pt x="78231" y="0"/>
                  </a:lnTo>
                  <a:lnTo>
                    <a:pt x="81602" y="0"/>
                  </a:lnTo>
                  <a:lnTo>
                    <a:pt x="81184" y="2117"/>
                  </a:lnTo>
                  <a:lnTo>
                    <a:pt x="66611" y="28248"/>
                  </a:lnTo>
                  <a:lnTo>
                    <a:pt x="53311" y="52771"/>
                  </a:lnTo>
                  <a:lnTo>
                    <a:pt x="40345" y="80133"/>
                  </a:lnTo>
                  <a:lnTo>
                    <a:pt x="27526" y="110639"/>
                  </a:lnTo>
                  <a:lnTo>
                    <a:pt x="16184" y="140895"/>
                  </a:lnTo>
                  <a:lnTo>
                    <a:pt x="8792" y="166101"/>
                  </a:lnTo>
                  <a:lnTo>
                    <a:pt x="6917" y="183419"/>
                  </a:lnTo>
                  <a:lnTo>
                    <a:pt x="8436" y="194408"/>
                  </a:lnTo>
                  <a:lnTo>
                    <a:pt x="9829" y="197339"/>
                  </a:lnTo>
                  <a:lnTo>
                    <a:pt x="11463" y="199292"/>
                  </a:lnTo>
                  <a:lnTo>
                    <a:pt x="13963" y="199184"/>
                  </a:lnTo>
                  <a:lnTo>
                    <a:pt x="20505" y="195300"/>
                  </a:lnTo>
                  <a:lnTo>
                    <a:pt x="41271" y="171170"/>
                  </a:lnTo>
                  <a:lnTo>
                    <a:pt x="63875" y="142990"/>
                  </a:lnTo>
                  <a:lnTo>
                    <a:pt x="72556" y="134812"/>
                  </a:lnTo>
                  <a:lnTo>
                    <a:pt x="75859" y="133619"/>
                  </a:lnTo>
                  <a:lnTo>
                    <a:pt x="78766" y="133529"/>
                  </a:lnTo>
                  <a:lnTo>
                    <a:pt x="80704" y="134881"/>
                  </a:lnTo>
                  <a:lnTo>
                    <a:pt x="81997" y="137193"/>
                  </a:lnTo>
                  <a:lnTo>
                    <a:pt x="82858" y="140145"/>
                  </a:lnTo>
                  <a:lnTo>
                    <a:pt x="80700" y="154413"/>
                  </a:lnTo>
                  <a:lnTo>
                    <a:pt x="62108" y="175417"/>
                  </a:lnTo>
                  <a:lnTo>
                    <a:pt x="34256" y="196144"/>
                  </a:lnTo>
                  <a:lnTo>
                    <a:pt x="5496" y="211266"/>
                  </a:lnTo>
                  <a:lnTo>
                    <a:pt x="43" y="213840"/>
                  </a:lnTo>
                  <a:lnTo>
                    <a:pt x="0" y="213116"/>
                  </a:lnTo>
                  <a:lnTo>
                    <a:pt x="3715" y="208548"/>
                  </a:lnTo>
                  <a:lnTo>
                    <a:pt x="31115" y="189364"/>
                  </a:lnTo>
                  <a:lnTo>
                    <a:pt x="40831" y="185694"/>
                  </a:lnTo>
                  <a:lnTo>
                    <a:pt x="43420" y="186591"/>
                  </a:lnTo>
                  <a:lnTo>
                    <a:pt x="71059" y="209940"/>
                  </a:lnTo>
                  <a:lnTo>
                    <a:pt x="80688" y="217485"/>
                  </a:lnTo>
                  <a:lnTo>
                    <a:pt x="92023" y="223189"/>
                  </a:lnTo>
                  <a:lnTo>
                    <a:pt x="105998" y="224314"/>
                  </a:lnTo>
                  <a:lnTo>
                    <a:pt x="134594" y="219287"/>
                  </a:lnTo>
                  <a:lnTo>
                    <a:pt x="154198" y="206790"/>
                  </a:lnTo>
                  <a:lnTo>
                    <a:pt x="170041" y="186311"/>
                  </a:lnTo>
                  <a:lnTo>
                    <a:pt x="176930" y="162369"/>
                  </a:lnTo>
                  <a:lnTo>
                    <a:pt x="176660" y="151422"/>
                  </a:lnTo>
                  <a:lnTo>
                    <a:pt x="175600" y="147514"/>
                  </a:lnTo>
                  <a:lnTo>
                    <a:pt x="172777" y="145615"/>
                  </a:lnTo>
                  <a:lnTo>
                    <a:pt x="163996" y="145386"/>
                  </a:lnTo>
                  <a:lnTo>
                    <a:pt x="153038" y="151399"/>
                  </a:lnTo>
                  <a:lnTo>
                    <a:pt x="147152" y="155966"/>
                  </a:lnTo>
                  <a:lnTo>
                    <a:pt x="138731" y="168566"/>
                  </a:lnTo>
                  <a:lnTo>
                    <a:pt x="131905" y="189645"/>
                  </a:lnTo>
                  <a:lnTo>
                    <a:pt x="131014" y="202820"/>
                  </a:lnTo>
                  <a:lnTo>
                    <a:pt x="132970" y="215731"/>
                  </a:lnTo>
                  <a:lnTo>
                    <a:pt x="141835" y="226644"/>
                  </a:lnTo>
                  <a:lnTo>
                    <a:pt x="148151" y="231529"/>
                  </a:lnTo>
                  <a:lnTo>
                    <a:pt x="164575" y="236957"/>
                  </a:lnTo>
                  <a:lnTo>
                    <a:pt x="195537" y="240013"/>
                  </a:lnTo>
                  <a:lnTo>
                    <a:pt x="230631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0" name="SMARTInkShape-Group39"/>
          <p:cNvGrpSpPr/>
          <p:nvPr/>
        </p:nvGrpSpPr>
        <p:grpSpPr>
          <a:xfrm>
            <a:off x="2622866" y="2241550"/>
            <a:ext cx="812449" cy="260119"/>
            <a:chOff x="2622866" y="2241550"/>
            <a:chExt cx="812449" cy="260119"/>
          </a:xfrm>
        </p:grpSpPr>
        <p:sp>
          <p:nvSpPr>
            <p:cNvPr id="196" name="SMARTInkShape-163"/>
            <p:cNvSpPr/>
            <p:nvPr>
              <p:custDataLst>
                <p:tags r:id="rId7"/>
              </p:custDataLst>
            </p:nvPr>
          </p:nvSpPr>
          <p:spPr>
            <a:xfrm>
              <a:off x="2622866" y="2393950"/>
              <a:ext cx="288659" cy="99979"/>
            </a:xfrm>
            <a:custGeom>
              <a:avLst/>
              <a:gdLst/>
              <a:ahLst/>
              <a:cxnLst/>
              <a:rect l="0" t="0" r="0" b="0"/>
              <a:pathLst>
                <a:path w="288659" h="99979">
                  <a:moveTo>
                    <a:pt x="6034" y="0"/>
                  </a:moveTo>
                  <a:lnTo>
                    <a:pt x="6034" y="0"/>
                  </a:lnTo>
                  <a:lnTo>
                    <a:pt x="9405" y="6742"/>
                  </a:lnTo>
                  <a:lnTo>
                    <a:pt x="8130" y="24418"/>
                  </a:lnTo>
                  <a:lnTo>
                    <a:pt x="3284" y="50901"/>
                  </a:lnTo>
                  <a:lnTo>
                    <a:pt x="395" y="80610"/>
                  </a:lnTo>
                  <a:lnTo>
                    <a:pt x="0" y="91330"/>
                  </a:lnTo>
                  <a:lnTo>
                    <a:pt x="600" y="94048"/>
                  </a:lnTo>
                  <a:lnTo>
                    <a:pt x="1706" y="95154"/>
                  </a:lnTo>
                  <a:lnTo>
                    <a:pt x="3149" y="95186"/>
                  </a:lnTo>
                  <a:lnTo>
                    <a:pt x="15292" y="88489"/>
                  </a:lnTo>
                  <a:lnTo>
                    <a:pt x="32296" y="70826"/>
                  </a:lnTo>
                  <a:lnTo>
                    <a:pt x="47368" y="44347"/>
                  </a:lnTo>
                  <a:lnTo>
                    <a:pt x="64142" y="17530"/>
                  </a:lnTo>
                  <a:lnTo>
                    <a:pt x="75776" y="1823"/>
                  </a:lnTo>
                  <a:lnTo>
                    <a:pt x="77929" y="510"/>
                  </a:lnTo>
                  <a:lnTo>
                    <a:pt x="79364" y="1045"/>
                  </a:lnTo>
                  <a:lnTo>
                    <a:pt x="80321" y="2814"/>
                  </a:lnTo>
                  <a:lnTo>
                    <a:pt x="76956" y="33514"/>
                  </a:lnTo>
                  <a:lnTo>
                    <a:pt x="76096" y="62594"/>
                  </a:lnTo>
                  <a:lnTo>
                    <a:pt x="76631" y="82240"/>
                  </a:lnTo>
                  <a:lnTo>
                    <a:pt x="77793" y="84460"/>
                  </a:lnTo>
                  <a:lnTo>
                    <a:pt x="79274" y="85940"/>
                  </a:lnTo>
                  <a:lnTo>
                    <a:pt x="80966" y="86221"/>
                  </a:lnTo>
                  <a:lnTo>
                    <a:pt x="84728" y="84652"/>
                  </a:lnTo>
                  <a:lnTo>
                    <a:pt x="102325" y="72120"/>
                  </a:lnTo>
                  <a:lnTo>
                    <a:pt x="127797" y="43913"/>
                  </a:lnTo>
                  <a:lnTo>
                    <a:pt x="146529" y="25425"/>
                  </a:lnTo>
                  <a:lnTo>
                    <a:pt x="152672" y="21883"/>
                  </a:lnTo>
                  <a:lnTo>
                    <a:pt x="153887" y="21644"/>
                  </a:lnTo>
                  <a:lnTo>
                    <a:pt x="153992" y="22191"/>
                  </a:lnTo>
                  <a:lnTo>
                    <a:pt x="143357" y="51727"/>
                  </a:lnTo>
                  <a:lnTo>
                    <a:pt x="140561" y="63383"/>
                  </a:lnTo>
                  <a:lnTo>
                    <a:pt x="141580" y="66244"/>
                  </a:lnTo>
                  <a:lnTo>
                    <a:pt x="146475" y="71305"/>
                  </a:lnTo>
                  <a:lnTo>
                    <a:pt x="155236" y="74024"/>
                  </a:lnTo>
                  <a:lnTo>
                    <a:pt x="165479" y="74527"/>
                  </a:lnTo>
                  <a:lnTo>
                    <a:pt x="174736" y="72399"/>
                  </a:lnTo>
                  <a:lnTo>
                    <a:pt x="196540" y="60215"/>
                  </a:lnTo>
                  <a:lnTo>
                    <a:pt x="209314" y="49042"/>
                  </a:lnTo>
                  <a:lnTo>
                    <a:pt x="214758" y="39680"/>
                  </a:lnTo>
                  <a:lnTo>
                    <a:pt x="214328" y="39859"/>
                  </a:lnTo>
                  <a:lnTo>
                    <a:pt x="211968" y="41939"/>
                  </a:lnTo>
                  <a:lnTo>
                    <a:pt x="210449" y="47097"/>
                  </a:lnTo>
                  <a:lnTo>
                    <a:pt x="207713" y="57934"/>
                  </a:lnTo>
                  <a:lnTo>
                    <a:pt x="204315" y="70082"/>
                  </a:lnTo>
                  <a:lnTo>
                    <a:pt x="203838" y="74238"/>
                  </a:lnTo>
                  <a:lnTo>
                    <a:pt x="207071" y="82619"/>
                  </a:lnTo>
                  <a:lnTo>
                    <a:pt x="209908" y="86829"/>
                  </a:lnTo>
                  <a:lnTo>
                    <a:pt x="218706" y="93389"/>
                  </a:lnTo>
                  <a:lnTo>
                    <a:pt x="229672" y="97951"/>
                  </a:lnTo>
                  <a:lnTo>
                    <a:pt x="241601" y="99978"/>
                  </a:lnTo>
                  <a:lnTo>
                    <a:pt x="263588" y="94378"/>
                  </a:lnTo>
                  <a:lnTo>
                    <a:pt x="281234" y="83781"/>
                  </a:lnTo>
                  <a:lnTo>
                    <a:pt x="284751" y="79137"/>
                  </a:lnTo>
                  <a:lnTo>
                    <a:pt x="288658" y="68333"/>
                  </a:lnTo>
                  <a:lnTo>
                    <a:pt x="287487" y="50350"/>
                  </a:lnTo>
                  <a:lnTo>
                    <a:pt x="280702" y="37900"/>
                  </a:lnTo>
                  <a:lnTo>
                    <a:pt x="275929" y="31617"/>
                  </a:lnTo>
                  <a:lnTo>
                    <a:pt x="263100" y="22754"/>
                  </a:lnTo>
                  <a:lnTo>
                    <a:pt x="243774" y="15679"/>
                  </a:lnTo>
                  <a:lnTo>
                    <a:pt x="234463" y="14729"/>
                  </a:lnTo>
                  <a:lnTo>
                    <a:pt x="221934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164"/>
            <p:cNvSpPr/>
            <p:nvPr>
              <p:custDataLst>
                <p:tags r:id="rId8"/>
              </p:custDataLst>
            </p:nvPr>
          </p:nvSpPr>
          <p:spPr>
            <a:xfrm>
              <a:off x="2940125" y="2241550"/>
              <a:ext cx="164916" cy="247628"/>
            </a:xfrm>
            <a:custGeom>
              <a:avLst/>
              <a:gdLst/>
              <a:ahLst/>
              <a:cxnLst/>
              <a:rect l="0" t="0" r="0" b="0"/>
              <a:pathLst>
                <a:path w="164916" h="247628">
                  <a:moveTo>
                    <a:pt x="88825" y="0"/>
                  </a:moveTo>
                  <a:lnTo>
                    <a:pt x="88825" y="0"/>
                  </a:lnTo>
                  <a:lnTo>
                    <a:pt x="73616" y="26759"/>
                  </a:lnTo>
                  <a:lnTo>
                    <a:pt x="62310" y="50934"/>
                  </a:lnTo>
                  <a:lnTo>
                    <a:pt x="50229" y="80022"/>
                  </a:lnTo>
                  <a:lnTo>
                    <a:pt x="37805" y="111765"/>
                  </a:lnTo>
                  <a:lnTo>
                    <a:pt x="31528" y="128132"/>
                  </a:lnTo>
                  <a:lnTo>
                    <a:pt x="19615" y="158548"/>
                  </a:lnTo>
                  <a:lnTo>
                    <a:pt x="6386" y="189421"/>
                  </a:lnTo>
                  <a:lnTo>
                    <a:pt x="492" y="210643"/>
                  </a:lnTo>
                  <a:lnTo>
                    <a:pt x="0" y="194346"/>
                  </a:lnTo>
                  <a:lnTo>
                    <a:pt x="5010" y="168002"/>
                  </a:lnTo>
                  <a:lnTo>
                    <a:pt x="8770" y="159805"/>
                  </a:lnTo>
                  <a:lnTo>
                    <a:pt x="10055" y="158042"/>
                  </a:lnTo>
                  <a:lnTo>
                    <a:pt x="10912" y="157573"/>
                  </a:lnTo>
                  <a:lnTo>
                    <a:pt x="35079" y="175606"/>
                  </a:lnTo>
                  <a:lnTo>
                    <a:pt x="61846" y="183500"/>
                  </a:lnTo>
                  <a:lnTo>
                    <a:pt x="92826" y="188426"/>
                  </a:lnTo>
                  <a:lnTo>
                    <a:pt x="116116" y="188004"/>
                  </a:lnTo>
                  <a:lnTo>
                    <a:pt x="130072" y="183411"/>
                  </a:lnTo>
                  <a:lnTo>
                    <a:pt x="135380" y="179588"/>
                  </a:lnTo>
                  <a:lnTo>
                    <a:pt x="137738" y="175537"/>
                  </a:lnTo>
                  <a:lnTo>
                    <a:pt x="137662" y="173469"/>
                  </a:lnTo>
                  <a:lnTo>
                    <a:pt x="135695" y="169290"/>
                  </a:lnTo>
                  <a:lnTo>
                    <a:pt x="128020" y="160000"/>
                  </a:lnTo>
                  <a:lnTo>
                    <a:pt x="125530" y="159306"/>
                  </a:lnTo>
                  <a:lnTo>
                    <a:pt x="123878" y="159120"/>
                  </a:lnTo>
                  <a:lnTo>
                    <a:pt x="114812" y="162231"/>
                  </a:lnTo>
                  <a:lnTo>
                    <a:pt x="109077" y="167588"/>
                  </a:lnTo>
                  <a:lnTo>
                    <a:pt x="90254" y="197626"/>
                  </a:lnTo>
                  <a:lnTo>
                    <a:pt x="86638" y="209189"/>
                  </a:lnTo>
                  <a:lnTo>
                    <a:pt x="87383" y="219032"/>
                  </a:lnTo>
                  <a:lnTo>
                    <a:pt x="91947" y="228110"/>
                  </a:lnTo>
                  <a:lnTo>
                    <a:pt x="103004" y="242065"/>
                  </a:lnTo>
                  <a:lnTo>
                    <a:pt x="107592" y="245168"/>
                  </a:lnTo>
                  <a:lnTo>
                    <a:pt x="112915" y="247160"/>
                  </a:lnTo>
                  <a:lnTo>
                    <a:pt x="113351" y="246618"/>
                  </a:lnTo>
                  <a:lnTo>
                    <a:pt x="114225" y="241300"/>
                  </a:lnTo>
                  <a:lnTo>
                    <a:pt x="123869" y="241300"/>
                  </a:lnTo>
                  <a:lnTo>
                    <a:pt x="124887" y="242005"/>
                  </a:lnTo>
                  <a:lnTo>
                    <a:pt x="125567" y="243181"/>
                  </a:lnTo>
                  <a:lnTo>
                    <a:pt x="126846" y="247388"/>
                  </a:lnTo>
                  <a:lnTo>
                    <a:pt x="135756" y="247627"/>
                  </a:lnTo>
                  <a:lnTo>
                    <a:pt x="139787" y="245758"/>
                  </a:lnTo>
                  <a:lnTo>
                    <a:pt x="148124" y="238810"/>
                  </a:lnTo>
                  <a:lnTo>
                    <a:pt x="156565" y="224868"/>
                  </a:lnTo>
                  <a:lnTo>
                    <a:pt x="162205" y="208444"/>
                  </a:lnTo>
                  <a:lnTo>
                    <a:pt x="164654" y="181025"/>
                  </a:lnTo>
                  <a:lnTo>
                    <a:pt x="164915" y="167545"/>
                  </a:lnTo>
                  <a:lnTo>
                    <a:pt x="164246" y="164613"/>
                  </a:lnTo>
                  <a:lnTo>
                    <a:pt x="163095" y="162659"/>
                  </a:lnTo>
                  <a:lnTo>
                    <a:pt x="154188" y="154901"/>
                  </a:lnTo>
                  <a:lnTo>
                    <a:pt x="150095" y="153511"/>
                  </a:lnTo>
                  <a:lnTo>
                    <a:pt x="148722" y="152435"/>
                  </a:lnTo>
                  <a:lnTo>
                    <a:pt x="146084" y="148255"/>
                  </a:lnTo>
                  <a:lnTo>
                    <a:pt x="140615" y="146340"/>
                  </a:lnTo>
                  <a:lnTo>
                    <a:pt x="134245" y="146076"/>
                  </a:lnTo>
                  <a:lnTo>
                    <a:pt x="126925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165"/>
            <p:cNvSpPr/>
            <p:nvPr>
              <p:custDataLst>
                <p:tags r:id="rId9"/>
              </p:custDataLst>
            </p:nvPr>
          </p:nvSpPr>
          <p:spPr>
            <a:xfrm>
              <a:off x="2796982" y="2379127"/>
              <a:ext cx="135313" cy="122542"/>
            </a:xfrm>
            <a:custGeom>
              <a:avLst/>
              <a:gdLst/>
              <a:ahLst/>
              <a:cxnLst/>
              <a:rect l="0" t="0" r="0" b="0"/>
              <a:pathLst>
                <a:path w="135313" h="122542">
                  <a:moveTo>
                    <a:pt x="9718" y="65623"/>
                  </a:moveTo>
                  <a:lnTo>
                    <a:pt x="9718" y="65623"/>
                  </a:lnTo>
                  <a:lnTo>
                    <a:pt x="9718" y="61964"/>
                  </a:lnTo>
                  <a:lnTo>
                    <a:pt x="9718" y="68810"/>
                  </a:lnTo>
                  <a:lnTo>
                    <a:pt x="10424" y="69864"/>
                  </a:lnTo>
                  <a:lnTo>
                    <a:pt x="11599" y="70567"/>
                  </a:lnTo>
                  <a:lnTo>
                    <a:pt x="16199" y="71348"/>
                  </a:lnTo>
                  <a:lnTo>
                    <a:pt x="42321" y="71891"/>
                  </a:lnTo>
                  <a:lnTo>
                    <a:pt x="71400" y="66887"/>
                  </a:lnTo>
                  <a:lnTo>
                    <a:pt x="90319" y="60431"/>
                  </a:lnTo>
                  <a:lnTo>
                    <a:pt x="106270" y="45306"/>
                  </a:lnTo>
                  <a:lnTo>
                    <a:pt x="113193" y="31616"/>
                  </a:lnTo>
                  <a:lnTo>
                    <a:pt x="113979" y="27429"/>
                  </a:lnTo>
                  <a:lnTo>
                    <a:pt x="112971" y="20896"/>
                  </a:lnTo>
                  <a:lnTo>
                    <a:pt x="105066" y="9880"/>
                  </a:lnTo>
                  <a:lnTo>
                    <a:pt x="93787" y="1051"/>
                  </a:lnTo>
                  <a:lnTo>
                    <a:pt x="81889" y="0"/>
                  </a:lnTo>
                  <a:lnTo>
                    <a:pt x="67900" y="2591"/>
                  </a:lnTo>
                  <a:lnTo>
                    <a:pt x="46712" y="13394"/>
                  </a:lnTo>
                  <a:lnTo>
                    <a:pt x="20836" y="33136"/>
                  </a:lnTo>
                  <a:lnTo>
                    <a:pt x="8545" y="46245"/>
                  </a:lnTo>
                  <a:lnTo>
                    <a:pt x="2141" y="61009"/>
                  </a:lnTo>
                  <a:lnTo>
                    <a:pt x="0" y="76272"/>
                  </a:lnTo>
                  <a:lnTo>
                    <a:pt x="1401" y="90111"/>
                  </a:lnTo>
                  <a:lnTo>
                    <a:pt x="6257" y="101436"/>
                  </a:lnTo>
                  <a:lnTo>
                    <a:pt x="9527" y="106432"/>
                  </a:lnTo>
                  <a:lnTo>
                    <a:pt x="20687" y="113864"/>
                  </a:lnTo>
                  <a:lnTo>
                    <a:pt x="35054" y="118813"/>
                  </a:lnTo>
                  <a:lnTo>
                    <a:pt x="59010" y="121600"/>
                  </a:lnTo>
                  <a:lnTo>
                    <a:pt x="90506" y="122541"/>
                  </a:lnTo>
                  <a:lnTo>
                    <a:pt x="108915" y="120823"/>
                  </a:lnTo>
                  <a:lnTo>
                    <a:pt x="121424" y="115845"/>
                  </a:lnTo>
                  <a:lnTo>
                    <a:pt x="127099" y="112638"/>
                  </a:lnTo>
                  <a:lnTo>
                    <a:pt x="135312" y="110411"/>
                  </a:lnTo>
                  <a:lnTo>
                    <a:pt x="135075" y="109593"/>
                  </a:lnTo>
                  <a:lnTo>
                    <a:pt x="130368" y="1037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166"/>
            <p:cNvSpPr/>
            <p:nvPr>
              <p:custDataLst>
                <p:tags r:id="rId10"/>
              </p:custDataLst>
            </p:nvPr>
          </p:nvSpPr>
          <p:spPr>
            <a:xfrm>
              <a:off x="3131750" y="2276728"/>
              <a:ext cx="303565" cy="202622"/>
            </a:xfrm>
            <a:custGeom>
              <a:avLst/>
              <a:gdLst/>
              <a:ahLst/>
              <a:cxnLst/>
              <a:rect l="0" t="0" r="0" b="0"/>
              <a:pathLst>
                <a:path w="303565" h="202622">
                  <a:moveTo>
                    <a:pt x="87700" y="148972"/>
                  </a:moveTo>
                  <a:lnTo>
                    <a:pt x="87700" y="148972"/>
                  </a:lnTo>
                  <a:lnTo>
                    <a:pt x="86995" y="117890"/>
                  </a:lnTo>
                  <a:lnTo>
                    <a:pt x="84329" y="110934"/>
                  </a:lnTo>
                  <a:lnTo>
                    <a:pt x="80514" y="108796"/>
                  </a:lnTo>
                  <a:lnTo>
                    <a:pt x="68749" y="106422"/>
                  </a:lnTo>
                  <a:lnTo>
                    <a:pt x="52231" y="112892"/>
                  </a:lnTo>
                  <a:lnTo>
                    <a:pt x="24980" y="132402"/>
                  </a:lnTo>
                  <a:lnTo>
                    <a:pt x="9730" y="147958"/>
                  </a:lnTo>
                  <a:lnTo>
                    <a:pt x="600" y="164278"/>
                  </a:lnTo>
                  <a:lnTo>
                    <a:pt x="0" y="171876"/>
                  </a:lnTo>
                  <a:lnTo>
                    <a:pt x="4978" y="185963"/>
                  </a:lnTo>
                  <a:lnTo>
                    <a:pt x="10680" y="190566"/>
                  </a:lnTo>
                  <a:lnTo>
                    <a:pt x="26423" y="195680"/>
                  </a:lnTo>
                  <a:lnTo>
                    <a:pt x="45179" y="194191"/>
                  </a:lnTo>
                  <a:lnTo>
                    <a:pt x="64568" y="187413"/>
                  </a:lnTo>
                  <a:lnTo>
                    <a:pt x="91351" y="167026"/>
                  </a:lnTo>
                  <a:lnTo>
                    <a:pt x="116455" y="137545"/>
                  </a:lnTo>
                  <a:lnTo>
                    <a:pt x="130819" y="111908"/>
                  </a:lnTo>
                  <a:lnTo>
                    <a:pt x="144259" y="80288"/>
                  </a:lnTo>
                  <a:lnTo>
                    <a:pt x="150806" y="62966"/>
                  </a:lnTo>
                  <a:lnTo>
                    <a:pt x="163725" y="34312"/>
                  </a:lnTo>
                  <a:lnTo>
                    <a:pt x="173700" y="12640"/>
                  </a:lnTo>
                  <a:lnTo>
                    <a:pt x="175781" y="656"/>
                  </a:lnTo>
                  <a:lnTo>
                    <a:pt x="173938" y="0"/>
                  </a:lnTo>
                  <a:lnTo>
                    <a:pt x="159113" y="14678"/>
                  </a:lnTo>
                  <a:lnTo>
                    <a:pt x="139900" y="36604"/>
                  </a:lnTo>
                  <a:lnTo>
                    <a:pt x="121013" y="64694"/>
                  </a:lnTo>
                  <a:lnTo>
                    <a:pt x="103917" y="95287"/>
                  </a:lnTo>
                  <a:lnTo>
                    <a:pt x="89263" y="125347"/>
                  </a:lnTo>
                  <a:lnTo>
                    <a:pt x="86625" y="138161"/>
                  </a:lnTo>
                  <a:lnTo>
                    <a:pt x="89339" y="159924"/>
                  </a:lnTo>
                  <a:lnTo>
                    <a:pt x="99482" y="177123"/>
                  </a:lnTo>
                  <a:lnTo>
                    <a:pt x="106138" y="184673"/>
                  </a:lnTo>
                  <a:lnTo>
                    <a:pt x="114103" y="189000"/>
                  </a:lnTo>
                  <a:lnTo>
                    <a:pt x="132361" y="191927"/>
                  </a:lnTo>
                  <a:lnTo>
                    <a:pt x="159102" y="186237"/>
                  </a:lnTo>
                  <a:lnTo>
                    <a:pt x="172586" y="175647"/>
                  </a:lnTo>
                  <a:lnTo>
                    <a:pt x="182577" y="161533"/>
                  </a:lnTo>
                  <a:lnTo>
                    <a:pt x="192859" y="133239"/>
                  </a:lnTo>
                  <a:lnTo>
                    <a:pt x="193704" y="122930"/>
                  </a:lnTo>
                  <a:lnTo>
                    <a:pt x="191728" y="113644"/>
                  </a:lnTo>
                  <a:lnTo>
                    <a:pt x="190213" y="110603"/>
                  </a:lnTo>
                  <a:lnTo>
                    <a:pt x="188498" y="108576"/>
                  </a:lnTo>
                  <a:lnTo>
                    <a:pt x="186648" y="107225"/>
                  </a:lnTo>
                  <a:lnTo>
                    <a:pt x="184005" y="108441"/>
                  </a:lnTo>
                  <a:lnTo>
                    <a:pt x="162227" y="134645"/>
                  </a:lnTo>
                  <a:lnTo>
                    <a:pt x="151096" y="158211"/>
                  </a:lnTo>
                  <a:lnTo>
                    <a:pt x="149507" y="170952"/>
                  </a:lnTo>
                  <a:lnTo>
                    <a:pt x="150072" y="176325"/>
                  </a:lnTo>
                  <a:lnTo>
                    <a:pt x="152564" y="180613"/>
                  </a:lnTo>
                  <a:lnTo>
                    <a:pt x="160978" y="187259"/>
                  </a:lnTo>
                  <a:lnTo>
                    <a:pt x="180987" y="191596"/>
                  </a:lnTo>
                  <a:lnTo>
                    <a:pt x="208668" y="187992"/>
                  </a:lnTo>
                  <a:lnTo>
                    <a:pt x="236818" y="182367"/>
                  </a:lnTo>
                  <a:lnTo>
                    <a:pt x="248519" y="182159"/>
                  </a:lnTo>
                  <a:lnTo>
                    <a:pt x="277145" y="187774"/>
                  </a:lnTo>
                  <a:lnTo>
                    <a:pt x="293174" y="193630"/>
                  </a:lnTo>
                  <a:lnTo>
                    <a:pt x="298967" y="197748"/>
                  </a:lnTo>
                  <a:lnTo>
                    <a:pt x="302227" y="202621"/>
                  </a:lnTo>
                  <a:lnTo>
                    <a:pt x="302685" y="202377"/>
                  </a:lnTo>
                  <a:lnTo>
                    <a:pt x="303193" y="200224"/>
                  </a:lnTo>
                  <a:lnTo>
                    <a:pt x="303564" y="174539"/>
                  </a:lnTo>
                  <a:lnTo>
                    <a:pt x="301711" y="150887"/>
                  </a:lnTo>
                  <a:lnTo>
                    <a:pt x="295760" y="130648"/>
                  </a:lnTo>
                  <a:lnTo>
                    <a:pt x="290900" y="1235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78596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Erik Holmberg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1134915"/>
            <a:ext cx="1520014" cy="20341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753" y="1209342"/>
            <a:ext cx="6316513" cy="52020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752" y="1209342"/>
            <a:ext cx="6315221" cy="4271742"/>
          </a:xfrm>
          <a:prstGeom prst="rect">
            <a:avLst/>
          </a:prstGeom>
        </p:spPr>
      </p:pic>
      <p:grpSp>
        <p:nvGrpSpPr>
          <p:cNvPr id="116" name="SMARTInkShape-Group79"/>
          <p:cNvGrpSpPr/>
          <p:nvPr/>
        </p:nvGrpSpPr>
        <p:grpSpPr>
          <a:xfrm>
            <a:off x="971550" y="5861050"/>
            <a:ext cx="171451" cy="157393"/>
            <a:chOff x="971550" y="5861050"/>
            <a:chExt cx="171451" cy="157393"/>
          </a:xfrm>
        </p:grpSpPr>
        <p:sp>
          <p:nvSpPr>
            <p:cNvPr id="114" name="SMARTInkShape-319"/>
            <p:cNvSpPr/>
            <p:nvPr>
              <p:custDataLst>
                <p:tags r:id="rId94"/>
              </p:custDataLst>
            </p:nvPr>
          </p:nvSpPr>
          <p:spPr>
            <a:xfrm>
              <a:off x="971550" y="5861050"/>
              <a:ext cx="148052" cy="74496"/>
            </a:xfrm>
            <a:custGeom>
              <a:avLst/>
              <a:gdLst/>
              <a:ahLst/>
              <a:cxnLst/>
              <a:rect l="0" t="0" r="0" b="0"/>
              <a:pathLst>
                <a:path w="148052" h="74496">
                  <a:moveTo>
                    <a:pt x="0" y="63500"/>
                  </a:moveTo>
                  <a:lnTo>
                    <a:pt x="0" y="63500"/>
                  </a:lnTo>
                  <a:lnTo>
                    <a:pt x="0" y="45823"/>
                  </a:lnTo>
                  <a:lnTo>
                    <a:pt x="3763" y="37770"/>
                  </a:lnTo>
                  <a:lnTo>
                    <a:pt x="26483" y="6351"/>
                  </a:lnTo>
                  <a:lnTo>
                    <a:pt x="31291" y="2823"/>
                  </a:lnTo>
                  <a:lnTo>
                    <a:pt x="33560" y="1882"/>
                  </a:lnTo>
                  <a:lnTo>
                    <a:pt x="39845" y="2718"/>
                  </a:lnTo>
                  <a:lnTo>
                    <a:pt x="51317" y="5273"/>
                  </a:lnTo>
                  <a:lnTo>
                    <a:pt x="55378" y="5633"/>
                  </a:lnTo>
                  <a:lnTo>
                    <a:pt x="63653" y="11674"/>
                  </a:lnTo>
                  <a:lnTo>
                    <a:pt x="88914" y="39891"/>
                  </a:lnTo>
                  <a:lnTo>
                    <a:pt x="109275" y="67568"/>
                  </a:lnTo>
                  <a:lnTo>
                    <a:pt x="117006" y="72363"/>
                  </a:lnTo>
                  <a:lnTo>
                    <a:pt x="125145" y="74495"/>
                  </a:lnTo>
                  <a:lnTo>
                    <a:pt x="133466" y="73561"/>
                  </a:lnTo>
                  <a:lnTo>
                    <a:pt x="141163" y="70793"/>
                  </a:lnTo>
                  <a:lnTo>
                    <a:pt x="146935" y="67212"/>
                  </a:lnTo>
                  <a:lnTo>
                    <a:pt x="148051" y="64564"/>
                  </a:lnTo>
                  <a:lnTo>
                    <a:pt x="147410" y="57858"/>
                  </a:lnTo>
                  <a:lnTo>
                    <a:pt x="141203" y="31007"/>
                  </a:lnTo>
                  <a:lnTo>
                    <a:pt x="141074" y="20131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320"/>
            <p:cNvSpPr/>
            <p:nvPr>
              <p:custDataLst>
                <p:tags r:id="rId95"/>
              </p:custDataLst>
            </p:nvPr>
          </p:nvSpPr>
          <p:spPr>
            <a:xfrm>
              <a:off x="1016000" y="5969000"/>
              <a:ext cx="127001" cy="49443"/>
            </a:xfrm>
            <a:custGeom>
              <a:avLst/>
              <a:gdLst/>
              <a:ahLst/>
              <a:cxnLst/>
              <a:rect l="0" t="0" r="0" b="0"/>
              <a:pathLst>
                <a:path w="127001" h="49443">
                  <a:moveTo>
                    <a:pt x="0" y="44450"/>
                  </a:moveTo>
                  <a:lnTo>
                    <a:pt x="0" y="44450"/>
                  </a:lnTo>
                  <a:lnTo>
                    <a:pt x="706" y="34311"/>
                  </a:lnTo>
                  <a:lnTo>
                    <a:pt x="8838" y="14596"/>
                  </a:lnTo>
                  <a:lnTo>
                    <a:pt x="14747" y="8134"/>
                  </a:lnTo>
                  <a:lnTo>
                    <a:pt x="21371" y="3615"/>
                  </a:lnTo>
                  <a:lnTo>
                    <a:pt x="26667" y="1606"/>
                  </a:lnTo>
                  <a:lnTo>
                    <a:pt x="35135" y="4476"/>
                  </a:lnTo>
                  <a:lnTo>
                    <a:pt x="54448" y="17817"/>
                  </a:lnTo>
                  <a:lnTo>
                    <a:pt x="84632" y="41549"/>
                  </a:lnTo>
                  <a:lnTo>
                    <a:pt x="97357" y="47745"/>
                  </a:lnTo>
                  <a:lnTo>
                    <a:pt x="105829" y="49442"/>
                  </a:lnTo>
                  <a:lnTo>
                    <a:pt x="112417" y="48315"/>
                  </a:lnTo>
                  <a:lnTo>
                    <a:pt x="120092" y="43713"/>
                  </a:lnTo>
                  <a:lnTo>
                    <a:pt x="123930" y="39889"/>
                  </a:lnTo>
                  <a:lnTo>
                    <a:pt x="125635" y="35837"/>
                  </a:lnTo>
                  <a:lnTo>
                    <a:pt x="126920" y="5976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7" name="SMARTInkShape-321"/>
          <p:cNvSpPr/>
          <p:nvPr>
            <p:custDataLst>
              <p:tags r:id="rId1"/>
            </p:custDataLst>
          </p:nvPr>
        </p:nvSpPr>
        <p:spPr>
          <a:xfrm>
            <a:off x="222250" y="6686658"/>
            <a:ext cx="2152618" cy="82151"/>
          </a:xfrm>
          <a:custGeom>
            <a:avLst/>
            <a:gdLst/>
            <a:ahLst/>
            <a:cxnLst/>
            <a:rect l="0" t="0" r="0" b="0"/>
            <a:pathLst>
              <a:path w="2152618" h="82151">
                <a:moveTo>
                  <a:pt x="0" y="57042"/>
                </a:moveTo>
                <a:lnTo>
                  <a:pt x="0" y="57042"/>
                </a:lnTo>
                <a:lnTo>
                  <a:pt x="6481" y="56337"/>
                </a:lnTo>
                <a:lnTo>
                  <a:pt x="34206" y="52016"/>
                </a:lnTo>
                <a:lnTo>
                  <a:pt x="60358" y="51280"/>
                </a:lnTo>
                <a:lnTo>
                  <a:pt x="76222" y="51083"/>
                </a:lnTo>
                <a:lnTo>
                  <a:pt x="93148" y="50953"/>
                </a:lnTo>
                <a:lnTo>
                  <a:pt x="112193" y="50160"/>
                </a:lnTo>
                <a:lnTo>
                  <a:pt x="132651" y="48927"/>
                </a:lnTo>
                <a:lnTo>
                  <a:pt x="154051" y="47398"/>
                </a:lnTo>
                <a:lnTo>
                  <a:pt x="176784" y="46379"/>
                </a:lnTo>
                <a:lnTo>
                  <a:pt x="200406" y="45701"/>
                </a:lnTo>
                <a:lnTo>
                  <a:pt x="224621" y="45247"/>
                </a:lnTo>
                <a:lnTo>
                  <a:pt x="249936" y="45651"/>
                </a:lnTo>
                <a:lnTo>
                  <a:pt x="275985" y="46626"/>
                </a:lnTo>
                <a:lnTo>
                  <a:pt x="302523" y="47981"/>
                </a:lnTo>
                <a:lnTo>
                  <a:pt x="331505" y="48885"/>
                </a:lnTo>
                <a:lnTo>
                  <a:pt x="362114" y="49487"/>
                </a:lnTo>
                <a:lnTo>
                  <a:pt x="393810" y="49889"/>
                </a:lnTo>
                <a:lnTo>
                  <a:pt x="428345" y="50863"/>
                </a:lnTo>
                <a:lnTo>
                  <a:pt x="464775" y="52217"/>
                </a:lnTo>
                <a:lnTo>
                  <a:pt x="502467" y="53825"/>
                </a:lnTo>
                <a:lnTo>
                  <a:pt x="541706" y="54192"/>
                </a:lnTo>
                <a:lnTo>
                  <a:pt x="581976" y="53731"/>
                </a:lnTo>
                <a:lnTo>
                  <a:pt x="622934" y="52717"/>
                </a:lnTo>
                <a:lnTo>
                  <a:pt x="665762" y="52042"/>
                </a:lnTo>
                <a:lnTo>
                  <a:pt x="709835" y="51593"/>
                </a:lnTo>
                <a:lnTo>
                  <a:pt x="754740" y="51292"/>
                </a:lnTo>
                <a:lnTo>
                  <a:pt x="800905" y="51092"/>
                </a:lnTo>
                <a:lnTo>
                  <a:pt x="847909" y="50959"/>
                </a:lnTo>
                <a:lnTo>
                  <a:pt x="895473" y="50870"/>
                </a:lnTo>
                <a:lnTo>
                  <a:pt x="942704" y="50811"/>
                </a:lnTo>
                <a:lnTo>
                  <a:pt x="989714" y="50771"/>
                </a:lnTo>
                <a:lnTo>
                  <a:pt x="1036576" y="50745"/>
                </a:lnTo>
                <a:lnTo>
                  <a:pt x="1081928" y="50728"/>
                </a:lnTo>
                <a:lnTo>
                  <a:pt x="1126274" y="50715"/>
                </a:lnTo>
                <a:lnTo>
                  <a:pt x="1169950" y="50708"/>
                </a:lnTo>
                <a:lnTo>
                  <a:pt x="1213178" y="51408"/>
                </a:lnTo>
                <a:lnTo>
                  <a:pt x="1256107" y="52580"/>
                </a:lnTo>
                <a:lnTo>
                  <a:pt x="1298838" y="54068"/>
                </a:lnTo>
                <a:lnTo>
                  <a:pt x="1340731" y="55765"/>
                </a:lnTo>
                <a:lnTo>
                  <a:pt x="1382065" y="57602"/>
                </a:lnTo>
                <a:lnTo>
                  <a:pt x="1423027" y="59532"/>
                </a:lnTo>
                <a:lnTo>
                  <a:pt x="1460918" y="60819"/>
                </a:lnTo>
                <a:lnTo>
                  <a:pt x="1496762" y="61676"/>
                </a:lnTo>
                <a:lnTo>
                  <a:pt x="1531241" y="62248"/>
                </a:lnTo>
                <a:lnTo>
                  <a:pt x="1564811" y="63335"/>
                </a:lnTo>
                <a:lnTo>
                  <a:pt x="1597774" y="64765"/>
                </a:lnTo>
                <a:lnTo>
                  <a:pt x="1630333" y="66424"/>
                </a:lnTo>
                <a:lnTo>
                  <a:pt x="1659800" y="68235"/>
                </a:lnTo>
                <a:lnTo>
                  <a:pt x="1687205" y="70149"/>
                </a:lnTo>
                <a:lnTo>
                  <a:pt x="1713237" y="72130"/>
                </a:lnTo>
                <a:lnTo>
                  <a:pt x="1735530" y="73450"/>
                </a:lnTo>
                <a:lnTo>
                  <a:pt x="1755331" y="74331"/>
                </a:lnTo>
                <a:lnTo>
                  <a:pt x="1773471" y="74918"/>
                </a:lnTo>
                <a:lnTo>
                  <a:pt x="1801152" y="77452"/>
                </a:lnTo>
                <a:lnTo>
                  <a:pt x="1828839" y="80963"/>
                </a:lnTo>
                <a:lnTo>
                  <a:pt x="1847466" y="82150"/>
                </a:lnTo>
                <a:lnTo>
                  <a:pt x="1849005" y="81541"/>
                </a:lnTo>
                <a:lnTo>
                  <a:pt x="1849325" y="80430"/>
                </a:lnTo>
                <a:lnTo>
                  <a:pt x="1848834" y="78984"/>
                </a:lnTo>
                <a:lnTo>
                  <a:pt x="1841399" y="70207"/>
                </a:lnTo>
                <a:lnTo>
                  <a:pt x="1826639" y="66420"/>
                </a:lnTo>
                <a:lnTo>
                  <a:pt x="1803145" y="64032"/>
                </a:lnTo>
                <a:lnTo>
                  <a:pt x="1787002" y="62408"/>
                </a:lnTo>
                <a:lnTo>
                  <a:pt x="1769185" y="60619"/>
                </a:lnTo>
                <a:lnTo>
                  <a:pt x="1748134" y="58721"/>
                </a:lnTo>
                <a:lnTo>
                  <a:pt x="1724928" y="56751"/>
                </a:lnTo>
                <a:lnTo>
                  <a:pt x="1700286" y="54731"/>
                </a:lnTo>
                <a:lnTo>
                  <a:pt x="1672568" y="53385"/>
                </a:lnTo>
                <a:lnTo>
                  <a:pt x="1642801" y="52486"/>
                </a:lnTo>
                <a:lnTo>
                  <a:pt x="1611668" y="51888"/>
                </a:lnTo>
                <a:lnTo>
                  <a:pt x="1578212" y="50784"/>
                </a:lnTo>
                <a:lnTo>
                  <a:pt x="1543208" y="49342"/>
                </a:lnTo>
                <a:lnTo>
                  <a:pt x="1507172" y="47675"/>
                </a:lnTo>
                <a:lnTo>
                  <a:pt x="1467626" y="45858"/>
                </a:lnTo>
                <a:lnTo>
                  <a:pt x="1425739" y="43942"/>
                </a:lnTo>
                <a:lnTo>
                  <a:pt x="1382293" y="41958"/>
                </a:lnTo>
                <a:lnTo>
                  <a:pt x="1337807" y="39931"/>
                </a:lnTo>
                <a:lnTo>
                  <a:pt x="1292626" y="37873"/>
                </a:lnTo>
                <a:lnTo>
                  <a:pt x="1246984" y="35796"/>
                </a:lnTo>
                <a:lnTo>
                  <a:pt x="1199623" y="34412"/>
                </a:lnTo>
                <a:lnTo>
                  <a:pt x="1151115" y="33488"/>
                </a:lnTo>
                <a:lnTo>
                  <a:pt x="1101844" y="32873"/>
                </a:lnTo>
                <a:lnTo>
                  <a:pt x="1049946" y="33167"/>
                </a:lnTo>
                <a:lnTo>
                  <a:pt x="996297" y="34071"/>
                </a:lnTo>
                <a:lnTo>
                  <a:pt x="941481" y="35377"/>
                </a:lnTo>
                <a:lnTo>
                  <a:pt x="886593" y="37660"/>
                </a:lnTo>
                <a:lnTo>
                  <a:pt x="831657" y="40593"/>
                </a:lnTo>
                <a:lnTo>
                  <a:pt x="776688" y="43959"/>
                </a:lnTo>
                <a:lnTo>
                  <a:pt x="722403" y="46909"/>
                </a:lnTo>
                <a:lnTo>
                  <a:pt x="668574" y="49580"/>
                </a:lnTo>
                <a:lnTo>
                  <a:pt x="615050" y="52068"/>
                </a:lnTo>
                <a:lnTo>
                  <a:pt x="563844" y="53726"/>
                </a:lnTo>
                <a:lnTo>
                  <a:pt x="514185" y="54831"/>
                </a:lnTo>
                <a:lnTo>
                  <a:pt x="465557" y="55568"/>
                </a:lnTo>
                <a:lnTo>
                  <a:pt x="420438" y="56059"/>
                </a:lnTo>
                <a:lnTo>
                  <a:pt x="377659" y="56387"/>
                </a:lnTo>
                <a:lnTo>
                  <a:pt x="336439" y="56605"/>
                </a:lnTo>
                <a:lnTo>
                  <a:pt x="299787" y="56045"/>
                </a:lnTo>
                <a:lnTo>
                  <a:pt x="266180" y="54966"/>
                </a:lnTo>
                <a:lnTo>
                  <a:pt x="234604" y="53541"/>
                </a:lnTo>
                <a:lnTo>
                  <a:pt x="207202" y="52592"/>
                </a:lnTo>
                <a:lnTo>
                  <a:pt x="182585" y="51958"/>
                </a:lnTo>
                <a:lnTo>
                  <a:pt x="159823" y="51536"/>
                </a:lnTo>
                <a:lnTo>
                  <a:pt x="128888" y="49185"/>
                </a:lnTo>
                <a:lnTo>
                  <a:pt x="105266" y="45299"/>
                </a:lnTo>
                <a:lnTo>
                  <a:pt x="136975" y="39462"/>
                </a:lnTo>
                <a:lnTo>
                  <a:pt x="154817" y="37561"/>
                </a:lnTo>
                <a:lnTo>
                  <a:pt x="175178" y="35587"/>
                </a:lnTo>
                <a:lnTo>
                  <a:pt x="200746" y="33567"/>
                </a:lnTo>
                <a:lnTo>
                  <a:pt x="229786" y="31515"/>
                </a:lnTo>
                <a:lnTo>
                  <a:pt x="261141" y="29441"/>
                </a:lnTo>
                <a:lnTo>
                  <a:pt x="298272" y="27352"/>
                </a:lnTo>
                <a:lnTo>
                  <a:pt x="339253" y="25254"/>
                </a:lnTo>
                <a:lnTo>
                  <a:pt x="382802" y="23149"/>
                </a:lnTo>
                <a:lnTo>
                  <a:pt x="430885" y="21747"/>
                </a:lnTo>
                <a:lnTo>
                  <a:pt x="481990" y="20812"/>
                </a:lnTo>
                <a:lnTo>
                  <a:pt x="535110" y="20188"/>
                </a:lnTo>
                <a:lnTo>
                  <a:pt x="590984" y="19068"/>
                </a:lnTo>
                <a:lnTo>
                  <a:pt x="648695" y="17614"/>
                </a:lnTo>
                <a:lnTo>
                  <a:pt x="707630" y="15940"/>
                </a:lnTo>
                <a:lnTo>
                  <a:pt x="768792" y="14118"/>
                </a:lnTo>
                <a:lnTo>
                  <a:pt x="831439" y="12198"/>
                </a:lnTo>
                <a:lnTo>
                  <a:pt x="895076" y="10213"/>
                </a:lnTo>
                <a:lnTo>
                  <a:pt x="962901" y="8183"/>
                </a:lnTo>
                <a:lnTo>
                  <a:pt x="1033517" y="6126"/>
                </a:lnTo>
                <a:lnTo>
                  <a:pt x="1105995" y="4048"/>
                </a:lnTo>
                <a:lnTo>
                  <a:pt x="1177597" y="2662"/>
                </a:lnTo>
                <a:lnTo>
                  <a:pt x="1248614" y="1739"/>
                </a:lnTo>
                <a:lnTo>
                  <a:pt x="1319243" y="1123"/>
                </a:lnTo>
                <a:lnTo>
                  <a:pt x="1387495" y="713"/>
                </a:lnTo>
                <a:lnTo>
                  <a:pt x="1454164" y="439"/>
                </a:lnTo>
                <a:lnTo>
                  <a:pt x="1519776" y="256"/>
                </a:lnTo>
                <a:lnTo>
                  <a:pt x="1582567" y="135"/>
                </a:lnTo>
                <a:lnTo>
                  <a:pt x="1643478" y="53"/>
                </a:lnTo>
                <a:lnTo>
                  <a:pt x="1703135" y="0"/>
                </a:lnTo>
                <a:lnTo>
                  <a:pt x="1757724" y="669"/>
                </a:lnTo>
                <a:lnTo>
                  <a:pt x="1808933" y="1821"/>
                </a:lnTo>
                <a:lnTo>
                  <a:pt x="1857889" y="3295"/>
                </a:lnTo>
                <a:lnTo>
                  <a:pt x="1902520" y="4277"/>
                </a:lnTo>
                <a:lnTo>
                  <a:pt x="1944269" y="4932"/>
                </a:lnTo>
                <a:lnTo>
                  <a:pt x="1984096" y="5368"/>
                </a:lnTo>
                <a:lnTo>
                  <a:pt x="2018408" y="6365"/>
                </a:lnTo>
                <a:lnTo>
                  <a:pt x="2049045" y="7735"/>
                </a:lnTo>
                <a:lnTo>
                  <a:pt x="2077230" y="9353"/>
                </a:lnTo>
                <a:lnTo>
                  <a:pt x="2099548" y="10433"/>
                </a:lnTo>
                <a:lnTo>
                  <a:pt x="2117954" y="11153"/>
                </a:lnTo>
                <a:lnTo>
                  <a:pt x="2149425" y="14047"/>
                </a:lnTo>
                <a:lnTo>
                  <a:pt x="2152617" y="15679"/>
                </a:lnTo>
                <a:lnTo>
                  <a:pt x="2150511" y="18178"/>
                </a:lnTo>
                <a:lnTo>
                  <a:pt x="2136883" y="24717"/>
                </a:lnTo>
                <a:lnTo>
                  <a:pt x="2122383" y="27731"/>
                </a:lnTo>
                <a:lnTo>
                  <a:pt x="2103544" y="30446"/>
                </a:lnTo>
                <a:lnTo>
                  <a:pt x="2081813" y="32961"/>
                </a:lnTo>
                <a:lnTo>
                  <a:pt x="2055331" y="36049"/>
                </a:lnTo>
                <a:lnTo>
                  <a:pt x="2025682" y="39519"/>
                </a:lnTo>
                <a:lnTo>
                  <a:pt x="1993921" y="43243"/>
                </a:lnTo>
                <a:lnTo>
                  <a:pt x="1958636" y="45726"/>
                </a:lnTo>
                <a:lnTo>
                  <a:pt x="1921002" y="47381"/>
                </a:lnTo>
                <a:lnTo>
                  <a:pt x="1881801" y="48484"/>
                </a:lnTo>
                <a:lnTo>
                  <a:pt x="1839440" y="49221"/>
                </a:lnTo>
                <a:lnTo>
                  <a:pt x="1794971" y="49711"/>
                </a:lnTo>
                <a:lnTo>
                  <a:pt x="1749098" y="50038"/>
                </a:lnTo>
                <a:lnTo>
                  <a:pt x="1701582" y="50256"/>
                </a:lnTo>
                <a:lnTo>
                  <a:pt x="1652971" y="50401"/>
                </a:lnTo>
                <a:lnTo>
                  <a:pt x="1603631" y="50498"/>
                </a:lnTo>
                <a:lnTo>
                  <a:pt x="1553098" y="49857"/>
                </a:lnTo>
                <a:lnTo>
                  <a:pt x="1501771" y="48724"/>
                </a:lnTo>
                <a:lnTo>
                  <a:pt x="1449914" y="47264"/>
                </a:lnTo>
                <a:lnTo>
                  <a:pt x="1394176" y="45584"/>
                </a:lnTo>
                <a:lnTo>
                  <a:pt x="1335851" y="43759"/>
                </a:lnTo>
                <a:lnTo>
                  <a:pt x="1275800" y="41837"/>
                </a:lnTo>
                <a:lnTo>
                  <a:pt x="1214600" y="40555"/>
                </a:lnTo>
                <a:lnTo>
                  <a:pt x="1152634" y="39700"/>
                </a:lnTo>
                <a:lnTo>
                  <a:pt x="1090156" y="39131"/>
                </a:lnTo>
                <a:lnTo>
                  <a:pt x="1026632" y="39457"/>
                </a:lnTo>
                <a:lnTo>
                  <a:pt x="962410" y="40379"/>
                </a:lnTo>
                <a:lnTo>
                  <a:pt x="897723" y="41700"/>
                </a:lnTo>
                <a:lnTo>
                  <a:pt x="832021" y="43286"/>
                </a:lnTo>
                <a:lnTo>
                  <a:pt x="765642" y="45050"/>
                </a:lnTo>
                <a:lnTo>
                  <a:pt x="698811" y="46930"/>
                </a:lnTo>
                <a:lnTo>
                  <a:pt x="635913" y="48890"/>
                </a:lnTo>
                <a:lnTo>
                  <a:pt x="575637" y="50901"/>
                </a:lnTo>
                <a:lnTo>
                  <a:pt x="517108" y="52948"/>
                </a:lnTo>
                <a:lnTo>
                  <a:pt x="462566" y="54313"/>
                </a:lnTo>
                <a:lnTo>
                  <a:pt x="410683" y="55222"/>
                </a:lnTo>
                <a:lnTo>
                  <a:pt x="360572" y="55829"/>
                </a:lnTo>
                <a:lnTo>
                  <a:pt x="314465" y="56234"/>
                </a:lnTo>
                <a:lnTo>
                  <a:pt x="271027" y="56502"/>
                </a:lnTo>
                <a:lnTo>
                  <a:pt x="229368" y="56682"/>
                </a:lnTo>
                <a:lnTo>
                  <a:pt x="192423" y="57508"/>
                </a:lnTo>
                <a:lnTo>
                  <a:pt x="158621" y="58764"/>
                </a:lnTo>
                <a:lnTo>
                  <a:pt x="126914" y="60306"/>
                </a:lnTo>
                <a:lnTo>
                  <a:pt x="101543" y="61335"/>
                </a:lnTo>
                <a:lnTo>
                  <a:pt x="80395" y="62021"/>
                </a:lnTo>
                <a:lnTo>
                  <a:pt x="49842" y="62783"/>
                </a:lnTo>
                <a:lnTo>
                  <a:pt x="36263" y="63121"/>
                </a:lnTo>
                <a:lnTo>
                  <a:pt x="36170" y="61800"/>
                </a:lnTo>
                <a:lnTo>
                  <a:pt x="45474" y="56569"/>
                </a:lnTo>
                <a:lnTo>
                  <a:pt x="59244" y="53905"/>
                </a:lnTo>
                <a:lnTo>
                  <a:pt x="78301" y="51422"/>
                </a:lnTo>
                <a:lnTo>
                  <a:pt x="100884" y="49063"/>
                </a:lnTo>
                <a:lnTo>
                  <a:pt x="127934" y="46784"/>
                </a:lnTo>
                <a:lnTo>
                  <a:pt x="157962" y="44557"/>
                </a:lnTo>
                <a:lnTo>
                  <a:pt x="189974" y="42370"/>
                </a:lnTo>
                <a:lnTo>
                  <a:pt x="228250" y="40204"/>
                </a:lnTo>
                <a:lnTo>
                  <a:pt x="270700" y="38056"/>
                </a:lnTo>
                <a:lnTo>
                  <a:pt x="315933" y="35918"/>
                </a:lnTo>
                <a:lnTo>
                  <a:pt x="367256" y="33787"/>
                </a:lnTo>
                <a:lnTo>
                  <a:pt x="422637" y="31661"/>
                </a:lnTo>
                <a:lnTo>
                  <a:pt x="480725" y="29538"/>
                </a:lnTo>
                <a:lnTo>
                  <a:pt x="543439" y="27417"/>
                </a:lnTo>
                <a:lnTo>
                  <a:pt x="609237" y="25297"/>
                </a:lnTo>
                <a:lnTo>
                  <a:pt x="677091" y="23179"/>
                </a:lnTo>
                <a:lnTo>
                  <a:pt x="747728" y="21767"/>
                </a:lnTo>
                <a:lnTo>
                  <a:pt x="820218" y="20825"/>
                </a:lnTo>
                <a:lnTo>
                  <a:pt x="893946" y="20197"/>
                </a:lnTo>
                <a:lnTo>
                  <a:pt x="967086" y="19778"/>
                </a:lnTo>
                <a:lnTo>
                  <a:pt x="1039835" y="19500"/>
                </a:lnTo>
                <a:lnTo>
                  <a:pt x="1112323" y="19314"/>
                </a:lnTo>
                <a:lnTo>
                  <a:pt x="1182521" y="19895"/>
                </a:lnTo>
                <a:lnTo>
                  <a:pt x="1251192" y="20989"/>
                </a:lnTo>
                <a:lnTo>
                  <a:pt x="1318845" y="22423"/>
                </a:lnTo>
                <a:lnTo>
                  <a:pt x="1385113" y="24084"/>
                </a:lnTo>
                <a:lnTo>
                  <a:pt x="1450459" y="25898"/>
                </a:lnTo>
                <a:lnTo>
                  <a:pt x="1515189" y="27813"/>
                </a:lnTo>
                <a:lnTo>
                  <a:pt x="1575982" y="29089"/>
                </a:lnTo>
                <a:lnTo>
                  <a:pt x="1634149" y="29940"/>
                </a:lnTo>
                <a:lnTo>
                  <a:pt x="1690566" y="30507"/>
                </a:lnTo>
                <a:lnTo>
                  <a:pt x="1742994" y="30885"/>
                </a:lnTo>
                <a:lnTo>
                  <a:pt x="1792763" y="31137"/>
                </a:lnTo>
                <a:lnTo>
                  <a:pt x="1840759" y="31306"/>
                </a:lnTo>
                <a:lnTo>
                  <a:pt x="1883339" y="31417"/>
                </a:lnTo>
                <a:lnTo>
                  <a:pt x="1922309" y="31492"/>
                </a:lnTo>
                <a:lnTo>
                  <a:pt x="1958873" y="31543"/>
                </a:lnTo>
                <a:lnTo>
                  <a:pt x="1983249" y="31575"/>
                </a:lnTo>
                <a:lnTo>
                  <a:pt x="2032000" y="3164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6" name="SMARTInkShape-Group81"/>
          <p:cNvGrpSpPr/>
          <p:nvPr/>
        </p:nvGrpSpPr>
        <p:grpSpPr>
          <a:xfrm>
            <a:off x="317500" y="6281032"/>
            <a:ext cx="1600201" cy="288361"/>
            <a:chOff x="317500" y="6281032"/>
            <a:chExt cx="1600201" cy="288361"/>
          </a:xfrm>
        </p:grpSpPr>
        <p:sp>
          <p:nvSpPr>
            <p:cNvPr id="118" name="SMARTInkShape-322"/>
            <p:cNvSpPr/>
            <p:nvPr>
              <p:custDataLst>
                <p:tags r:id="rId76"/>
              </p:custDataLst>
            </p:nvPr>
          </p:nvSpPr>
          <p:spPr>
            <a:xfrm>
              <a:off x="844550" y="643890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323"/>
            <p:cNvSpPr/>
            <p:nvPr>
              <p:custDataLst>
                <p:tags r:id="rId77"/>
              </p:custDataLst>
            </p:nvPr>
          </p:nvSpPr>
          <p:spPr>
            <a:xfrm>
              <a:off x="1003300" y="6400800"/>
              <a:ext cx="104176" cy="98326"/>
            </a:xfrm>
            <a:custGeom>
              <a:avLst/>
              <a:gdLst/>
              <a:ahLst/>
              <a:cxnLst/>
              <a:rect l="0" t="0" r="0" b="0"/>
              <a:pathLst>
                <a:path w="104176" h="98326">
                  <a:moveTo>
                    <a:pt x="0" y="6350"/>
                  </a:moveTo>
                  <a:lnTo>
                    <a:pt x="0" y="6350"/>
                  </a:lnTo>
                  <a:lnTo>
                    <a:pt x="12209" y="21930"/>
                  </a:lnTo>
                  <a:lnTo>
                    <a:pt x="23765" y="45695"/>
                  </a:lnTo>
                  <a:lnTo>
                    <a:pt x="36126" y="71708"/>
                  </a:lnTo>
                  <a:lnTo>
                    <a:pt x="48726" y="90548"/>
                  </a:lnTo>
                  <a:lnTo>
                    <a:pt x="57169" y="96688"/>
                  </a:lnTo>
                  <a:lnTo>
                    <a:pt x="61396" y="98325"/>
                  </a:lnTo>
                  <a:lnTo>
                    <a:pt x="65625" y="98006"/>
                  </a:lnTo>
                  <a:lnTo>
                    <a:pt x="74087" y="93887"/>
                  </a:lnTo>
                  <a:lnTo>
                    <a:pt x="86784" y="76894"/>
                  </a:lnTo>
                  <a:lnTo>
                    <a:pt x="96113" y="50613"/>
                  </a:lnTo>
                  <a:lnTo>
                    <a:pt x="104175" y="2097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324"/>
            <p:cNvSpPr/>
            <p:nvPr>
              <p:custDataLst>
                <p:tags r:id="rId78"/>
              </p:custDataLst>
            </p:nvPr>
          </p:nvSpPr>
          <p:spPr>
            <a:xfrm>
              <a:off x="1129497" y="6496050"/>
              <a:ext cx="55414" cy="73343"/>
            </a:xfrm>
            <a:custGeom>
              <a:avLst/>
              <a:gdLst/>
              <a:ahLst/>
              <a:cxnLst/>
              <a:rect l="0" t="0" r="0" b="0"/>
              <a:pathLst>
                <a:path w="55414" h="73343">
                  <a:moveTo>
                    <a:pt x="32553" y="0"/>
                  </a:moveTo>
                  <a:lnTo>
                    <a:pt x="32553" y="0"/>
                  </a:lnTo>
                  <a:lnTo>
                    <a:pt x="25811" y="3371"/>
                  </a:lnTo>
                  <a:lnTo>
                    <a:pt x="2699" y="32603"/>
                  </a:lnTo>
                  <a:lnTo>
                    <a:pt x="0" y="44829"/>
                  </a:lnTo>
                  <a:lnTo>
                    <a:pt x="267" y="51053"/>
                  </a:lnTo>
                  <a:lnTo>
                    <a:pt x="4328" y="61731"/>
                  </a:lnTo>
                  <a:lnTo>
                    <a:pt x="7386" y="66554"/>
                  </a:lnTo>
                  <a:lnTo>
                    <a:pt x="10836" y="69769"/>
                  </a:lnTo>
                  <a:lnTo>
                    <a:pt x="18433" y="73342"/>
                  </a:lnTo>
                  <a:lnTo>
                    <a:pt x="28394" y="73048"/>
                  </a:lnTo>
                  <a:lnTo>
                    <a:pt x="34014" y="71982"/>
                  </a:lnTo>
                  <a:lnTo>
                    <a:pt x="44021" y="65153"/>
                  </a:lnTo>
                  <a:lnTo>
                    <a:pt x="48665" y="60368"/>
                  </a:lnTo>
                  <a:lnTo>
                    <a:pt x="53825" y="49408"/>
                  </a:lnTo>
                  <a:lnTo>
                    <a:pt x="55413" y="36776"/>
                  </a:lnTo>
                  <a:lnTo>
                    <a:pt x="53767" y="21754"/>
                  </a:lnTo>
                  <a:lnTo>
                    <a:pt x="48802" y="11315"/>
                  </a:lnTo>
                  <a:lnTo>
                    <a:pt x="3890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325"/>
            <p:cNvSpPr/>
            <p:nvPr>
              <p:custDataLst>
                <p:tags r:id="rId79"/>
              </p:custDataLst>
            </p:nvPr>
          </p:nvSpPr>
          <p:spPr>
            <a:xfrm>
              <a:off x="1263650" y="64325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5775" y="7630"/>
                  </a:lnTo>
                  <a:lnTo>
                    <a:pt x="12209" y="3863"/>
                  </a:lnTo>
                  <a:lnTo>
                    <a:pt x="41635" y="763"/>
                  </a:lnTo>
                  <a:lnTo>
                    <a:pt x="72459" y="10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326"/>
            <p:cNvSpPr/>
            <p:nvPr>
              <p:custDataLst>
                <p:tags r:id="rId80"/>
              </p:custDataLst>
            </p:nvPr>
          </p:nvSpPr>
          <p:spPr>
            <a:xfrm>
              <a:off x="1292504" y="6400800"/>
              <a:ext cx="15597" cy="76201"/>
            </a:xfrm>
            <a:custGeom>
              <a:avLst/>
              <a:gdLst/>
              <a:ahLst/>
              <a:cxnLst/>
              <a:rect l="0" t="0" r="0" b="0"/>
              <a:pathLst>
                <a:path w="15597" h="76201">
                  <a:moveTo>
                    <a:pt x="15596" y="0"/>
                  </a:moveTo>
                  <a:lnTo>
                    <a:pt x="15596" y="0"/>
                  </a:lnTo>
                  <a:lnTo>
                    <a:pt x="4765" y="27437"/>
                  </a:lnTo>
                  <a:lnTo>
                    <a:pt x="0" y="49208"/>
                  </a:lnTo>
                  <a:lnTo>
                    <a:pt x="2896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327"/>
            <p:cNvSpPr/>
            <p:nvPr>
              <p:custDataLst>
                <p:tags r:id="rId81"/>
              </p:custDataLst>
            </p:nvPr>
          </p:nvSpPr>
          <p:spPr>
            <a:xfrm>
              <a:off x="1474684" y="6308529"/>
              <a:ext cx="17567" cy="98622"/>
            </a:xfrm>
            <a:custGeom>
              <a:avLst/>
              <a:gdLst/>
              <a:ahLst/>
              <a:cxnLst/>
              <a:rect l="0" t="0" r="0" b="0"/>
              <a:pathLst>
                <a:path w="17567" h="98622">
                  <a:moveTo>
                    <a:pt x="17566" y="3371"/>
                  </a:moveTo>
                  <a:lnTo>
                    <a:pt x="17566" y="3371"/>
                  </a:lnTo>
                  <a:lnTo>
                    <a:pt x="17566" y="0"/>
                  </a:lnTo>
                  <a:lnTo>
                    <a:pt x="16861" y="418"/>
                  </a:lnTo>
                  <a:lnTo>
                    <a:pt x="14195" y="4645"/>
                  </a:lnTo>
                  <a:lnTo>
                    <a:pt x="11099" y="29702"/>
                  </a:lnTo>
                  <a:lnTo>
                    <a:pt x="6321" y="56407"/>
                  </a:lnTo>
                  <a:lnTo>
                    <a:pt x="267" y="83227"/>
                  </a:lnTo>
                  <a:lnTo>
                    <a:pt x="0" y="91779"/>
                  </a:lnTo>
                  <a:lnTo>
                    <a:pt x="916" y="94058"/>
                  </a:lnTo>
                  <a:lnTo>
                    <a:pt x="4866" y="98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328"/>
            <p:cNvSpPr/>
            <p:nvPr>
              <p:custDataLst>
                <p:tags r:id="rId82"/>
              </p:custDataLst>
            </p:nvPr>
          </p:nvSpPr>
          <p:spPr>
            <a:xfrm>
              <a:off x="1409700" y="6282841"/>
              <a:ext cx="152401" cy="10010"/>
            </a:xfrm>
            <a:custGeom>
              <a:avLst/>
              <a:gdLst/>
              <a:ahLst/>
              <a:cxnLst/>
              <a:rect l="0" t="0" r="0" b="0"/>
              <a:pathLst>
                <a:path w="152401" h="10010">
                  <a:moveTo>
                    <a:pt x="0" y="3659"/>
                  </a:moveTo>
                  <a:lnTo>
                    <a:pt x="0" y="3659"/>
                  </a:lnTo>
                  <a:lnTo>
                    <a:pt x="20984" y="0"/>
                  </a:lnTo>
                  <a:lnTo>
                    <a:pt x="49100" y="2261"/>
                  </a:lnTo>
                  <a:lnTo>
                    <a:pt x="71916" y="3037"/>
                  </a:lnTo>
                  <a:lnTo>
                    <a:pt x="94287" y="3381"/>
                  </a:lnTo>
                  <a:lnTo>
                    <a:pt x="124833" y="5458"/>
                  </a:lnTo>
                  <a:lnTo>
                    <a:pt x="152400" y="10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329"/>
            <p:cNvSpPr/>
            <p:nvPr>
              <p:custDataLst>
                <p:tags r:id="rId83"/>
              </p:custDataLst>
            </p:nvPr>
          </p:nvSpPr>
          <p:spPr>
            <a:xfrm>
              <a:off x="1422400" y="6324600"/>
              <a:ext cx="95251" cy="18150"/>
            </a:xfrm>
            <a:custGeom>
              <a:avLst/>
              <a:gdLst/>
              <a:ahLst/>
              <a:cxnLst/>
              <a:rect l="0" t="0" r="0" b="0"/>
              <a:pathLst>
                <a:path w="95251" h="18150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742" y="12209"/>
                  </a:lnTo>
                  <a:lnTo>
                    <a:pt x="17578" y="16010"/>
                  </a:lnTo>
                  <a:lnTo>
                    <a:pt x="41427" y="18149"/>
                  </a:lnTo>
                  <a:lnTo>
                    <a:pt x="68954" y="16901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330"/>
            <p:cNvSpPr/>
            <p:nvPr>
              <p:custDataLst>
                <p:tags r:id="rId84"/>
              </p:custDataLst>
            </p:nvPr>
          </p:nvSpPr>
          <p:spPr>
            <a:xfrm>
              <a:off x="1416050" y="6432550"/>
              <a:ext cx="12701" cy="80491"/>
            </a:xfrm>
            <a:custGeom>
              <a:avLst/>
              <a:gdLst/>
              <a:ahLst/>
              <a:cxnLst/>
              <a:rect l="0" t="0" r="0" b="0"/>
              <a:pathLst>
                <a:path w="12701" h="80491">
                  <a:moveTo>
                    <a:pt x="12700" y="0"/>
                  </a:moveTo>
                  <a:lnTo>
                    <a:pt x="12700" y="0"/>
                  </a:lnTo>
                  <a:lnTo>
                    <a:pt x="11995" y="10844"/>
                  </a:lnTo>
                  <a:lnTo>
                    <a:pt x="3862" y="42063"/>
                  </a:lnTo>
                  <a:lnTo>
                    <a:pt x="509" y="72122"/>
                  </a:lnTo>
                  <a:lnTo>
                    <a:pt x="100" y="80490"/>
                  </a:lnTo>
                  <a:lnTo>
                    <a:pt x="67" y="80471"/>
                  </a:lnTo>
                  <a:lnTo>
                    <a:pt x="0" y="70117"/>
                  </a:lnTo>
                  <a:lnTo>
                    <a:pt x="0" y="76124"/>
                  </a:lnTo>
                  <a:lnTo>
                    <a:pt x="6273" y="76199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331"/>
            <p:cNvSpPr/>
            <p:nvPr>
              <p:custDataLst>
                <p:tags r:id="rId85"/>
              </p:custDataLst>
            </p:nvPr>
          </p:nvSpPr>
          <p:spPr>
            <a:xfrm>
              <a:off x="1403350" y="6446608"/>
              <a:ext cx="127001" cy="62143"/>
            </a:xfrm>
            <a:custGeom>
              <a:avLst/>
              <a:gdLst/>
              <a:ahLst/>
              <a:cxnLst/>
              <a:rect l="0" t="0" r="0" b="0"/>
              <a:pathLst>
                <a:path w="127001" h="62143">
                  <a:moveTo>
                    <a:pt x="0" y="24042"/>
                  </a:moveTo>
                  <a:lnTo>
                    <a:pt x="0" y="24042"/>
                  </a:lnTo>
                  <a:lnTo>
                    <a:pt x="13815" y="15253"/>
                  </a:lnTo>
                  <a:lnTo>
                    <a:pt x="21662" y="9552"/>
                  </a:lnTo>
                  <a:lnTo>
                    <a:pt x="34719" y="6343"/>
                  </a:lnTo>
                  <a:lnTo>
                    <a:pt x="45769" y="5592"/>
                  </a:lnTo>
                  <a:lnTo>
                    <a:pt x="50269" y="6804"/>
                  </a:lnTo>
                  <a:lnTo>
                    <a:pt x="57149" y="11913"/>
                  </a:lnTo>
                  <a:lnTo>
                    <a:pt x="71781" y="34861"/>
                  </a:lnTo>
                  <a:lnTo>
                    <a:pt x="72548" y="38310"/>
                  </a:lnTo>
                  <a:lnTo>
                    <a:pt x="72355" y="41315"/>
                  </a:lnTo>
                  <a:lnTo>
                    <a:pt x="70345" y="47836"/>
                  </a:lnTo>
                  <a:lnTo>
                    <a:pt x="70885" y="48372"/>
                  </a:lnTo>
                  <a:lnTo>
                    <a:pt x="73368" y="48966"/>
                  </a:lnTo>
                  <a:lnTo>
                    <a:pt x="74312" y="47713"/>
                  </a:lnTo>
                  <a:lnTo>
                    <a:pt x="79322" y="31723"/>
                  </a:lnTo>
                  <a:lnTo>
                    <a:pt x="96572" y="10411"/>
                  </a:lnTo>
                  <a:lnTo>
                    <a:pt x="106852" y="3227"/>
                  </a:lnTo>
                  <a:lnTo>
                    <a:pt x="115464" y="0"/>
                  </a:lnTo>
                  <a:lnTo>
                    <a:pt x="117193" y="253"/>
                  </a:lnTo>
                  <a:lnTo>
                    <a:pt x="118345" y="1127"/>
                  </a:lnTo>
                  <a:lnTo>
                    <a:pt x="123566" y="10970"/>
                  </a:lnTo>
                  <a:lnTo>
                    <a:pt x="125982" y="25812"/>
                  </a:lnTo>
                  <a:lnTo>
                    <a:pt x="121443" y="50088"/>
                  </a:lnTo>
                  <a:lnTo>
                    <a:pt x="122884" y="55139"/>
                  </a:lnTo>
                  <a:lnTo>
                    <a:pt x="127000" y="621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332"/>
            <p:cNvSpPr/>
            <p:nvPr>
              <p:custDataLst>
                <p:tags r:id="rId86"/>
              </p:custDataLst>
            </p:nvPr>
          </p:nvSpPr>
          <p:spPr>
            <a:xfrm>
              <a:off x="1384300" y="6413741"/>
              <a:ext cx="184151" cy="18810"/>
            </a:xfrm>
            <a:custGeom>
              <a:avLst/>
              <a:gdLst/>
              <a:ahLst/>
              <a:cxnLst/>
              <a:rect l="0" t="0" r="0" b="0"/>
              <a:pathLst>
                <a:path w="184151" h="18810">
                  <a:moveTo>
                    <a:pt x="0" y="18809"/>
                  </a:moveTo>
                  <a:lnTo>
                    <a:pt x="0" y="18809"/>
                  </a:lnTo>
                  <a:lnTo>
                    <a:pt x="0" y="15438"/>
                  </a:lnTo>
                  <a:lnTo>
                    <a:pt x="1881" y="11902"/>
                  </a:lnTo>
                  <a:lnTo>
                    <a:pt x="5775" y="7977"/>
                  </a:lnTo>
                  <a:lnTo>
                    <a:pt x="12209" y="3882"/>
                  </a:lnTo>
                  <a:lnTo>
                    <a:pt x="43046" y="573"/>
                  </a:lnTo>
                  <a:lnTo>
                    <a:pt x="72100" y="0"/>
                  </a:lnTo>
                  <a:lnTo>
                    <a:pt x="98896" y="1241"/>
                  </a:lnTo>
                  <a:lnTo>
                    <a:pt x="124004" y="9213"/>
                  </a:lnTo>
                  <a:lnTo>
                    <a:pt x="151808" y="16704"/>
                  </a:lnTo>
                  <a:lnTo>
                    <a:pt x="170941" y="18393"/>
                  </a:lnTo>
                  <a:lnTo>
                    <a:pt x="176633" y="16742"/>
                  </a:lnTo>
                  <a:lnTo>
                    <a:pt x="184150" y="12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333"/>
            <p:cNvSpPr/>
            <p:nvPr>
              <p:custDataLst>
                <p:tags r:id="rId87"/>
              </p:custDataLst>
            </p:nvPr>
          </p:nvSpPr>
          <p:spPr>
            <a:xfrm>
              <a:off x="1619786" y="6343650"/>
              <a:ext cx="135391" cy="104543"/>
            </a:xfrm>
            <a:custGeom>
              <a:avLst/>
              <a:gdLst/>
              <a:ahLst/>
              <a:cxnLst/>
              <a:rect l="0" t="0" r="0" b="0"/>
              <a:pathLst>
                <a:path w="135391" h="104543">
                  <a:moveTo>
                    <a:pt x="94714" y="0"/>
                  </a:moveTo>
                  <a:lnTo>
                    <a:pt x="94714" y="0"/>
                  </a:lnTo>
                  <a:lnTo>
                    <a:pt x="85876" y="0"/>
                  </a:lnTo>
                  <a:lnTo>
                    <a:pt x="73045" y="6741"/>
                  </a:lnTo>
                  <a:lnTo>
                    <a:pt x="49041" y="31801"/>
                  </a:lnTo>
                  <a:lnTo>
                    <a:pt x="27402" y="55675"/>
                  </a:lnTo>
                  <a:lnTo>
                    <a:pt x="8615" y="85264"/>
                  </a:lnTo>
                  <a:lnTo>
                    <a:pt x="1272" y="98373"/>
                  </a:lnTo>
                  <a:lnTo>
                    <a:pt x="669" y="98743"/>
                  </a:lnTo>
                  <a:lnTo>
                    <a:pt x="267" y="98284"/>
                  </a:lnTo>
                  <a:lnTo>
                    <a:pt x="0" y="97272"/>
                  </a:lnTo>
                  <a:lnTo>
                    <a:pt x="22655" y="71008"/>
                  </a:lnTo>
                  <a:lnTo>
                    <a:pt x="43902" y="40134"/>
                  </a:lnTo>
                  <a:lnTo>
                    <a:pt x="60010" y="22976"/>
                  </a:lnTo>
                  <a:lnTo>
                    <a:pt x="64708" y="20795"/>
                  </a:lnTo>
                  <a:lnTo>
                    <a:pt x="66949" y="20918"/>
                  </a:lnTo>
                  <a:lnTo>
                    <a:pt x="71320" y="22937"/>
                  </a:lnTo>
                  <a:lnTo>
                    <a:pt x="84945" y="35758"/>
                  </a:lnTo>
                  <a:lnTo>
                    <a:pt x="109602" y="65838"/>
                  </a:lnTo>
                  <a:lnTo>
                    <a:pt x="134562" y="96714"/>
                  </a:lnTo>
                  <a:lnTo>
                    <a:pt x="135390" y="98343"/>
                  </a:lnTo>
                  <a:lnTo>
                    <a:pt x="135237" y="99429"/>
                  </a:lnTo>
                  <a:lnTo>
                    <a:pt x="134429" y="100153"/>
                  </a:lnTo>
                  <a:lnTo>
                    <a:pt x="123180" y="104542"/>
                  </a:lnTo>
                  <a:lnTo>
                    <a:pt x="99699" y="103569"/>
                  </a:lnTo>
                  <a:lnTo>
                    <a:pt x="70399" y="98813"/>
                  </a:lnTo>
                  <a:lnTo>
                    <a:pt x="39738" y="95953"/>
                  </a:lnTo>
                  <a:lnTo>
                    <a:pt x="21269" y="95312"/>
                  </a:lnTo>
                  <a:lnTo>
                    <a:pt x="24864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334"/>
            <p:cNvSpPr/>
            <p:nvPr>
              <p:custDataLst>
                <p:tags r:id="rId88"/>
              </p:custDataLst>
            </p:nvPr>
          </p:nvSpPr>
          <p:spPr>
            <a:xfrm>
              <a:off x="1827321" y="6281032"/>
              <a:ext cx="62148" cy="171303"/>
            </a:xfrm>
            <a:custGeom>
              <a:avLst/>
              <a:gdLst/>
              <a:ahLst/>
              <a:cxnLst/>
              <a:rect l="0" t="0" r="0" b="0"/>
              <a:pathLst>
                <a:path w="62148" h="171303">
                  <a:moveTo>
                    <a:pt x="20529" y="5468"/>
                  </a:moveTo>
                  <a:lnTo>
                    <a:pt x="20529" y="5468"/>
                  </a:lnTo>
                  <a:lnTo>
                    <a:pt x="20529" y="0"/>
                  </a:lnTo>
                  <a:lnTo>
                    <a:pt x="23900" y="6121"/>
                  </a:lnTo>
                  <a:lnTo>
                    <a:pt x="21221" y="36746"/>
                  </a:lnTo>
                  <a:lnTo>
                    <a:pt x="17779" y="58880"/>
                  </a:lnTo>
                  <a:lnTo>
                    <a:pt x="12016" y="82829"/>
                  </a:lnTo>
                  <a:lnTo>
                    <a:pt x="5457" y="106878"/>
                  </a:lnTo>
                  <a:lnTo>
                    <a:pt x="189" y="129326"/>
                  </a:lnTo>
                  <a:lnTo>
                    <a:pt x="0" y="155056"/>
                  </a:lnTo>
                  <a:lnTo>
                    <a:pt x="4584" y="165555"/>
                  </a:lnTo>
                  <a:lnTo>
                    <a:pt x="7783" y="169343"/>
                  </a:lnTo>
                  <a:lnTo>
                    <a:pt x="12031" y="171162"/>
                  </a:lnTo>
                  <a:lnTo>
                    <a:pt x="22397" y="171302"/>
                  </a:lnTo>
                  <a:lnTo>
                    <a:pt x="50643" y="158732"/>
                  </a:lnTo>
                  <a:lnTo>
                    <a:pt x="55422" y="156327"/>
                  </a:lnTo>
                  <a:lnTo>
                    <a:pt x="58608" y="153312"/>
                  </a:lnTo>
                  <a:lnTo>
                    <a:pt x="62147" y="146200"/>
                  </a:lnTo>
                  <a:lnTo>
                    <a:pt x="61680" y="142329"/>
                  </a:lnTo>
                  <a:lnTo>
                    <a:pt x="52279" y="1261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335"/>
            <p:cNvSpPr/>
            <p:nvPr>
              <p:custDataLst>
                <p:tags r:id="rId89"/>
              </p:custDataLst>
            </p:nvPr>
          </p:nvSpPr>
          <p:spPr>
            <a:xfrm>
              <a:off x="1803400" y="63563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0"/>
                  </a:moveTo>
                  <a:lnTo>
                    <a:pt x="0" y="0"/>
                  </a:lnTo>
                  <a:lnTo>
                    <a:pt x="27630" y="5026"/>
                  </a:lnTo>
                  <a:lnTo>
                    <a:pt x="53342" y="5958"/>
                  </a:lnTo>
                  <a:lnTo>
                    <a:pt x="81422" y="6233"/>
                  </a:lnTo>
                  <a:lnTo>
                    <a:pt x="96865" y="7003"/>
                  </a:lnTo>
                  <a:lnTo>
                    <a:pt x="1143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336"/>
            <p:cNvSpPr/>
            <p:nvPr>
              <p:custDataLst>
                <p:tags r:id="rId90"/>
              </p:custDataLst>
            </p:nvPr>
          </p:nvSpPr>
          <p:spPr>
            <a:xfrm>
              <a:off x="558800" y="6419850"/>
              <a:ext cx="88901" cy="109282"/>
            </a:xfrm>
            <a:custGeom>
              <a:avLst/>
              <a:gdLst/>
              <a:ahLst/>
              <a:cxnLst/>
              <a:rect l="0" t="0" r="0" b="0"/>
              <a:pathLst>
                <a:path w="88901" h="109282">
                  <a:moveTo>
                    <a:pt x="0" y="12700"/>
                  </a:moveTo>
                  <a:lnTo>
                    <a:pt x="0" y="12700"/>
                  </a:lnTo>
                  <a:lnTo>
                    <a:pt x="3371" y="16071"/>
                  </a:lnTo>
                  <a:lnTo>
                    <a:pt x="12865" y="41261"/>
                  </a:lnTo>
                  <a:lnTo>
                    <a:pt x="24570" y="72591"/>
                  </a:lnTo>
                  <a:lnTo>
                    <a:pt x="40471" y="99476"/>
                  </a:lnTo>
                  <a:lnTo>
                    <a:pt x="48796" y="107242"/>
                  </a:lnTo>
                  <a:lnTo>
                    <a:pt x="52287" y="108888"/>
                  </a:lnTo>
                  <a:lnTo>
                    <a:pt x="55319" y="109281"/>
                  </a:lnTo>
                  <a:lnTo>
                    <a:pt x="58046" y="108838"/>
                  </a:lnTo>
                  <a:lnTo>
                    <a:pt x="60570" y="106425"/>
                  </a:lnTo>
                  <a:lnTo>
                    <a:pt x="75231" y="78143"/>
                  </a:lnTo>
                  <a:lnTo>
                    <a:pt x="80381" y="50983"/>
                  </a:lnTo>
                  <a:lnTo>
                    <a:pt x="81908" y="23965"/>
                  </a:lnTo>
                  <a:lnTo>
                    <a:pt x="84146" y="1229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337"/>
            <p:cNvSpPr/>
            <p:nvPr>
              <p:custDataLst>
                <p:tags r:id="rId91"/>
              </p:custDataLst>
            </p:nvPr>
          </p:nvSpPr>
          <p:spPr>
            <a:xfrm>
              <a:off x="317500" y="6414077"/>
              <a:ext cx="162828" cy="75624"/>
            </a:xfrm>
            <a:custGeom>
              <a:avLst/>
              <a:gdLst/>
              <a:ahLst/>
              <a:cxnLst/>
              <a:rect l="0" t="0" r="0" b="0"/>
              <a:pathLst>
                <a:path w="162828" h="75624">
                  <a:moveTo>
                    <a:pt x="0" y="56573"/>
                  </a:moveTo>
                  <a:lnTo>
                    <a:pt x="0" y="56573"/>
                  </a:lnTo>
                  <a:lnTo>
                    <a:pt x="3371" y="49832"/>
                  </a:lnTo>
                  <a:lnTo>
                    <a:pt x="7878" y="29841"/>
                  </a:lnTo>
                  <a:lnTo>
                    <a:pt x="26046" y="5988"/>
                  </a:lnTo>
                  <a:lnTo>
                    <a:pt x="32978" y="2341"/>
                  </a:lnTo>
                  <a:lnTo>
                    <a:pt x="45555" y="0"/>
                  </a:lnTo>
                  <a:lnTo>
                    <a:pt x="55988" y="2965"/>
                  </a:lnTo>
                  <a:lnTo>
                    <a:pt x="63924" y="12051"/>
                  </a:lnTo>
                  <a:lnTo>
                    <a:pt x="80517" y="37509"/>
                  </a:lnTo>
                  <a:lnTo>
                    <a:pt x="97003" y="68880"/>
                  </a:lnTo>
                  <a:lnTo>
                    <a:pt x="101438" y="72626"/>
                  </a:lnTo>
                  <a:lnTo>
                    <a:pt x="103609" y="73625"/>
                  </a:lnTo>
                  <a:lnTo>
                    <a:pt x="105056" y="73585"/>
                  </a:lnTo>
                  <a:lnTo>
                    <a:pt x="106021" y="72853"/>
                  </a:lnTo>
                  <a:lnTo>
                    <a:pt x="106664" y="71660"/>
                  </a:lnTo>
                  <a:lnTo>
                    <a:pt x="103615" y="66570"/>
                  </a:lnTo>
                  <a:lnTo>
                    <a:pt x="92084" y="55771"/>
                  </a:lnTo>
                  <a:lnTo>
                    <a:pt x="77144" y="41754"/>
                  </a:lnTo>
                  <a:lnTo>
                    <a:pt x="69564" y="30937"/>
                  </a:lnTo>
                  <a:lnTo>
                    <a:pt x="64698" y="14376"/>
                  </a:lnTo>
                  <a:lnTo>
                    <a:pt x="63570" y="6276"/>
                  </a:lnTo>
                  <a:lnTo>
                    <a:pt x="93392" y="5817"/>
                  </a:lnTo>
                  <a:lnTo>
                    <a:pt x="117121" y="5786"/>
                  </a:lnTo>
                  <a:lnTo>
                    <a:pt x="148306" y="7186"/>
                  </a:lnTo>
                  <a:lnTo>
                    <a:pt x="157166" y="12516"/>
                  </a:lnTo>
                  <a:lnTo>
                    <a:pt x="161574" y="21470"/>
                  </a:lnTo>
                  <a:lnTo>
                    <a:pt x="162827" y="31799"/>
                  </a:lnTo>
                  <a:lnTo>
                    <a:pt x="161033" y="41093"/>
                  </a:lnTo>
                  <a:lnTo>
                    <a:pt x="152684" y="57631"/>
                  </a:lnTo>
                  <a:lnTo>
                    <a:pt x="141274" y="69194"/>
                  </a:lnTo>
                  <a:lnTo>
                    <a:pt x="131227" y="72765"/>
                  </a:lnTo>
                  <a:lnTo>
                    <a:pt x="114300" y="756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338"/>
            <p:cNvSpPr/>
            <p:nvPr>
              <p:custDataLst>
                <p:tags r:id="rId92"/>
              </p:custDataLst>
            </p:nvPr>
          </p:nvSpPr>
          <p:spPr>
            <a:xfrm>
              <a:off x="666750" y="6488443"/>
              <a:ext cx="57151" cy="71108"/>
            </a:xfrm>
            <a:custGeom>
              <a:avLst/>
              <a:gdLst/>
              <a:ahLst/>
              <a:cxnLst/>
              <a:rect l="0" t="0" r="0" b="0"/>
              <a:pathLst>
                <a:path w="57151" h="71108">
                  <a:moveTo>
                    <a:pt x="0" y="52057"/>
                  </a:moveTo>
                  <a:lnTo>
                    <a:pt x="0" y="52057"/>
                  </a:lnTo>
                  <a:lnTo>
                    <a:pt x="29233" y="22825"/>
                  </a:lnTo>
                  <a:lnTo>
                    <a:pt x="46160" y="430"/>
                  </a:lnTo>
                  <a:lnTo>
                    <a:pt x="48412" y="0"/>
                  </a:lnTo>
                  <a:lnTo>
                    <a:pt x="50619" y="1124"/>
                  </a:lnTo>
                  <a:lnTo>
                    <a:pt x="52796" y="3285"/>
                  </a:lnTo>
                  <a:lnTo>
                    <a:pt x="55215" y="13212"/>
                  </a:lnTo>
                  <a:lnTo>
                    <a:pt x="56895" y="44903"/>
                  </a:lnTo>
                  <a:lnTo>
                    <a:pt x="57150" y="711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339"/>
            <p:cNvSpPr/>
            <p:nvPr>
              <p:custDataLst>
                <p:tags r:id="rId93"/>
              </p:custDataLst>
            </p:nvPr>
          </p:nvSpPr>
          <p:spPr>
            <a:xfrm>
              <a:off x="850900" y="64071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30390" y="4364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7" name="SMARTInkShape-Group82"/>
          <p:cNvGrpSpPr/>
          <p:nvPr/>
        </p:nvGrpSpPr>
        <p:grpSpPr>
          <a:xfrm>
            <a:off x="1295400" y="5706090"/>
            <a:ext cx="780375" cy="453393"/>
            <a:chOff x="1295400" y="5706090"/>
            <a:chExt cx="780375" cy="453393"/>
          </a:xfrm>
        </p:grpSpPr>
        <p:sp>
          <p:nvSpPr>
            <p:cNvPr id="137" name="SMARTInkShape-340"/>
            <p:cNvSpPr/>
            <p:nvPr>
              <p:custDataLst>
                <p:tags r:id="rId66"/>
              </p:custDataLst>
            </p:nvPr>
          </p:nvSpPr>
          <p:spPr>
            <a:xfrm>
              <a:off x="1828800" y="607695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1550" y="5761"/>
                  </a:lnTo>
                  <a:lnTo>
                    <a:pt x="39545" y="6233"/>
                  </a:lnTo>
                  <a:lnTo>
                    <a:pt x="65810" y="8197"/>
                  </a:lnTo>
                  <a:lnTo>
                    <a:pt x="94053" y="11366"/>
                  </a:lnTo>
                  <a:lnTo>
                    <a:pt x="1206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341"/>
            <p:cNvSpPr/>
            <p:nvPr>
              <p:custDataLst>
                <p:tags r:id="rId67"/>
              </p:custDataLst>
            </p:nvPr>
          </p:nvSpPr>
          <p:spPr>
            <a:xfrm>
              <a:off x="1854789" y="6013450"/>
              <a:ext cx="62912" cy="146033"/>
            </a:xfrm>
            <a:custGeom>
              <a:avLst/>
              <a:gdLst/>
              <a:ahLst/>
              <a:cxnLst/>
              <a:rect l="0" t="0" r="0" b="0"/>
              <a:pathLst>
                <a:path w="62912" h="146033">
                  <a:moveTo>
                    <a:pt x="5761" y="0"/>
                  </a:moveTo>
                  <a:lnTo>
                    <a:pt x="5761" y="0"/>
                  </a:lnTo>
                  <a:lnTo>
                    <a:pt x="5055" y="31109"/>
                  </a:lnTo>
                  <a:lnTo>
                    <a:pt x="1397" y="59625"/>
                  </a:lnTo>
                  <a:lnTo>
                    <a:pt x="0" y="86262"/>
                  </a:lnTo>
                  <a:lnTo>
                    <a:pt x="997" y="111323"/>
                  </a:lnTo>
                  <a:lnTo>
                    <a:pt x="6231" y="125677"/>
                  </a:lnTo>
                  <a:lnTo>
                    <a:pt x="20482" y="142287"/>
                  </a:lnTo>
                  <a:lnTo>
                    <a:pt x="26158" y="144952"/>
                  </a:lnTo>
                  <a:lnTo>
                    <a:pt x="38110" y="146032"/>
                  </a:lnTo>
                  <a:lnTo>
                    <a:pt x="48596" y="142279"/>
                  </a:lnTo>
                  <a:lnTo>
                    <a:pt x="53367" y="139302"/>
                  </a:lnTo>
                  <a:lnTo>
                    <a:pt x="56549" y="135201"/>
                  </a:lnTo>
                  <a:lnTo>
                    <a:pt x="62911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342"/>
            <p:cNvSpPr/>
            <p:nvPr>
              <p:custDataLst>
                <p:tags r:id="rId68"/>
              </p:custDataLst>
            </p:nvPr>
          </p:nvSpPr>
          <p:spPr>
            <a:xfrm>
              <a:off x="1677208" y="6040401"/>
              <a:ext cx="136132" cy="106397"/>
            </a:xfrm>
            <a:custGeom>
              <a:avLst/>
              <a:gdLst/>
              <a:ahLst/>
              <a:cxnLst/>
              <a:rect l="0" t="0" r="0" b="0"/>
              <a:pathLst>
                <a:path w="136132" h="106397">
                  <a:moveTo>
                    <a:pt x="49992" y="36549"/>
                  </a:moveTo>
                  <a:lnTo>
                    <a:pt x="49992" y="36549"/>
                  </a:lnTo>
                  <a:lnTo>
                    <a:pt x="49992" y="25614"/>
                  </a:lnTo>
                  <a:lnTo>
                    <a:pt x="49286" y="25026"/>
                  </a:lnTo>
                  <a:lnTo>
                    <a:pt x="46621" y="24372"/>
                  </a:lnTo>
                  <a:lnTo>
                    <a:pt x="28338" y="53429"/>
                  </a:lnTo>
                  <a:lnTo>
                    <a:pt x="13002" y="78474"/>
                  </a:lnTo>
                  <a:lnTo>
                    <a:pt x="0" y="104253"/>
                  </a:lnTo>
                  <a:lnTo>
                    <a:pt x="13113" y="78486"/>
                  </a:lnTo>
                  <a:lnTo>
                    <a:pt x="24954" y="52973"/>
                  </a:lnTo>
                  <a:lnTo>
                    <a:pt x="35518" y="24952"/>
                  </a:lnTo>
                  <a:lnTo>
                    <a:pt x="40737" y="10228"/>
                  </a:lnTo>
                  <a:lnTo>
                    <a:pt x="45408" y="3684"/>
                  </a:lnTo>
                  <a:lnTo>
                    <a:pt x="49836" y="776"/>
                  </a:lnTo>
                  <a:lnTo>
                    <a:pt x="52005" y="0"/>
                  </a:lnTo>
                  <a:lnTo>
                    <a:pt x="54156" y="1599"/>
                  </a:lnTo>
                  <a:lnTo>
                    <a:pt x="71283" y="31033"/>
                  </a:lnTo>
                  <a:lnTo>
                    <a:pt x="80446" y="48790"/>
                  </a:lnTo>
                  <a:lnTo>
                    <a:pt x="111179" y="75564"/>
                  </a:lnTo>
                  <a:lnTo>
                    <a:pt x="135809" y="97249"/>
                  </a:lnTo>
                  <a:lnTo>
                    <a:pt x="136131" y="98888"/>
                  </a:lnTo>
                  <a:lnTo>
                    <a:pt x="135640" y="100686"/>
                  </a:lnTo>
                  <a:lnTo>
                    <a:pt x="134608" y="102590"/>
                  </a:lnTo>
                  <a:lnTo>
                    <a:pt x="125934" y="104706"/>
                  </a:lnTo>
                  <a:lnTo>
                    <a:pt x="97370" y="106065"/>
                  </a:lnTo>
                  <a:lnTo>
                    <a:pt x="69518" y="106299"/>
                  </a:lnTo>
                  <a:lnTo>
                    <a:pt x="38640" y="106379"/>
                  </a:lnTo>
                  <a:lnTo>
                    <a:pt x="15832" y="106396"/>
                  </a:lnTo>
                  <a:lnTo>
                    <a:pt x="15225" y="105691"/>
                  </a:lnTo>
                  <a:lnTo>
                    <a:pt x="15525" y="104516"/>
                  </a:lnTo>
                  <a:lnTo>
                    <a:pt x="18242" y="1000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343"/>
            <p:cNvSpPr/>
            <p:nvPr>
              <p:custDataLst>
                <p:tags r:id="rId69"/>
              </p:custDataLst>
            </p:nvPr>
          </p:nvSpPr>
          <p:spPr>
            <a:xfrm>
              <a:off x="1549400" y="5931782"/>
              <a:ext cx="526375" cy="18169"/>
            </a:xfrm>
            <a:custGeom>
              <a:avLst/>
              <a:gdLst/>
              <a:ahLst/>
              <a:cxnLst/>
              <a:rect l="0" t="0" r="0" b="0"/>
              <a:pathLst>
                <a:path w="526375" h="18169">
                  <a:moveTo>
                    <a:pt x="0" y="5468"/>
                  </a:moveTo>
                  <a:lnTo>
                    <a:pt x="0" y="5468"/>
                  </a:lnTo>
                  <a:lnTo>
                    <a:pt x="17325" y="1104"/>
                  </a:lnTo>
                  <a:lnTo>
                    <a:pt x="36628" y="0"/>
                  </a:lnTo>
                  <a:lnTo>
                    <a:pt x="63081" y="1392"/>
                  </a:lnTo>
                  <a:lnTo>
                    <a:pt x="78037" y="2750"/>
                  </a:lnTo>
                  <a:lnTo>
                    <a:pt x="95064" y="4361"/>
                  </a:lnTo>
                  <a:lnTo>
                    <a:pt x="113470" y="6142"/>
                  </a:lnTo>
                  <a:lnTo>
                    <a:pt x="132797" y="8034"/>
                  </a:lnTo>
                  <a:lnTo>
                    <a:pt x="154148" y="9295"/>
                  </a:lnTo>
                  <a:lnTo>
                    <a:pt x="176849" y="10136"/>
                  </a:lnTo>
                  <a:lnTo>
                    <a:pt x="200449" y="10696"/>
                  </a:lnTo>
                  <a:lnTo>
                    <a:pt x="225355" y="10365"/>
                  </a:lnTo>
                  <a:lnTo>
                    <a:pt x="251131" y="9438"/>
                  </a:lnTo>
                  <a:lnTo>
                    <a:pt x="277488" y="8115"/>
                  </a:lnTo>
                  <a:lnTo>
                    <a:pt x="302820" y="7231"/>
                  </a:lnTo>
                  <a:lnTo>
                    <a:pt x="327468" y="6644"/>
                  </a:lnTo>
                  <a:lnTo>
                    <a:pt x="351662" y="6252"/>
                  </a:lnTo>
                  <a:lnTo>
                    <a:pt x="375553" y="5990"/>
                  </a:lnTo>
                  <a:lnTo>
                    <a:pt x="399241" y="5817"/>
                  </a:lnTo>
                  <a:lnTo>
                    <a:pt x="422794" y="5701"/>
                  </a:lnTo>
                  <a:lnTo>
                    <a:pt x="442729" y="4917"/>
                  </a:lnTo>
                  <a:lnTo>
                    <a:pt x="460253" y="3689"/>
                  </a:lnTo>
                  <a:lnTo>
                    <a:pt x="488896" y="1855"/>
                  </a:lnTo>
                  <a:lnTo>
                    <a:pt x="515510" y="4789"/>
                  </a:lnTo>
                  <a:lnTo>
                    <a:pt x="524978" y="8224"/>
                  </a:lnTo>
                  <a:lnTo>
                    <a:pt x="526374" y="10127"/>
                  </a:lnTo>
                  <a:lnTo>
                    <a:pt x="525894" y="12102"/>
                  </a:lnTo>
                  <a:lnTo>
                    <a:pt x="520700" y="181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344"/>
            <p:cNvSpPr/>
            <p:nvPr>
              <p:custDataLst>
                <p:tags r:id="rId70"/>
              </p:custDataLst>
            </p:nvPr>
          </p:nvSpPr>
          <p:spPr>
            <a:xfrm>
              <a:off x="2014172" y="5785732"/>
              <a:ext cx="51133" cy="72208"/>
            </a:xfrm>
            <a:custGeom>
              <a:avLst/>
              <a:gdLst/>
              <a:ahLst/>
              <a:cxnLst/>
              <a:rect l="0" t="0" r="0" b="0"/>
              <a:pathLst>
                <a:path w="51133" h="72208">
                  <a:moveTo>
                    <a:pt x="17828" y="5468"/>
                  </a:moveTo>
                  <a:lnTo>
                    <a:pt x="17828" y="5468"/>
                  </a:lnTo>
                  <a:lnTo>
                    <a:pt x="17828" y="2097"/>
                  </a:lnTo>
                  <a:lnTo>
                    <a:pt x="17122" y="1104"/>
                  </a:lnTo>
                  <a:lnTo>
                    <a:pt x="15947" y="442"/>
                  </a:lnTo>
                  <a:lnTo>
                    <a:pt x="14457" y="0"/>
                  </a:lnTo>
                  <a:lnTo>
                    <a:pt x="12759" y="1823"/>
                  </a:lnTo>
                  <a:lnTo>
                    <a:pt x="2901" y="25710"/>
                  </a:lnTo>
                  <a:lnTo>
                    <a:pt x="0" y="47292"/>
                  </a:lnTo>
                  <a:lnTo>
                    <a:pt x="3084" y="59569"/>
                  </a:lnTo>
                  <a:lnTo>
                    <a:pt x="5882" y="64819"/>
                  </a:lnTo>
                  <a:lnTo>
                    <a:pt x="9864" y="68319"/>
                  </a:lnTo>
                  <a:lnTo>
                    <a:pt x="19933" y="72207"/>
                  </a:lnTo>
                  <a:lnTo>
                    <a:pt x="31464" y="72054"/>
                  </a:lnTo>
                  <a:lnTo>
                    <a:pt x="37502" y="71025"/>
                  </a:lnTo>
                  <a:lnTo>
                    <a:pt x="42233" y="68223"/>
                  </a:lnTo>
                  <a:lnTo>
                    <a:pt x="49371" y="59465"/>
                  </a:lnTo>
                  <a:lnTo>
                    <a:pt x="51132" y="48517"/>
                  </a:lnTo>
                  <a:lnTo>
                    <a:pt x="50614" y="42634"/>
                  </a:lnTo>
                  <a:lnTo>
                    <a:pt x="44394" y="32335"/>
                  </a:lnTo>
                  <a:lnTo>
                    <a:pt x="26525" y="17595"/>
                  </a:lnTo>
                  <a:lnTo>
                    <a:pt x="5128" y="11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345"/>
            <p:cNvSpPr/>
            <p:nvPr>
              <p:custDataLst>
                <p:tags r:id="rId71"/>
              </p:custDataLst>
            </p:nvPr>
          </p:nvSpPr>
          <p:spPr>
            <a:xfrm>
              <a:off x="1924050" y="5706090"/>
              <a:ext cx="69851" cy="118550"/>
            </a:xfrm>
            <a:custGeom>
              <a:avLst/>
              <a:gdLst/>
              <a:ahLst/>
              <a:cxnLst/>
              <a:rect l="0" t="0" r="0" b="0"/>
              <a:pathLst>
                <a:path w="69851" h="118550">
                  <a:moveTo>
                    <a:pt x="0" y="21610"/>
                  </a:moveTo>
                  <a:lnTo>
                    <a:pt x="0" y="21610"/>
                  </a:lnTo>
                  <a:lnTo>
                    <a:pt x="1411" y="43991"/>
                  </a:lnTo>
                  <a:lnTo>
                    <a:pt x="10139" y="69712"/>
                  </a:lnTo>
                  <a:lnTo>
                    <a:pt x="23849" y="100282"/>
                  </a:lnTo>
                  <a:lnTo>
                    <a:pt x="33560" y="116956"/>
                  </a:lnTo>
                  <a:lnTo>
                    <a:pt x="35779" y="118335"/>
                  </a:lnTo>
                  <a:lnTo>
                    <a:pt x="37964" y="118549"/>
                  </a:lnTo>
                  <a:lnTo>
                    <a:pt x="40126" y="117986"/>
                  </a:lnTo>
                  <a:lnTo>
                    <a:pt x="44410" y="111717"/>
                  </a:lnTo>
                  <a:lnTo>
                    <a:pt x="56280" y="83702"/>
                  </a:lnTo>
                  <a:lnTo>
                    <a:pt x="62173" y="62612"/>
                  </a:lnTo>
                  <a:lnTo>
                    <a:pt x="66438" y="40538"/>
                  </a:lnTo>
                  <a:lnTo>
                    <a:pt x="69176" y="10897"/>
                  </a:lnTo>
                  <a:lnTo>
                    <a:pt x="69761" y="0"/>
                  </a:lnTo>
                  <a:lnTo>
                    <a:pt x="69850" y="25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346"/>
            <p:cNvSpPr/>
            <p:nvPr>
              <p:custDataLst>
                <p:tags r:id="rId72"/>
              </p:custDataLst>
            </p:nvPr>
          </p:nvSpPr>
          <p:spPr>
            <a:xfrm>
              <a:off x="1765300" y="5773030"/>
              <a:ext cx="82551" cy="5471"/>
            </a:xfrm>
            <a:custGeom>
              <a:avLst/>
              <a:gdLst/>
              <a:ahLst/>
              <a:cxnLst/>
              <a:rect l="0" t="0" r="0" b="0"/>
              <a:pathLst>
                <a:path w="82551" h="5471">
                  <a:moveTo>
                    <a:pt x="0" y="5470"/>
                  </a:moveTo>
                  <a:lnTo>
                    <a:pt x="0" y="5470"/>
                  </a:lnTo>
                  <a:lnTo>
                    <a:pt x="3371" y="2099"/>
                  </a:lnTo>
                  <a:lnTo>
                    <a:pt x="8789" y="444"/>
                  </a:lnTo>
                  <a:lnTo>
                    <a:pt x="37271" y="0"/>
                  </a:lnTo>
                  <a:lnTo>
                    <a:pt x="63336" y="4180"/>
                  </a:lnTo>
                  <a:lnTo>
                    <a:pt x="82550" y="5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347"/>
            <p:cNvSpPr/>
            <p:nvPr>
              <p:custDataLst>
                <p:tags r:id="rId73"/>
              </p:custDataLst>
            </p:nvPr>
          </p:nvSpPr>
          <p:spPr>
            <a:xfrm>
              <a:off x="1657350" y="5807632"/>
              <a:ext cx="44451" cy="72469"/>
            </a:xfrm>
            <a:custGeom>
              <a:avLst/>
              <a:gdLst/>
              <a:ahLst/>
              <a:cxnLst/>
              <a:rect l="0" t="0" r="0" b="0"/>
              <a:pathLst>
                <a:path w="44451" h="72469">
                  <a:moveTo>
                    <a:pt x="0" y="34368"/>
                  </a:moveTo>
                  <a:lnTo>
                    <a:pt x="0" y="34368"/>
                  </a:lnTo>
                  <a:lnTo>
                    <a:pt x="28875" y="10519"/>
                  </a:lnTo>
                  <a:lnTo>
                    <a:pt x="40544" y="0"/>
                  </a:lnTo>
                  <a:lnTo>
                    <a:pt x="39656" y="984"/>
                  </a:lnTo>
                  <a:lnTo>
                    <a:pt x="38408" y="12434"/>
                  </a:lnTo>
                  <a:lnTo>
                    <a:pt x="38127" y="41673"/>
                  </a:lnTo>
                  <a:lnTo>
                    <a:pt x="38814" y="58639"/>
                  </a:lnTo>
                  <a:lnTo>
                    <a:pt x="44450" y="724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348"/>
            <p:cNvSpPr/>
            <p:nvPr>
              <p:custDataLst>
                <p:tags r:id="rId74"/>
              </p:custDataLst>
            </p:nvPr>
          </p:nvSpPr>
          <p:spPr>
            <a:xfrm>
              <a:off x="1543050" y="5734050"/>
              <a:ext cx="101601" cy="109651"/>
            </a:xfrm>
            <a:custGeom>
              <a:avLst/>
              <a:gdLst/>
              <a:ahLst/>
              <a:cxnLst/>
              <a:rect l="0" t="0" r="0" b="0"/>
              <a:pathLst>
                <a:path w="101601" h="1096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9460" y="27790"/>
                  </a:lnTo>
                  <a:lnTo>
                    <a:pt x="18482" y="52998"/>
                  </a:lnTo>
                  <a:lnTo>
                    <a:pt x="30092" y="78341"/>
                  </a:lnTo>
                  <a:lnTo>
                    <a:pt x="42469" y="96981"/>
                  </a:lnTo>
                  <a:lnTo>
                    <a:pt x="55074" y="108071"/>
                  </a:lnTo>
                  <a:lnTo>
                    <a:pt x="58588" y="109441"/>
                  </a:lnTo>
                  <a:lnTo>
                    <a:pt x="61637" y="109650"/>
                  </a:lnTo>
                  <a:lnTo>
                    <a:pt x="64374" y="109083"/>
                  </a:lnTo>
                  <a:lnTo>
                    <a:pt x="69298" y="104691"/>
                  </a:lnTo>
                  <a:lnTo>
                    <a:pt x="71599" y="101544"/>
                  </a:lnTo>
                  <a:lnTo>
                    <a:pt x="75997" y="74804"/>
                  </a:lnTo>
                  <a:lnTo>
                    <a:pt x="80295" y="44271"/>
                  </a:lnTo>
                  <a:lnTo>
                    <a:pt x="83986" y="15800"/>
                  </a:lnTo>
                  <a:lnTo>
                    <a:pt x="87930" y="3122"/>
                  </a:lnTo>
                  <a:lnTo>
                    <a:pt x="88959" y="2080"/>
                  </a:lnTo>
                  <a:lnTo>
                    <a:pt x="91984" y="924"/>
                  </a:lnTo>
                  <a:lnTo>
                    <a:pt x="93778" y="1322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349"/>
            <p:cNvSpPr/>
            <p:nvPr>
              <p:custDataLst>
                <p:tags r:id="rId75"/>
              </p:custDataLst>
            </p:nvPr>
          </p:nvSpPr>
          <p:spPr>
            <a:xfrm>
              <a:off x="1295400" y="5861050"/>
              <a:ext cx="127001" cy="114301"/>
            </a:xfrm>
            <a:custGeom>
              <a:avLst/>
              <a:gdLst/>
              <a:ahLst/>
              <a:cxnLst/>
              <a:rect l="0" t="0" r="0" b="0"/>
              <a:pathLst>
                <a:path w="127001" h="114301">
                  <a:moveTo>
                    <a:pt x="0" y="0"/>
                  </a:moveTo>
                  <a:lnTo>
                    <a:pt x="0" y="0"/>
                  </a:lnTo>
                  <a:lnTo>
                    <a:pt x="706" y="26745"/>
                  </a:lnTo>
                  <a:lnTo>
                    <a:pt x="5070" y="53864"/>
                  </a:lnTo>
                  <a:lnTo>
                    <a:pt x="12865" y="83024"/>
                  </a:lnTo>
                  <a:lnTo>
                    <a:pt x="21199" y="96206"/>
                  </a:lnTo>
                  <a:lnTo>
                    <a:pt x="23305" y="96593"/>
                  </a:lnTo>
                  <a:lnTo>
                    <a:pt x="25415" y="95439"/>
                  </a:lnTo>
                  <a:lnTo>
                    <a:pt x="27526" y="93259"/>
                  </a:lnTo>
                  <a:lnTo>
                    <a:pt x="33870" y="76707"/>
                  </a:lnTo>
                  <a:lnTo>
                    <a:pt x="36847" y="50558"/>
                  </a:lnTo>
                  <a:lnTo>
                    <a:pt x="37853" y="21668"/>
                  </a:lnTo>
                  <a:lnTo>
                    <a:pt x="37990" y="13628"/>
                  </a:lnTo>
                  <a:lnTo>
                    <a:pt x="38732" y="11202"/>
                  </a:lnTo>
                  <a:lnTo>
                    <a:pt x="39933" y="9585"/>
                  </a:lnTo>
                  <a:lnTo>
                    <a:pt x="41438" y="8506"/>
                  </a:lnTo>
                  <a:lnTo>
                    <a:pt x="43148" y="9199"/>
                  </a:lnTo>
                  <a:lnTo>
                    <a:pt x="46929" y="13730"/>
                  </a:lnTo>
                  <a:lnTo>
                    <a:pt x="53024" y="27587"/>
                  </a:lnTo>
                  <a:lnTo>
                    <a:pt x="57041" y="54890"/>
                  </a:lnTo>
                  <a:lnTo>
                    <a:pt x="62510" y="76486"/>
                  </a:lnTo>
                  <a:lnTo>
                    <a:pt x="63546" y="78507"/>
                  </a:lnTo>
                  <a:lnTo>
                    <a:pt x="64942" y="79855"/>
                  </a:lnTo>
                  <a:lnTo>
                    <a:pt x="66578" y="80754"/>
                  </a:lnTo>
                  <a:lnTo>
                    <a:pt x="69080" y="79235"/>
                  </a:lnTo>
                  <a:lnTo>
                    <a:pt x="75622" y="71905"/>
                  </a:lnTo>
                  <a:lnTo>
                    <a:pt x="79471" y="59710"/>
                  </a:lnTo>
                  <a:lnTo>
                    <a:pt x="82593" y="45588"/>
                  </a:lnTo>
                  <a:lnTo>
                    <a:pt x="94674" y="14742"/>
                  </a:lnTo>
                  <a:lnTo>
                    <a:pt x="98450" y="23418"/>
                  </a:lnTo>
                  <a:lnTo>
                    <a:pt x="106047" y="50381"/>
                  </a:lnTo>
                  <a:lnTo>
                    <a:pt x="112461" y="79123"/>
                  </a:lnTo>
                  <a:lnTo>
                    <a:pt x="115636" y="94234"/>
                  </a:lnTo>
                  <a:lnTo>
                    <a:pt x="121046" y="105768"/>
                  </a:lnTo>
                  <a:lnTo>
                    <a:pt x="12700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6" name="SMARTInkShape-Group83"/>
          <p:cNvGrpSpPr/>
          <p:nvPr/>
        </p:nvGrpSpPr>
        <p:grpSpPr>
          <a:xfrm>
            <a:off x="996950" y="5221861"/>
            <a:ext cx="673101" cy="348615"/>
            <a:chOff x="996950" y="5221861"/>
            <a:chExt cx="673101" cy="348615"/>
          </a:xfrm>
        </p:grpSpPr>
        <p:sp>
          <p:nvSpPr>
            <p:cNvPr id="148" name="SMARTInkShape-350"/>
            <p:cNvSpPr/>
            <p:nvPr>
              <p:custDataLst>
                <p:tags r:id="rId58"/>
              </p:custDataLst>
            </p:nvPr>
          </p:nvSpPr>
          <p:spPr>
            <a:xfrm>
              <a:off x="1589517" y="5404732"/>
              <a:ext cx="67834" cy="155373"/>
            </a:xfrm>
            <a:custGeom>
              <a:avLst/>
              <a:gdLst/>
              <a:ahLst/>
              <a:cxnLst/>
              <a:rect l="0" t="0" r="0" b="0"/>
              <a:pathLst>
                <a:path w="67834" h="155373">
                  <a:moveTo>
                    <a:pt x="36083" y="5468"/>
                  </a:moveTo>
                  <a:lnTo>
                    <a:pt x="36083" y="5468"/>
                  </a:lnTo>
                  <a:lnTo>
                    <a:pt x="41550" y="0"/>
                  </a:lnTo>
                  <a:lnTo>
                    <a:pt x="38801" y="12864"/>
                  </a:lnTo>
                  <a:lnTo>
                    <a:pt x="26775" y="37920"/>
                  </a:lnTo>
                  <a:lnTo>
                    <a:pt x="17600" y="59402"/>
                  </a:lnTo>
                  <a:lnTo>
                    <a:pt x="9524" y="82355"/>
                  </a:lnTo>
                  <a:lnTo>
                    <a:pt x="3583" y="104316"/>
                  </a:lnTo>
                  <a:lnTo>
                    <a:pt x="4235" y="123955"/>
                  </a:lnTo>
                  <a:lnTo>
                    <a:pt x="6384" y="133142"/>
                  </a:lnTo>
                  <a:lnTo>
                    <a:pt x="9934" y="139973"/>
                  </a:lnTo>
                  <a:lnTo>
                    <a:pt x="19522" y="149444"/>
                  </a:lnTo>
                  <a:lnTo>
                    <a:pt x="30839" y="154124"/>
                  </a:lnTo>
                  <a:lnTo>
                    <a:pt x="36821" y="155372"/>
                  </a:lnTo>
                  <a:lnTo>
                    <a:pt x="42219" y="154793"/>
                  </a:lnTo>
                  <a:lnTo>
                    <a:pt x="51981" y="150386"/>
                  </a:lnTo>
                  <a:lnTo>
                    <a:pt x="55148" y="147235"/>
                  </a:lnTo>
                  <a:lnTo>
                    <a:pt x="58668" y="139972"/>
                  </a:lnTo>
                  <a:lnTo>
                    <a:pt x="56469" y="130159"/>
                  </a:lnTo>
                  <a:lnTo>
                    <a:pt x="53907" y="124578"/>
                  </a:lnTo>
                  <a:lnTo>
                    <a:pt x="36817" y="106612"/>
                  </a:lnTo>
                  <a:lnTo>
                    <a:pt x="12239" y="92422"/>
                  </a:lnTo>
                  <a:lnTo>
                    <a:pt x="2521" y="88617"/>
                  </a:lnTo>
                  <a:lnTo>
                    <a:pt x="1008" y="87006"/>
                  </a:lnTo>
                  <a:lnTo>
                    <a:pt x="0" y="85227"/>
                  </a:lnTo>
                  <a:lnTo>
                    <a:pt x="739" y="84041"/>
                  </a:lnTo>
                  <a:lnTo>
                    <a:pt x="5323" y="82722"/>
                  </a:lnTo>
                  <a:lnTo>
                    <a:pt x="12064" y="84018"/>
                  </a:lnTo>
                  <a:lnTo>
                    <a:pt x="37807" y="92560"/>
                  </a:lnTo>
                  <a:lnTo>
                    <a:pt x="67833" y="1007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351"/>
            <p:cNvSpPr/>
            <p:nvPr>
              <p:custDataLst>
                <p:tags r:id="rId59"/>
              </p:custDataLst>
            </p:nvPr>
          </p:nvSpPr>
          <p:spPr>
            <a:xfrm>
              <a:off x="1447526" y="5433370"/>
              <a:ext cx="146325" cy="137106"/>
            </a:xfrm>
            <a:custGeom>
              <a:avLst/>
              <a:gdLst/>
              <a:ahLst/>
              <a:cxnLst/>
              <a:rect l="0" t="0" r="0" b="0"/>
              <a:pathLst>
                <a:path w="146325" h="137106">
                  <a:moveTo>
                    <a:pt x="108224" y="59380"/>
                  </a:moveTo>
                  <a:lnTo>
                    <a:pt x="108224" y="59380"/>
                  </a:lnTo>
                  <a:lnTo>
                    <a:pt x="104853" y="56009"/>
                  </a:lnTo>
                  <a:lnTo>
                    <a:pt x="75621" y="44453"/>
                  </a:lnTo>
                  <a:lnTo>
                    <a:pt x="63395" y="45925"/>
                  </a:lnTo>
                  <a:lnTo>
                    <a:pt x="34928" y="61740"/>
                  </a:lnTo>
                  <a:lnTo>
                    <a:pt x="13835" y="82500"/>
                  </a:lnTo>
                  <a:lnTo>
                    <a:pt x="921" y="106525"/>
                  </a:lnTo>
                  <a:lnTo>
                    <a:pt x="0" y="113388"/>
                  </a:lnTo>
                  <a:lnTo>
                    <a:pt x="2739" y="124776"/>
                  </a:lnTo>
                  <a:lnTo>
                    <a:pt x="8661" y="132660"/>
                  </a:lnTo>
                  <a:lnTo>
                    <a:pt x="12215" y="135750"/>
                  </a:lnTo>
                  <a:lnTo>
                    <a:pt x="16701" y="137105"/>
                  </a:lnTo>
                  <a:lnTo>
                    <a:pt x="27331" y="136728"/>
                  </a:lnTo>
                  <a:lnTo>
                    <a:pt x="37229" y="130445"/>
                  </a:lnTo>
                  <a:lnTo>
                    <a:pt x="46332" y="119187"/>
                  </a:lnTo>
                  <a:lnTo>
                    <a:pt x="59390" y="93015"/>
                  </a:lnTo>
                  <a:lnTo>
                    <a:pt x="72196" y="61505"/>
                  </a:lnTo>
                  <a:lnTo>
                    <a:pt x="80687" y="35395"/>
                  </a:lnTo>
                  <a:lnTo>
                    <a:pt x="91862" y="5148"/>
                  </a:lnTo>
                  <a:lnTo>
                    <a:pt x="93896" y="0"/>
                  </a:lnTo>
                  <a:lnTo>
                    <a:pt x="91671" y="10585"/>
                  </a:lnTo>
                  <a:lnTo>
                    <a:pt x="80234" y="40151"/>
                  </a:lnTo>
                  <a:lnTo>
                    <a:pt x="74139" y="69048"/>
                  </a:lnTo>
                  <a:lnTo>
                    <a:pt x="76880" y="97836"/>
                  </a:lnTo>
                  <a:lnTo>
                    <a:pt x="82769" y="110809"/>
                  </a:lnTo>
                  <a:lnTo>
                    <a:pt x="86315" y="114832"/>
                  </a:lnTo>
                  <a:lnTo>
                    <a:pt x="94018" y="119303"/>
                  </a:lnTo>
                  <a:lnTo>
                    <a:pt x="99459" y="118379"/>
                  </a:lnTo>
                  <a:lnTo>
                    <a:pt x="113030" y="111707"/>
                  </a:lnTo>
                  <a:lnTo>
                    <a:pt x="146324" y="784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352"/>
            <p:cNvSpPr/>
            <p:nvPr>
              <p:custDataLst>
                <p:tags r:id="rId60"/>
              </p:custDataLst>
            </p:nvPr>
          </p:nvSpPr>
          <p:spPr>
            <a:xfrm>
              <a:off x="1454150" y="5398405"/>
              <a:ext cx="209551" cy="11796"/>
            </a:xfrm>
            <a:custGeom>
              <a:avLst/>
              <a:gdLst/>
              <a:ahLst/>
              <a:cxnLst/>
              <a:rect l="0" t="0" r="0" b="0"/>
              <a:pathLst>
                <a:path w="209551" h="11796">
                  <a:moveTo>
                    <a:pt x="0" y="11795"/>
                  </a:moveTo>
                  <a:lnTo>
                    <a:pt x="0" y="11795"/>
                  </a:lnTo>
                  <a:lnTo>
                    <a:pt x="23087" y="11089"/>
                  </a:lnTo>
                  <a:lnTo>
                    <a:pt x="54583" y="7431"/>
                  </a:lnTo>
                  <a:lnTo>
                    <a:pt x="80939" y="6327"/>
                  </a:lnTo>
                  <a:lnTo>
                    <a:pt x="107234" y="5836"/>
                  </a:lnTo>
                  <a:lnTo>
                    <a:pt x="133032" y="4913"/>
                  </a:lnTo>
                  <a:lnTo>
                    <a:pt x="158609" y="2151"/>
                  </a:lnTo>
                  <a:lnTo>
                    <a:pt x="190066" y="0"/>
                  </a:lnTo>
                  <a:lnTo>
                    <a:pt x="200890" y="1379"/>
                  </a:lnTo>
                  <a:lnTo>
                    <a:pt x="209550" y="54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353"/>
            <p:cNvSpPr/>
            <p:nvPr>
              <p:custDataLst>
                <p:tags r:id="rId61"/>
              </p:custDataLst>
            </p:nvPr>
          </p:nvSpPr>
          <p:spPr>
            <a:xfrm>
              <a:off x="1612900" y="5295900"/>
              <a:ext cx="57151" cy="76372"/>
            </a:xfrm>
            <a:custGeom>
              <a:avLst/>
              <a:gdLst/>
              <a:ahLst/>
              <a:cxnLst/>
              <a:rect l="0" t="0" r="0" b="0"/>
              <a:pathLst>
                <a:path w="57151" h="76372">
                  <a:moveTo>
                    <a:pt x="0" y="0"/>
                  </a:moveTo>
                  <a:lnTo>
                    <a:pt x="0" y="0"/>
                  </a:lnTo>
                  <a:lnTo>
                    <a:pt x="0" y="26732"/>
                  </a:lnTo>
                  <a:lnTo>
                    <a:pt x="1881" y="51063"/>
                  </a:lnTo>
                  <a:lnTo>
                    <a:pt x="5775" y="62911"/>
                  </a:lnTo>
                  <a:lnTo>
                    <a:pt x="12209" y="72881"/>
                  </a:lnTo>
                  <a:lnTo>
                    <a:pt x="15901" y="75398"/>
                  </a:lnTo>
                  <a:lnTo>
                    <a:pt x="19773" y="76371"/>
                  </a:lnTo>
                  <a:lnTo>
                    <a:pt x="27132" y="75571"/>
                  </a:lnTo>
                  <a:lnTo>
                    <a:pt x="32755" y="72862"/>
                  </a:lnTo>
                  <a:lnTo>
                    <a:pt x="39887" y="64002"/>
                  </a:lnTo>
                  <a:lnTo>
                    <a:pt x="43549" y="38931"/>
                  </a:lnTo>
                  <a:lnTo>
                    <a:pt x="44331" y="9830"/>
                  </a:lnTo>
                  <a:lnTo>
                    <a:pt x="44415" y="2913"/>
                  </a:lnTo>
                  <a:lnTo>
                    <a:pt x="45132" y="1943"/>
                  </a:lnTo>
                  <a:lnTo>
                    <a:pt x="47811" y="864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354"/>
            <p:cNvSpPr/>
            <p:nvPr>
              <p:custDataLst>
                <p:tags r:id="rId62"/>
              </p:custDataLst>
            </p:nvPr>
          </p:nvSpPr>
          <p:spPr>
            <a:xfrm>
              <a:off x="1459971" y="5221861"/>
              <a:ext cx="133880" cy="162997"/>
            </a:xfrm>
            <a:custGeom>
              <a:avLst/>
              <a:gdLst/>
              <a:ahLst/>
              <a:cxnLst/>
              <a:rect l="0" t="0" r="0" b="0"/>
              <a:pathLst>
                <a:path w="133880" h="162997">
                  <a:moveTo>
                    <a:pt x="76729" y="93089"/>
                  </a:moveTo>
                  <a:lnTo>
                    <a:pt x="76729" y="93089"/>
                  </a:lnTo>
                  <a:lnTo>
                    <a:pt x="69987" y="86347"/>
                  </a:lnTo>
                  <a:lnTo>
                    <a:pt x="59151" y="83037"/>
                  </a:lnTo>
                  <a:lnTo>
                    <a:pt x="52311" y="82154"/>
                  </a:lnTo>
                  <a:lnTo>
                    <a:pt x="39065" y="84937"/>
                  </a:lnTo>
                  <a:lnTo>
                    <a:pt x="26829" y="91582"/>
                  </a:lnTo>
                  <a:lnTo>
                    <a:pt x="12006" y="107929"/>
                  </a:lnTo>
                  <a:lnTo>
                    <a:pt x="3043" y="122498"/>
                  </a:lnTo>
                  <a:lnTo>
                    <a:pt x="0" y="136499"/>
                  </a:lnTo>
                  <a:lnTo>
                    <a:pt x="176" y="143194"/>
                  </a:lnTo>
                  <a:lnTo>
                    <a:pt x="4135" y="154398"/>
                  </a:lnTo>
                  <a:lnTo>
                    <a:pt x="7167" y="159362"/>
                  </a:lnTo>
                  <a:lnTo>
                    <a:pt x="10599" y="161965"/>
                  </a:lnTo>
                  <a:lnTo>
                    <a:pt x="14298" y="162996"/>
                  </a:lnTo>
                  <a:lnTo>
                    <a:pt x="18175" y="162977"/>
                  </a:lnTo>
                  <a:lnTo>
                    <a:pt x="37116" y="152837"/>
                  </a:lnTo>
                  <a:lnTo>
                    <a:pt x="57231" y="133056"/>
                  </a:lnTo>
                  <a:lnTo>
                    <a:pt x="76596" y="102579"/>
                  </a:lnTo>
                  <a:lnTo>
                    <a:pt x="85607" y="77081"/>
                  </a:lnTo>
                  <a:lnTo>
                    <a:pt x="91258" y="49991"/>
                  </a:lnTo>
                  <a:lnTo>
                    <a:pt x="93770" y="23841"/>
                  </a:lnTo>
                  <a:lnTo>
                    <a:pt x="95184" y="2172"/>
                  </a:lnTo>
                  <a:lnTo>
                    <a:pt x="93971" y="22"/>
                  </a:lnTo>
                  <a:lnTo>
                    <a:pt x="91751" y="0"/>
                  </a:lnTo>
                  <a:lnTo>
                    <a:pt x="88861" y="1396"/>
                  </a:lnTo>
                  <a:lnTo>
                    <a:pt x="83767" y="10474"/>
                  </a:lnTo>
                  <a:lnTo>
                    <a:pt x="75051" y="35214"/>
                  </a:lnTo>
                  <a:lnTo>
                    <a:pt x="68222" y="57489"/>
                  </a:lnTo>
                  <a:lnTo>
                    <a:pt x="62835" y="81500"/>
                  </a:lnTo>
                  <a:lnTo>
                    <a:pt x="61852" y="104401"/>
                  </a:lnTo>
                  <a:lnTo>
                    <a:pt x="62578" y="115447"/>
                  </a:lnTo>
                  <a:lnTo>
                    <a:pt x="70910" y="133365"/>
                  </a:lnTo>
                  <a:lnTo>
                    <a:pt x="77083" y="141106"/>
                  </a:lnTo>
                  <a:lnTo>
                    <a:pt x="91468" y="149708"/>
                  </a:lnTo>
                  <a:lnTo>
                    <a:pt x="106563" y="152825"/>
                  </a:lnTo>
                  <a:lnTo>
                    <a:pt x="133879" y="1502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355"/>
            <p:cNvSpPr/>
            <p:nvPr>
              <p:custDataLst>
                <p:tags r:id="rId63"/>
              </p:custDataLst>
            </p:nvPr>
          </p:nvSpPr>
          <p:spPr>
            <a:xfrm>
              <a:off x="1187450" y="5411914"/>
              <a:ext cx="158751" cy="99887"/>
            </a:xfrm>
            <a:custGeom>
              <a:avLst/>
              <a:gdLst/>
              <a:ahLst/>
              <a:cxnLst/>
              <a:rect l="0" t="0" r="0" b="0"/>
              <a:pathLst>
                <a:path w="158751" h="99887">
                  <a:moveTo>
                    <a:pt x="0" y="10986"/>
                  </a:moveTo>
                  <a:lnTo>
                    <a:pt x="0" y="10986"/>
                  </a:lnTo>
                  <a:lnTo>
                    <a:pt x="3371" y="41493"/>
                  </a:lnTo>
                  <a:lnTo>
                    <a:pt x="12865" y="72440"/>
                  </a:lnTo>
                  <a:lnTo>
                    <a:pt x="17007" y="80632"/>
                  </a:lnTo>
                  <a:lnTo>
                    <a:pt x="21199" y="84273"/>
                  </a:lnTo>
                  <a:lnTo>
                    <a:pt x="23305" y="84538"/>
                  </a:lnTo>
                  <a:lnTo>
                    <a:pt x="27526" y="82952"/>
                  </a:lnTo>
                  <a:lnTo>
                    <a:pt x="45009" y="53484"/>
                  </a:lnTo>
                  <a:lnTo>
                    <a:pt x="59197" y="27576"/>
                  </a:lnTo>
                  <a:lnTo>
                    <a:pt x="72841" y="4072"/>
                  </a:lnTo>
                  <a:lnTo>
                    <a:pt x="76589" y="857"/>
                  </a:lnTo>
                  <a:lnTo>
                    <a:pt x="78576" y="0"/>
                  </a:lnTo>
                  <a:lnTo>
                    <a:pt x="79901" y="1545"/>
                  </a:lnTo>
                  <a:lnTo>
                    <a:pt x="82027" y="17353"/>
                  </a:lnTo>
                  <a:lnTo>
                    <a:pt x="87530" y="47763"/>
                  </a:lnTo>
                  <a:lnTo>
                    <a:pt x="88997" y="56258"/>
                  </a:lnTo>
                  <a:lnTo>
                    <a:pt x="94287" y="66432"/>
                  </a:lnTo>
                  <a:lnTo>
                    <a:pt x="98585" y="63616"/>
                  </a:lnTo>
                  <a:lnTo>
                    <a:pt x="128450" y="34867"/>
                  </a:lnTo>
                  <a:lnTo>
                    <a:pt x="144180" y="19200"/>
                  </a:lnTo>
                  <a:lnTo>
                    <a:pt x="144803" y="20695"/>
                  </a:lnTo>
                  <a:lnTo>
                    <a:pt x="145941" y="49938"/>
                  </a:lnTo>
                  <a:lnTo>
                    <a:pt x="146036" y="80948"/>
                  </a:lnTo>
                  <a:lnTo>
                    <a:pt x="147451" y="85850"/>
                  </a:lnTo>
                  <a:lnTo>
                    <a:pt x="158750" y="998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356"/>
            <p:cNvSpPr/>
            <p:nvPr>
              <p:custDataLst>
                <p:tags r:id="rId64"/>
              </p:custDataLst>
            </p:nvPr>
          </p:nvSpPr>
          <p:spPr>
            <a:xfrm>
              <a:off x="996950" y="54737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18510" y="1881"/>
                  </a:lnTo>
                  <a:lnTo>
                    <a:pt x="44343" y="5467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357"/>
            <p:cNvSpPr/>
            <p:nvPr>
              <p:custDataLst>
                <p:tags r:id="rId65"/>
              </p:custDataLst>
            </p:nvPr>
          </p:nvSpPr>
          <p:spPr>
            <a:xfrm>
              <a:off x="996950" y="5449594"/>
              <a:ext cx="76201" cy="7844"/>
            </a:xfrm>
            <a:custGeom>
              <a:avLst/>
              <a:gdLst/>
              <a:ahLst/>
              <a:cxnLst/>
              <a:rect l="0" t="0" r="0" b="0"/>
              <a:pathLst>
                <a:path w="76201" h="7844">
                  <a:moveTo>
                    <a:pt x="0" y="5056"/>
                  </a:moveTo>
                  <a:lnTo>
                    <a:pt x="0" y="5056"/>
                  </a:lnTo>
                  <a:lnTo>
                    <a:pt x="3371" y="1685"/>
                  </a:lnTo>
                  <a:lnTo>
                    <a:pt x="8789" y="30"/>
                  </a:lnTo>
                  <a:lnTo>
                    <a:pt x="16606" y="0"/>
                  </a:lnTo>
                  <a:lnTo>
                    <a:pt x="44965" y="7623"/>
                  </a:lnTo>
                  <a:lnTo>
                    <a:pt x="57379" y="7843"/>
                  </a:lnTo>
                  <a:lnTo>
                    <a:pt x="76200" y="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SMARTInkShape-Group84"/>
          <p:cNvGrpSpPr/>
          <p:nvPr/>
        </p:nvGrpSpPr>
        <p:grpSpPr>
          <a:xfrm>
            <a:off x="196850" y="5372100"/>
            <a:ext cx="641351" cy="210966"/>
            <a:chOff x="196850" y="5372100"/>
            <a:chExt cx="641351" cy="210966"/>
          </a:xfrm>
        </p:grpSpPr>
        <p:sp>
          <p:nvSpPr>
            <p:cNvPr id="157" name="SMARTInkShape-358"/>
            <p:cNvSpPr/>
            <p:nvPr>
              <p:custDataLst>
                <p:tags r:id="rId51"/>
              </p:custDataLst>
            </p:nvPr>
          </p:nvSpPr>
          <p:spPr>
            <a:xfrm>
              <a:off x="738237" y="5444471"/>
              <a:ext cx="99964" cy="92730"/>
            </a:xfrm>
            <a:custGeom>
              <a:avLst/>
              <a:gdLst/>
              <a:ahLst/>
              <a:cxnLst/>
              <a:rect l="0" t="0" r="0" b="0"/>
              <a:pathLst>
                <a:path w="99964" h="92730">
                  <a:moveTo>
                    <a:pt x="55513" y="41929"/>
                  </a:moveTo>
                  <a:lnTo>
                    <a:pt x="55513" y="41929"/>
                  </a:lnTo>
                  <a:lnTo>
                    <a:pt x="54808" y="14505"/>
                  </a:lnTo>
                  <a:lnTo>
                    <a:pt x="52142" y="5987"/>
                  </a:lnTo>
                  <a:lnTo>
                    <a:pt x="49032" y="3151"/>
                  </a:lnTo>
                  <a:lnTo>
                    <a:pt x="39933" y="0"/>
                  </a:lnTo>
                  <a:lnTo>
                    <a:pt x="35248" y="570"/>
                  </a:lnTo>
                  <a:lnTo>
                    <a:pt x="26281" y="4968"/>
                  </a:lnTo>
                  <a:lnTo>
                    <a:pt x="13299" y="15376"/>
                  </a:lnTo>
                  <a:lnTo>
                    <a:pt x="3886" y="30768"/>
                  </a:lnTo>
                  <a:lnTo>
                    <a:pt x="0" y="48735"/>
                  </a:lnTo>
                  <a:lnTo>
                    <a:pt x="972" y="59300"/>
                  </a:lnTo>
                  <a:lnTo>
                    <a:pt x="2219" y="64094"/>
                  </a:lnTo>
                  <a:lnTo>
                    <a:pt x="7368" y="71300"/>
                  </a:lnTo>
                  <a:lnTo>
                    <a:pt x="10716" y="74210"/>
                  </a:lnTo>
                  <a:lnTo>
                    <a:pt x="13654" y="75444"/>
                  </a:lnTo>
                  <a:lnTo>
                    <a:pt x="16318" y="75561"/>
                  </a:lnTo>
                  <a:lnTo>
                    <a:pt x="29034" y="70680"/>
                  </a:lnTo>
                  <a:lnTo>
                    <a:pt x="35043" y="63173"/>
                  </a:lnTo>
                  <a:lnTo>
                    <a:pt x="46154" y="35737"/>
                  </a:lnTo>
                  <a:lnTo>
                    <a:pt x="48767" y="19337"/>
                  </a:lnTo>
                  <a:lnTo>
                    <a:pt x="48193" y="19106"/>
                  </a:lnTo>
                  <a:lnTo>
                    <a:pt x="45675" y="20732"/>
                  </a:lnTo>
                  <a:lnTo>
                    <a:pt x="44085" y="27569"/>
                  </a:lnTo>
                  <a:lnTo>
                    <a:pt x="43064" y="49205"/>
                  </a:lnTo>
                  <a:lnTo>
                    <a:pt x="46688" y="59509"/>
                  </a:lnTo>
                  <a:lnTo>
                    <a:pt x="72673" y="90526"/>
                  </a:lnTo>
                  <a:lnTo>
                    <a:pt x="77537" y="92671"/>
                  </a:lnTo>
                  <a:lnTo>
                    <a:pt x="99963" y="927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359"/>
            <p:cNvSpPr/>
            <p:nvPr>
              <p:custDataLst>
                <p:tags r:id="rId52"/>
              </p:custDataLst>
            </p:nvPr>
          </p:nvSpPr>
          <p:spPr>
            <a:xfrm>
              <a:off x="571500" y="5429250"/>
              <a:ext cx="127001" cy="95251"/>
            </a:xfrm>
            <a:custGeom>
              <a:avLst/>
              <a:gdLst/>
              <a:ahLst/>
              <a:cxnLst/>
              <a:rect l="0" t="0" r="0" b="0"/>
              <a:pathLst>
                <a:path w="127001" h="95251">
                  <a:moveTo>
                    <a:pt x="0" y="0"/>
                  </a:moveTo>
                  <a:lnTo>
                    <a:pt x="0" y="0"/>
                  </a:lnTo>
                  <a:lnTo>
                    <a:pt x="0" y="24418"/>
                  </a:lnTo>
                  <a:lnTo>
                    <a:pt x="0" y="54970"/>
                  </a:lnTo>
                  <a:lnTo>
                    <a:pt x="0" y="81871"/>
                  </a:lnTo>
                  <a:lnTo>
                    <a:pt x="1882" y="87657"/>
                  </a:lnTo>
                  <a:lnTo>
                    <a:pt x="3371" y="90188"/>
                  </a:lnTo>
                  <a:lnTo>
                    <a:pt x="5070" y="90463"/>
                  </a:lnTo>
                  <a:lnTo>
                    <a:pt x="6908" y="89237"/>
                  </a:lnTo>
                  <a:lnTo>
                    <a:pt x="10831" y="83405"/>
                  </a:lnTo>
                  <a:lnTo>
                    <a:pt x="21199" y="56426"/>
                  </a:lnTo>
                  <a:lnTo>
                    <a:pt x="34004" y="28654"/>
                  </a:lnTo>
                  <a:lnTo>
                    <a:pt x="41041" y="18446"/>
                  </a:lnTo>
                  <a:lnTo>
                    <a:pt x="42178" y="17942"/>
                  </a:lnTo>
                  <a:lnTo>
                    <a:pt x="44146" y="19263"/>
                  </a:lnTo>
                  <a:lnTo>
                    <a:pt x="47372" y="22202"/>
                  </a:lnTo>
                  <a:lnTo>
                    <a:pt x="49277" y="29623"/>
                  </a:lnTo>
                  <a:lnTo>
                    <a:pt x="50600" y="57000"/>
                  </a:lnTo>
                  <a:lnTo>
                    <a:pt x="50792" y="80835"/>
                  </a:lnTo>
                  <a:lnTo>
                    <a:pt x="57540" y="75299"/>
                  </a:lnTo>
                  <a:lnTo>
                    <a:pt x="78412" y="47963"/>
                  </a:lnTo>
                  <a:lnTo>
                    <a:pt x="103824" y="17328"/>
                  </a:lnTo>
                  <a:lnTo>
                    <a:pt x="105199" y="15786"/>
                  </a:lnTo>
                  <a:lnTo>
                    <a:pt x="106116" y="16168"/>
                  </a:lnTo>
                  <a:lnTo>
                    <a:pt x="107135" y="20356"/>
                  </a:lnTo>
                  <a:lnTo>
                    <a:pt x="107879" y="51472"/>
                  </a:lnTo>
                  <a:lnTo>
                    <a:pt x="111300" y="70048"/>
                  </a:lnTo>
                  <a:lnTo>
                    <a:pt x="1270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360"/>
            <p:cNvSpPr/>
            <p:nvPr>
              <p:custDataLst>
                <p:tags r:id="rId53"/>
              </p:custDataLst>
            </p:nvPr>
          </p:nvSpPr>
          <p:spPr>
            <a:xfrm>
              <a:off x="444500" y="549910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7612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361"/>
            <p:cNvSpPr/>
            <p:nvPr>
              <p:custDataLst>
                <p:tags r:id="rId54"/>
              </p:custDataLst>
            </p:nvPr>
          </p:nvSpPr>
          <p:spPr>
            <a:xfrm>
              <a:off x="438150" y="54610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4679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362"/>
            <p:cNvSpPr/>
            <p:nvPr>
              <p:custDataLst>
                <p:tags r:id="rId55"/>
              </p:custDataLst>
            </p:nvPr>
          </p:nvSpPr>
          <p:spPr>
            <a:xfrm>
              <a:off x="196850" y="5454650"/>
              <a:ext cx="146051" cy="19051"/>
            </a:xfrm>
            <a:custGeom>
              <a:avLst/>
              <a:gdLst/>
              <a:ahLst/>
              <a:cxnLst/>
              <a:rect l="0" t="0" r="0" b="0"/>
              <a:pathLst>
                <a:path w="14605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32507" y="10540"/>
                  </a:lnTo>
                  <a:lnTo>
                    <a:pt x="60040" y="12765"/>
                  </a:lnTo>
                  <a:lnTo>
                    <a:pt x="86385" y="16874"/>
                  </a:lnTo>
                  <a:lnTo>
                    <a:pt x="112065" y="18405"/>
                  </a:lnTo>
                  <a:lnTo>
                    <a:pt x="1460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363"/>
            <p:cNvSpPr/>
            <p:nvPr>
              <p:custDataLst>
                <p:tags r:id="rId56"/>
              </p:custDataLst>
            </p:nvPr>
          </p:nvSpPr>
          <p:spPr>
            <a:xfrm>
              <a:off x="216783" y="5372100"/>
              <a:ext cx="164218" cy="12701"/>
            </a:xfrm>
            <a:custGeom>
              <a:avLst/>
              <a:gdLst/>
              <a:ahLst/>
              <a:cxnLst/>
              <a:rect l="0" t="0" r="0" b="0"/>
              <a:pathLst>
                <a:path w="164218" h="12701">
                  <a:moveTo>
                    <a:pt x="5467" y="12700"/>
                  </a:moveTo>
                  <a:lnTo>
                    <a:pt x="5467" y="12700"/>
                  </a:lnTo>
                  <a:lnTo>
                    <a:pt x="2096" y="9329"/>
                  </a:lnTo>
                  <a:lnTo>
                    <a:pt x="441" y="5793"/>
                  </a:lnTo>
                  <a:lnTo>
                    <a:pt x="0" y="3861"/>
                  </a:lnTo>
                  <a:lnTo>
                    <a:pt x="411" y="2573"/>
                  </a:lnTo>
                  <a:lnTo>
                    <a:pt x="1391" y="1716"/>
                  </a:lnTo>
                  <a:lnTo>
                    <a:pt x="2750" y="1144"/>
                  </a:lnTo>
                  <a:lnTo>
                    <a:pt x="22961" y="931"/>
                  </a:lnTo>
                  <a:lnTo>
                    <a:pt x="45227" y="3471"/>
                  </a:lnTo>
                  <a:lnTo>
                    <a:pt x="69705" y="5071"/>
                  </a:lnTo>
                  <a:lnTo>
                    <a:pt x="94695" y="5781"/>
                  </a:lnTo>
                  <a:lnTo>
                    <a:pt x="119913" y="6097"/>
                  </a:lnTo>
                  <a:lnTo>
                    <a:pt x="147797" y="2904"/>
                  </a:lnTo>
                  <a:lnTo>
                    <a:pt x="1642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364"/>
            <p:cNvSpPr/>
            <p:nvPr>
              <p:custDataLst>
                <p:tags r:id="rId57"/>
              </p:custDataLst>
            </p:nvPr>
          </p:nvSpPr>
          <p:spPr>
            <a:xfrm>
              <a:off x="292100" y="5397500"/>
              <a:ext cx="6351" cy="185566"/>
            </a:xfrm>
            <a:custGeom>
              <a:avLst/>
              <a:gdLst/>
              <a:ahLst/>
              <a:cxnLst/>
              <a:rect l="0" t="0" r="0" b="0"/>
              <a:pathLst>
                <a:path w="6351" h="185566">
                  <a:moveTo>
                    <a:pt x="0" y="0"/>
                  </a:moveTo>
                  <a:lnTo>
                    <a:pt x="0" y="0"/>
                  </a:lnTo>
                  <a:lnTo>
                    <a:pt x="3371" y="6741"/>
                  </a:lnTo>
                  <a:lnTo>
                    <a:pt x="5762" y="38281"/>
                  </a:lnTo>
                  <a:lnTo>
                    <a:pt x="6089" y="63110"/>
                  </a:lnTo>
                  <a:lnTo>
                    <a:pt x="4352" y="92490"/>
                  </a:lnTo>
                  <a:lnTo>
                    <a:pt x="1934" y="122245"/>
                  </a:lnTo>
                  <a:lnTo>
                    <a:pt x="860" y="147229"/>
                  </a:lnTo>
                  <a:lnTo>
                    <a:pt x="170" y="176099"/>
                  </a:lnTo>
                  <a:lnTo>
                    <a:pt x="76" y="183629"/>
                  </a:lnTo>
                  <a:lnTo>
                    <a:pt x="756" y="185214"/>
                  </a:lnTo>
                  <a:lnTo>
                    <a:pt x="1915" y="185565"/>
                  </a:lnTo>
                  <a:lnTo>
                    <a:pt x="635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2" name="SMARTInkShape-Group85"/>
          <p:cNvGrpSpPr/>
          <p:nvPr/>
        </p:nvGrpSpPr>
        <p:grpSpPr>
          <a:xfrm>
            <a:off x="1593270" y="4724400"/>
            <a:ext cx="691683" cy="337271"/>
            <a:chOff x="1593270" y="4724400"/>
            <a:chExt cx="691683" cy="337271"/>
          </a:xfrm>
        </p:grpSpPr>
        <p:sp>
          <p:nvSpPr>
            <p:cNvPr id="165" name="SMARTInkShape-365"/>
            <p:cNvSpPr/>
            <p:nvPr>
              <p:custDataLst>
                <p:tags r:id="rId44"/>
              </p:custDataLst>
            </p:nvPr>
          </p:nvSpPr>
          <p:spPr>
            <a:xfrm>
              <a:off x="2057400" y="4835041"/>
              <a:ext cx="227553" cy="96618"/>
            </a:xfrm>
            <a:custGeom>
              <a:avLst/>
              <a:gdLst/>
              <a:ahLst/>
              <a:cxnLst/>
              <a:rect l="0" t="0" r="0" b="0"/>
              <a:pathLst>
                <a:path w="227553" h="96618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706" y="0"/>
                  </a:lnTo>
                  <a:lnTo>
                    <a:pt x="3371" y="1563"/>
                  </a:lnTo>
                  <a:lnTo>
                    <a:pt x="3658" y="3672"/>
                  </a:lnTo>
                  <a:lnTo>
                    <a:pt x="621" y="27894"/>
                  </a:lnTo>
                  <a:lnTo>
                    <a:pt x="3781" y="54229"/>
                  </a:lnTo>
                  <a:lnTo>
                    <a:pt x="189" y="78735"/>
                  </a:lnTo>
                  <a:lnTo>
                    <a:pt x="56" y="76155"/>
                  </a:lnTo>
                  <a:lnTo>
                    <a:pt x="20730" y="51255"/>
                  </a:lnTo>
                  <a:lnTo>
                    <a:pt x="44782" y="23330"/>
                  </a:lnTo>
                  <a:lnTo>
                    <a:pt x="56856" y="13956"/>
                  </a:lnTo>
                  <a:lnTo>
                    <a:pt x="59776" y="14051"/>
                  </a:lnTo>
                  <a:lnTo>
                    <a:pt x="62429" y="15526"/>
                  </a:lnTo>
                  <a:lnTo>
                    <a:pt x="64902" y="17920"/>
                  </a:lnTo>
                  <a:lnTo>
                    <a:pt x="65846" y="21633"/>
                  </a:lnTo>
                  <a:lnTo>
                    <a:pt x="63803" y="36972"/>
                  </a:lnTo>
                  <a:lnTo>
                    <a:pt x="58166" y="63994"/>
                  </a:lnTo>
                  <a:lnTo>
                    <a:pt x="60822" y="77430"/>
                  </a:lnTo>
                  <a:lnTo>
                    <a:pt x="62420" y="80357"/>
                  </a:lnTo>
                  <a:lnTo>
                    <a:pt x="64192" y="82308"/>
                  </a:lnTo>
                  <a:lnTo>
                    <a:pt x="66078" y="83608"/>
                  </a:lnTo>
                  <a:lnTo>
                    <a:pt x="78845" y="85439"/>
                  </a:lnTo>
                  <a:lnTo>
                    <a:pt x="88194" y="82103"/>
                  </a:lnTo>
                  <a:lnTo>
                    <a:pt x="109065" y="65094"/>
                  </a:lnTo>
                  <a:lnTo>
                    <a:pt x="123959" y="44126"/>
                  </a:lnTo>
                  <a:lnTo>
                    <a:pt x="130568" y="23411"/>
                  </a:lnTo>
                  <a:lnTo>
                    <a:pt x="130084" y="18943"/>
                  </a:lnTo>
                  <a:lnTo>
                    <a:pt x="128351" y="15965"/>
                  </a:lnTo>
                  <a:lnTo>
                    <a:pt x="125784" y="13980"/>
                  </a:lnTo>
                  <a:lnTo>
                    <a:pt x="122662" y="14067"/>
                  </a:lnTo>
                  <a:lnTo>
                    <a:pt x="115429" y="17927"/>
                  </a:lnTo>
                  <a:lnTo>
                    <a:pt x="103424" y="31405"/>
                  </a:lnTo>
                  <a:lnTo>
                    <a:pt x="94301" y="48804"/>
                  </a:lnTo>
                  <a:lnTo>
                    <a:pt x="90500" y="63994"/>
                  </a:lnTo>
                  <a:lnTo>
                    <a:pt x="91378" y="67871"/>
                  </a:lnTo>
                  <a:lnTo>
                    <a:pt x="96116" y="74061"/>
                  </a:lnTo>
                  <a:lnTo>
                    <a:pt x="99355" y="75288"/>
                  </a:lnTo>
                  <a:lnTo>
                    <a:pt x="106717" y="74770"/>
                  </a:lnTo>
                  <a:lnTo>
                    <a:pt x="132375" y="68688"/>
                  </a:lnTo>
                  <a:lnTo>
                    <a:pt x="152111" y="64163"/>
                  </a:lnTo>
                  <a:lnTo>
                    <a:pt x="169953" y="66663"/>
                  </a:lnTo>
                  <a:lnTo>
                    <a:pt x="177370" y="69996"/>
                  </a:lnTo>
                  <a:lnTo>
                    <a:pt x="188883" y="79209"/>
                  </a:lnTo>
                  <a:lnTo>
                    <a:pt x="202708" y="95339"/>
                  </a:lnTo>
                  <a:lnTo>
                    <a:pt x="204989" y="96529"/>
                  </a:lnTo>
                  <a:lnTo>
                    <a:pt x="206509" y="96617"/>
                  </a:lnTo>
                  <a:lnTo>
                    <a:pt x="207523" y="95970"/>
                  </a:lnTo>
                  <a:lnTo>
                    <a:pt x="212712" y="89806"/>
                  </a:lnTo>
                  <a:lnTo>
                    <a:pt x="215892" y="86490"/>
                  </a:lnTo>
                  <a:lnTo>
                    <a:pt x="219424" y="75279"/>
                  </a:lnTo>
                  <a:lnTo>
                    <a:pt x="225063" y="48459"/>
                  </a:lnTo>
                  <a:lnTo>
                    <a:pt x="227552" y="32534"/>
                  </a:lnTo>
                  <a:lnTo>
                    <a:pt x="227196" y="29259"/>
                  </a:lnTo>
                  <a:lnTo>
                    <a:pt x="226253" y="27075"/>
                  </a:lnTo>
                  <a:lnTo>
                    <a:pt x="222250" y="227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366"/>
            <p:cNvSpPr/>
            <p:nvPr>
              <p:custDataLst>
                <p:tags r:id="rId45"/>
              </p:custDataLst>
            </p:nvPr>
          </p:nvSpPr>
          <p:spPr>
            <a:xfrm>
              <a:off x="1860550" y="4850914"/>
              <a:ext cx="158751" cy="100333"/>
            </a:xfrm>
            <a:custGeom>
              <a:avLst/>
              <a:gdLst/>
              <a:ahLst/>
              <a:cxnLst/>
              <a:rect l="0" t="0" r="0" b="0"/>
              <a:pathLst>
                <a:path w="158751" h="100333">
                  <a:moveTo>
                    <a:pt x="0" y="57636"/>
                  </a:moveTo>
                  <a:lnTo>
                    <a:pt x="0" y="57636"/>
                  </a:lnTo>
                  <a:lnTo>
                    <a:pt x="27838" y="57636"/>
                  </a:lnTo>
                  <a:lnTo>
                    <a:pt x="36126" y="57636"/>
                  </a:lnTo>
                  <a:lnTo>
                    <a:pt x="39606" y="56225"/>
                  </a:lnTo>
                  <a:lnTo>
                    <a:pt x="52557" y="43330"/>
                  </a:lnTo>
                  <a:lnTo>
                    <a:pt x="59160" y="33250"/>
                  </a:lnTo>
                  <a:lnTo>
                    <a:pt x="59690" y="23514"/>
                  </a:lnTo>
                  <a:lnTo>
                    <a:pt x="58843" y="17955"/>
                  </a:lnTo>
                  <a:lnTo>
                    <a:pt x="56868" y="14248"/>
                  </a:lnTo>
                  <a:lnTo>
                    <a:pt x="54140" y="11778"/>
                  </a:lnTo>
                  <a:lnTo>
                    <a:pt x="50910" y="10130"/>
                  </a:lnTo>
                  <a:lnTo>
                    <a:pt x="46640" y="10444"/>
                  </a:lnTo>
                  <a:lnTo>
                    <a:pt x="36251" y="14554"/>
                  </a:lnTo>
                  <a:lnTo>
                    <a:pt x="18502" y="28173"/>
                  </a:lnTo>
                  <a:lnTo>
                    <a:pt x="9870" y="41484"/>
                  </a:lnTo>
                  <a:lnTo>
                    <a:pt x="2924" y="62963"/>
                  </a:lnTo>
                  <a:lnTo>
                    <a:pt x="1949" y="69654"/>
                  </a:lnTo>
                  <a:lnTo>
                    <a:pt x="4630" y="80851"/>
                  </a:lnTo>
                  <a:lnTo>
                    <a:pt x="7320" y="85813"/>
                  </a:lnTo>
                  <a:lnTo>
                    <a:pt x="15953" y="93207"/>
                  </a:lnTo>
                  <a:lnTo>
                    <a:pt x="26846" y="98141"/>
                  </a:lnTo>
                  <a:lnTo>
                    <a:pt x="38743" y="100332"/>
                  </a:lnTo>
                  <a:lnTo>
                    <a:pt x="64083" y="94824"/>
                  </a:lnTo>
                  <a:lnTo>
                    <a:pt x="93405" y="80321"/>
                  </a:lnTo>
                  <a:lnTo>
                    <a:pt x="108893" y="69453"/>
                  </a:lnTo>
                  <a:lnTo>
                    <a:pt x="118012" y="66416"/>
                  </a:lnTo>
                  <a:lnTo>
                    <a:pt x="126768" y="66947"/>
                  </a:lnTo>
                  <a:lnTo>
                    <a:pt x="133952" y="69535"/>
                  </a:lnTo>
                  <a:lnTo>
                    <a:pt x="135868" y="71213"/>
                  </a:lnTo>
                  <a:lnTo>
                    <a:pt x="144265" y="84693"/>
                  </a:lnTo>
                  <a:lnTo>
                    <a:pt x="149676" y="88702"/>
                  </a:lnTo>
                  <a:lnTo>
                    <a:pt x="151189" y="92139"/>
                  </a:lnTo>
                  <a:lnTo>
                    <a:pt x="150887" y="92632"/>
                  </a:lnTo>
                  <a:lnTo>
                    <a:pt x="149981" y="92256"/>
                  </a:lnTo>
                  <a:lnTo>
                    <a:pt x="143455" y="86582"/>
                  </a:lnTo>
                  <a:lnTo>
                    <a:pt x="141369" y="78968"/>
                  </a:lnTo>
                  <a:lnTo>
                    <a:pt x="140030" y="50090"/>
                  </a:lnTo>
                  <a:lnTo>
                    <a:pt x="139798" y="20671"/>
                  </a:lnTo>
                  <a:lnTo>
                    <a:pt x="139713" y="0"/>
                  </a:lnTo>
                  <a:lnTo>
                    <a:pt x="139709" y="162"/>
                  </a:lnTo>
                  <a:lnTo>
                    <a:pt x="143073" y="3761"/>
                  </a:lnTo>
                  <a:lnTo>
                    <a:pt x="148490" y="5469"/>
                  </a:lnTo>
                  <a:lnTo>
                    <a:pt x="158750" y="68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367"/>
            <p:cNvSpPr/>
            <p:nvPr>
              <p:custDataLst>
                <p:tags r:id="rId46"/>
              </p:custDataLst>
            </p:nvPr>
          </p:nvSpPr>
          <p:spPr>
            <a:xfrm>
              <a:off x="1855137" y="4853165"/>
              <a:ext cx="86605" cy="96980"/>
            </a:xfrm>
            <a:custGeom>
              <a:avLst/>
              <a:gdLst/>
              <a:ahLst/>
              <a:cxnLst/>
              <a:rect l="0" t="0" r="0" b="0"/>
              <a:pathLst>
                <a:path w="86605" h="96980">
                  <a:moveTo>
                    <a:pt x="18113" y="10935"/>
                  </a:moveTo>
                  <a:lnTo>
                    <a:pt x="18113" y="10935"/>
                  </a:lnTo>
                  <a:lnTo>
                    <a:pt x="18113" y="0"/>
                  </a:lnTo>
                  <a:lnTo>
                    <a:pt x="11371" y="5500"/>
                  </a:lnTo>
                  <a:lnTo>
                    <a:pt x="3807" y="22809"/>
                  </a:lnTo>
                  <a:lnTo>
                    <a:pt x="0" y="53941"/>
                  </a:lnTo>
                  <a:lnTo>
                    <a:pt x="1130" y="83505"/>
                  </a:lnTo>
                  <a:lnTo>
                    <a:pt x="4215" y="92577"/>
                  </a:lnTo>
                  <a:lnTo>
                    <a:pt x="6025" y="94997"/>
                  </a:lnTo>
                  <a:lnTo>
                    <a:pt x="7938" y="96609"/>
                  </a:lnTo>
                  <a:lnTo>
                    <a:pt x="10624" y="96979"/>
                  </a:lnTo>
                  <a:lnTo>
                    <a:pt x="17372" y="95508"/>
                  </a:lnTo>
                  <a:lnTo>
                    <a:pt x="19735" y="93423"/>
                  </a:lnTo>
                  <a:lnTo>
                    <a:pt x="22362" y="87342"/>
                  </a:lnTo>
                  <a:lnTo>
                    <a:pt x="29118" y="61802"/>
                  </a:lnTo>
                  <a:lnTo>
                    <a:pt x="35964" y="31361"/>
                  </a:lnTo>
                  <a:lnTo>
                    <a:pt x="37775" y="28080"/>
                  </a:lnTo>
                  <a:lnTo>
                    <a:pt x="43550" y="22553"/>
                  </a:lnTo>
                  <a:lnTo>
                    <a:pt x="47065" y="21503"/>
                  </a:lnTo>
                  <a:lnTo>
                    <a:pt x="54734" y="22217"/>
                  </a:lnTo>
                  <a:lnTo>
                    <a:pt x="66986" y="29957"/>
                  </a:lnTo>
                  <a:lnTo>
                    <a:pt x="78698" y="45214"/>
                  </a:lnTo>
                  <a:lnTo>
                    <a:pt x="85924" y="59934"/>
                  </a:lnTo>
                  <a:lnTo>
                    <a:pt x="86604" y="62650"/>
                  </a:lnTo>
                  <a:lnTo>
                    <a:pt x="86351" y="63757"/>
                  </a:lnTo>
                  <a:lnTo>
                    <a:pt x="85477" y="63788"/>
                  </a:lnTo>
                  <a:lnTo>
                    <a:pt x="84189" y="63104"/>
                  </a:lnTo>
                  <a:lnTo>
                    <a:pt x="83331" y="61942"/>
                  </a:lnTo>
                  <a:lnTo>
                    <a:pt x="82377" y="58769"/>
                  </a:lnTo>
                  <a:lnTo>
                    <a:pt x="81839" y="49646"/>
                  </a:lnTo>
                  <a:lnTo>
                    <a:pt x="77950" y="42014"/>
                  </a:lnTo>
                  <a:lnTo>
                    <a:pt x="68913" y="299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368"/>
            <p:cNvSpPr/>
            <p:nvPr>
              <p:custDataLst>
                <p:tags r:id="rId47"/>
              </p:custDataLst>
            </p:nvPr>
          </p:nvSpPr>
          <p:spPr>
            <a:xfrm>
              <a:off x="1835150" y="4796941"/>
              <a:ext cx="19051" cy="10010"/>
            </a:xfrm>
            <a:custGeom>
              <a:avLst/>
              <a:gdLst/>
              <a:ahLst/>
              <a:cxnLst/>
              <a:rect l="0" t="0" r="0" b="0"/>
              <a:pathLst>
                <a:path w="19051" h="10010">
                  <a:moveTo>
                    <a:pt x="19050" y="3659"/>
                  </a:moveTo>
                  <a:lnTo>
                    <a:pt x="19050" y="3659"/>
                  </a:lnTo>
                  <a:lnTo>
                    <a:pt x="15679" y="288"/>
                  </a:lnTo>
                  <a:lnTo>
                    <a:pt x="13275" y="0"/>
                  </a:lnTo>
                  <a:lnTo>
                    <a:pt x="6841" y="1563"/>
                  </a:lnTo>
                  <a:lnTo>
                    <a:pt x="4561" y="2967"/>
                  </a:lnTo>
                  <a:lnTo>
                    <a:pt x="3041" y="4609"/>
                  </a:lnTo>
                  <a:lnTo>
                    <a:pt x="0" y="10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369"/>
            <p:cNvSpPr/>
            <p:nvPr>
              <p:custDataLst>
                <p:tags r:id="rId48"/>
              </p:custDataLst>
            </p:nvPr>
          </p:nvSpPr>
          <p:spPr>
            <a:xfrm>
              <a:off x="1746250" y="4873429"/>
              <a:ext cx="82551" cy="188242"/>
            </a:xfrm>
            <a:custGeom>
              <a:avLst/>
              <a:gdLst/>
              <a:ahLst/>
              <a:cxnLst/>
              <a:rect l="0" t="0" r="0" b="0"/>
              <a:pathLst>
                <a:path w="82551" h="188242">
                  <a:moveTo>
                    <a:pt x="82550" y="3371"/>
                  </a:moveTo>
                  <a:lnTo>
                    <a:pt x="82550" y="3371"/>
                  </a:lnTo>
                  <a:lnTo>
                    <a:pt x="79179" y="0"/>
                  </a:lnTo>
                  <a:lnTo>
                    <a:pt x="76775" y="1123"/>
                  </a:lnTo>
                  <a:lnTo>
                    <a:pt x="70341" y="8016"/>
                  </a:lnTo>
                  <a:lnTo>
                    <a:pt x="62156" y="30539"/>
                  </a:lnTo>
                  <a:lnTo>
                    <a:pt x="59375" y="55192"/>
                  </a:lnTo>
                  <a:lnTo>
                    <a:pt x="58139" y="83553"/>
                  </a:lnTo>
                  <a:lnTo>
                    <a:pt x="57590" y="110268"/>
                  </a:lnTo>
                  <a:lnTo>
                    <a:pt x="55464" y="134372"/>
                  </a:lnTo>
                  <a:lnTo>
                    <a:pt x="48419" y="164012"/>
                  </a:lnTo>
                  <a:lnTo>
                    <a:pt x="36767" y="186247"/>
                  </a:lnTo>
                  <a:lnTo>
                    <a:pt x="32978" y="188084"/>
                  </a:lnTo>
                  <a:lnTo>
                    <a:pt x="23124" y="188241"/>
                  </a:lnTo>
                  <a:lnTo>
                    <a:pt x="19649" y="185179"/>
                  </a:lnTo>
                  <a:lnTo>
                    <a:pt x="10310" y="156223"/>
                  </a:lnTo>
                  <a:lnTo>
                    <a:pt x="0" y="124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370"/>
            <p:cNvSpPr/>
            <p:nvPr>
              <p:custDataLst>
                <p:tags r:id="rId49"/>
              </p:custDataLst>
            </p:nvPr>
          </p:nvSpPr>
          <p:spPr>
            <a:xfrm>
              <a:off x="1714528" y="4724400"/>
              <a:ext cx="50773" cy="223075"/>
            </a:xfrm>
            <a:custGeom>
              <a:avLst/>
              <a:gdLst/>
              <a:ahLst/>
              <a:cxnLst/>
              <a:rect l="0" t="0" r="0" b="0"/>
              <a:pathLst>
                <a:path w="50773" h="223075">
                  <a:moveTo>
                    <a:pt x="50772" y="0"/>
                  </a:moveTo>
                  <a:lnTo>
                    <a:pt x="50772" y="0"/>
                  </a:lnTo>
                  <a:lnTo>
                    <a:pt x="38563" y="31161"/>
                  </a:lnTo>
                  <a:lnTo>
                    <a:pt x="31000" y="57123"/>
                  </a:lnTo>
                  <a:lnTo>
                    <a:pt x="27007" y="71948"/>
                  </a:lnTo>
                  <a:lnTo>
                    <a:pt x="22934" y="88888"/>
                  </a:lnTo>
                  <a:lnTo>
                    <a:pt x="18808" y="107236"/>
                  </a:lnTo>
                  <a:lnTo>
                    <a:pt x="14646" y="126524"/>
                  </a:lnTo>
                  <a:lnTo>
                    <a:pt x="11166" y="143616"/>
                  </a:lnTo>
                  <a:lnTo>
                    <a:pt x="5417" y="173896"/>
                  </a:lnTo>
                  <a:lnTo>
                    <a:pt x="1585" y="204631"/>
                  </a:lnTo>
                  <a:lnTo>
                    <a:pt x="185" y="223074"/>
                  </a:lnTo>
                  <a:lnTo>
                    <a:pt x="114" y="222799"/>
                  </a:lnTo>
                  <a:lnTo>
                    <a:pt x="0" y="197010"/>
                  </a:lnTo>
                  <a:lnTo>
                    <a:pt x="686" y="170243"/>
                  </a:lnTo>
                  <a:lnTo>
                    <a:pt x="5440" y="149515"/>
                  </a:lnTo>
                  <a:lnTo>
                    <a:pt x="7145" y="148360"/>
                  </a:lnTo>
                  <a:lnTo>
                    <a:pt x="12803" y="147076"/>
                  </a:lnTo>
                  <a:lnTo>
                    <a:pt x="38072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371"/>
            <p:cNvSpPr/>
            <p:nvPr>
              <p:custDataLst>
                <p:tags r:id="rId50"/>
              </p:custDataLst>
            </p:nvPr>
          </p:nvSpPr>
          <p:spPr>
            <a:xfrm>
              <a:off x="1593270" y="4878438"/>
              <a:ext cx="83131" cy="97348"/>
            </a:xfrm>
            <a:custGeom>
              <a:avLst/>
              <a:gdLst/>
              <a:ahLst/>
              <a:cxnLst/>
              <a:rect l="0" t="0" r="0" b="0"/>
              <a:pathLst>
                <a:path w="83131" h="97348">
                  <a:moveTo>
                    <a:pt x="83130" y="36462"/>
                  </a:moveTo>
                  <a:lnTo>
                    <a:pt x="83130" y="36462"/>
                  </a:lnTo>
                  <a:lnTo>
                    <a:pt x="83130" y="26349"/>
                  </a:lnTo>
                  <a:lnTo>
                    <a:pt x="81013" y="21959"/>
                  </a:lnTo>
                  <a:lnTo>
                    <a:pt x="73017" y="13318"/>
                  </a:lnTo>
                  <a:lnTo>
                    <a:pt x="46502" y="3891"/>
                  </a:lnTo>
                  <a:lnTo>
                    <a:pt x="21948" y="0"/>
                  </a:lnTo>
                  <a:lnTo>
                    <a:pt x="4638" y="2218"/>
                  </a:lnTo>
                  <a:lnTo>
                    <a:pt x="1874" y="4460"/>
                  </a:lnTo>
                  <a:lnTo>
                    <a:pt x="737" y="7367"/>
                  </a:lnTo>
                  <a:lnTo>
                    <a:pt x="685" y="10716"/>
                  </a:lnTo>
                  <a:lnTo>
                    <a:pt x="7353" y="25541"/>
                  </a:lnTo>
                  <a:lnTo>
                    <a:pt x="33222" y="55746"/>
                  </a:lnTo>
                  <a:lnTo>
                    <a:pt x="43310" y="67610"/>
                  </a:lnTo>
                  <a:lnTo>
                    <a:pt x="47793" y="77587"/>
                  </a:lnTo>
                  <a:lnTo>
                    <a:pt x="47578" y="82223"/>
                  </a:lnTo>
                  <a:lnTo>
                    <a:pt x="43575" y="91137"/>
                  </a:lnTo>
                  <a:lnTo>
                    <a:pt x="39827" y="94079"/>
                  </a:lnTo>
                  <a:lnTo>
                    <a:pt x="30018" y="97347"/>
                  </a:lnTo>
                  <a:lnTo>
                    <a:pt x="12595" y="95816"/>
                  </a:lnTo>
                  <a:lnTo>
                    <a:pt x="4039" y="90828"/>
                  </a:lnTo>
                  <a:lnTo>
                    <a:pt x="769" y="87523"/>
                  </a:lnTo>
                  <a:lnTo>
                    <a:pt x="0" y="82497"/>
                  </a:lnTo>
                  <a:lnTo>
                    <a:pt x="6930" y="555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3" name="SMARTInkShape-372"/>
          <p:cNvSpPr/>
          <p:nvPr>
            <p:custDataLst>
              <p:tags r:id="rId2"/>
            </p:custDataLst>
          </p:nvPr>
        </p:nvSpPr>
        <p:spPr>
          <a:xfrm>
            <a:off x="978480" y="4766341"/>
            <a:ext cx="374071" cy="212060"/>
          </a:xfrm>
          <a:custGeom>
            <a:avLst/>
            <a:gdLst/>
            <a:ahLst/>
            <a:cxnLst/>
            <a:rect l="0" t="0" r="0" b="0"/>
            <a:pathLst>
              <a:path w="374071" h="212060">
                <a:moveTo>
                  <a:pt x="101020" y="135859"/>
                </a:moveTo>
                <a:lnTo>
                  <a:pt x="101020" y="135859"/>
                </a:lnTo>
                <a:lnTo>
                  <a:pt x="97649" y="129117"/>
                </a:lnTo>
                <a:lnTo>
                  <a:pt x="93834" y="127836"/>
                </a:lnTo>
                <a:lnTo>
                  <a:pt x="82069" y="128295"/>
                </a:lnTo>
                <a:lnTo>
                  <a:pt x="56207" y="135891"/>
                </a:lnTo>
                <a:lnTo>
                  <a:pt x="26202" y="153821"/>
                </a:lnTo>
                <a:lnTo>
                  <a:pt x="5082" y="173637"/>
                </a:lnTo>
                <a:lnTo>
                  <a:pt x="1784" y="179389"/>
                </a:lnTo>
                <a:lnTo>
                  <a:pt x="0" y="189543"/>
                </a:lnTo>
                <a:lnTo>
                  <a:pt x="1924" y="192109"/>
                </a:lnTo>
                <a:lnTo>
                  <a:pt x="5322" y="193114"/>
                </a:lnTo>
                <a:lnTo>
                  <a:pt x="16154" y="191646"/>
                </a:lnTo>
                <a:lnTo>
                  <a:pt x="41381" y="181472"/>
                </a:lnTo>
                <a:lnTo>
                  <a:pt x="71784" y="155348"/>
                </a:lnTo>
                <a:lnTo>
                  <a:pt x="80971" y="142404"/>
                </a:lnTo>
                <a:lnTo>
                  <a:pt x="87352" y="120597"/>
                </a:lnTo>
                <a:lnTo>
                  <a:pt x="86969" y="120041"/>
                </a:lnTo>
                <a:lnTo>
                  <a:pt x="86008" y="120374"/>
                </a:lnTo>
                <a:lnTo>
                  <a:pt x="84662" y="121303"/>
                </a:lnTo>
                <a:lnTo>
                  <a:pt x="76026" y="136093"/>
                </a:lnTo>
                <a:lnTo>
                  <a:pt x="71272" y="154978"/>
                </a:lnTo>
                <a:lnTo>
                  <a:pt x="69863" y="170608"/>
                </a:lnTo>
                <a:lnTo>
                  <a:pt x="73297" y="179761"/>
                </a:lnTo>
                <a:lnTo>
                  <a:pt x="76188" y="184177"/>
                </a:lnTo>
                <a:lnTo>
                  <a:pt x="80232" y="186415"/>
                </a:lnTo>
                <a:lnTo>
                  <a:pt x="90370" y="187021"/>
                </a:lnTo>
                <a:lnTo>
                  <a:pt x="111348" y="180024"/>
                </a:lnTo>
                <a:lnTo>
                  <a:pt x="135438" y="162272"/>
                </a:lnTo>
                <a:lnTo>
                  <a:pt x="157710" y="143365"/>
                </a:lnTo>
                <a:lnTo>
                  <a:pt x="184071" y="118734"/>
                </a:lnTo>
                <a:lnTo>
                  <a:pt x="198015" y="103275"/>
                </a:lnTo>
                <a:lnTo>
                  <a:pt x="212250" y="86620"/>
                </a:lnTo>
                <a:lnTo>
                  <a:pt x="224562" y="69872"/>
                </a:lnTo>
                <a:lnTo>
                  <a:pt x="235593" y="53062"/>
                </a:lnTo>
                <a:lnTo>
                  <a:pt x="253258" y="24271"/>
                </a:lnTo>
                <a:lnTo>
                  <a:pt x="265758" y="4802"/>
                </a:lnTo>
                <a:lnTo>
                  <a:pt x="266585" y="1921"/>
                </a:lnTo>
                <a:lnTo>
                  <a:pt x="266430" y="0"/>
                </a:lnTo>
                <a:lnTo>
                  <a:pt x="264210" y="131"/>
                </a:lnTo>
                <a:lnTo>
                  <a:pt x="239794" y="12361"/>
                </a:lnTo>
                <a:lnTo>
                  <a:pt x="219142" y="25938"/>
                </a:lnTo>
                <a:lnTo>
                  <a:pt x="198204" y="48434"/>
                </a:lnTo>
                <a:lnTo>
                  <a:pt x="180902" y="76778"/>
                </a:lnTo>
                <a:lnTo>
                  <a:pt x="168979" y="106779"/>
                </a:lnTo>
                <a:lnTo>
                  <a:pt x="166031" y="134223"/>
                </a:lnTo>
                <a:lnTo>
                  <a:pt x="170836" y="154888"/>
                </a:lnTo>
                <a:lnTo>
                  <a:pt x="175081" y="163361"/>
                </a:lnTo>
                <a:lnTo>
                  <a:pt x="187323" y="174658"/>
                </a:lnTo>
                <a:lnTo>
                  <a:pt x="194539" y="178658"/>
                </a:lnTo>
                <a:lnTo>
                  <a:pt x="211964" y="181221"/>
                </a:lnTo>
                <a:lnTo>
                  <a:pt x="221549" y="180917"/>
                </a:lnTo>
                <a:lnTo>
                  <a:pt x="243489" y="171172"/>
                </a:lnTo>
                <a:lnTo>
                  <a:pt x="266645" y="153670"/>
                </a:lnTo>
                <a:lnTo>
                  <a:pt x="288696" y="129429"/>
                </a:lnTo>
                <a:lnTo>
                  <a:pt x="310256" y="98429"/>
                </a:lnTo>
                <a:lnTo>
                  <a:pt x="320944" y="81272"/>
                </a:lnTo>
                <a:lnTo>
                  <a:pt x="334701" y="52802"/>
                </a:lnTo>
                <a:lnTo>
                  <a:pt x="342650" y="26347"/>
                </a:lnTo>
                <a:lnTo>
                  <a:pt x="342540" y="22635"/>
                </a:lnTo>
                <a:lnTo>
                  <a:pt x="338939" y="22276"/>
                </a:lnTo>
                <a:lnTo>
                  <a:pt x="325530" y="27522"/>
                </a:lnTo>
                <a:lnTo>
                  <a:pt x="298148" y="49118"/>
                </a:lnTo>
                <a:lnTo>
                  <a:pt x="279884" y="73554"/>
                </a:lnTo>
                <a:lnTo>
                  <a:pt x="263771" y="101818"/>
                </a:lnTo>
                <a:lnTo>
                  <a:pt x="251906" y="128490"/>
                </a:lnTo>
                <a:lnTo>
                  <a:pt x="249455" y="152575"/>
                </a:lnTo>
                <a:lnTo>
                  <a:pt x="250776" y="163936"/>
                </a:lnTo>
                <a:lnTo>
                  <a:pt x="254480" y="172921"/>
                </a:lnTo>
                <a:lnTo>
                  <a:pt x="266121" y="186668"/>
                </a:lnTo>
                <a:lnTo>
                  <a:pt x="282583" y="193718"/>
                </a:lnTo>
                <a:lnTo>
                  <a:pt x="291912" y="195599"/>
                </a:lnTo>
                <a:lnTo>
                  <a:pt x="309804" y="192043"/>
                </a:lnTo>
                <a:lnTo>
                  <a:pt x="326457" y="182702"/>
                </a:lnTo>
                <a:lnTo>
                  <a:pt x="340914" y="169143"/>
                </a:lnTo>
                <a:lnTo>
                  <a:pt x="348751" y="155590"/>
                </a:lnTo>
                <a:lnTo>
                  <a:pt x="351528" y="142512"/>
                </a:lnTo>
                <a:lnTo>
                  <a:pt x="350411" y="129643"/>
                </a:lnTo>
                <a:lnTo>
                  <a:pt x="347562" y="122513"/>
                </a:lnTo>
                <a:lnTo>
                  <a:pt x="345815" y="120612"/>
                </a:lnTo>
                <a:lnTo>
                  <a:pt x="343239" y="120755"/>
                </a:lnTo>
                <a:lnTo>
                  <a:pt x="336614" y="124678"/>
                </a:lnTo>
                <a:lnTo>
                  <a:pt x="330847" y="133006"/>
                </a:lnTo>
                <a:lnTo>
                  <a:pt x="328321" y="138191"/>
                </a:lnTo>
                <a:lnTo>
                  <a:pt x="327397" y="151476"/>
                </a:lnTo>
                <a:lnTo>
                  <a:pt x="332552" y="183002"/>
                </a:lnTo>
                <a:lnTo>
                  <a:pt x="340095" y="195852"/>
                </a:lnTo>
                <a:lnTo>
                  <a:pt x="345070" y="201255"/>
                </a:lnTo>
                <a:lnTo>
                  <a:pt x="356242" y="207257"/>
                </a:lnTo>
                <a:lnTo>
                  <a:pt x="374070" y="21205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1" name="SMARTInkShape-Group87"/>
          <p:cNvGrpSpPr/>
          <p:nvPr/>
        </p:nvGrpSpPr>
        <p:grpSpPr>
          <a:xfrm>
            <a:off x="139700" y="4692650"/>
            <a:ext cx="622301" cy="425451"/>
            <a:chOff x="139700" y="4692650"/>
            <a:chExt cx="622301" cy="425451"/>
          </a:xfrm>
        </p:grpSpPr>
        <p:sp>
          <p:nvSpPr>
            <p:cNvPr id="174" name="SMARTInkShape-373"/>
            <p:cNvSpPr/>
            <p:nvPr>
              <p:custDataLst>
                <p:tags r:id="rId37"/>
              </p:custDataLst>
            </p:nvPr>
          </p:nvSpPr>
          <p:spPr>
            <a:xfrm>
              <a:off x="517452" y="4761777"/>
              <a:ext cx="244549" cy="210274"/>
            </a:xfrm>
            <a:custGeom>
              <a:avLst/>
              <a:gdLst/>
              <a:ahLst/>
              <a:cxnLst/>
              <a:rect l="0" t="0" r="0" b="0"/>
              <a:pathLst>
                <a:path w="244549" h="210274">
                  <a:moveTo>
                    <a:pt x="104848" y="19773"/>
                  </a:moveTo>
                  <a:lnTo>
                    <a:pt x="104848" y="19773"/>
                  </a:lnTo>
                  <a:lnTo>
                    <a:pt x="97941" y="2813"/>
                  </a:lnTo>
                  <a:lnTo>
                    <a:pt x="96010" y="0"/>
                  </a:lnTo>
                  <a:lnTo>
                    <a:pt x="91900" y="241"/>
                  </a:lnTo>
                  <a:lnTo>
                    <a:pt x="79808" y="6153"/>
                  </a:lnTo>
                  <a:lnTo>
                    <a:pt x="60505" y="31495"/>
                  </a:lnTo>
                  <a:lnTo>
                    <a:pt x="47745" y="55792"/>
                  </a:lnTo>
                  <a:lnTo>
                    <a:pt x="35725" y="83759"/>
                  </a:lnTo>
                  <a:lnTo>
                    <a:pt x="25678" y="115004"/>
                  </a:lnTo>
                  <a:lnTo>
                    <a:pt x="18391" y="142061"/>
                  </a:lnTo>
                  <a:lnTo>
                    <a:pt x="10322" y="173364"/>
                  </a:lnTo>
                  <a:lnTo>
                    <a:pt x="4180" y="198043"/>
                  </a:lnTo>
                  <a:lnTo>
                    <a:pt x="3869" y="198592"/>
                  </a:lnTo>
                  <a:lnTo>
                    <a:pt x="0" y="187661"/>
                  </a:lnTo>
                  <a:lnTo>
                    <a:pt x="2333" y="157741"/>
                  </a:lnTo>
                  <a:lnTo>
                    <a:pt x="2638" y="154085"/>
                  </a:lnTo>
                  <a:lnTo>
                    <a:pt x="4252" y="150943"/>
                  </a:lnTo>
                  <a:lnTo>
                    <a:pt x="9809" y="145568"/>
                  </a:lnTo>
                  <a:lnTo>
                    <a:pt x="20746" y="142710"/>
                  </a:lnTo>
                  <a:lnTo>
                    <a:pt x="47392" y="140875"/>
                  </a:lnTo>
                  <a:lnTo>
                    <a:pt x="73399" y="140557"/>
                  </a:lnTo>
                  <a:lnTo>
                    <a:pt x="96706" y="143834"/>
                  </a:lnTo>
                  <a:lnTo>
                    <a:pt x="108520" y="151111"/>
                  </a:lnTo>
                  <a:lnTo>
                    <a:pt x="127602" y="169658"/>
                  </a:lnTo>
                  <a:lnTo>
                    <a:pt x="129895" y="174730"/>
                  </a:lnTo>
                  <a:lnTo>
                    <a:pt x="130276" y="202025"/>
                  </a:lnTo>
                  <a:lnTo>
                    <a:pt x="124475" y="181431"/>
                  </a:lnTo>
                  <a:lnTo>
                    <a:pt x="112357" y="150901"/>
                  </a:lnTo>
                  <a:lnTo>
                    <a:pt x="108891" y="140846"/>
                  </a:lnTo>
                  <a:lnTo>
                    <a:pt x="109702" y="134026"/>
                  </a:lnTo>
                  <a:lnTo>
                    <a:pt x="111612" y="132630"/>
                  </a:lnTo>
                  <a:lnTo>
                    <a:pt x="114296" y="132406"/>
                  </a:lnTo>
                  <a:lnTo>
                    <a:pt x="139253" y="138923"/>
                  </a:lnTo>
                  <a:lnTo>
                    <a:pt x="165450" y="144839"/>
                  </a:lnTo>
                  <a:lnTo>
                    <a:pt x="191400" y="150355"/>
                  </a:lnTo>
                  <a:lnTo>
                    <a:pt x="214846" y="151597"/>
                  </a:lnTo>
                  <a:lnTo>
                    <a:pt x="223821" y="149387"/>
                  </a:lnTo>
                  <a:lnTo>
                    <a:pt x="226497" y="147810"/>
                  </a:lnTo>
                  <a:lnTo>
                    <a:pt x="228281" y="146053"/>
                  </a:lnTo>
                  <a:lnTo>
                    <a:pt x="229470" y="144176"/>
                  </a:lnTo>
                  <a:lnTo>
                    <a:pt x="229557" y="142220"/>
                  </a:lnTo>
                  <a:lnTo>
                    <a:pt x="227772" y="138164"/>
                  </a:lnTo>
                  <a:lnTo>
                    <a:pt x="219430" y="128543"/>
                  </a:lnTo>
                  <a:lnTo>
                    <a:pt x="216514" y="126858"/>
                  </a:lnTo>
                  <a:lnTo>
                    <a:pt x="213864" y="126441"/>
                  </a:lnTo>
                  <a:lnTo>
                    <a:pt x="211392" y="126868"/>
                  </a:lnTo>
                  <a:lnTo>
                    <a:pt x="204882" y="132987"/>
                  </a:lnTo>
                  <a:lnTo>
                    <a:pt x="189206" y="157534"/>
                  </a:lnTo>
                  <a:lnTo>
                    <a:pt x="186555" y="169430"/>
                  </a:lnTo>
                  <a:lnTo>
                    <a:pt x="187729" y="178714"/>
                  </a:lnTo>
                  <a:lnTo>
                    <a:pt x="190603" y="185193"/>
                  </a:lnTo>
                  <a:lnTo>
                    <a:pt x="192357" y="187203"/>
                  </a:lnTo>
                  <a:lnTo>
                    <a:pt x="196187" y="189436"/>
                  </a:lnTo>
                  <a:lnTo>
                    <a:pt x="202123" y="188548"/>
                  </a:lnTo>
                  <a:lnTo>
                    <a:pt x="205681" y="187322"/>
                  </a:lnTo>
                  <a:lnTo>
                    <a:pt x="217431" y="175486"/>
                  </a:lnTo>
                  <a:lnTo>
                    <a:pt x="234488" y="145110"/>
                  </a:lnTo>
                  <a:lnTo>
                    <a:pt x="237465" y="136253"/>
                  </a:lnTo>
                  <a:lnTo>
                    <a:pt x="227324" y="166693"/>
                  </a:lnTo>
                  <a:lnTo>
                    <a:pt x="222590" y="183720"/>
                  </a:lnTo>
                  <a:lnTo>
                    <a:pt x="223735" y="190945"/>
                  </a:lnTo>
                  <a:lnTo>
                    <a:pt x="228478" y="196509"/>
                  </a:lnTo>
                  <a:lnTo>
                    <a:pt x="244548" y="210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374"/>
            <p:cNvSpPr/>
            <p:nvPr>
              <p:custDataLst>
                <p:tags r:id="rId38"/>
              </p:custDataLst>
            </p:nvPr>
          </p:nvSpPr>
          <p:spPr>
            <a:xfrm>
              <a:off x="323850" y="50482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2209" y="8838"/>
                  </a:lnTo>
                  <a:lnTo>
                    <a:pt x="32908" y="11937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375"/>
            <p:cNvSpPr/>
            <p:nvPr>
              <p:custDataLst>
                <p:tags r:id="rId39"/>
              </p:custDataLst>
            </p:nvPr>
          </p:nvSpPr>
          <p:spPr>
            <a:xfrm>
              <a:off x="300048" y="4994961"/>
              <a:ext cx="68253" cy="123140"/>
            </a:xfrm>
            <a:custGeom>
              <a:avLst/>
              <a:gdLst/>
              <a:ahLst/>
              <a:cxnLst/>
              <a:rect l="0" t="0" r="0" b="0"/>
              <a:pathLst>
                <a:path w="68253" h="123140">
                  <a:moveTo>
                    <a:pt x="49202" y="8839"/>
                  </a:moveTo>
                  <a:lnTo>
                    <a:pt x="49202" y="8839"/>
                  </a:lnTo>
                  <a:lnTo>
                    <a:pt x="43427" y="3770"/>
                  </a:lnTo>
                  <a:lnTo>
                    <a:pt x="36993" y="0"/>
                  </a:lnTo>
                  <a:lnTo>
                    <a:pt x="34007" y="124"/>
                  </a:lnTo>
                  <a:lnTo>
                    <a:pt x="31311" y="1619"/>
                  </a:lnTo>
                  <a:lnTo>
                    <a:pt x="25728" y="8451"/>
                  </a:lnTo>
                  <a:lnTo>
                    <a:pt x="12528" y="35835"/>
                  </a:lnTo>
                  <a:lnTo>
                    <a:pt x="5175" y="61993"/>
                  </a:lnTo>
                  <a:lnTo>
                    <a:pt x="409" y="88323"/>
                  </a:lnTo>
                  <a:lnTo>
                    <a:pt x="0" y="101315"/>
                  </a:lnTo>
                  <a:lnTo>
                    <a:pt x="2169" y="109441"/>
                  </a:lnTo>
                  <a:lnTo>
                    <a:pt x="3736" y="111891"/>
                  </a:lnTo>
                  <a:lnTo>
                    <a:pt x="5486" y="113523"/>
                  </a:lnTo>
                  <a:lnTo>
                    <a:pt x="7358" y="114612"/>
                  </a:lnTo>
                  <a:lnTo>
                    <a:pt x="9312" y="113926"/>
                  </a:lnTo>
                  <a:lnTo>
                    <a:pt x="13364" y="109402"/>
                  </a:lnTo>
                  <a:lnTo>
                    <a:pt x="28847" y="79040"/>
                  </a:lnTo>
                  <a:lnTo>
                    <a:pt x="34990" y="63471"/>
                  </a:lnTo>
                  <a:lnTo>
                    <a:pt x="35494" y="63605"/>
                  </a:lnTo>
                  <a:lnTo>
                    <a:pt x="45301" y="95060"/>
                  </a:lnTo>
                  <a:lnTo>
                    <a:pt x="57865" y="115398"/>
                  </a:lnTo>
                  <a:lnTo>
                    <a:pt x="68252" y="1231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376"/>
            <p:cNvSpPr/>
            <p:nvPr>
              <p:custDataLst>
                <p:tags r:id="rId40"/>
              </p:custDataLst>
            </p:nvPr>
          </p:nvSpPr>
          <p:spPr>
            <a:xfrm>
              <a:off x="184150" y="4692650"/>
              <a:ext cx="62097" cy="38101"/>
            </a:xfrm>
            <a:custGeom>
              <a:avLst/>
              <a:gdLst/>
              <a:ahLst/>
              <a:cxnLst/>
              <a:rect l="0" t="0" r="0" b="0"/>
              <a:pathLst>
                <a:path w="62097" h="38101">
                  <a:moveTo>
                    <a:pt x="0" y="38100"/>
                  </a:moveTo>
                  <a:lnTo>
                    <a:pt x="0" y="38100"/>
                  </a:lnTo>
                  <a:lnTo>
                    <a:pt x="30390" y="38100"/>
                  </a:lnTo>
                  <a:lnTo>
                    <a:pt x="58760" y="38100"/>
                  </a:lnTo>
                  <a:lnTo>
                    <a:pt x="60340" y="37395"/>
                  </a:lnTo>
                  <a:lnTo>
                    <a:pt x="61393" y="36219"/>
                  </a:lnTo>
                  <a:lnTo>
                    <a:pt x="62096" y="34729"/>
                  </a:lnTo>
                  <a:lnTo>
                    <a:pt x="61858" y="33736"/>
                  </a:lnTo>
                  <a:lnTo>
                    <a:pt x="60994" y="33074"/>
                  </a:lnTo>
                  <a:lnTo>
                    <a:pt x="59713" y="32633"/>
                  </a:lnTo>
                  <a:lnTo>
                    <a:pt x="51908" y="15425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377"/>
            <p:cNvSpPr/>
            <p:nvPr>
              <p:custDataLst>
                <p:tags r:id="rId41"/>
              </p:custDataLst>
            </p:nvPr>
          </p:nvSpPr>
          <p:spPr>
            <a:xfrm>
              <a:off x="139700" y="4864100"/>
              <a:ext cx="177801" cy="19051"/>
            </a:xfrm>
            <a:custGeom>
              <a:avLst/>
              <a:gdLst/>
              <a:ahLst/>
              <a:cxnLst/>
              <a:rect l="0" t="0" r="0" b="0"/>
              <a:pathLst>
                <a:path w="17780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27790" y="9460"/>
                  </a:lnTo>
                  <a:lnTo>
                    <a:pt x="52998" y="11740"/>
                  </a:lnTo>
                  <a:lnTo>
                    <a:pt x="78341" y="12416"/>
                  </a:lnTo>
                  <a:lnTo>
                    <a:pt x="107095" y="12616"/>
                  </a:lnTo>
                  <a:lnTo>
                    <a:pt x="137957" y="16046"/>
                  </a:lnTo>
                  <a:lnTo>
                    <a:pt x="167735" y="18457"/>
                  </a:lnTo>
                  <a:lnTo>
                    <a:pt x="1778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378"/>
            <p:cNvSpPr/>
            <p:nvPr>
              <p:custDataLst>
                <p:tags r:id="rId42"/>
              </p:custDataLst>
            </p:nvPr>
          </p:nvSpPr>
          <p:spPr>
            <a:xfrm>
              <a:off x="139700" y="4777891"/>
              <a:ext cx="172082" cy="9916"/>
            </a:xfrm>
            <a:custGeom>
              <a:avLst/>
              <a:gdLst/>
              <a:ahLst/>
              <a:cxnLst/>
              <a:rect l="0" t="0" r="0" b="0"/>
              <a:pathLst>
                <a:path w="172082" h="9916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1411" y="0"/>
                  </a:lnTo>
                  <a:lnTo>
                    <a:pt x="24419" y="6409"/>
                  </a:lnTo>
                  <a:lnTo>
                    <a:pt x="54272" y="8942"/>
                  </a:lnTo>
                  <a:lnTo>
                    <a:pt x="75862" y="9535"/>
                  </a:lnTo>
                  <a:lnTo>
                    <a:pt x="97922" y="9798"/>
                  </a:lnTo>
                  <a:lnTo>
                    <a:pt x="121838" y="9915"/>
                  </a:lnTo>
                  <a:lnTo>
                    <a:pt x="152360" y="6610"/>
                  </a:lnTo>
                  <a:lnTo>
                    <a:pt x="172081" y="4047"/>
                  </a:lnTo>
                  <a:lnTo>
                    <a:pt x="17145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379"/>
            <p:cNvSpPr/>
            <p:nvPr>
              <p:custDataLst>
                <p:tags r:id="rId43"/>
              </p:custDataLst>
            </p:nvPr>
          </p:nvSpPr>
          <p:spPr>
            <a:xfrm>
              <a:off x="210541" y="4832350"/>
              <a:ext cx="30760" cy="185790"/>
            </a:xfrm>
            <a:custGeom>
              <a:avLst/>
              <a:gdLst/>
              <a:ahLst/>
              <a:cxnLst/>
              <a:rect l="0" t="0" r="0" b="0"/>
              <a:pathLst>
                <a:path w="30760" h="185790">
                  <a:moveTo>
                    <a:pt x="30759" y="0"/>
                  </a:moveTo>
                  <a:lnTo>
                    <a:pt x="30759" y="0"/>
                  </a:lnTo>
                  <a:lnTo>
                    <a:pt x="30759" y="3371"/>
                  </a:lnTo>
                  <a:lnTo>
                    <a:pt x="24292" y="35024"/>
                  </a:lnTo>
                  <a:lnTo>
                    <a:pt x="19514" y="66352"/>
                  </a:lnTo>
                  <a:lnTo>
                    <a:pt x="15648" y="90167"/>
                  </a:lnTo>
                  <a:lnTo>
                    <a:pt x="11578" y="112982"/>
                  </a:lnTo>
                  <a:lnTo>
                    <a:pt x="7202" y="143778"/>
                  </a:lnTo>
                  <a:lnTo>
                    <a:pt x="2352" y="172726"/>
                  </a:lnTo>
                  <a:lnTo>
                    <a:pt x="0" y="184136"/>
                  </a:lnTo>
                  <a:lnTo>
                    <a:pt x="375" y="185552"/>
                  </a:lnTo>
                  <a:lnTo>
                    <a:pt x="1331" y="185789"/>
                  </a:lnTo>
                  <a:lnTo>
                    <a:pt x="5359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2" name="SMARTInkShape-380"/>
          <p:cNvSpPr/>
          <p:nvPr>
            <p:custDataLst>
              <p:tags r:id="rId3"/>
            </p:custDataLst>
          </p:nvPr>
        </p:nvSpPr>
        <p:spPr>
          <a:xfrm>
            <a:off x="450928" y="4286511"/>
            <a:ext cx="69773" cy="6090"/>
          </a:xfrm>
          <a:custGeom>
            <a:avLst/>
            <a:gdLst/>
            <a:ahLst/>
            <a:cxnLst/>
            <a:rect l="0" t="0" r="0" b="0"/>
            <a:pathLst>
              <a:path w="69773" h="6090">
                <a:moveTo>
                  <a:pt x="6272" y="6089"/>
                </a:moveTo>
                <a:lnTo>
                  <a:pt x="6272" y="6089"/>
                </a:lnTo>
                <a:lnTo>
                  <a:pt x="184" y="1"/>
                </a:lnTo>
                <a:lnTo>
                  <a:pt x="0" y="3187"/>
                </a:lnTo>
                <a:lnTo>
                  <a:pt x="679" y="4154"/>
                </a:lnTo>
                <a:lnTo>
                  <a:pt x="1838" y="4800"/>
                </a:lnTo>
                <a:lnTo>
                  <a:pt x="8767" y="5834"/>
                </a:lnTo>
                <a:lnTo>
                  <a:pt x="39658" y="6082"/>
                </a:lnTo>
                <a:lnTo>
                  <a:pt x="57970" y="5382"/>
                </a:lnTo>
                <a:lnTo>
                  <a:pt x="69270" y="0"/>
                </a:lnTo>
                <a:lnTo>
                  <a:pt x="69772" y="608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3" name="SMARTInkShape-381"/>
          <p:cNvSpPr/>
          <p:nvPr>
            <p:custDataLst>
              <p:tags r:id="rId4"/>
            </p:custDataLst>
          </p:nvPr>
        </p:nvSpPr>
        <p:spPr>
          <a:xfrm>
            <a:off x="1397000" y="4102100"/>
            <a:ext cx="120651" cy="75385"/>
          </a:xfrm>
          <a:custGeom>
            <a:avLst/>
            <a:gdLst/>
            <a:ahLst/>
            <a:cxnLst/>
            <a:rect l="0" t="0" r="0" b="0"/>
            <a:pathLst>
              <a:path w="120651" h="75385">
                <a:moveTo>
                  <a:pt x="0" y="31750"/>
                </a:moveTo>
                <a:lnTo>
                  <a:pt x="0" y="31750"/>
                </a:lnTo>
                <a:lnTo>
                  <a:pt x="8838" y="17444"/>
                </a:lnTo>
                <a:lnTo>
                  <a:pt x="11537" y="16568"/>
                </a:lnTo>
                <a:lnTo>
                  <a:pt x="18298" y="17477"/>
                </a:lnTo>
                <a:lnTo>
                  <a:pt x="30038" y="25326"/>
                </a:lnTo>
                <a:lnTo>
                  <a:pt x="45941" y="41325"/>
                </a:lnTo>
                <a:lnTo>
                  <a:pt x="53515" y="57400"/>
                </a:lnTo>
                <a:lnTo>
                  <a:pt x="57008" y="75384"/>
                </a:lnTo>
                <a:lnTo>
                  <a:pt x="57108" y="69216"/>
                </a:lnTo>
                <a:lnTo>
                  <a:pt x="47003" y="44351"/>
                </a:lnTo>
                <a:lnTo>
                  <a:pt x="34037" y="14054"/>
                </a:lnTo>
                <a:lnTo>
                  <a:pt x="31810" y="462"/>
                </a:lnTo>
                <a:lnTo>
                  <a:pt x="62849" y="733"/>
                </a:lnTo>
                <a:lnTo>
                  <a:pt x="82357" y="3666"/>
                </a:lnTo>
                <a:lnTo>
                  <a:pt x="100132" y="2105"/>
                </a:lnTo>
                <a:lnTo>
                  <a:pt x="110494" y="4073"/>
                </a:lnTo>
                <a:lnTo>
                  <a:pt x="1206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3" name="SMARTInkShape-Group90"/>
          <p:cNvGrpSpPr/>
          <p:nvPr/>
        </p:nvGrpSpPr>
        <p:grpSpPr>
          <a:xfrm>
            <a:off x="863600" y="3987800"/>
            <a:ext cx="660401" cy="502634"/>
            <a:chOff x="863600" y="3987800"/>
            <a:chExt cx="660401" cy="502634"/>
          </a:xfrm>
        </p:grpSpPr>
        <p:sp>
          <p:nvSpPr>
            <p:cNvPr id="184" name="SMARTInkShape-382"/>
            <p:cNvSpPr/>
            <p:nvPr>
              <p:custDataLst>
                <p:tags r:id="rId28"/>
              </p:custDataLst>
            </p:nvPr>
          </p:nvSpPr>
          <p:spPr>
            <a:xfrm>
              <a:off x="1492250" y="4292600"/>
              <a:ext cx="10936" cy="197834"/>
            </a:xfrm>
            <a:custGeom>
              <a:avLst/>
              <a:gdLst/>
              <a:ahLst/>
              <a:cxnLst/>
              <a:rect l="0" t="0" r="0" b="0"/>
              <a:pathLst>
                <a:path w="10936" h="197834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8728" y="7186"/>
                  </a:lnTo>
                  <a:lnTo>
                    <a:pt x="10935" y="18951"/>
                  </a:lnTo>
                  <a:lnTo>
                    <a:pt x="8806" y="44813"/>
                  </a:lnTo>
                  <a:lnTo>
                    <a:pt x="7441" y="66484"/>
                  </a:lnTo>
                  <a:lnTo>
                    <a:pt x="6835" y="90226"/>
                  </a:lnTo>
                  <a:lnTo>
                    <a:pt x="6566" y="114889"/>
                  </a:lnTo>
                  <a:lnTo>
                    <a:pt x="4564" y="139962"/>
                  </a:lnTo>
                  <a:lnTo>
                    <a:pt x="2029" y="163099"/>
                  </a:lnTo>
                  <a:lnTo>
                    <a:pt x="401" y="191437"/>
                  </a:lnTo>
                  <a:lnTo>
                    <a:pt x="267" y="195358"/>
                  </a:lnTo>
                  <a:lnTo>
                    <a:pt x="884" y="197266"/>
                  </a:lnTo>
                  <a:lnTo>
                    <a:pt x="2000" y="197833"/>
                  </a:lnTo>
                  <a:lnTo>
                    <a:pt x="635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383"/>
            <p:cNvSpPr/>
            <p:nvPr>
              <p:custDataLst>
                <p:tags r:id="rId29"/>
              </p:custDataLst>
            </p:nvPr>
          </p:nvSpPr>
          <p:spPr>
            <a:xfrm>
              <a:off x="1321162" y="4305300"/>
              <a:ext cx="18689" cy="177801"/>
            </a:xfrm>
            <a:custGeom>
              <a:avLst/>
              <a:gdLst/>
              <a:ahLst/>
              <a:cxnLst/>
              <a:rect l="0" t="0" r="0" b="0"/>
              <a:pathLst>
                <a:path w="18689" h="177801">
                  <a:moveTo>
                    <a:pt x="18688" y="0"/>
                  </a:moveTo>
                  <a:lnTo>
                    <a:pt x="18688" y="0"/>
                  </a:lnTo>
                  <a:lnTo>
                    <a:pt x="15317" y="3371"/>
                  </a:lnTo>
                  <a:lnTo>
                    <a:pt x="7857" y="22381"/>
                  </a:lnTo>
                  <a:lnTo>
                    <a:pt x="2387" y="48808"/>
                  </a:lnTo>
                  <a:lnTo>
                    <a:pt x="452" y="79686"/>
                  </a:lnTo>
                  <a:lnTo>
                    <a:pt x="0" y="103149"/>
                  </a:lnTo>
                  <a:lnTo>
                    <a:pt x="3116" y="133417"/>
                  </a:lnTo>
                  <a:lnTo>
                    <a:pt x="1057" y="162447"/>
                  </a:lnTo>
                  <a:lnTo>
                    <a:pt x="269" y="170507"/>
                  </a:lnTo>
                  <a:lnTo>
                    <a:pt x="764" y="172938"/>
                  </a:lnTo>
                  <a:lnTo>
                    <a:pt x="1800" y="174558"/>
                  </a:lnTo>
                  <a:lnTo>
                    <a:pt x="5988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384"/>
            <p:cNvSpPr/>
            <p:nvPr>
              <p:custDataLst>
                <p:tags r:id="rId30"/>
              </p:custDataLst>
            </p:nvPr>
          </p:nvSpPr>
          <p:spPr>
            <a:xfrm>
              <a:off x="1377950" y="4363345"/>
              <a:ext cx="95251" cy="68956"/>
            </a:xfrm>
            <a:custGeom>
              <a:avLst/>
              <a:gdLst/>
              <a:ahLst/>
              <a:cxnLst/>
              <a:rect l="0" t="0" r="0" b="0"/>
              <a:pathLst>
                <a:path w="95251" h="68956">
                  <a:moveTo>
                    <a:pt x="0" y="68955"/>
                  </a:moveTo>
                  <a:lnTo>
                    <a:pt x="0" y="68955"/>
                  </a:lnTo>
                  <a:lnTo>
                    <a:pt x="0" y="65584"/>
                  </a:lnTo>
                  <a:lnTo>
                    <a:pt x="16593" y="36061"/>
                  </a:lnTo>
                  <a:lnTo>
                    <a:pt x="21015" y="30111"/>
                  </a:lnTo>
                  <a:lnTo>
                    <a:pt x="27214" y="26997"/>
                  </a:lnTo>
                  <a:lnTo>
                    <a:pt x="39321" y="24997"/>
                  </a:lnTo>
                  <a:lnTo>
                    <a:pt x="49672" y="28021"/>
                  </a:lnTo>
                  <a:lnTo>
                    <a:pt x="55708" y="35240"/>
                  </a:lnTo>
                  <a:lnTo>
                    <a:pt x="68511" y="57885"/>
                  </a:lnTo>
                  <a:lnTo>
                    <a:pt x="68252" y="59458"/>
                  </a:lnTo>
                  <a:lnTo>
                    <a:pt x="67374" y="60507"/>
                  </a:lnTo>
                  <a:lnTo>
                    <a:pt x="66082" y="61207"/>
                  </a:lnTo>
                  <a:lnTo>
                    <a:pt x="65222" y="60967"/>
                  </a:lnTo>
                  <a:lnTo>
                    <a:pt x="64648" y="60102"/>
                  </a:lnTo>
                  <a:lnTo>
                    <a:pt x="54729" y="32062"/>
                  </a:lnTo>
                  <a:lnTo>
                    <a:pt x="45222" y="15533"/>
                  </a:lnTo>
                  <a:lnTo>
                    <a:pt x="39384" y="9934"/>
                  </a:lnTo>
                  <a:lnTo>
                    <a:pt x="36839" y="8441"/>
                  </a:lnTo>
                  <a:lnTo>
                    <a:pt x="35849" y="7446"/>
                  </a:lnTo>
                  <a:lnTo>
                    <a:pt x="35894" y="6782"/>
                  </a:lnTo>
                  <a:lnTo>
                    <a:pt x="44406" y="2346"/>
                  </a:lnTo>
                  <a:lnTo>
                    <a:pt x="55648" y="65"/>
                  </a:lnTo>
                  <a:lnTo>
                    <a:pt x="76452" y="0"/>
                  </a:lnTo>
                  <a:lnTo>
                    <a:pt x="95250" y="54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385"/>
            <p:cNvSpPr/>
            <p:nvPr>
              <p:custDataLst>
                <p:tags r:id="rId31"/>
              </p:custDataLst>
            </p:nvPr>
          </p:nvSpPr>
          <p:spPr>
            <a:xfrm>
              <a:off x="1380642" y="3987800"/>
              <a:ext cx="66910" cy="50517"/>
            </a:xfrm>
            <a:custGeom>
              <a:avLst/>
              <a:gdLst/>
              <a:ahLst/>
              <a:cxnLst/>
              <a:rect l="0" t="0" r="0" b="0"/>
              <a:pathLst>
                <a:path w="66910" h="50517">
                  <a:moveTo>
                    <a:pt x="3658" y="38100"/>
                  </a:moveTo>
                  <a:lnTo>
                    <a:pt x="3658" y="38100"/>
                  </a:lnTo>
                  <a:lnTo>
                    <a:pt x="0" y="38100"/>
                  </a:lnTo>
                  <a:lnTo>
                    <a:pt x="1562" y="38100"/>
                  </a:lnTo>
                  <a:lnTo>
                    <a:pt x="19078" y="43126"/>
                  </a:lnTo>
                  <a:lnTo>
                    <a:pt x="47761" y="48640"/>
                  </a:lnTo>
                  <a:lnTo>
                    <a:pt x="64325" y="50516"/>
                  </a:lnTo>
                  <a:lnTo>
                    <a:pt x="65269" y="49905"/>
                  </a:lnTo>
                  <a:lnTo>
                    <a:pt x="65899" y="48792"/>
                  </a:lnTo>
                  <a:lnTo>
                    <a:pt x="66785" y="41973"/>
                  </a:lnTo>
                  <a:lnTo>
                    <a:pt x="66909" y="38565"/>
                  </a:lnTo>
                  <a:lnTo>
                    <a:pt x="63284" y="31016"/>
                  </a:lnTo>
                  <a:lnTo>
                    <a:pt x="417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386"/>
            <p:cNvSpPr/>
            <p:nvPr>
              <p:custDataLst>
                <p:tags r:id="rId32"/>
              </p:custDataLst>
            </p:nvPr>
          </p:nvSpPr>
          <p:spPr>
            <a:xfrm>
              <a:off x="1358900" y="4210050"/>
              <a:ext cx="165101" cy="16072"/>
            </a:xfrm>
            <a:custGeom>
              <a:avLst/>
              <a:gdLst/>
              <a:ahLst/>
              <a:cxnLst/>
              <a:rect l="0" t="0" r="0" b="0"/>
              <a:pathLst>
                <a:path w="165101" h="16072">
                  <a:moveTo>
                    <a:pt x="0" y="12700"/>
                  </a:moveTo>
                  <a:lnTo>
                    <a:pt x="0" y="12700"/>
                  </a:lnTo>
                  <a:lnTo>
                    <a:pt x="3371" y="16071"/>
                  </a:lnTo>
                  <a:lnTo>
                    <a:pt x="10671" y="15844"/>
                  </a:lnTo>
                  <a:lnTo>
                    <a:pt x="32325" y="13631"/>
                  </a:lnTo>
                  <a:lnTo>
                    <a:pt x="63670" y="12976"/>
                  </a:lnTo>
                  <a:lnTo>
                    <a:pt x="95300" y="12781"/>
                  </a:lnTo>
                  <a:lnTo>
                    <a:pt x="123252" y="10843"/>
                  </a:lnTo>
                  <a:lnTo>
                    <a:pt x="151660" y="3866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387"/>
            <p:cNvSpPr/>
            <p:nvPr>
              <p:custDataLst>
                <p:tags r:id="rId33"/>
              </p:custDataLst>
            </p:nvPr>
          </p:nvSpPr>
          <p:spPr>
            <a:xfrm>
              <a:off x="1106718" y="4263541"/>
              <a:ext cx="61683" cy="73510"/>
            </a:xfrm>
            <a:custGeom>
              <a:avLst/>
              <a:gdLst/>
              <a:ahLst/>
              <a:cxnLst/>
              <a:rect l="0" t="0" r="0" b="0"/>
              <a:pathLst>
                <a:path w="61683" h="73510">
                  <a:moveTo>
                    <a:pt x="10882" y="3659"/>
                  </a:moveTo>
                  <a:lnTo>
                    <a:pt x="10882" y="3659"/>
                  </a:lnTo>
                  <a:lnTo>
                    <a:pt x="14253" y="288"/>
                  </a:lnTo>
                  <a:lnTo>
                    <a:pt x="15952" y="0"/>
                  </a:lnTo>
                  <a:lnTo>
                    <a:pt x="17790" y="514"/>
                  </a:lnTo>
                  <a:lnTo>
                    <a:pt x="31547" y="8314"/>
                  </a:lnTo>
                  <a:lnTo>
                    <a:pt x="34178" y="12313"/>
                  </a:lnTo>
                  <a:lnTo>
                    <a:pt x="35659" y="21902"/>
                  </a:lnTo>
                  <a:lnTo>
                    <a:pt x="32242" y="29641"/>
                  </a:lnTo>
                  <a:lnTo>
                    <a:pt x="15180" y="49478"/>
                  </a:lnTo>
                  <a:lnTo>
                    <a:pt x="7383" y="55773"/>
                  </a:lnTo>
                  <a:lnTo>
                    <a:pt x="0" y="59814"/>
                  </a:lnTo>
                  <a:lnTo>
                    <a:pt x="99" y="60851"/>
                  </a:lnTo>
                  <a:lnTo>
                    <a:pt x="2092" y="63885"/>
                  </a:lnTo>
                  <a:lnTo>
                    <a:pt x="7210" y="65704"/>
                  </a:lnTo>
                  <a:lnTo>
                    <a:pt x="33312" y="68913"/>
                  </a:lnTo>
                  <a:lnTo>
                    <a:pt x="41752" y="72147"/>
                  </a:lnTo>
                  <a:lnTo>
                    <a:pt x="61682" y="735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388"/>
            <p:cNvSpPr/>
            <p:nvPr>
              <p:custDataLst>
                <p:tags r:id="rId34"/>
              </p:custDataLst>
            </p:nvPr>
          </p:nvSpPr>
          <p:spPr>
            <a:xfrm>
              <a:off x="984250" y="4330700"/>
              <a:ext cx="101601" cy="87211"/>
            </a:xfrm>
            <a:custGeom>
              <a:avLst/>
              <a:gdLst/>
              <a:ahLst/>
              <a:cxnLst/>
              <a:rect l="0" t="0" r="0" b="0"/>
              <a:pathLst>
                <a:path w="101601" h="87211">
                  <a:moveTo>
                    <a:pt x="0" y="76200"/>
                  </a:moveTo>
                  <a:lnTo>
                    <a:pt x="0" y="76200"/>
                  </a:lnTo>
                  <a:lnTo>
                    <a:pt x="0" y="72829"/>
                  </a:lnTo>
                  <a:lnTo>
                    <a:pt x="17677" y="43597"/>
                  </a:lnTo>
                  <a:lnTo>
                    <a:pt x="23849" y="37015"/>
                  </a:lnTo>
                  <a:lnTo>
                    <a:pt x="26483" y="35260"/>
                  </a:lnTo>
                  <a:lnTo>
                    <a:pt x="36931" y="32790"/>
                  </a:lnTo>
                  <a:lnTo>
                    <a:pt x="48964" y="35429"/>
                  </a:lnTo>
                  <a:lnTo>
                    <a:pt x="64838" y="44050"/>
                  </a:lnTo>
                  <a:lnTo>
                    <a:pt x="79575" y="58913"/>
                  </a:lnTo>
                  <a:lnTo>
                    <a:pt x="84756" y="68752"/>
                  </a:lnTo>
                  <a:lnTo>
                    <a:pt x="88658" y="87210"/>
                  </a:lnTo>
                  <a:lnTo>
                    <a:pt x="88828" y="81657"/>
                  </a:lnTo>
                  <a:lnTo>
                    <a:pt x="79452" y="57000"/>
                  </a:lnTo>
                  <a:lnTo>
                    <a:pt x="70074" y="28715"/>
                  </a:lnTo>
                  <a:lnTo>
                    <a:pt x="64366" y="14103"/>
                  </a:lnTo>
                  <a:lnTo>
                    <a:pt x="63885" y="10266"/>
                  </a:lnTo>
                  <a:lnTo>
                    <a:pt x="64462" y="8961"/>
                  </a:lnTo>
                  <a:lnTo>
                    <a:pt x="65553" y="8090"/>
                  </a:lnTo>
                  <a:lnTo>
                    <a:pt x="66985" y="751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389"/>
            <p:cNvSpPr/>
            <p:nvPr>
              <p:custDataLst>
                <p:tags r:id="rId35"/>
              </p:custDataLst>
            </p:nvPr>
          </p:nvSpPr>
          <p:spPr>
            <a:xfrm>
              <a:off x="863600" y="4210257"/>
              <a:ext cx="381001" cy="12494"/>
            </a:xfrm>
            <a:custGeom>
              <a:avLst/>
              <a:gdLst/>
              <a:ahLst/>
              <a:cxnLst/>
              <a:rect l="0" t="0" r="0" b="0"/>
              <a:pathLst>
                <a:path w="381001" h="12494">
                  <a:moveTo>
                    <a:pt x="0" y="6143"/>
                  </a:moveTo>
                  <a:lnTo>
                    <a:pt x="0" y="6143"/>
                  </a:lnTo>
                  <a:lnTo>
                    <a:pt x="26367" y="4262"/>
                  </a:lnTo>
                  <a:lnTo>
                    <a:pt x="49113" y="2484"/>
                  </a:lnTo>
                  <a:lnTo>
                    <a:pt x="78037" y="4047"/>
                  </a:lnTo>
                  <a:lnTo>
                    <a:pt x="95769" y="4040"/>
                  </a:lnTo>
                  <a:lnTo>
                    <a:pt x="115352" y="3330"/>
                  </a:lnTo>
                  <a:lnTo>
                    <a:pt x="136168" y="2151"/>
                  </a:lnTo>
                  <a:lnTo>
                    <a:pt x="157806" y="1365"/>
                  </a:lnTo>
                  <a:lnTo>
                    <a:pt x="179993" y="841"/>
                  </a:lnTo>
                  <a:lnTo>
                    <a:pt x="202546" y="491"/>
                  </a:lnTo>
                  <a:lnTo>
                    <a:pt x="224636" y="259"/>
                  </a:lnTo>
                  <a:lnTo>
                    <a:pt x="246418" y="103"/>
                  </a:lnTo>
                  <a:lnTo>
                    <a:pt x="267996" y="0"/>
                  </a:lnTo>
                  <a:lnTo>
                    <a:pt x="285908" y="636"/>
                  </a:lnTo>
                  <a:lnTo>
                    <a:pt x="315219" y="3225"/>
                  </a:lnTo>
                  <a:lnTo>
                    <a:pt x="338123" y="6727"/>
                  </a:lnTo>
                  <a:lnTo>
                    <a:pt x="369396" y="11733"/>
                  </a:lnTo>
                  <a:lnTo>
                    <a:pt x="381000" y="124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390"/>
            <p:cNvSpPr/>
            <p:nvPr>
              <p:custDataLst>
                <p:tags r:id="rId36"/>
              </p:custDataLst>
            </p:nvPr>
          </p:nvSpPr>
          <p:spPr>
            <a:xfrm>
              <a:off x="1098550" y="4067263"/>
              <a:ext cx="139701" cy="85638"/>
            </a:xfrm>
            <a:custGeom>
              <a:avLst/>
              <a:gdLst/>
              <a:ahLst/>
              <a:cxnLst/>
              <a:rect l="0" t="0" r="0" b="0"/>
              <a:pathLst>
                <a:path w="139701" h="85638">
                  <a:moveTo>
                    <a:pt x="0" y="9437"/>
                  </a:moveTo>
                  <a:lnTo>
                    <a:pt x="0" y="9437"/>
                  </a:lnTo>
                  <a:lnTo>
                    <a:pt x="0" y="36117"/>
                  </a:lnTo>
                  <a:lnTo>
                    <a:pt x="706" y="47401"/>
                  </a:lnTo>
                  <a:lnTo>
                    <a:pt x="3371" y="57119"/>
                  </a:lnTo>
                  <a:lnTo>
                    <a:pt x="5070" y="60275"/>
                  </a:lnTo>
                  <a:lnTo>
                    <a:pt x="6908" y="62379"/>
                  </a:lnTo>
                  <a:lnTo>
                    <a:pt x="10831" y="64717"/>
                  </a:lnTo>
                  <a:lnTo>
                    <a:pt x="14927" y="65756"/>
                  </a:lnTo>
                  <a:lnTo>
                    <a:pt x="17007" y="64622"/>
                  </a:lnTo>
                  <a:lnTo>
                    <a:pt x="21199" y="59598"/>
                  </a:lnTo>
                  <a:lnTo>
                    <a:pt x="36781" y="28891"/>
                  </a:lnTo>
                  <a:lnTo>
                    <a:pt x="46306" y="9908"/>
                  </a:lnTo>
                  <a:lnTo>
                    <a:pt x="47804" y="8340"/>
                  </a:lnTo>
                  <a:lnTo>
                    <a:pt x="48803" y="8000"/>
                  </a:lnTo>
                  <a:lnTo>
                    <a:pt x="49469" y="8479"/>
                  </a:lnTo>
                  <a:lnTo>
                    <a:pt x="50208" y="10893"/>
                  </a:lnTo>
                  <a:lnTo>
                    <a:pt x="51428" y="20917"/>
                  </a:lnTo>
                  <a:lnTo>
                    <a:pt x="55811" y="35432"/>
                  </a:lnTo>
                  <a:lnTo>
                    <a:pt x="57260" y="42862"/>
                  </a:lnTo>
                  <a:lnTo>
                    <a:pt x="62539" y="52296"/>
                  </a:lnTo>
                  <a:lnTo>
                    <a:pt x="66836" y="49417"/>
                  </a:lnTo>
                  <a:lnTo>
                    <a:pt x="89470" y="22698"/>
                  </a:lnTo>
                  <a:lnTo>
                    <a:pt x="105763" y="2492"/>
                  </a:lnTo>
                  <a:lnTo>
                    <a:pt x="108609" y="574"/>
                  </a:lnTo>
                  <a:lnTo>
                    <a:pt x="110506" y="0"/>
                  </a:lnTo>
                  <a:lnTo>
                    <a:pt x="111771" y="324"/>
                  </a:lnTo>
                  <a:lnTo>
                    <a:pt x="113882" y="3270"/>
                  </a:lnTo>
                  <a:lnTo>
                    <a:pt x="117172" y="9283"/>
                  </a:lnTo>
                  <a:lnTo>
                    <a:pt x="122073" y="40679"/>
                  </a:lnTo>
                  <a:lnTo>
                    <a:pt x="127057" y="71459"/>
                  </a:lnTo>
                  <a:lnTo>
                    <a:pt x="130083" y="78865"/>
                  </a:lnTo>
                  <a:lnTo>
                    <a:pt x="131877" y="81123"/>
                  </a:lnTo>
                  <a:lnTo>
                    <a:pt x="139700" y="856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4" name="SMARTInkShape-391"/>
          <p:cNvSpPr/>
          <p:nvPr>
            <p:custDataLst>
              <p:tags r:id="rId5"/>
            </p:custDataLst>
          </p:nvPr>
        </p:nvSpPr>
        <p:spPr>
          <a:xfrm>
            <a:off x="901700" y="3997486"/>
            <a:ext cx="123468" cy="149065"/>
          </a:xfrm>
          <a:custGeom>
            <a:avLst/>
            <a:gdLst/>
            <a:ahLst/>
            <a:cxnLst/>
            <a:rect l="0" t="0" r="0" b="0"/>
            <a:pathLst>
              <a:path w="123468" h="149065">
                <a:moveTo>
                  <a:pt x="0" y="142714"/>
                </a:moveTo>
                <a:lnTo>
                  <a:pt x="0" y="142714"/>
                </a:lnTo>
                <a:lnTo>
                  <a:pt x="8838" y="112828"/>
                </a:lnTo>
                <a:lnTo>
                  <a:pt x="18298" y="85724"/>
                </a:lnTo>
                <a:lnTo>
                  <a:pt x="30038" y="55351"/>
                </a:lnTo>
                <a:lnTo>
                  <a:pt x="42453" y="27380"/>
                </a:lnTo>
                <a:lnTo>
                  <a:pt x="55535" y="5478"/>
                </a:lnTo>
                <a:lnTo>
                  <a:pt x="56073" y="5362"/>
                </a:lnTo>
                <a:lnTo>
                  <a:pt x="56432" y="5991"/>
                </a:lnTo>
                <a:lnTo>
                  <a:pt x="62575" y="35681"/>
                </a:lnTo>
                <a:lnTo>
                  <a:pt x="64023" y="54570"/>
                </a:lnTo>
                <a:lnTo>
                  <a:pt x="68943" y="64802"/>
                </a:lnTo>
                <a:lnTo>
                  <a:pt x="73210" y="63872"/>
                </a:lnTo>
                <a:lnTo>
                  <a:pt x="76323" y="62636"/>
                </a:lnTo>
                <a:lnTo>
                  <a:pt x="87447" y="50784"/>
                </a:lnTo>
                <a:lnTo>
                  <a:pt x="103848" y="23451"/>
                </a:lnTo>
                <a:lnTo>
                  <a:pt x="118159" y="610"/>
                </a:lnTo>
                <a:lnTo>
                  <a:pt x="119695" y="0"/>
                </a:lnTo>
                <a:lnTo>
                  <a:pt x="121424" y="299"/>
                </a:lnTo>
                <a:lnTo>
                  <a:pt x="123283" y="1204"/>
                </a:lnTo>
                <a:lnTo>
                  <a:pt x="123467" y="9736"/>
                </a:lnTo>
                <a:lnTo>
                  <a:pt x="121485" y="32287"/>
                </a:lnTo>
                <a:lnTo>
                  <a:pt x="119016" y="63193"/>
                </a:lnTo>
                <a:lnTo>
                  <a:pt x="116396" y="85499"/>
                </a:lnTo>
                <a:lnTo>
                  <a:pt x="114921" y="112513"/>
                </a:lnTo>
                <a:lnTo>
                  <a:pt x="114355" y="142812"/>
                </a:lnTo>
                <a:lnTo>
                  <a:pt x="114300" y="14906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4" name="SMARTInkShape-Group92"/>
          <p:cNvGrpSpPr/>
          <p:nvPr/>
        </p:nvGrpSpPr>
        <p:grpSpPr>
          <a:xfrm>
            <a:off x="114300" y="4032250"/>
            <a:ext cx="596901" cy="399494"/>
            <a:chOff x="114300" y="4032250"/>
            <a:chExt cx="596901" cy="399494"/>
          </a:xfrm>
        </p:grpSpPr>
        <p:sp>
          <p:nvSpPr>
            <p:cNvPr id="195" name="SMARTInkShape-392"/>
            <p:cNvSpPr/>
            <p:nvPr>
              <p:custDataLst>
                <p:tags r:id="rId19"/>
              </p:custDataLst>
            </p:nvPr>
          </p:nvSpPr>
          <p:spPr>
            <a:xfrm>
              <a:off x="648179" y="4146550"/>
              <a:ext cx="63022" cy="231883"/>
            </a:xfrm>
            <a:custGeom>
              <a:avLst/>
              <a:gdLst/>
              <a:ahLst/>
              <a:cxnLst/>
              <a:rect l="0" t="0" r="0" b="0"/>
              <a:pathLst>
                <a:path w="63022" h="231883">
                  <a:moveTo>
                    <a:pt x="18571" y="0"/>
                  </a:moveTo>
                  <a:lnTo>
                    <a:pt x="18571" y="0"/>
                  </a:lnTo>
                  <a:lnTo>
                    <a:pt x="20453" y="24485"/>
                  </a:lnTo>
                  <a:lnTo>
                    <a:pt x="29242" y="54292"/>
                  </a:lnTo>
                  <a:lnTo>
                    <a:pt x="38836" y="79163"/>
                  </a:lnTo>
                  <a:lnTo>
                    <a:pt x="47804" y="109031"/>
                  </a:lnTo>
                  <a:lnTo>
                    <a:pt x="54611" y="137359"/>
                  </a:lnTo>
                  <a:lnTo>
                    <a:pt x="59283" y="162648"/>
                  </a:lnTo>
                  <a:lnTo>
                    <a:pt x="60503" y="192047"/>
                  </a:lnTo>
                  <a:lnTo>
                    <a:pt x="50869" y="219420"/>
                  </a:lnTo>
                  <a:lnTo>
                    <a:pt x="48570" y="224596"/>
                  </a:lnTo>
                  <a:lnTo>
                    <a:pt x="45626" y="228047"/>
                  </a:lnTo>
                  <a:lnTo>
                    <a:pt x="38592" y="231882"/>
                  </a:lnTo>
                  <a:lnTo>
                    <a:pt x="34740" y="230082"/>
                  </a:lnTo>
                  <a:lnTo>
                    <a:pt x="26698" y="220557"/>
                  </a:lnTo>
                  <a:lnTo>
                    <a:pt x="14237" y="192586"/>
                  </a:lnTo>
                  <a:lnTo>
                    <a:pt x="4979" y="160858"/>
                  </a:lnTo>
                  <a:lnTo>
                    <a:pt x="599" y="129376"/>
                  </a:lnTo>
                  <a:lnTo>
                    <a:pt x="0" y="118413"/>
                  </a:lnTo>
                  <a:lnTo>
                    <a:pt x="6405" y="97566"/>
                  </a:lnTo>
                  <a:lnTo>
                    <a:pt x="17240" y="76886"/>
                  </a:lnTo>
                  <a:lnTo>
                    <a:pt x="45895" y="48303"/>
                  </a:lnTo>
                  <a:lnTo>
                    <a:pt x="52587" y="42635"/>
                  </a:lnTo>
                  <a:lnTo>
                    <a:pt x="63021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393"/>
            <p:cNvSpPr/>
            <p:nvPr>
              <p:custDataLst>
                <p:tags r:id="rId20"/>
              </p:custDataLst>
            </p:nvPr>
          </p:nvSpPr>
          <p:spPr>
            <a:xfrm>
              <a:off x="476250" y="42227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30713" y="6350"/>
                  </a:lnTo>
                  <a:lnTo>
                    <a:pt x="43122" y="5644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394"/>
            <p:cNvSpPr/>
            <p:nvPr>
              <p:custDataLst>
                <p:tags r:id="rId21"/>
              </p:custDataLst>
            </p:nvPr>
          </p:nvSpPr>
          <p:spPr>
            <a:xfrm>
              <a:off x="463550" y="4210050"/>
              <a:ext cx="57151" cy="12362"/>
            </a:xfrm>
            <a:custGeom>
              <a:avLst/>
              <a:gdLst/>
              <a:ahLst/>
              <a:cxnLst/>
              <a:rect l="0" t="0" r="0" b="0"/>
              <a:pathLst>
                <a:path w="57151" h="12362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1"/>
                  </a:lnTo>
                  <a:lnTo>
                    <a:pt x="18298" y="8838"/>
                  </a:lnTo>
                  <a:lnTo>
                    <a:pt x="38500" y="11937"/>
                  </a:lnTo>
                  <a:lnTo>
                    <a:pt x="47921" y="12361"/>
                  </a:lnTo>
                  <a:lnTo>
                    <a:pt x="50997" y="11768"/>
                  </a:lnTo>
                  <a:lnTo>
                    <a:pt x="53048" y="10668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395"/>
            <p:cNvSpPr/>
            <p:nvPr>
              <p:custDataLst>
                <p:tags r:id="rId22"/>
              </p:custDataLst>
            </p:nvPr>
          </p:nvSpPr>
          <p:spPr>
            <a:xfrm>
              <a:off x="273050" y="4365904"/>
              <a:ext cx="95251" cy="15597"/>
            </a:xfrm>
            <a:custGeom>
              <a:avLst/>
              <a:gdLst/>
              <a:ahLst/>
              <a:cxnLst/>
              <a:rect l="0" t="0" r="0" b="0"/>
              <a:pathLst>
                <a:path w="95251" h="15597">
                  <a:moveTo>
                    <a:pt x="0" y="15596"/>
                  </a:moveTo>
                  <a:lnTo>
                    <a:pt x="0" y="15596"/>
                  </a:lnTo>
                  <a:lnTo>
                    <a:pt x="0" y="12225"/>
                  </a:lnTo>
                  <a:lnTo>
                    <a:pt x="3763" y="8689"/>
                  </a:lnTo>
                  <a:lnTo>
                    <a:pt x="17677" y="669"/>
                  </a:lnTo>
                  <a:lnTo>
                    <a:pt x="21662" y="0"/>
                  </a:lnTo>
                  <a:lnTo>
                    <a:pt x="50269" y="3254"/>
                  </a:lnTo>
                  <a:lnTo>
                    <a:pt x="66322" y="7853"/>
                  </a:lnTo>
                  <a:lnTo>
                    <a:pt x="76749" y="7921"/>
                  </a:lnTo>
                  <a:lnTo>
                    <a:pt x="95250" y="28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396"/>
            <p:cNvSpPr/>
            <p:nvPr>
              <p:custDataLst>
                <p:tags r:id="rId23"/>
              </p:custDataLst>
            </p:nvPr>
          </p:nvSpPr>
          <p:spPr>
            <a:xfrm>
              <a:off x="261299" y="4318261"/>
              <a:ext cx="62552" cy="113483"/>
            </a:xfrm>
            <a:custGeom>
              <a:avLst/>
              <a:gdLst/>
              <a:ahLst/>
              <a:cxnLst/>
              <a:rect l="0" t="0" r="0" b="0"/>
              <a:pathLst>
                <a:path w="62552" h="113483">
                  <a:moveTo>
                    <a:pt x="43501" y="6089"/>
                  </a:moveTo>
                  <a:lnTo>
                    <a:pt x="43501" y="6089"/>
                  </a:lnTo>
                  <a:lnTo>
                    <a:pt x="40130" y="2718"/>
                  </a:lnTo>
                  <a:lnTo>
                    <a:pt x="36594" y="1063"/>
                  </a:lnTo>
                  <a:lnTo>
                    <a:pt x="28574" y="0"/>
                  </a:lnTo>
                  <a:lnTo>
                    <a:pt x="24402" y="1737"/>
                  </a:lnTo>
                  <a:lnTo>
                    <a:pt x="22302" y="3188"/>
                  </a:lnTo>
                  <a:lnTo>
                    <a:pt x="15975" y="11971"/>
                  </a:lnTo>
                  <a:lnTo>
                    <a:pt x="3857" y="41379"/>
                  </a:lnTo>
                  <a:lnTo>
                    <a:pt x="0" y="69034"/>
                  </a:lnTo>
                  <a:lnTo>
                    <a:pt x="179" y="81337"/>
                  </a:lnTo>
                  <a:lnTo>
                    <a:pt x="2610" y="91508"/>
                  </a:lnTo>
                  <a:lnTo>
                    <a:pt x="4246" y="94785"/>
                  </a:lnTo>
                  <a:lnTo>
                    <a:pt x="6042" y="96970"/>
                  </a:lnTo>
                  <a:lnTo>
                    <a:pt x="9919" y="99397"/>
                  </a:lnTo>
                  <a:lnTo>
                    <a:pt x="13994" y="100475"/>
                  </a:lnTo>
                  <a:lnTo>
                    <a:pt x="16069" y="99352"/>
                  </a:lnTo>
                  <a:lnTo>
                    <a:pt x="20255" y="94341"/>
                  </a:lnTo>
                  <a:lnTo>
                    <a:pt x="32921" y="62624"/>
                  </a:lnTo>
                  <a:lnTo>
                    <a:pt x="35898" y="54120"/>
                  </a:lnTo>
                  <a:lnTo>
                    <a:pt x="37021" y="52926"/>
                  </a:lnTo>
                  <a:lnTo>
                    <a:pt x="40151" y="51600"/>
                  </a:lnTo>
                  <a:lnTo>
                    <a:pt x="41268" y="52657"/>
                  </a:lnTo>
                  <a:lnTo>
                    <a:pt x="48881" y="80420"/>
                  </a:lnTo>
                  <a:lnTo>
                    <a:pt x="55233" y="107691"/>
                  </a:lnTo>
                  <a:lnTo>
                    <a:pt x="56261" y="109807"/>
                  </a:lnTo>
                  <a:lnTo>
                    <a:pt x="57652" y="111217"/>
                  </a:lnTo>
                  <a:lnTo>
                    <a:pt x="61584" y="113482"/>
                  </a:lnTo>
                  <a:lnTo>
                    <a:pt x="62551" y="1013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397"/>
            <p:cNvSpPr/>
            <p:nvPr>
              <p:custDataLst>
                <p:tags r:id="rId24"/>
              </p:custDataLst>
            </p:nvPr>
          </p:nvSpPr>
          <p:spPr>
            <a:xfrm>
              <a:off x="139700" y="4032250"/>
              <a:ext cx="95199" cy="50771"/>
            </a:xfrm>
            <a:custGeom>
              <a:avLst/>
              <a:gdLst/>
              <a:ahLst/>
              <a:cxnLst/>
              <a:rect l="0" t="0" r="0" b="0"/>
              <a:pathLst>
                <a:path w="95199" h="50771">
                  <a:moveTo>
                    <a:pt x="0" y="38100"/>
                  </a:moveTo>
                  <a:lnTo>
                    <a:pt x="0" y="38100"/>
                  </a:lnTo>
                  <a:lnTo>
                    <a:pt x="6481" y="38805"/>
                  </a:lnTo>
                  <a:lnTo>
                    <a:pt x="35974" y="46938"/>
                  </a:lnTo>
                  <a:lnTo>
                    <a:pt x="63080" y="50037"/>
                  </a:lnTo>
                  <a:lnTo>
                    <a:pt x="93236" y="50770"/>
                  </a:lnTo>
                  <a:lnTo>
                    <a:pt x="93907" y="50074"/>
                  </a:lnTo>
                  <a:lnTo>
                    <a:pt x="94653" y="47420"/>
                  </a:lnTo>
                  <a:lnTo>
                    <a:pt x="95198" y="27034"/>
                  </a:lnTo>
                  <a:lnTo>
                    <a:pt x="93345" y="20717"/>
                  </a:lnTo>
                  <a:lnTo>
                    <a:pt x="90876" y="15558"/>
                  </a:lnTo>
                  <a:lnTo>
                    <a:pt x="89778" y="10913"/>
                  </a:lnTo>
                  <a:lnTo>
                    <a:pt x="88780" y="9392"/>
                  </a:lnTo>
                  <a:lnTo>
                    <a:pt x="87409" y="8378"/>
                  </a:lnTo>
                  <a:lnTo>
                    <a:pt x="85789" y="7702"/>
                  </a:lnTo>
                  <a:lnTo>
                    <a:pt x="85415" y="6546"/>
                  </a:lnTo>
                  <a:lnTo>
                    <a:pt x="85871" y="5069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398"/>
            <p:cNvSpPr/>
            <p:nvPr>
              <p:custDataLst>
                <p:tags r:id="rId25"/>
              </p:custDataLst>
            </p:nvPr>
          </p:nvSpPr>
          <p:spPr>
            <a:xfrm>
              <a:off x="120650" y="4197350"/>
              <a:ext cx="120651" cy="12527"/>
            </a:xfrm>
            <a:custGeom>
              <a:avLst/>
              <a:gdLst/>
              <a:ahLst/>
              <a:cxnLst/>
              <a:rect l="0" t="0" r="0" b="0"/>
              <a:pathLst>
                <a:path w="120651" h="12527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6908" y="8231"/>
                  </a:lnTo>
                  <a:lnTo>
                    <a:pt x="8838" y="9721"/>
                  </a:lnTo>
                  <a:lnTo>
                    <a:pt x="14747" y="11376"/>
                  </a:lnTo>
                  <a:lnTo>
                    <a:pt x="44275" y="12526"/>
                  </a:lnTo>
                  <a:lnTo>
                    <a:pt x="69014" y="11237"/>
                  </a:lnTo>
                  <a:lnTo>
                    <a:pt x="96257" y="3957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399"/>
            <p:cNvSpPr/>
            <p:nvPr>
              <p:custDataLst>
                <p:tags r:id="rId26"/>
              </p:custDataLst>
            </p:nvPr>
          </p:nvSpPr>
          <p:spPr>
            <a:xfrm>
              <a:off x="114300" y="4120459"/>
              <a:ext cx="165101" cy="19742"/>
            </a:xfrm>
            <a:custGeom>
              <a:avLst/>
              <a:gdLst/>
              <a:ahLst/>
              <a:cxnLst/>
              <a:rect l="0" t="0" r="0" b="0"/>
              <a:pathLst>
                <a:path w="165101" h="19742">
                  <a:moveTo>
                    <a:pt x="0" y="19741"/>
                  </a:moveTo>
                  <a:lnTo>
                    <a:pt x="0" y="19741"/>
                  </a:lnTo>
                  <a:lnTo>
                    <a:pt x="0" y="12999"/>
                  </a:lnTo>
                  <a:lnTo>
                    <a:pt x="5645" y="5926"/>
                  </a:lnTo>
                  <a:lnTo>
                    <a:pt x="10113" y="2065"/>
                  </a:lnTo>
                  <a:lnTo>
                    <a:pt x="15209" y="195"/>
                  </a:lnTo>
                  <a:lnTo>
                    <a:pt x="26515" y="0"/>
                  </a:lnTo>
                  <a:lnTo>
                    <a:pt x="56795" y="5624"/>
                  </a:lnTo>
                  <a:lnTo>
                    <a:pt x="85816" y="11481"/>
                  </a:lnTo>
                  <a:lnTo>
                    <a:pt x="116052" y="16980"/>
                  </a:lnTo>
                  <a:lnTo>
                    <a:pt x="141787" y="18922"/>
                  </a:lnTo>
                  <a:lnTo>
                    <a:pt x="157565" y="18793"/>
                  </a:lnTo>
                  <a:lnTo>
                    <a:pt x="160077" y="17698"/>
                  </a:lnTo>
                  <a:lnTo>
                    <a:pt x="165100" y="133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400"/>
            <p:cNvSpPr/>
            <p:nvPr>
              <p:custDataLst>
                <p:tags r:id="rId27"/>
              </p:custDataLst>
            </p:nvPr>
          </p:nvSpPr>
          <p:spPr>
            <a:xfrm>
              <a:off x="165100" y="4122556"/>
              <a:ext cx="44451" cy="222632"/>
            </a:xfrm>
            <a:custGeom>
              <a:avLst/>
              <a:gdLst/>
              <a:ahLst/>
              <a:cxnLst/>
              <a:rect l="0" t="0" r="0" b="0"/>
              <a:pathLst>
                <a:path w="44451" h="222632">
                  <a:moveTo>
                    <a:pt x="44450" y="17644"/>
                  </a:moveTo>
                  <a:lnTo>
                    <a:pt x="44450" y="17644"/>
                  </a:lnTo>
                  <a:lnTo>
                    <a:pt x="39424" y="5710"/>
                  </a:lnTo>
                  <a:lnTo>
                    <a:pt x="38362" y="0"/>
                  </a:lnTo>
                  <a:lnTo>
                    <a:pt x="36253" y="26409"/>
                  </a:lnTo>
                  <a:lnTo>
                    <a:pt x="33084" y="53872"/>
                  </a:lnTo>
                  <a:lnTo>
                    <a:pt x="31638" y="76785"/>
                  </a:lnTo>
                  <a:lnTo>
                    <a:pt x="28643" y="101078"/>
                  </a:lnTo>
                  <a:lnTo>
                    <a:pt x="26841" y="125987"/>
                  </a:lnTo>
                  <a:lnTo>
                    <a:pt x="26041" y="149757"/>
                  </a:lnTo>
                  <a:lnTo>
                    <a:pt x="24179" y="178301"/>
                  </a:lnTo>
                  <a:lnTo>
                    <a:pt x="13504" y="205385"/>
                  </a:lnTo>
                  <a:lnTo>
                    <a:pt x="7292" y="222466"/>
                  </a:lnTo>
                  <a:lnTo>
                    <a:pt x="6978" y="222631"/>
                  </a:lnTo>
                  <a:lnTo>
                    <a:pt x="0" y="2017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9" name="SMARTInkShape-Group93"/>
          <p:cNvGrpSpPr/>
          <p:nvPr/>
        </p:nvGrpSpPr>
        <p:grpSpPr>
          <a:xfrm>
            <a:off x="1799899" y="3531483"/>
            <a:ext cx="530552" cy="314503"/>
            <a:chOff x="1799899" y="3531483"/>
            <a:chExt cx="530552" cy="314503"/>
          </a:xfrm>
        </p:grpSpPr>
        <p:sp>
          <p:nvSpPr>
            <p:cNvPr id="205" name="SMARTInkShape-401"/>
            <p:cNvSpPr/>
            <p:nvPr>
              <p:custDataLst>
                <p:tags r:id="rId15"/>
              </p:custDataLst>
            </p:nvPr>
          </p:nvSpPr>
          <p:spPr>
            <a:xfrm>
              <a:off x="2110892" y="3600450"/>
              <a:ext cx="219559" cy="103176"/>
            </a:xfrm>
            <a:custGeom>
              <a:avLst/>
              <a:gdLst/>
              <a:ahLst/>
              <a:cxnLst/>
              <a:rect l="0" t="0" r="0" b="0"/>
              <a:pathLst>
                <a:path w="219559" h="103176">
                  <a:moveTo>
                    <a:pt x="3658" y="0"/>
                  </a:moveTo>
                  <a:lnTo>
                    <a:pt x="3658" y="0"/>
                  </a:lnTo>
                  <a:lnTo>
                    <a:pt x="3658" y="27136"/>
                  </a:lnTo>
                  <a:lnTo>
                    <a:pt x="1777" y="57379"/>
                  </a:lnTo>
                  <a:lnTo>
                    <a:pt x="0" y="68541"/>
                  </a:lnTo>
                  <a:lnTo>
                    <a:pt x="1562" y="75853"/>
                  </a:lnTo>
                  <a:lnTo>
                    <a:pt x="2261" y="77380"/>
                  </a:lnTo>
                  <a:lnTo>
                    <a:pt x="2726" y="77692"/>
                  </a:lnTo>
                  <a:lnTo>
                    <a:pt x="3037" y="77195"/>
                  </a:lnTo>
                  <a:lnTo>
                    <a:pt x="13674" y="69916"/>
                  </a:lnTo>
                  <a:lnTo>
                    <a:pt x="36866" y="40251"/>
                  </a:lnTo>
                  <a:lnTo>
                    <a:pt x="50957" y="19605"/>
                  </a:lnTo>
                  <a:lnTo>
                    <a:pt x="55959" y="15769"/>
                  </a:lnTo>
                  <a:lnTo>
                    <a:pt x="57576" y="16157"/>
                  </a:lnTo>
                  <a:lnTo>
                    <a:pt x="58653" y="17827"/>
                  </a:lnTo>
                  <a:lnTo>
                    <a:pt x="60170" y="28801"/>
                  </a:lnTo>
                  <a:lnTo>
                    <a:pt x="60382" y="34017"/>
                  </a:lnTo>
                  <a:lnTo>
                    <a:pt x="56856" y="45458"/>
                  </a:lnTo>
                  <a:lnTo>
                    <a:pt x="51996" y="58303"/>
                  </a:lnTo>
                  <a:lnTo>
                    <a:pt x="49966" y="79991"/>
                  </a:lnTo>
                  <a:lnTo>
                    <a:pt x="51991" y="91055"/>
                  </a:lnTo>
                  <a:lnTo>
                    <a:pt x="54930" y="95276"/>
                  </a:lnTo>
                  <a:lnTo>
                    <a:pt x="63840" y="101846"/>
                  </a:lnTo>
                  <a:lnTo>
                    <a:pt x="68474" y="103175"/>
                  </a:lnTo>
                  <a:lnTo>
                    <a:pt x="77385" y="102770"/>
                  </a:lnTo>
                  <a:lnTo>
                    <a:pt x="93707" y="95205"/>
                  </a:lnTo>
                  <a:lnTo>
                    <a:pt x="111948" y="77284"/>
                  </a:lnTo>
                  <a:lnTo>
                    <a:pt x="118815" y="60219"/>
                  </a:lnTo>
                  <a:lnTo>
                    <a:pt x="121161" y="42992"/>
                  </a:lnTo>
                  <a:lnTo>
                    <a:pt x="119852" y="30631"/>
                  </a:lnTo>
                  <a:lnTo>
                    <a:pt x="117810" y="26771"/>
                  </a:lnTo>
                  <a:lnTo>
                    <a:pt x="115037" y="24197"/>
                  </a:lnTo>
                  <a:lnTo>
                    <a:pt x="111777" y="22482"/>
                  </a:lnTo>
                  <a:lnTo>
                    <a:pt x="108193" y="22043"/>
                  </a:lnTo>
                  <a:lnTo>
                    <a:pt x="100448" y="23437"/>
                  </a:lnTo>
                  <a:lnTo>
                    <a:pt x="88154" y="31560"/>
                  </a:lnTo>
                  <a:lnTo>
                    <a:pt x="86094" y="35151"/>
                  </a:lnTo>
                  <a:lnTo>
                    <a:pt x="85427" y="38957"/>
                  </a:lnTo>
                  <a:lnTo>
                    <a:pt x="86566" y="46947"/>
                  </a:lnTo>
                  <a:lnTo>
                    <a:pt x="89425" y="55202"/>
                  </a:lnTo>
                  <a:lnTo>
                    <a:pt x="94928" y="61694"/>
                  </a:lnTo>
                  <a:lnTo>
                    <a:pt x="98372" y="64412"/>
                  </a:lnTo>
                  <a:lnTo>
                    <a:pt x="107842" y="67433"/>
                  </a:lnTo>
                  <a:lnTo>
                    <a:pt x="117695" y="68070"/>
                  </a:lnTo>
                  <a:lnTo>
                    <a:pt x="148678" y="63829"/>
                  </a:lnTo>
                  <a:lnTo>
                    <a:pt x="179281" y="63519"/>
                  </a:lnTo>
                  <a:lnTo>
                    <a:pt x="196263" y="68573"/>
                  </a:lnTo>
                  <a:lnTo>
                    <a:pt x="211324" y="76366"/>
                  </a:lnTo>
                  <a:lnTo>
                    <a:pt x="215899" y="80507"/>
                  </a:lnTo>
                  <a:lnTo>
                    <a:pt x="218474" y="85394"/>
                  </a:lnTo>
                  <a:lnTo>
                    <a:pt x="218835" y="85151"/>
                  </a:lnTo>
                  <a:lnTo>
                    <a:pt x="219344" y="81439"/>
                  </a:lnTo>
                  <a:lnTo>
                    <a:pt x="219539" y="54056"/>
                  </a:lnTo>
                  <a:lnTo>
                    <a:pt x="219557" y="22495"/>
                  </a:lnTo>
                  <a:lnTo>
                    <a:pt x="219558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402"/>
            <p:cNvSpPr/>
            <p:nvPr>
              <p:custDataLst>
                <p:tags r:id="rId16"/>
              </p:custDataLst>
            </p:nvPr>
          </p:nvSpPr>
          <p:spPr>
            <a:xfrm>
              <a:off x="1933321" y="3606038"/>
              <a:ext cx="117730" cy="87834"/>
            </a:xfrm>
            <a:custGeom>
              <a:avLst/>
              <a:gdLst/>
              <a:ahLst/>
              <a:cxnLst/>
              <a:rect l="0" t="0" r="0" b="0"/>
              <a:pathLst>
                <a:path w="117730" h="87834">
                  <a:moveTo>
                    <a:pt x="3429" y="32512"/>
                  </a:moveTo>
                  <a:lnTo>
                    <a:pt x="3429" y="32512"/>
                  </a:lnTo>
                  <a:lnTo>
                    <a:pt x="12889" y="41971"/>
                  </a:lnTo>
                  <a:lnTo>
                    <a:pt x="14674" y="42346"/>
                  </a:lnTo>
                  <a:lnTo>
                    <a:pt x="16570" y="41890"/>
                  </a:lnTo>
                  <a:lnTo>
                    <a:pt x="28054" y="36089"/>
                  </a:lnTo>
                  <a:lnTo>
                    <a:pt x="33894" y="30338"/>
                  </a:lnTo>
                  <a:lnTo>
                    <a:pt x="38136" y="23079"/>
                  </a:lnTo>
                  <a:lnTo>
                    <a:pt x="40859" y="6921"/>
                  </a:lnTo>
                  <a:lnTo>
                    <a:pt x="41082" y="2751"/>
                  </a:lnTo>
                  <a:lnTo>
                    <a:pt x="39820" y="677"/>
                  </a:lnTo>
                  <a:lnTo>
                    <a:pt x="37568" y="0"/>
                  </a:lnTo>
                  <a:lnTo>
                    <a:pt x="34655" y="254"/>
                  </a:lnTo>
                  <a:lnTo>
                    <a:pt x="27655" y="6181"/>
                  </a:lnTo>
                  <a:lnTo>
                    <a:pt x="8293" y="30604"/>
                  </a:lnTo>
                  <a:lnTo>
                    <a:pt x="2063" y="46245"/>
                  </a:lnTo>
                  <a:lnTo>
                    <a:pt x="0" y="61193"/>
                  </a:lnTo>
                  <a:lnTo>
                    <a:pt x="1435" y="72541"/>
                  </a:lnTo>
                  <a:lnTo>
                    <a:pt x="4216" y="76836"/>
                  </a:lnTo>
                  <a:lnTo>
                    <a:pt x="12951" y="83491"/>
                  </a:lnTo>
                  <a:lnTo>
                    <a:pt x="29769" y="87833"/>
                  </a:lnTo>
                  <a:lnTo>
                    <a:pt x="48157" y="85749"/>
                  </a:lnTo>
                  <a:lnTo>
                    <a:pt x="58821" y="78750"/>
                  </a:lnTo>
                  <a:lnTo>
                    <a:pt x="68970" y="69996"/>
                  </a:lnTo>
                  <a:lnTo>
                    <a:pt x="92206" y="56272"/>
                  </a:lnTo>
                  <a:lnTo>
                    <a:pt x="95775" y="55407"/>
                  </a:lnTo>
                  <a:lnTo>
                    <a:pt x="103503" y="56328"/>
                  </a:lnTo>
                  <a:lnTo>
                    <a:pt x="106129" y="58267"/>
                  </a:lnTo>
                  <a:lnTo>
                    <a:pt x="107878" y="60971"/>
                  </a:lnTo>
                  <a:lnTo>
                    <a:pt x="110529" y="67032"/>
                  </a:lnTo>
                  <a:lnTo>
                    <a:pt x="115282" y="74412"/>
                  </a:lnTo>
                  <a:lnTo>
                    <a:pt x="117407" y="82000"/>
                  </a:lnTo>
                  <a:lnTo>
                    <a:pt x="116809" y="81732"/>
                  </a:lnTo>
                  <a:lnTo>
                    <a:pt x="114263" y="79553"/>
                  </a:lnTo>
                  <a:lnTo>
                    <a:pt x="112661" y="72469"/>
                  </a:lnTo>
                  <a:lnTo>
                    <a:pt x="107184" y="43915"/>
                  </a:lnTo>
                  <a:lnTo>
                    <a:pt x="105113" y="14815"/>
                  </a:lnTo>
                  <a:lnTo>
                    <a:pt x="105054" y="17234"/>
                  </a:lnTo>
                  <a:lnTo>
                    <a:pt x="106457" y="18093"/>
                  </a:lnTo>
                  <a:lnTo>
                    <a:pt x="117729" y="198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403"/>
            <p:cNvSpPr/>
            <p:nvPr>
              <p:custDataLst>
                <p:tags r:id="rId17"/>
              </p:custDataLst>
            </p:nvPr>
          </p:nvSpPr>
          <p:spPr>
            <a:xfrm>
              <a:off x="1924050" y="3531483"/>
              <a:ext cx="6351" cy="5468"/>
            </a:xfrm>
            <a:custGeom>
              <a:avLst/>
              <a:gdLst/>
              <a:ahLst/>
              <a:cxnLst/>
              <a:rect l="0" t="0" r="0" b="0"/>
              <a:pathLst>
                <a:path w="6351" h="5468">
                  <a:moveTo>
                    <a:pt x="0" y="5467"/>
                  </a:moveTo>
                  <a:lnTo>
                    <a:pt x="0" y="5467"/>
                  </a:lnTo>
                  <a:lnTo>
                    <a:pt x="5467" y="0"/>
                  </a:lnTo>
                  <a:lnTo>
                    <a:pt x="5762" y="411"/>
                  </a:lnTo>
                  <a:lnTo>
                    <a:pt x="63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404"/>
            <p:cNvSpPr/>
            <p:nvPr>
              <p:custDataLst>
                <p:tags r:id="rId18"/>
              </p:custDataLst>
            </p:nvPr>
          </p:nvSpPr>
          <p:spPr>
            <a:xfrm>
              <a:off x="1799899" y="3670300"/>
              <a:ext cx="86052" cy="175686"/>
            </a:xfrm>
            <a:custGeom>
              <a:avLst/>
              <a:gdLst/>
              <a:ahLst/>
              <a:cxnLst/>
              <a:rect l="0" t="0" r="0" b="0"/>
              <a:pathLst>
                <a:path w="86052" h="175686">
                  <a:moveTo>
                    <a:pt x="86051" y="0"/>
                  </a:moveTo>
                  <a:lnTo>
                    <a:pt x="86051" y="0"/>
                  </a:lnTo>
                  <a:lnTo>
                    <a:pt x="82680" y="6742"/>
                  </a:lnTo>
                  <a:lnTo>
                    <a:pt x="80584" y="27789"/>
                  </a:lnTo>
                  <a:lnTo>
                    <a:pt x="83334" y="52998"/>
                  </a:lnTo>
                  <a:lnTo>
                    <a:pt x="85246" y="81712"/>
                  </a:lnTo>
                  <a:lnTo>
                    <a:pt x="82442" y="109191"/>
                  </a:lnTo>
                  <a:lnTo>
                    <a:pt x="80513" y="135207"/>
                  </a:lnTo>
                  <a:lnTo>
                    <a:pt x="74417" y="150403"/>
                  </a:lnTo>
                  <a:lnTo>
                    <a:pt x="60967" y="167095"/>
                  </a:lnTo>
                  <a:lnTo>
                    <a:pt x="56628" y="170664"/>
                  </a:lnTo>
                  <a:lnTo>
                    <a:pt x="46163" y="174628"/>
                  </a:lnTo>
                  <a:lnTo>
                    <a:pt x="40409" y="175685"/>
                  </a:lnTo>
                  <a:lnTo>
                    <a:pt x="28371" y="173097"/>
                  </a:lnTo>
                  <a:lnTo>
                    <a:pt x="22198" y="170431"/>
                  </a:lnTo>
                  <a:lnTo>
                    <a:pt x="11576" y="159944"/>
                  </a:lnTo>
                  <a:lnTo>
                    <a:pt x="3562" y="147286"/>
                  </a:lnTo>
                  <a:lnTo>
                    <a:pt x="0" y="136957"/>
                  </a:lnTo>
                  <a:lnTo>
                    <a:pt x="299" y="127662"/>
                  </a:lnTo>
                  <a:lnTo>
                    <a:pt x="3501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2" name="SMARTInkShape-Group94"/>
          <p:cNvGrpSpPr/>
          <p:nvPr/>
        </p:nvGrpSpPr>
        <p:grpSpPr>
          <a:xfrm>
            <a:off x="1719602" y="3511550"/>
            <a:ext cx="223499" cy="230765"/>
            <a:chOff x="1719602" y="3511550"/>
            <a:chExt cx="223499" cy="230765"/>
          </a:xfrm>
        </p:grpSpPr>
        <p:sp>
          <p:nvSpPr>
            <p:cNvPr id="210" name="SMARTInkShape-405"/>
            <p:cNvSpPr/>
            <p:nvPr>
              <p:custDataLst>
                <p:tags r:id="rId13"/>
              </p:custDataLst>
            </p:nvPr>
          </p:nvSpPr>
          <p:spPr>
            <a:xfrm>
              <a:off x="1822956" y="3511550"/>
              <a:ext cx="120145" cy="201479"/>
            </a:xfrm>
            <a:custGeom>
              <a:avLst/>
              <a:gdLst/>
              <a:ahLst/>
              <a:cxnLst/>
              <a:rect l="0" t="0" r="0" b="0"/>
              <a:pathLst>
                <a:path w="120145" h="201479">
                  <a:moveTo>
                    <a:pt x="56644" y="0"/>
                  </a:moveTo>
                  <a:lnTo>
                    <a:pt x="56644" y="0"/>
                  </a:lnTo>
                  <a:lnTo>
                    <a:pt x="56644" y="13484"/>
                  </a:lnTo>
                  <a:lnTo>
                    <a:pt x="51000" y="33274"/>
                  </a:lnTo>
                  <a:lnTo>
                    <a:pt x="41435" y="59238"/>
                  </a:lnTo>
                  <a:lnTo>
                    <a:pt x="30129" y="89593"/>
                  </a:lnTo>
                  <a:lnTo>
                    <a:pt x="19930" y="120017"/>
                  </a:lnTo>
                  <a:lnTo>
                    <a:pt x="11399" y="148591"/>
                  </a:lnTo>
                  <a:lnTo>
                    <a:pt x="5255" y="173050"/>
                  </a:lnTo>
                  <a:lnTo>
                    <a:pt x="0" y="194761"/>
                  </a:lnTo>
                  <a:lnTo>
                    <a:pt x="18402" y="168945"/>
                  </a:lnTo>
                  <a:lnTo>
                    <a:pt x="35449" y="143830"/>
                  </a:lnTo>
                  <a:lnTo>
                    <a:pt x="48169" y="133084"/>
                  </a:lnTo>
                  <a:lnTo>
                    <a:pt x="52405" y="131762"/>
                  </a:lnTo>
                  <a:lnTo>
                    <a:pt x="60875" y="132174"/>
                  </a:lnTo>
                  <a:lnTo>
                    <a:pt x="64404" y="133977"/>
                  </a:lnTo>
                  <a:lnTo>
                    <a:pt x="73446" y="143962"/>
                  </a:lnTo>
                  <a:lnTo>
                    <a:pt x="83338" y="160013"/>
                  </a:lnTo>
                  <a:lnTo>
                    <a:pt x="87728" y="187295"/>
                  </a:lnTo>
                  <a:lnTo>
                    <a:pt x="86217" y="194485"/>
                  </a:lnTo>
                  <a:lnTo>
                    <a:pt x="84826" y="197390"/>
                  </a:lnTo>
                  <a:lnTo>
                    <a:pt x="83193" y="199327"/>
                  </a:lnTo>
                  <a:lnTo>
                    <a:pt x="79497" y="201478"/>
                  </a:lnTo>
                  <a:lnTo>
                    <a:pt x="77524" y="201347"/>
                  </a:lnTo>
                  <a:lnTo>
                    <a:pt x="73450" y="199319"/>
                  </a:lnTo>
                  <a:lnTo>
                    <a:pt x="71169" y="190421"/>
                  </a:lnTo>
                  <a:lnTo>
                    <a:pt x="70861" y="178471"/>
                  </a:lnTo>
                  <a:lnTo>
                    <a:pt x="75882" y="151233"/>
                  </a:lnTo>
                  <a:lnTo>
                    <a:pt x="78835" y="145296"/>
                  </a:lnTo>
                  <a:lnTo>
                    <a:pt x="81316" y="143431"/>
                  </a:lnTo>
                  <a:lnTo>
                    <a:pt x="108443" y="134378"/>
                  </a:lnTo>
                  <a:lnTo>
                    <a:pt x="120144" y="133350"/>
                  </a:lnTo>
                  <a:lnTo>
                    <a:pt x="120144" y="127883"/>
                  </a:lnTo>
                  <a:lnTo>
                    <a:pt x="119439" y="127588"/>
                  </a:lnTo>
                  <a:lnTo>
                    <a:pt x="102316" y="127007"/>
                  </a:lnTo>
                  <a:lnTo>
                    <a:pt x="101908" y="126299"/>
                  </a:lnTo>
                  <a:lnTo>
                    <a:pt x="101103" y="120728"/>
                  </a:lnTo>
                  <a:lnTo>
                    <a:pt x="97726" y="120673"/>
                  </a:lnTo>
                  <a:lnTo>
                    <a:pt x="96732" y="119960"/>
                  </a:lnTo>
                  <a:lnTo>
                    <a:pt x="94744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406"/>
            <p:cNvSpPr/>
            <p:nvPr>
              <p:custDataLst>
                <p:tags r:id="rId14"/>
              </p:custDataLst>
            </p:nvPr>
          </p:nvSpPr>
          <p:spPr>
            <a:xfrm>
              <a:off x="1719602" y="3633965"/>
              <a:ext cx="77845" cy="108350"/>
            </a:xfrm>
            <a:custGeom>
              <a:avLst/>
              <a:gdLst/>
              <a:ahLst/>
              <a:cxnLst/>
              <a:rect l="0" t="0" r="0" b="0"/>
              <a:pathLst>
                <a:path w="77845" h="108350">
                  <a:moveTo>
                    <a:pt x="77448" y="10935"/>
                  </a:moveTo>
                  <a:lnTo>
                    <a:pt x="77448" y="10935"/>
                  </a:lnTo>
                  <a:lnTo>
                    <a:pt x="77448" y="4193"/>
                  </a:lnTo>
                  <a:lnTo>
                    <a:pt x="76743" y="2207"/>
                  </a:lnTo>
                  <a:lnTo>
                    <a:pt x="75567" y="883"/>
                  </a:lnTo>
                  <a:lnTo>
                    <a:pt x="74077" y="0"/>
                  </a:lnTo>
                  <a:lnTo>
                    <a:pt x="61868" y="2129"/>
                  </a:lnTo>
                  <a:lnTo>
                    <a:pt x="52649" y="9138"/>
                  </a:lnTo>
                  <a:lnTo>
                    <a:pt x="44554" y="19309"/>
                  </a:lnTo>
                  <a:lnTo>
                    <a:pt x="38604" y="30884"/>
                  </a:lnTo>
                  <a:lnTo>
                    <a:pt x="37371" y="41203"/>
                  </a:lnTo>
                  <a:lnTo>
                    <a:pt x="38030" y="45931"/>
                  </a:lnTo>
                  <a:lnTo>
                    <a:pt x="39881" y="49788"/>
                  </a:lnTo>
                  <a:lnTo>
                    <a:pt x="49932" y="59293"/>
                  </a:lnTo>
                  <a:lnTo>
                    <a:pt x="74635" y="78904"/>
                  </a:lnTo>
                  <a:lnTo>
                    <a:pt x="76984" y="82353"/>
                  </a:lnTo>
                  <a:lnTo>
                    <a:pt x="77844" y="85358"/>
                  </a:lnTo>
                  <a:lnTo>
                    <a:pt x="77712" y="88067"/>
                  </a:lnTo>
                  <a:lnTo>
                    <a:pt x="70039" y="94840"/>
                  </a:lnTo>
                  <a:lnTo>
                    <a:pt x="56517" y="101848"/>
                  </a:lnTo>
                  <a:lnTo>
                    <a:pt x="30481" y="108349"/>
                  </a:lnTo>
                  <a:lnTo>
                    <a:pt x="15652" y="107617"/>
                  </a:lnTo>
                  <a:lnTo>
                    <a:pt x="10145" y="104318"/>
                  </a:lnTo>
                  <a:lnTo>
                    <a:pt x="2145" y="93125"/>
                  </a:lnTo>
                  <a:lnTo>
                    <a:pt x="0" y="80625"/>
                  </a:lnTo>
                  <a:lnTo>
                    <a:pt x="1248" y="61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6" name="SMARTInkShape-Group95"/>
          <p:cNvGrpSpPr/>
          <p:nvPr/>
        </p:nvGrpSpPr>
        <p:grpSpPr>
          <a:xfrm>
            <a:off x="1371600" y="3509496"/>
            <a:ext cx="273051" cy="268755"/>
            <a:chOff x="1371600" y="3509496"/>
            <a:chExt cx="273051" cy="268755"/>
          </a:xfrm>
        </p:grpSpPr>
        <p:sp>
          <p:nvSpPr>
            <p:cNvPr id="213" name="SMARTInkShape-407"/>
            <p:cNvSpPr/>
            <p:nvPr>
              <p:custDataLst>
                <p:tags r:id="rId10"/>
              </p:custDataLst>
            </p:nvPr>
          </p:nvSpPr>
          <p:spPr>
            <a:xfrm>
              <a:off x="1590076" y="3509496"/>
              <a:ext cx="54575" cy="103655"/>
            </a:xfrm>
            <a:custGeom>
              <a:avLst/>
              <a:gdLst/>
              <a:ahLst/>
              <a:cxnLst/>
              <a:rect l="0" t="0" r="0" b="0"/>
              <a:pathLst>
                <a:path w="54575" h="103655">
                  <a:moveTo>
                    <a:pt x="54574" y="21104"/>
                  </a:moveTo>
                  <a:lnTo>
                    <a:pt x="54574" y="21104"/>
                  </a:lnTo>
                  <a:lnTo>
                    <a:pt x="54574" y="10991"/>
                  </a:lnTo>
                  <a:lnTo>
                    <a:pt x="53869" y="8012"/>
                  </a:lnTo>
                  <a:lnTo>
                    <a:pt x="52693" y="6026"/>
                  </a:lnTo>
                  <a:lnTo>
                    <a:pt x="51203" y="4702"/>
                  </a:lnTo>
                  <a:lnTo>
                    <a:pt x="38994" y="2838"/>
                  </a:lnTo>
                  <a:lnTo>
                    <a:pt x="27894" y="6165"/>
                  </a:lnTo>
                  <a:lnTo>
                    <a:pt x="11626" y="15972"/>
                  </a:lnTo>
                  <a:lnTo>
                    <a:pt x="3736" y="23762"/>
                  </a:lnTo>
                  <a:lnTo>
                    <a:pt x="230" y="31928"/>
                  </a:lnTo>
                  <a:lnTo>
                    <a:pt x="0" y="35375"/>
                  </a:lnTo>
                  <a:lnTo>
                    <a:pt x="1626" y="41088"/>
                  </a:lnTo>
                  <a:lnTo>
                    <a:pt x="5165" y="42188"/>
                  </a:lnTo>
                  <a:lnTo>
                    <a:pt x="16622" y="41528"/>
                  </a:lnTo>
                  <a:lnTo>
                    <a:pt x="27358" y="37002"/>
                  </a:lnTo>
                  <a:lnTo>
                    <a:pt x="36128" y="30286"/>
                  </a:lnTo>
                  <a:lnTo>
                    <a:pt x="49863" y="10336"/>
                  </a:lnTo>
                  <a:lnTo>
                    <a:pt x="50728" y="6870"/>
                  </a:lnTo>
                  <a:lnTo>
                    <a:pt x="50599" y="3853"/>
                  </a:lnTo>
                  <a:lnTo>
                    <a:pt x="49279" y="31"/>
                  </a:lnTo>
                  <a:lnTo>
                    <a:pt x="48928" y="0"/>
                  </a:lnTo>
                  <a:lnTo>
                    <a:pt x="41378" y="29503"/>
                  </a:lnTo>
                  <a:lnTo>
                    <a:pt x="35377" y="53461"/>
                  </a:lnTo>
                  <a:lnTo>
                    <a:pt x="29991" y="85128"/>
                  </a:lnTo>
                  <a:lnTo>
                    <a:pt x="29174" y="1036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408"/>
            <p:cNvSpPr/>
            <p:nvPr>
              <p:custDataLst>
                <p:tags r:id="rId11"/>
              </p:custDataLst>
            </p:nvPr>
          </p:nvSpPr>
          <p:spPr>
            <a:xfrm>
              <a:off x="1475541" y="3562350"/>
              <a:ext cx="94655" cy="169054"/>
            </a:xfrm>
            <a:custGeom>
              <a:avLst/>
              <a:gdLst/>
              <a:ahLst/>
              <a:cxnLst/>
              <a:rect l="0" t="0" r="0" b="0"/>
              <a:pathLst>
                <a:path w="94655" h="169054">
                  <a:moveTo>
                    <a:pt x="29409" y="0"/>
                  </a:moveTo>
                  <a:lnTo>
                    <a:pt x="29409" y="0"/>
                  </a:lnTo>
                  <a:lnTo>
                    <a:pt x="15594" y="31393"/>
                  </a:lnTo>
                  <a:lnTo>
                    <a:pt x="8452" y="53463"/>
                  </a:lnTo>
                  <a:lnTo>
                    <a:pt x="2927" y="77384"/>
                  </a:lnTo>
                  <a:lnTo>
                    <a:pt x="0" y="104007"/>
                  </a:lnTo>
                  <a:lnTo>
                    <a:pt x="111" y="129481"/>
                  </a:lnTo>
                  <a:lnTo>
                    <a:pt x="4863" y="147858"/>
                  </a:lnTo>
                  <a:lnTo>
                    <a:pt x="9518" y="154311"/>
                  </a:lnTo>
                  <a:lnTo>
                    <a:pt x="22215" y="163362"/>
                  </a:lnTo>
                  <a:lnTo>
                    <a:pt x="41859" y="169053"/>
                  </a:lnTo>
                  <a:lnTo>
                    <a:pt x="56580" y="164740"/>
                  </a:lnTo>
                  <a:lnTo>
                    <a:pt x="64456" y="160627"/>
                  </a:lnTo>
                  <a:lnTo>
                    <a:pt x="76971" y="146649"/>
                  </a:lnTo>
                  <a:lnTo>
                    <a:pt x="86531" y="127972"/>
                  </a:lnTo>
                  <a:lnTo>
                    <a:pt x="93132" y="105559"/>
                  </a:lnTo>
                  <a:lnTo>
                    <a:pt x="94654" y="79606"/>
                  </a:lnTo>
                  <a:lnTo>
                    <a:pt x="91568" y="53725"/>
                  </a:lnTo>
                  <a:lnTo>
                    <a:pt x="83141" y="32815"/>
                  </a:lnTo>
                  <a:lnTo>
                    <a:pt x="70458" y="17877"/>
                  </a:lnTo>
                  <a:lnTo>
                    <a:pt x="63125" y="11918"/>
                  </a:lnTo>
                  <a:lnTo>
                    <a:pt x="47451" y="7178"/>
                  </a:lnTo>
                  <a:lnTo>
                    <a:pt x="39321" y="6902"/>
                  </a:lnTo>
                  <a:lnTo>
                    <a:pt x="24642" y="12240"/>
                  </a:lnTo>
                  <a:lnTo>
                    <a:pt x="4009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409"/>
            <p:cNvSpPr/>
            <p:nvPr>
              <p:custDataLst>
                <p:tags r:id="rId12"/>
              </p:custDataLst>
            </p:nvPr>
          </p:nvSpPr>
          <p:spPr>
            <a:xfrm>
              <a:off x="1371600" y="3577698"/>
              <a:ext cx="38101" cy="200553"/>
            </a:xfrm>
            <a:custGeom>
              <a:avLst/>
              <a:gdLst/>
              <a:ahLst/>
              <a:cxnLst/>
              <a:rect l="0" t="0" r="0" b="0"/>
              <a:pathLst>
                <a:path w="38101" h="200553">
                  <a:moveTo>
                    <a:pt x="38100" y="16402"/>
                  </a:moveTo>
                  <a:lnTo>
                    <a:pt x="38100" y="16402"/>
                  </a:lnTo>
                  <a:lnTo>
                    <a:pt x="38100" y="6289"/>
                  </a:lnTo>
                  <a:lnTo>
                    <a:pt x="37395" y="3310"/>
                  </a:lnTo>
                  <a:lnTo>
                    <a:pt x="36219" y="1324"/>
                  </a:lnTo>
                  <a:lnTo>
                    <a:pt x="34729" y="0"/>
                  </a:lnTo>
                  <a:lnTo>
                    <a:pt x="33736" y="529"/>
                  </a:lnTo>
                  <a:lnTo>
                    <a:pt x="32633" y="4878"/>
                  </a:lnTo>
                  <a:lnTo>
                    <a:pt x="31219" y="35083"/>
                  </a:lnTo>
                  <a:lnTo>
                    <a:pt x="28457" y="57160"/>
                  </a:lnTo>
                  <a:lnTo>
                    <a:pt x="22995" y="84846"/>
                  </a:lnTo>
                  <a:lnTo>
                    <a:pt x="16570" y="113850"/>
                  </a:lnTo>
                  <a:lnTo>
                    <a:pt x="11363" y="138499"/>
                  </a:lnTo>
                  <a:lnTo>
                    <a:pt x="7835" y="165468"/>
                  </a:lnTo>
                  <a:lnTo>
                    <a:pt x="676" y="196450"/>
                  </a:lnTo>
                  <a:lnTo>
                    <a:pt x="0" y="2005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1" name="SMARTInkShape-Group96"/>
          <p:cNvGrpSpPr/>
          <p:nvPr/>
        </p:nvGrpSpPr>
        <p:grpSpPr>
          <a:xfrm>
            <a:off x="211713" y="3562786"/>
            <a:ext cx="778113" cy="277033"/>
            <a:chOff x="211713" y="3562786"/>
            <a:chExt cx="778113" cy="277033"/>
          </a:xfrm>
        </p:grpSpPr>
        <p:sp>
          <p:nvSpPr>
            <p:cNvPr id="217" name="SMARTInkShape-410"/>
            <p:cNvSpPr/>
            <p:nvPr>
              <p:custDataLst>
                <p:tags r:id="rId6"/>
              </p:custDataLst>
            </p:nvPr>
          </p:nvSpPr>
          <p:spPr>
            <a:xfrm>
              <a:off x="560568" y="3562786"/>
              <a:ext cx="429258" cy="244835"/>
            </a:xfrm>
            <a:custGeom>
              <a:avLst/>
              <a:gdLst/>
              <a:ahLst/>
              <a:cxnLst/>
              <a:rect l="0" t="0" r="0" b="0"/>
              <a:pathLst>
                <a:path w="429258" h="244835">
                  <a:moveTo>
                    <a:pt x="61732" y="151964"/>
                  </a:moveTo>
                  <a:lnTo>
                    <a:pt x="61732" y="151964"/>
                  </a:lnTo>
                  <a:lnTo>
                    <a:pt x="58361" y="145222"/>
                  </a:lnTo>
                  <a:lnTo>
                    <a:pt x="55957" y="143942"/>
                  </a:lnTo>
                  <a:lnTo>
                    <a:pt x="52943" y="143794"/>
                  </a:lnTo>
                  <a:lnTo>
                    <a:pt x="49523" y="144400"/>
                  </a:lnTo>
                  <a:lnTo>
                    <a:pt x="31225" y="155367"/>
                  </a:lnTo>
                  <a:lnTo>
                    <a:pt x="14671" y="175394"/>
                  </a:lnTo>
                  <a:lnTo>
                    <a:pt x="2211" y="206033"/>
                  </a:lnTo>
                  <a:lnTo>
                    <a:pt x="0" y="217387"/>
                  </a:lnTo>
                  <a:lnTo>
                    <a:pt x="822" y="221685"/>
                  </a:lnTo>
                  <a:lnTo>
                    <a:pt x="5498" y="228342"/>
                  </a:lnTo>
                  <a:lnTo>
                    <a:pt x="10398" y="231771"/>
                  </a:lnTo>
                  <a:lnTo>
                    <a:pt x="12693" y="232685"/>
                  </a:lnTo>
                  <a:lnTo>
                    <a:pt x="15634" y="231884"/>
                  </a:lnTo>
                  <a:lnTo>
                    <a:pt x="22664" y="227230"/>
                  </a:lnTo>
                  <a:lnTo>
                    <a:pt x="34556" y="213306"/>
                  </a:lnTo>
                  <a:lnTo>
                    <a:pt x="47016" y="185662"/>
                  </a:lnTo>
                  <a:lnTo>
                    <a:pt x="58094" y="155014"/>
                  </a:lnTo>
                  <a:lnTo>
                    <a:pt x="60115" y="146734"/>
                  </a:lnTo>
                  <a:lnTo>
                    <a:pt x="59948" y="146361"/>
                  </a:lnTo>
                  <a:lnTo>
                    <a:pt x="50806" y="176559"/>
                  </a:lnTo>
                  <a:lnTo>
                    <a:pt x="46108" y="196175"/>
                  </a:lnTo>
                  <a:lnTo>
                    <a:pt x="48558" y="214687"/>
                  </a:lnTo>
                  <a:lnTo>
                    <a:pt x="51879" y="224761"/>
                  </a:lnTo>
                  <a:lnTo>
                    <a:pt x="54458" y="228012"/>
                  </a:lnTo>
                  <a:lnTo>
                    <a:pt x="61086" y="231624"/>
                  </a:lnTo>
                  <a:lnTo>
                    <a:pt x="76122" y="233657"/>
                  </a:lnTo>
                  <a:lnTo>
                    <a:pt x="81909" y="231121"/>
                  </a:lnTo>
                  <a:lnTo>
                    <a:pt x="93983" y="220776"/>
                  </a:lnTo>
                  <a:lnTo>
                    <a:pt x="112681" y="195714"/>
                  </a:lnTo>
                  <a:lnTo>
                    <a:pt x="127179" y="164823"/>
                  </a:lnTo>
                  <a:lnTo>
                    <a:pt x="134997" y="145720"/>
                  </a:lnTo>
                  <a:lnTo>
                    <a:pt x="143736" y="124518"/>
                  </a:lnTo>
                  <a:lnTo>
                    <a:pt x="153091" y="101917"/>
                  </a:lnTo>
                  <a:lnTo>
                    <a:pt x="162854" y="78382"/>
                  </a:lnTo>
                  <a:lnTo>
                    <a:pt x="170775" y="59165"/>
                  </a:lnTo>
                  <a:lnTo>
                    <a:pt x="183338" y="28405"/>
                  </a:lnTo>
                  <a:lnTo>
                    <a:pt x="192057" y="1603"/>
                  </a:lnTo>
                  <a:lnTo>
                    <a:pt x="191654" y="217"/>
                  </a:lnTo>
                  <a:lnTo>
                    <a:pt x="190680" y="0"/>
                  </a:lnTo>
                  <a:lnTo>
                    <a:pt x="178272" y="26409"/>
                  </a:lnTo>
                  <a:lnTo>
                    <a:pt x="167856" y="50536"/>
                  </a:lnTo>
                  <a:lnTo>
                    <a:pt x="156170" y="79603"/>
                  </a:lnTo>
                  <a:lnTo>
                    <a:pt x="144627" y="110631"/>
                  </a:lnTo>
                  <a:lnTo>
                    <a:pt x="134793" y="140885"/>
                  </a:lnTo>
                  <a:lnTo>
                    <a:pt x="128065" y="172200"/>
                  </a:lnTo>
                  <a:lnTo>
                    <a:pt x="125481" y="193963"/>
                  </a:lnTo>
                  <a:lnTo>
                    <a:pt x="126104" y="193369"/>
                  </a:lnTo>
                  <a:lnTo>
                    <a:pt x="137463" y="168409"/>
                  </a:lnTo>
                  <a:lnTo>
                    <a:pt x="152375" y="139982"/>
                  </a:lnTo>
                  <a:lnTo>
                    <a:pt x="164107" y="127118"/>
                  </a:lnTo>
                  <a:lnTo>
                    <a:pt x="178849" y="117791"/>
                  </a:lnTo>
                  <a:lnTo>
                    <a:pt x="182143" y="116482"/>
                  </a:lnTo>
                  <a:lnTo>
                    <a:pt x="184339" y="117020"/>
                  </a:lnTo>
                  <a:lnTo>
                    <a:pt x="185804" y="118790"/>
                  </a:lnTo>
                  <a:lnTo>
                    <a:pt x="186780" y="121381"/>
                  </a:lnTo>
                  <a:lnTo>
                    <a:pt x="184783" y="141883"/>
                  </a:lnTo>
                  <a:lnTo>
                    <a:pt x="176351" y="170300"/>
                  </a:lnTo>
                  <a:lnTo>
                    <a:pt x="157202" y="199958"/>
                  </a:lnTo>
                  <a:lnTo>
                    <a:pt x="147718" y="210556"/>
                  </a:lnTo>
                  <a:lnTo>
                    <a:pt x="139360" y="214818"/>
                  </a:lnTo>
                  <a:lnTo>
                    <a:pt x="137969" y="191714"/>
                  </a:lnTo>
                  <a:lnTo>
                    <a:pt x="137943" y="197295"/>
                  </a:lnTo>
                  <a:lnTo>
                    <a:pt x="139818" y="202215"/>
                  </a:lnTo>
                  <a:lnTo>
                    <a:pt x="150142" y="214493"/>
                  </a:lnTo>
                  <a:lnTo>
                    <a:pt x="159587" y="218560"/>
                  </a:lnTo>
                  <a:lnTo>
                    <a:pt x="171545" y="219662"/>
                  </a:lnTo>
                  <a:lnTo>
                    <a:pt x="200337" y="214621"/>
                  </a:lnTo>
                  <a:lnTo>
                    <a:pt x="207052" y="212785"/>
                  </a:lnTo>
                  <a:lnTo>
                    <a:pt x="220158" y="203220"/>
                  </a:lnTo>
                  <a:lnTo>
                    <a:pt x="231627" y="188856"/>
                  </a:lnTo>
                  <a:lnTo>
                    <a:pt x="242050" y="161641"/>
                  </a:lnTo>
                  <a:lnTo>
                    <a:pt x="248196" y="136800"/>
                  </a:lnTo>
                  <a:lnTo>
                    <a:pt x="247381" y="124999"/>
                  </a:lnTo>
                  <a:lnTo>
                    <a:pt x="245470" y="121993"/>
                  </a:lnTo>
                  <a:lnTo>
                    <a:pt x="242785" y="120694"/>
                  </a:lnTo>
                  <a:lnTo>
                    <a:pt x="239584" y="120534"/>
                  </a:lnTo>
                  <a:lnTo>
                    <a:pt x="230383" y="126001"/>
                  </a:lnTo>
                  <a:lnTo>
                    <a:pt x="210600" y="146757"/>
                  </a:lnTo>
                  <a:lnTo>
                    <a:pt x="205507" y="156940"/>
                  </a:lnTo>
                  <a:lnTo>
                    <a:pt x="202237" y="174976"/>
                  </a:lnTo>
                  <a:lnTo>
                    <a:pt x="203380" y="178594"/>
                  </a:lnTo>
                  <a:lnTo>
                    <a:pt x="208413" y="184496"/>
                  </a:lnTo>
                  <a:lnTo>
                    <a:pt x="222550" y="191785"/>
                  </a:lnTo>
                  <a:lnTo>
                    <a:pt x="232220" y="192475"/>
                  </a:lnTo>
                  <a:lnTo>
                    <a:pt x="259388" y="190205"/>
                  </a:lnTo>
                  <a:lnTo>
                    <a:pt x="261942" y="192275"/>
                  </a:lnTo>
                  <a:lnTo>
                    <a:pt x="266660" y="200218"/>
                  </a:lnTo>
                  <a:lnTo>
                    <a:pt x="269913" y="213220"/>
                  </a:lnTo>
                  <a:lnTo>
                    <a:pt x="268958" y="217496"/>
                  </a:lnTo>
                  <a:lnTo>
                    <a:pt x="260872" y="230255"/>
                  </a:lnTo>
                  <a:lnTo>
                    <a:pt x="253485" y="238736"/>
                  </a:lnTo>
                  <a:lnTo>
                    <a:pt x="245498" y="243446"/>
                  </a:lnTo>
                  <a:lnTo>
                    <a:pt x="241393" y="244702"/>
                  </a:lnTo>
                  <a:lnTo>
                    <a:pt x="237950" y="244834"/>
                  </a:lnTo>
                  <a:lnTo>
                    <a:pt x="232244" y="243099"/>
                  </a:lnTo>
                  <a:lnTo>
                    <a:pt x="227356" y="238094"/>
                  </a:lnTo>
                  <a:lnTo>
                    <a:pt x="223537" y="231872"/>
                  </a:lnTo>
                  <a:lnTo>
                    <a:pt x="221840" y="226754"/>
                  </a:lnTo>
                  <a:lnTo>
                    <a:pt x="222093" y="225108"/>
                  </a:lnTo>
                  <a:lnTo>
                    <a:pt x="222967" y="224010"/>
                  </a:lnTo>
                  <a:lnTo>
                    <a:pt x="236182" y="218877"/>
                  </a:lnTo>
                  <a:lnTo>
                    <a:pt x="259863" y="213104"/>
                  </a:lnTo>
                  <a:lnTo>
                    <a:pt x="289222" y="200183"/>
                  </a:lnTo>
                  <a:lnTo>
                    <a:pt x="316893" y="182949"/>
                  </a:lnTo>
                  <a:lnTo>
                    <a:pt x="336224" y="161067"/>
                  </a:lnTo>
                  <a:lnTo>
                    <a:pt x="342478" y="146837"/>
                  </a:lnTo>
                  <a:lnTo>
                    <a:pt x="344553" y="134869"/>
                  </a:lnTo>
                  <a:lnTo>
                    <a:pt x="343123" y="127197"/>
                  </a:lnTo>
                  <a:lnTo>
                    <a:pt x="341048" y="126281"/>
                  </a:lnTo>
                  <a:lnTo>
                    <a:pt x="338254" y="127081"/>
                  </a:lnTo>
                  <a:lnTo>
                    <a:pt x="331386" y="132438"/>
                  </a:lnTo>
                  <a:lnTo>
                    <a:pt x="320292" y="147354"/>
                  </a:lnTo>
                  <a:lnTo>
                    <a:pt x="312928" y="165179"/>
                  </a:lnTo>
                  <a:lnTo>
                    <a:pt x="310958" y="177593"/>
                  </a:lnTo>
                  <a:lnTo>
                    <a:pt x="313846" y="188284"/>
                  </a:lnTo>
                  <a:lnTo>
                    <a:pt x="319833" y="197034"/>
                  </a:lnTo>
                  <a:lnTo>
                    <a:pt x="327197" y="203275"/>
                  </a:lnTo>
                  <a:lnTo>
                    <a:pt x="335174" y="206519"/>
                  </a:lnTo>
                  <a:lnTo>
                    <a:pt x="361070" y="212431"/>
                  </a:lnTo>
                  <a:lnTo>
                    <a:pt x="385757" y="211860"/>
                  </a:lnTo>
                  <a:lnTo>
                    <a:pt x="416790" y="215147"/>
                  </a:lnTo>
                  <a:lnTo>
                    <a:pt x="427416" y="215401"/>
                  </a:lnTo>
                  <a:lnTo>
                    <a:pt x="428288" y="214717"/>
                  </a:lnTo>
                  <a:lnTo>
                    <a:pt x="429257" y="212074"/>
                  </a:lnTo>
                  <a:lnTo>
                    <a:pt x="424497" y="181584"/>
                  </a:lnTo>
                  <a:lnTo>
                    <a:pt x="418763" y="153077"/>
                  </a:lnTo>
                  <a:lnTo>
                    <a:pt x="417332" y="1329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411"/>
            <p:cNvSpPr/>
            <p:nvPr>
              <p:custDataLst>
                <p:tags r:id="rId7"/>
              </p:custDataLst>
            </p:nvPr>
          </p:nvSpPr>
          <p:spPr>
            <a:xfrm>
              <a:off x="347909" y="3594430"/>
              <a:ext cx="229942" cy="208913"/>
            </a:xfrm>
            <a:custGeom>
              <a:avLst/>
              <a:gdLst/>
              <a:ahLst/>
              <a:cxnLst/>
              <a:rect l="0" t="0" r="0" b="0"/>
              <a:pathLst>
                <a:path w="229942" h="208913">
                  <a:moveTo>
                    <a:pt x="90241" y="139370"/>
                  </a:moveTo>
                  <a:lnTo>
                    <a:pt x="90241" y="139370"/>
                  </a:lnTo>
                  <a:lnTo>
                    <a:pt x="86870" y="135999"/>
                  </a:lnTo>
                  <a:lnTo>
                    <a:pt x="81452" y="134344"/>
                  </a:lnTo>
                  <a:lnTo>
                    <a:pt x="59734" y="133281"/>
                  </a:lnTo>
                  <a:lnTo>
                    <a:pt x="44462" y="138781"/>
                  </a:lnTo>
                  <a:lnTo>
                    <a:pt x="28973" y="148986"/>
                  </a:lnTo>
                  <a:lnTo>
                    <a:pt x="9763" y="169893"/>
                  </a:lnTo>
                  <a:lnTo>
                    <a:pt x="2027" y="183274"/>
                  </a:lnTo>
                  <a:lnTo>
                    <a:pt x="0" y="194396"/>
                  </a:lnTo>
                  <a:lnTo>
                    <a:pt x="447" y="199337"/>
                  </a:lnTo>
                  <a:lnTo>
                    <a:pt x="3567" y="202632"/>
                  </a:lnTo>
                  <a:lnTo>
                    <a:pt x="14560" y="206292"/>
                  </a:lnTo>
                  <a:lnTo>
                    <a:pt x="33245" y="204981"/>
                  </a:lnTo>
                  <a:lnTo>
                    <a:pt x="43978" y="200045"/>
                  </a:lnTo>
                  <a:lnTo>
                    <a:pt x="48816" y="196753"/>
                  </a:lnTo>
                  <a:lnTo>
                    <a:pt x="56072" y="187452"/>
                  </a:lnTo>
                  <a:lnTo>
                    <a:pt x="68050" y="163131"/>
                  </a:lnTo>
                  <a:lnTo>
                    <a:pt x="70571" y="151459"/>
                  </a:lnTo>
                  <a:lnTo>
                    <a:pt x="70778" y="151663"/>
                  </a:lnTo>
                  <a:lnTo>
                    <a:pt x="66111" y="165832"/>
                  </a:lnTo>
                  <a:lnTo>
                    <a:pt x="65092" y="185284"/>
                  </a:lnTo>
                  <a:lnTo>
                    <a:pt x="68715" y="195289"/>
                  </a:lnTo>
                  <a:lnTo>
                    <a:pt x="71657" y="199933"/>
                  </a:lnTo>
                  <a:lnTo>
                    <a:pt x="75735" y="202323"/>
                  </a:lnTo>
                  <a:lnTo>
                    <a:pt x="85911" y="203097"/>
                  </a:lnTo>
                  <a:lnTo>
                    <a:pt x="97489" y="197326"/>
                  </a:lnTo>
                  <a:lnTo>
                    <a:pt x="125539" y="173004"/>
                  </a:lnTo>
                  <a:lnTo>
                    <a:pt x="141677" y="151731"/>
                  </a:lnTo>
                  <a:lnTo>
                    <a:pt x="158963" y="123697"/>
                  </a:lnTo>
                  <a:lnTo>
                    <a:pt x="168511" y="106343"/>
                  </a:lnTo>
                  <a:lnTo>
                    <a:pt x="178404" y="87719"/>
                  </a:lnTo>
                  <a:lnTo>
                    <a:pt x="195041" y="57618"/>
                  </a:lnTo>
                  <a:lnTo>
                    <a:pt x="207375" y="33891"/>
                  </a:lnTo>
                  <a:lnTo>
                    <a:pt x="213612" y="10045"/>
                  </a:lnTo>
                  <a:lnTo>
                    <a:pt x="212571" y="1223"/>
                  </a:lnTo>
                  <a:lnTo>
                    <a:pt x="209189" y="0"/>
                  </a:lnTo>
                  <a:lnTo>
                    <a:pt x="197905" y="2404"/>
                  </a:lnTo>
                  <a:lnTo>
                    <a:pt x="175685" y="18432"/>
                  </a:lnTo>
                  <a:lnTo>
                    <a:pt x="159496" y="38818"/>
                  </a:lnTo>
                  <a:lnTo>
                    <a:pt x="145010" y="64341"/>
                  </a:lnTo>
                  <a:lnTo>
                    <a:pt x="136220" y="92148"/>
                  </a:lnTo>
                  <a:lnTo>
                    <a:pt x="133724" y="120970"/>
                  </a:lnTo>
                  <a:lnTo>
                    <a:pt x="136378" y="148831"/>
                  </a:lnTo>
                  <a:lnTo>
                    <a:pt x="144613" y="172973"/>
                  </a:lnTo>
                  <a:lnTo>
                    <a:pt x="157210" y="189817"/>
                  </a:lnTo>
                  <a:lnTo>
                    <a:pt x="172216" y="201302"/>
                  </a:lnTo>
                  <a:lnTo>
                    <a:pt x="188293" y="208758"/>
                  </a:lnTo>
                  <a:lnTo>
                    <a:pt x="196531" y="208912"/>
                  </a:lnTo>
                  <a:lnTo>
                    <a:pt x="229941" y="1965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412"/>
            <p:cNvSpPr/>
            <p:nvPr>
              <p:custDataLst>
                <p:tags r:id="rId8"/>
              </p:custDataLst>
            </p:nvPr>
          </p:nvSpPr>
          <p:spPr>
            <a:xfrm>
              <a:off x="247912" y="3752850"/>
              <a:ext cx="94989" cy="6351"/>
            </a:xfrm>
            <a:custGeom>
              <a:avLst/>
              <a:gdLst/>
              <a:ahLst/>
              <a:cxnLst/>
              <a:rect l="0" t="0" r="0" b="0"/>
              <a:pathLst>
                <a:path w="94989" h="6351">
                  <a:moveTo>
                    <a:pt x="6088" y="6350"/>
                  </a:moveTo>
                  <a:lnTo>
                    <a:pt x="6088" y="6350"/>
                  </a:lnTo>
                  <a:lnTo>
                    <a:pt x="0" y="262"/>
                  </a:lnTo>
                  <a:lnTo>
                    <a:pt x="26428" y="10"/>
                  </a:lnTo>
                  <a:lnTo>
                    <a:pt x="57535" y="2"/>
                  </a:lnTo>
                  <a:lnTo>
                    <a:pt x="9498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413"/>
            <p:cNvSpPr/>
            <p:nvPr>
              <p:custDataLst>
                <p:tags r:id="rId9"/>
              </p:custDataLst>
            </p:nvPr>
          </p:nvSpPr>
          <p:spPr>
            <a:xfrm>
              <a:off x="211713" y="3588633"/>
              <a:ext cx="112138" cy="251186"/>
            </a:xfrm>
            <a:custGeom>
              <a:avLst/>
              <a:gdLst/>
              <a:ahLst/>
              <a:cxnLst/>
              <a:rect l="0" t="0" r="0" b="0"/>
              <a:pathLst>
                <a:path w="112138" h="251186">
                  <a:moveTo>
                    <a:pt x="112137" y="5467"/>
                  </a:moveTo>
                  <a:lnTo>
                    <a:pt x="112137" y="5467"/>
                  </a:lnTo>
                  <a:lnTo>
                    <a:pt x="108766" y="5467"/>
                  </a:lnTo>
                  <a:lnTo>
                    <a:pt x="105230" y="3586"/>
                  </a:lnTo>
                  <a:lnTo>
                    <a:pt x="101306" y="1103"/>
                  </a:lnTo>
                  <a:lnTo>
                    <a:pt x="97210" y="0"/>
                  </a:lnTo>
                  <a:lnTo>
                    <a:pt x="87567" y="2749"/>
                  </a:lnTo>
                  <a:lnTo>
                    <a:pt x="69030" y="18146"/>
                  </a:lnTo>
                  <a:lnTo>
                    <a:pt x="51821" y="40265"/>
                  </a:lnTo>
                  <a:lnTo>
                    <a:pt x="33825" y="68205"/>
                  </a:lnTo>
                  <a:lnTo>
                    <a:pt x="18770" y="97085"/>
                  </a:lnTo>
                  <a:lnTo>
                    <a:pt x="8787" y="126385"/>
                  </a:lnTo>
                  <a:lnTo>
                    <a:pt x="2704" y="154458"/>
                  </a:lnTo>
                  <a:lnTo>
                    <a:pt x="0" y="178694"/>
                  </a:lnTo>
                  <a:lnTo>
                    <a:pt x="1849" y="205430"/>
                  </a:lnTo>
                  <a:lnTo>
                    <a:pt x="6865" y="220016"/>
                  </a:lnTo>
                  <a:lnTo>
                    <a:pt x="9500" y="221877"/>
                  </a:lnTo>
                  <a:lnTo>
                    <a:pt x="12668" y="222413"/>
                  </a:lnTo>
                  <a:lnTo>
                    <a:pt x="16191" y="222064"/>
                  </a:lnTo>
                  <a:lnTo>
                    <a:pt x="23869" y="216032"/>
                  </a:lnTo>
                  <a:lnTo>
                    <a:pt x="48693" y="184680"/>
                  </a:lnTo>
                  <a:lnTo>
                    <a:pt x="57591" y="172867"/>
                  </a:lnTo>
                  <a:lnTo>
                    <a:pt x="60597" y="165925"/>
                  </a:lnTo>
                  <a:lnTo>
                    <a:pt x="61008" y="168739"/>
                  </a:lnTo>
                  <a:lnTo>
                    <a:pt x="61897" y="174693"/>
                  </a:lnTo>
                  <a:lnTo>
                    <a:pt x="70156" y="200857"/>
                  </a:lnTo>
                  <a:lnTo>
                    <a:pt x="87341" y="228849"/>
                  </a:lnTo>
                  <a:lnTo>
                    <a:pt x="100419" y="246599"/>
                  </a:lnTo>
                  <a:lnTo>
                    <a:pt x="105283" y="250220"/>
                  </a:lnTo>
                  <a:lnTo>
                    <a:pt x="107567" y="251185"/>
                  </a:lnTo>
                  <a:lnTo>
                    <a:pt x="109091" y="251124"/>
                  </a:lnTo>
                  <a:lnTo>
                    <a:pt x="110106" y="250377"/>
                  </a:lnTo>
                  <a:lnTo>
                    <a:pt x="112137" y="246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83210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Erik Holmberg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1134915"/>
            <a:ext cx="1520014" cy="2034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916" y="1134915"/>
            <a:ext cx="3768744" cy="37576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4375298"/>
            <a:ext cx="5124671" cy="2482702"/>
          </a:xfrm>
          <a:prstGeom prst="rect">
            <a:avLst/>
          </a:prstGeom>
        </p:spPr>
      </p:pic>
      <p:grpSp>
        <p:nvGrpSpPr>
          <p:cNvPr id="82" name="SMARTInkShape-Group97"/>
          <p:cNvGrpSpPr/>
          <p:nvPr/>
        </p:nvGrpSpPr>
        <p:grpSpPr>
          <a:xfrm>
            <a:off x="2997200" y="2019662"/>
            <a:ext cx="203201" cy="360128"/>
            <a:chOff x="2997200" y="2019662"/>
            <a:chExt cx="203201" cy="360128"/>
          </a:xfrm>
        </p:grpSpPr>
        <p:sp>
          <p:nvSpPr>
            <p:cNvPr id="78" name="SMARTInkShape-414"/>
            <p:cNvSpPr/>
            <p:nvPr>
              <p:custDataLst>
                <p:tags r:id="rId16"/>
              </p:custDataLst>
            </p:nvPr>
          </p:nvSpPr>
          <p:spPr>
            <a:xfrm>
              <a:off x="3022600" y="2019662"/>
              <a:ext cx="69585" cy="152039"/>
            </a:xfrm>
            <a:custGeom>
              <a:avLst/>
              <a:gdLst/>
              <a:ahLst/>
              <a:cxnLst/>
              <a:rect l="0" t="0" r="0" b="0"/>
              <a:pathLst>
                <a:path w="69585" h="152039">
                  <a:moveTo>
                    <a:pt x="0" y="120288"/>
                  </a:moveTo>
                  <a:lnTo>
                    <a:pt x="0" y="120288"/>
                  </a:lnTo>
                  <a:lnTo>
                    <a:pt x="18841" y="90777"/>
                  </a:lnTo>
                  <a:lnTo>
                    <a:pt x="35451" y="61920"/>
                  </a:lnTo>
                  <a:lnTo>
                    <a:pt x="54483" y="32908"/>
                  </a:lnTo>
                  <a:lnTo>
                    <a:pt x="65297" y="10202"/>
                  </a:lnTo>
                  <a:lnTo>
                    <a:pt x="68501" y="181"/>
                  </a:lnTo>
                  <a:lnTo>
                    <a:pt x="68950" y="0"/>
                  </a:lnTo>
                  <a:lnTo>
                    <a:pt x="69584" y="9858"/>
                  </a:lnTo>
                  <a:lnTo>
                    <a:pt x="63029" y="32927"/>
                  </a:lnTo>
                  <a:lnTo>
                    <a:pt x="57881" y="53944"/>
                  </a:lnTo>
                  <a:lnTo>
                    <a:pt x="53947" y="75985"/>
                  </a:lnTo>
                  <a:lnTo>
                    <a:pt x="52438" y="103555"/>
                  </a:lnTo>
                  <a:lnTo>
                    <a:pt x="57892" y="132191"/>
                  </a:lnTo>
                  <a:lnTo>
                    <a:pt x="63500" y="1520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415"/>
            <p:cNvSpPr/>
            <p:nvPr>
              <p:custDataLst>
                <p:tags r:id="rId17"/>
              </p:custDataLst>
            </p:nvPr>
          </p:nvSpPr>
          <p:spPr>
            <a:xfrm>
              <a:off x="2997200" y="2190750"/>
              <a:ext cx="152401" cy="6351"/>
            </a:xfrm>
            <a:custGeom>
              <a:avLst/>
              <a:gdLst/>
              <a:ahLst/>
              <a:cxnLst/>
              <a:rect l="0" t="0" r="0" b="0"/>
              <a:pathLst>
                <a:path w="152401" h="6351">
                  <a:moveTo>
                    <a:pt x="0" y="0"/>
                  </a:moveTo>
                  <a:lnTo>
                    <a:pt x="0" y="0"/>
                  </a:lnTo>
                  <a:lnTo>
                    <a:pt x="28561" y="1881"/>
                  </a:lnTo>
                  <a:lnTo>
                    <a:pt x="55500" y="5026"/>
                  </a:lnTo>
                  <a:lnTo>
                    <a:pt x="78289" y="5762"/>
                  </a:lnTo>
                  <a:lnTo>
                    <a:pt x="102528" y="6088"/>
                  </a:lnTo>
                  <a:lnTo>
                    <a:pt x="129862" y="6272"/>
                  </a:lnTo>
                  <a:lnTo>
                    <a:pt x="1524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416"/>
            <p:cNvSpPr/>
            <p:nvPr>
              <p:custDataLst>
                <p:tags r:id="rId18"/>
              </p:custDataLst>
            </p:nvPr>
          </p:nvSpPr>
          <p:spPr>
            <a:xfrm>
              <a:off x="2997200" y="2298700"/>
              <a:ext cx="114301" cy="81090"/>
            </a:xfrm>
            <a:custGeom>
              <a:avLst/>
              <a:gdLst/>
              <a:ahLst/>
              <a:cxnLst/>
              <a:rect l="0" t="0" r="0" b="0"/>
              <a:pathLst>
                <a:path w="114301" h="81090">
                  <a:moveTo>
                    <a:pt x="0" y="38100"/>
                  </a:moveTo>
                  <a:lnTo>
                    <a:pt x="0" y="38100"/>
                  </a:lnTo>
                  <a:lnTo>
                    <a:pt x="8789" y="24285"/>
                  </a:lnTo>
                  <a:lnTo>
                    <a:pt x="12209" y="20423"/>
                  </a:lnTo>
                  <a:lnTo>
                    <a:pt x="21654" y="16132"/>
                  </a:lnTo>
                  <a:lnTo>
                    <a:pt x="32202" y="14931"/>
                  </a:lnTo>
                  <a:lnTo>
                    <a:pt x="41593" y="16749"/>
                  </a:lnTo>
                  <a:lnTo>
                    <a:pt x="58185" y="25110"/>
                  </a:lnTo>
                  <a:lnTo>
                    <a:pt x="73136" y="39895"/>
                  </a:lnTo>
                  <a:lnTo>
                    <a:pt x="85054" y="62443"/>
                  </a:lnTo>
                  <a:lnTo>
                    <a:pt x="87191" y="69616"/>
                  </a:lnTo>
                  <a:lnTo>
                    <a:pt x="87055" y="72516"/>
                  </a:lnTo>
                  <a:lnTo>
                    <a:pt x="85023" y="77620"/>
                  </a:lnTo>
                  <a:lnTo>
                    <a:pt x="83493" y="79263"/>
                  </a:lnTo>
                  <a:lnTo>
                    <a:pt x="79912" y="81089"/>
                  </a:lnTo>
                  <a:lnTo>
                    <a:pt x="78674" y="79459"/>
                  </a:lnTo>
                  <a:lnTo>
                    <a:pt x="69784" y="52536"/>
                  </a:lnTo>
                  <a:lnTo>
                    <a:pt x="59301" y="21160"/>
                  </a:lnTo>
                  <a:lnTo>
                    <a:pt x="57276" y="1750"/>
                  </a:lnTo>
                  <a:lnTo>
                    <a:pt x="57939" y="1872"/>
                  </a:lnTo>
                  <a:lnTo>
                    <a:pt x="60558" y="3889"/>
                  </a:lnTo>
                  <a:lnTo>
                    <a:pt x="78128" y="5864"/>
                  </a:lnTo>
                  <a:lnTo>
                    <a:pt x="95116" y="5500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417"/>
            <p:cNvSpPr/>
            <p:nvPr>
              <p:custDataLst>
                <p:tags r:id="rId19"/>
              </p:custDataLst>
            </p:nvPr>
          </p:nvSpPr>
          <p:spPr>
            <a:xfrm>
              <a:off x="3138742" y="2226368"/>
              <a:ext cx="61659" cy="78683"/>
            </a:xfrm>
            <a:custGeom>
              <a:avLst/>
              <a:gdLst/>
              <a:ahLst/>
              <a:cxnLst/>
              <a:rect l="0" t="0" r="0" b="0"/>
              <a:pathLst>
                <a:path w="61659" h="78683">
                  <a:moveTo>
                    <a:pt x="4508" y="15182"/>
                  </a:moveTo>
                  <a:lnTo>
                    <a:pt x="4508" y="15182"/>
                  </a:lnTo>
                  <a:lnTo>
                    <a:pt x="18814" y="876"/>
                  </a:lnTo>
                  <a:lnTo>
                    <a:pt x="21806" y="0"/>
                  </a:lnTo>
                  <a:lnTo>
                    <a:pt x="28894" y="909"/>
                  </a:lnTo>
                  <a:lnTo>
                    <a:pt x="37447" y="5387"/>
                  </a:lnTo>
                  <a:lnTo>
                    <a:pt x="39168" y="7946"/>
                  </a:lnTo>
                  <a:lnTo>
                    <a:pt x="41079" y="14553"/>
                  </a:lnTo>
                  <a:lnTo>
                    <a:pt x="40047" y="22193"/>
                  </a:lnTo>
                  <a:lnTo>
                    <a:pt x="36531" y="30293"/>
                  </a:lnTo>
                  <a:lnTo>
                    <a:pt x="25912" y="42786"/>
                  </a:lnTo>
                  <a:lnTo>
                    <a:pt x="7482" y="59649"/>
                  </a:lnTo>
                  <a:lnTo>
                    <a:pt x="0" y="69827"/>
                  </a:lnTo>
                  <a:lnTo>
                    <a:pt x="91" y="71367"/>
                  </a:lnTo>
                  <a:lnTo>
                    <a:pt x="2075" y="74961"/>
                  </a:lnTo>
                  <a:lnTo>
                    <a:pt x="10952" y="75147"/>
                  </a:lnTo>
                  <a:lnTo>
                    <a:pt x="32906" y="72888"/>
                  </a:lnTo>
                  <a:lnTo>
                    <a:pt x="40178" y="74461"/>
                  </a:lnTo>
                  <a:lnTo>
                    <a:pt x="48238" y="77431"/>
                  </a:lnTo>
                  <a:lnTo>
                    <a:pt x="61658" y="786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3" name="SMARTInkShape-418"/>
          <p:cNvSpPr/>
          <p:nvPr>
            <p:custDataLst>
              <p:tags r:id="rId1"/>
            </p:custDataLst>
          </p:nvPr>
        </p:nvSpPr>
        <p:spPr>
          <a:xfrm>
            <a:off x="2594586" y="2152650"/>
            <a:ext cx="123215" cy="177801"/>
          </a:xfrm>
          <a:custGeom>
            <a:avLst/>
            <a:gdLst/>
            <a:ahLst/>
            <a:cxnLst/>
            <a:rect l="0" t="0" r="0" b="0"/>
            <a:pathLst>
              <a:path w="123215" h="177801">
                <a:moveTo>
                  <a:pt x="123214" y="0"/>
                </a:moveTo>
                <a:lnTo>
                  <a:pt x="123214" y="0"/>
                </a:lnTo>
                <a:lnTo>
                  <a:pt x="100610" y="26367"/>
                </a:lnTo>
                <a:lnTo>
                  <a:pt x="85651" y="47702"/>
                </a:lnTo>
                <a:lnTo>
                  <a:pt x="69595" y="71295"/>
                </a:lnTo>
                <a:lnTo>
                  <a:pt x="53052" y="95892"/>
                </a:lnTo>
                <a:lnTo>
                  <a:pt x="37703" y="118819"/>
                </a:lnTo>
                <a:lnTo>
                  <a:pt x="16352" y="147021"/>
                </a:lnTo>
                <a:lnTo>
                  <a:pt x="8692" y="152832"/>
                </a:lnTo>
                <a:lnTo>
                  <a:pt x="6649" y="153393"/>
                </a:lnTo>
                <a:lnTo>
                  <a:pt x="5287" y="153062"/>
                </a:lnTo>
                <a:lnTo>
                  <a:pt x="1893" y="148931"/>
                </a:lnTo>
                <a:lnTo>
                  <a:pt x="0" y="145854"/>
                </a:lnTo>
                <a:lnTo>
                  <a:pt x="1326" y="114862"/>
                </a:lnTo>
                <a:lnTo>
                  <a:pt x="2197" y="83657"/>
                </a:lnTo>
                <a:lnTo>
                  <a:pt x="3161" y="65631"/>
                </a:lnTo>
                <a:lnTo>
                  <a:pt x="4373" y="62804"/>
                </a:lnTo>
                <a:lnTo>
                  <a:pt x="5887" y="60919"/>
                </a:lnTo>
                <a:lnTo>
                  <a:pt x="7601" y="61780"/>
                </a:lnTo>
                <a:lnTo>
                  <a:pt x="26754" y="90569"/>
                </a:lnTo>
                <a:lnTo>
                  <a:pt x="51203" y="112600"/>
                </a:lnTo>
                <a:lnTo>
                  <a:pt x="75929" y="132846"/>
                </a:lnTo>
                <a:lnTo>
                  <a:pt x="106770" y="158292"/>
                </a:lnTo>
                <a:lnTo>
                  <a:pt x="123214" y="1778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7" name="SMARTInkShape-Group99"/>
          <p:cNvGrpSpPr/>
          <p:nvPr/>
        </p:nvGrpSpPr>
        <p:grpSpPr>
          <a:xfrm>
            <a:off x="2165350" y="2185765"/>
            <a:ext cx="215901" cy="196980"/>
            <a:chOff x="2165350" y="2185765"/>
            <a:chExt cx="215901" cy="196980"/>
          </a:xfrm>
        </p:grpSpPr>
        <p:sp>
          <p:nvSpPr>
            <p:cNvPr id="84" name="SMARTInkShape-419"/>
            <p:cNvSpPr/>
            <p:nvPr>
              <p:custDataLst>
                <p:tags r:id="rId13"/>
              </p:custDataLst>
            </p:nvPr>
          </p:nvSpPr>
          <p:spPr>
            <a:xfrm>
              <a:off x="2266950" y="2209800"/>
              <a:ext cx="12701" cy="172945"/>
            </a:xfrm>
            <a:custGeom>
              <a:avLst/>
              <a:gdLst/>
              <a:ahLst/>
              <a:cxnLst/>
              <a:rect l="0" t="0" r="0" b="0"/>
              <a:pathLst>
                <a:path w="12701" h="172945">
                  <a:moveTo>
                    <a:pt x="12700" y="0"/>
                  </a:moveTo>
                  <a:lnTo>
                    <a:pt x="12700" y="0"/>
                  </a:lnTo>
                  <a:lnTo>
                    <a:pt x="12700" y="28143"/>
                  </a:lnTo>
                  <a:lnTo>
                    <a:pt x="12700" y="54983"/>
                  </a:lnTo>
                  <a:lnTo>
                    <a:pt x="11994" y="85279"/>
                  </a:lnTo>
                  <a:lnTo>
                    <a:pt x="8336" y="115893"/>
                  </a:lnTo>
                  <a:lnTo>
                    <a:pt x="6939" y="141740"/>
                  </a:lnTo>
                  <a:lnTo>
                    <a:pt x="6373" y="172944"/>
                  </a:lnTo>
                  <a:lnTo>
                    <a:pt x="5660" y="172446"/>
                  </a:lnTo>
                  <a:lnTo>
                    <a:pt x="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420"/>
            <p:cNvSpPr/>
            <p:nvPr>
              <p:custDataLst>
                <p:tags r:id="rId14"/>
              </p:custDataLst>
            </p:nvPr>
          </p:nvSpPr>
          <p:spPr>
            <a:xfrm>
              <a:off x="2165350" y="2185765"/>
              <a:ext cx="215901" cy="24036"/>
            </a:xfrm>
            <a:custGeom>
              <a:avLst/>
              <a:gdLst/>
              <a:ahLst/>
              <a:cxnLst/>
              <a:rect l="0" t="0" r="0" b="0"/>
              <a:pathLst>
                <a:path w="215901" h="24036">
                  <a:moveTo>
                    <a:pt x="0" y="24035"/>
                  </a:moveTo>
                  <a:lnTo>
                    <a:pt x="0" y="24035"/>
                  </a:lnTo>
                  <a:lnTo>
                    <a:pt x="3371" y="20664"/>
                  </a:lnTo>
                  <a:lnTo>
                    <a:pt x="22381" y="13204"/>
                  </a:lnTo>
                  <a:lnTo>
                    <a:pt x="48808" y="7734"/>
                  </a:lnTo>
                  <a:lnTo>
                    <a:pt x="79686" y="5094"/>
                  </a:lnTo>
                  <a:lnTo>
                    <a:pt x="103150" y="1976"/>
                  </a:lnTo>
                  <a:lnTo>
                    <a:pt x="127689" y="120"/>
                  </a:lnTo>
                  <a:lnTo>
                    <a:pt x="151295" y="0"/>
                  </a:lnTo>
                  <a:lnTo>
                    <a:pt x="179746" y="3900"/>
                  </a:lnTo>
                  <a:lnTo>
                    <a:pt x="204917" y="11539"/>
                  </a:lnTo>
                  <a:lnTo>
                    <a:pt x="215900" y="176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421"/>
            <p:cNvSpPr/>
            <p:nvPr>
              <p:custDataLst>
                <p:tags r:id="rId15"/>
              </p:custDataLst>
            </p:nvPr>
          </p:nvSpPr>
          <p:spPr>
            <a:xfrm>
              <a:off x="2197100" y="2368550"/>
              <a:ext cx="158751" cy="12193"/>
            </a:xfrm>
            <a:custGeom>
              <a:avLst/>
              <a:gdLst/>
              <a:ahLst/>
              <a:cxnLst/>
              <a:rect l="0" t="0" r="0" b="0"/>
              <a:pathLst>
                <a:path w="158751" h="12193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2322" y="8838"/>
                  </a:lnTo>
                  <a:lnTo>
                    <a:pt x="53651" y="11556"/>
                  </a:lnTo>
                  <a:lnTo>
                    <a:pt x="75586" y="12192"/>
                  </a:lnTo>
                  <a:lnTo>
                    <a:pt x="105887" y="10668"/>
                  </a:lnTo>
                  <a:lnTo>
                    <a:pt x="134667" y="7203"/>
                  </a:lnTo>
                  <a:lnTo>
                    <a:pt x="1587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" name="SMARTInkShape-Group100"/>
          <p:cNvGrpSpPr/>
          <p:nvPr/>
        </p:nvGrpSpPr>
        <p:grpSpPr>
          <a:xfrm>
            <a:off x="2438410" y="1638300"/>
            <a:ext cx="82541" cy="95251"/>
            <a:chOff x="2438410" y="1638300"/>
            <a:chExt cx="82541" cy="95251"/>
          </a:xfrm>
        </p:grpSpPr>
        <p:sp>
          <p:nvSpPr>
            <p:cNvPr id="88" name="SMARTInkShape-422"/>
            <p:cNvSpPr/>
            <p:nvPr>
              <p:custDataLst>
                <p:tags r:id="rId11"/>
              </p:custDataLst>
            </p:nvPr>
          </p:nvSpPr>
          <p:spPr>
            <a:xfrm>
              <a:off x="2438410" y="1638300"/>
              <a:ext cx="57141" cy="95251"/>
            </a:xfrm>
            <a:custGeom>
              <a:avLst/>
              <a:gdLst/>
              <a:ahLst/>
              <a:cxnLst/>
              <a:rect l="0" t="0" r="0" b="0"/>
              <a:pathLst>
                <a:path w="57141" h="95251">
                  <a:moveTo>
                    <a:pt x="25390" y="0"/>
                  </a:moveTo>
                  <a:lnTo>
                    <a:pt x="25390" y="0"/>
                  </a:lnTo>
                  <a:lnTo>
                    <a:pt x="22019" y="0"/>
                  </a:lnTo>
                  <a:lnTo>
                    <a:pt x="18483" y="1881"/>
                  </a:lnTo>
                  <a:lnTo>
                    <a:pt x="14559" y="5775"/>
                  </a:lnTo>
                  <a:lnTo>
                    <a:pt x="4191" y="23765"/>
                  </a:lnTo>
                  <a:lnTo>
                    <a:pt x="820" y="44676"/>
                  </a:lnTo>
                  <a:lnTo>
                    <a:pt x="63" y="75459"/>
                  </a:lnTo>
                  <a:lnTo>
                    <a:pt x="0" y="90362"/>
                  </a:lnTo>
                  <a:lnTo>
                    <a:pt x="702" y="91991"/>
                  </a:lnTo>
                  <a:lnTo>
                    <a:pt x="1876" y="93077"/>
                  </a:lnTo>
                  <a:lnTo>
                    <a:pt x="3364" y="93802"/>
                  </a:lnTo>
                  <a:lnTo>
                    <a:pt x="8780" y="92725"/>
                  </a:lnTo>
                  <a:lnTo>
                    <a:pt x="15891" y="89189"/>
                  </a:lnTo>
                  <a:lnTo>
                    <a:pt x="27123" y="79265"/>
                  </a:lnTo>
                  <a:lnTo>
                    <a:pt x="37621" y="64198"/>
                  </a:lnTo>
                  <a:lnTo>
                    <a:pt x="37881" y="65692"/>
                  </a:lnTo>
                  <a:lnTo>
                    <a:pt x="37951" y="67078"/>
                  </a:lnTo>
                  <a:lnTo>
                    <a:pt x="39910" y="70499"/>
                  </a:lnTo>
                  <a:lnTo>
                    <a:pt x="42427" y="74372"/>
                  </a:lnTo>
                  <a:lnTo>
                    <a:pt x="43844" y="80519"/>
                  </a:lnTo>
                  <a:lnTo>
                    <a:pt x="44175" y="84705"/>
                  </a:lnTo>
                  <a:lnTo>
                    <a:pt x="45674" y="86809"/>
                  </a:lnTo>
                  <a:lnTo>
                    <a:pt x="5714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423"/>
            <p:cNvSpPr/>
            <p:nvPr>
              <p:custDataLst>
                <p:tags r:id="rId12"/>
              </p:custDataLst>
            </p:nvPr>
          </p:nvSpPr>
          <p:spPr>
            <a:xfrm>
              <a:off x="2451100" y="16891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31033" y="0"/>
                  </a:lnTo>
                  <a:lnTo>
                    <a:pt x="46119" y="1881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SMARTInkShape-Group101"/>
          <p:cNvGrpSpPr/>
          <p:nvPr/>
        </p:nvGrpSpPr>
        <p:grpSpPr>
          <a:xfrm>
            <a:off x="3108129" y="1218613"/>
            <a:ext cx="231972" cy="481091"/>
            <a:chOff x="3108129" y="1218613"/>
            <a:chExt cx="231972" cy="481091"/>
          </a:xfrm>
        </p:grpSpPr>
        <p:sp>
          <p:nvSpPr>
            <p:cNvPr id="91" name="SMARTInkShape-424"/>
            <p:cNvSpPr/>
            <p:nvPr>
              <p:custDataLst>
                <p:tags r:id="rId7"/>
              </p:custDataLst>
            </p:nvPr>
          </p:nvSpPr>
          <p:spPr>
            <a:xfrm>
              <a:off x="3149600" y="1218613"/>
              <a:ext cx="86839" cy="197438"/>
            </a:xfrm>
            <a:custGeom>
              <a:avLst/>
              <a:gdLst/>
              <a:ahLst/>
              <a:cxnLst/>
              <a:rect l="0" t="0" r="0" b="0"/>
              <a:pathLst>
                <a:path w="86839" h="197438">
                  <a:moveTo>
                    <a:pt x="0" y="127587"/>
                  </a:moveTo>
                  <a:lnTo>
                    <a:pt x="0" y="127587"/>
                  </a:lnTo>
                  <a:lnTo>
                    <a:pt x="16606" y="100150"/>
                  </a:lnTo>
                  <a:lnTo>
                    <a:pt x="33613" y="75556"/>
                  </a:lnTo>
                  <a:lnTo>
                    <a:pt x="48335" y="51310"/>
                  </a:lnTo>
                  <a:lnTo>
                    <a:pt x="69120" y="20006"/>
                  </a:lnTo>
                  <a:lnTo>
                    <a:pt x="84261" y="765"/>
                  </a:lnTo>
                  <a:lnTo>
                    <a:pt x="85808" y="0"/>
                  </a:lnTo>
                  <a:lnTo>
                    <a:pt x="86838" y="195"/>
                  </a:lnTo>
                  <a:lnTo>
                    <a:pt x="76695" y="30047"/>
                  </a:lnTo>
                  <a:lnTo>
                    <a:pt x="72187" y="50369"/>
                  </a:lnTo>
                  <a:lnTo>
                    <a:pt x="67831" y="75864"/>
                  </a:lnTo>
                  <a:lnTo>
                    <a:pt x="63543" y="101777"/>
                  </a:lnTo>
                  <a:lnTo>
                    <a:pt x="59992" y="125994"/>
                  </a:lnTo>
                  <a:lnTo>
                    <a:pt x="58698" y="154788"/>
                  </a:lnTo>
                  <a:lnTo>
                    <a:pt x="62343" y="181957"/>
                  </a:lnTo>
                  <a:lnTo>
                    <a:pt x="63691" y="190557"/>
                  </a:lnTo>
                  <a:lnTo>
                    <a:pt x="65039" y="192850"/>
                  </a:lnTo>
                  <a:lnTo>
                    <a:pt x="69850" y="1974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425"/>
            <p:cNvSpPr/>
            <p:nvPr>
              <p:custDataLst>
                <p:tags r:id="rId8"/>
              </p:custDataLst>
            </p:nvPr>
          </p:nvSpPr>
          <p:spPr>
            <a:xfrm>
              <a:off x="3108129" y="1422400"/>
              <a:ext cx="162122" cy="6089"/>
            </a:xfrm>
            <a:custGeom>
              <a:avLst/>
              <a:gdLst/>
              <a:ahLst/>
              <a:cxnLst/>
              <a:rect l="0" t="0" r="0" b="0"/>
              <a:pathLst>
                <a:path w="162122" h="6089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418" y="706"/>
                  </a:lnTo>
                  <a:lnTo>
                    <a:pt x="4646" y="3371"/>
                  </a:lnTo>
                  <a:lnTo>
                    <a:pt x="34772" y="5761"/>
                  </a:lnTo>
                  <a:lnTo>
                    <a:pt x="56838" y="6088"/>
                  </a:lnTo>
                  <a:lnTo>
                    <a:pt x="78875" y="4352"/>
                  </a:lnTo>
                  <a:lnTo>
                    <a:pt x="109233" y="1290"/>
                  </a:lnTo>
                  <a:lnTo>
                    <a:pt x="134221" y="382"/>
                  </a:lnTo>
                  <a:lnTo>
                    <a:pt x="1621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426"/>
            <p:cNvSpPr/>
            <p:nvPr>
              <p:custDataLst>
                <p:tags r:id="rId9"/>
              </p:custDataLst>
            </p:nvPr>
          </p:nvSpPr>
          <p:spPr>
            <a:xfrm>
              <a:off x="3168650" y="1587500"/>
              <a:ext cx="107951" cy="112204"/>
            </a:xfrm>
            <a:custGeom>
              <a:avLst/>
              <a:gdLst/>
              <a:ahLst/>
              <a:cxnLst/>
              <a:rect l="0" t="0" r="0" b="0"/>
              <a:pathLst>
                <a:path w="107951" h="112204">
                  <a:moveTo>
                    <a:pt x="0" y="31750"/>
                  </a:moveTo>
                  <a:lnTo>
                    <a:pt x="0" y="31750"/>
                  </a:lnTo>
                  <a:lnTo>
                    <a:pt x="0" y="17444"/>
                  </a:lnTo>
                  <a:lnTo>
                    <a:pt x="1881" y="12927"/>
                  </a:lnTo>
                  <a:lnTo>
                    <a:pt x="3371" y="10735"/>
                  </a:lnTo>
                  <a:lnTo>
                    <a:pt x="5775" y="9979"/>
                  </a:lnTo>
                  <a:lnTo>
                    <a:pt x="12209" y="11020"/>
                  </a:lnTo>
                  <a:lnTo>
                    <a:pt x="19772" y="19479"/>
                  </a:lnTo>
                  <a:lnTo>
                    <a:pt x="39497" y="47906"/>
                  </a:lnTo>
                  <a:lnTo>
                    <a:pt x="54193" y="72363"/>
                  </a:lnTo>
                  <a:lnTo>
                    <a:pt x="61662" y="99431"/>
                  </a:lnTo>
                  <a:lnTo>
                    <a:pt x="63258" y="112203"/>
                  </a:lnTo>
                  <a:lnTo>
                    <a:pt x="60057" y="106936"/>
                  </a:lnTo>
                  <a:lnTo>
                    <a:pt x="48291" y="77306"/>
                  </a:lnTo>
                  <a:lnTo>
                    <a:pt x="40727" y="48462"/>
                  </a:lnTo>
                  <a:lnTo>
                    <a:pt x="31851" y="18719"/>
                  </a:lnTo>
                  <a:lnTo>
                    <a:pt x="25778" y="7074"/>
                  </a:lnTo>
                  <a:lnTo>
                    <a:pt x="52154" y="6392"/>
                  </a:lnTo>
                  <a:lnTo>
                    <a:pt x="69546" y="7068"/>
                  </a:lnTo>
                  <a:lnTo>
                    <a:pt x="83950" y="10012"/>
                  </a:lnTo>
                  <a:lnTo>
                    <a:pt x="92814" y="8448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427"/>
            <p:cNvSpPr/>
            <p:nvPr>
              <p:custDataLst>
                <p:tags r:id="rId10"/>
              </p:custDataLst>
            </p:nvPr>
          </p:nvSpPr>
          <p:spPr>
            <a:xfrm>
              <a:off x="3282950" y="1498992"/>
              <a:ext cx="57151" cy="75809"/>
            </a:xfrm>
            <a:custGeom>
              <a:avLst/>
              <a:gdLst/>
              <a:ahLst/>
              <a:cxnLst/>
              <a:rect l="0" t="0" r="0" b="0"/>
              <a:pathLst>
                <a:path w="57151" h="75809">
                  <a:moveTo>
                    <a:pt x="0" y="5958"/>
                  </a:moveTo>
                  <a:lnTo>
                    <a:pt x="0" y="5958"/>
                  </a:lnTo>
                  <a:lnTo>
                    <a:pt x="0" y="2587"/>
                  </a:lnTo>
                  <a:lnTo>
                    <a:pt x="706" y="1594"/>
                  </a:lnTo>
                  <a:lnTo>
                    <a:pt x="1881" y="932"/>
                  </a:lnTo>
                  <a:lnTo>
                    <a:pt x="8789" y="0"/>
                  </a:lnTo>
                  <a:lnTo>
                    <a:pt x="15901" y="488"/>
                  </a:lnTo>
                  <a:lnTo>
                    <a:pt x="36126" y="5098"/>
                  </a:lnTo>
                  <a:lnTo>
                    <a:pt x="38901" y="6796"/>
                  </a:lnTo>
                  <a:lnTo>
                    <a:pt x="40750" y="9339"/>
                  </a:lnTo>
                  <a:lnTo>
                    <a:pt x="41983" y="12445"/>
                  </a:lnTo>
                  <a:lnTo>
                    <a:pt x="41395" y="15927"/>
                  </a:lnTo>
                  <a:lnTo>
                    <a:pt x="36977" y="23559"/>
                  </a:lnTo>
                  <a:lnTo>
                    <a:pt x="9065" y="53817"/>
                  </a:lnTo>
                  <a:lnTo>
                    <a:pt x="4029" y="60860"/>
                  </a:lnTo>
                  <a:lnTo>
                    <a:pt x="2686" y="63726"/>
                  </a:lnTo>
                  <a:lnTo>
                    <a:pt x="2496" y="65637"/>
                  </a:lnTo>
                  <a:lnTo>
                    <a:pt x="3076" y="66910"/>
                  </a:lnTo>
                  <a:lnTo>
                    <a:pt x="4167" y="67760"/>
                  </a:lnTo>
                  <a:lnTo>
                    <a:pt x="7262" y="68703"/>
                  </a:lnTo>
                  <a:lnTo>
                    <a:pt x="35526" y="69414"/>
                  </a:lnTo>
                  <a:lnTo>
                    <a:pt x="45177" y="69445"/>
                  </a:lnTo>
                  <a:lnTo>
                    <a:pt x="50182" y="71334"/>
                  </a:lnTo>
                  <a:lnTo>
                    <a:pt x="57150" y="75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6" name="SMARTInkShape-428"/>
          <p:cNvSpPr/>
          <p:nvPr>
            <p:custDataLst>
              <p:tags r:id="rId2"/>
            </p:custDataLst>
          </p:nvPr>
        </p:nvSpPr>
        <p:spPr>
          <a:xfrm>
            <a:off x="2652833" y="1369112"/>
            <a:ext cx="134818" cy="151438"/>
          </a:xfrm>
          <a:custGeom>
            <a:avLst/>
            <a:gdLst/>
            <a:ahLst/>
            <a:cxnLst/>
            <a:rect l="0" t="0" r="0" b="0"/>
            <a:pathLst>
              <a:path w="134818" h="151438">
                <a:moveTo>
                  <a:pt x="128467" y="8838"/>
                </a:moveTo>
                <a:lnTo>
                  <a:pt x="128467" y="8838"/>
                </a:lnTo>
                <a:lnTo>
                  <a:pt x="131838" y="5467"/>
                </a:lnTo>
                <a:lnTo>
                  <a:pt x="132125" y="3768"/>
                </a:lnTo>
                <a:lnTo>
                  <a:pt x="131611" y="1930"/>
                </a:lnTo>
                <a:lnTo>
                  <a:pt x="130563" y="0"/>
                </a:lnTo>
                <a:lnTo>
                  <a:pt x="129159" y="123"/>
                </a:lnTo>
                <a:lnTo>
                  <a:pt x="125717" y="4024"/>
                </a:lnTo>
                <a:lnTo>
                  <a:pt x="111278" y="33940"/>
                </a:lnTo>
                <a:lnTo>
                  <a:pt x="98015" y="55978"/>
                </a:lnTo>
                <a:lnTo>
                  <a:pt x="80831" y="79884"/>
                </a:lnTo>
                <a:lnTo>
                  <a:pt x="62140" y="103208"/>
                </a:lnTo>
                <a:lnTo>
                  <a:pt x="36456" y="130795"/>
                </a:lnTo>
                <a:lnTo>
                  <a:pt x="12220" y="149711"/>
                </a:lnTo>
                <a:lnTo>
                  <a:pt x="8636" y="151437"/>
                </a:lnTo>
                <a:lnTo>
                  <a:pt x="5540" y="150470"/>
                </a:lnTo>
                <a:lnTo>
                  <a:pt x="220" y="143752"/>
                </a:lnTo>
                <a:lnTo>
                  <a:pt x="0" y="117957"/>
                </a:lnTo>
                <a:lnTo>
                  <a:pt x="4578" y="91672"/>
                </a:lnTo>
                <a:lnTo>
                  <a:pt x="10611" y="64703"/>
                </a:lnTo>
                <a:lnTo>
                  <a:pt x="17974" y="39737"/>
                </a:lnTo>
                <a:lnTo>
                  <a:pt x="22444" y="33154"/>
                </a:lnTo>
                <a:lnTo>
                  <a:pt x="25330" y="32104"/>
                </a:lnTo>
                <a:lnTo>
                  <a:pt x="32298" y="32819"/>
                </a:lnTo>
                <a:lnTo>
                  <a:pt x="47526" y="47302"/>
                </a:lnTo>
                <a:lnTo>
                  <a:pt x="71635" y="77479"/>
                </a:lnTo>
                <a:lnTo>
                  <a:pt x="96780" y="108736"/>
                </a:lnTo>
                <a:lnTo>
                  <a:pt x="126034" y="139600"/>
                </a:lnTo>
                <a:lnTo>
                  <a:pt x="134817" y="14853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1" name="SMARTInkShape-Group103"/>
          <p:cNvGrpSpPr/>
          <p:nvPr/>
        </p:nvGrpSpPr>
        <p:grpSpPr>
          <a:xfrm>
            <a:off x="2174348" y="1123950"/>
            <a:ext cx="245003" cy="497087"/>
            <a:chOff x="2174348" y="1123950"/>
            <a:chExt cx="245003" cy="497087"/>
          </a:xfrm>
        </p:grpSpPr>
        <p:sp>
          <p:nvSpPr>
            <p:cNvPr id="97" name="SMARTInkShape-429"/>
            <p:cNvSpPr/>
            <p:nvPr>
              <p:custDataLst>
                <p:tags r:id="rId3"/>
              </p:custDataLst>
            </p:nvPr>
          </p:nvSpPr>
          <p:spPr>
            <a:xfrm>
              <a:off x="2206429" y="1441450"/>
              <a:ext cx="212922" cy="19051"/>
            </a:xfrm>
            <a:custGeom>
              <a:avLst/>
              <a:gdLst/>
              <a:ahLst/>
              <a:cxnLst/>
              <a:rect l="0" t="0" r="0" b="0"/>
              <a:pathLst>
                <a:path w="212922" h="19051">
                  <a:moveTo>
                    <a:pt x="3371" y="0"/>
                  </a:moveTo>
                  <a:lnTo>
                    <a:pt x="3371" y="0"/>
                  </a:lnTo>
                  <a:lnTo>
                    <a:pt x="0" y="6742"/>
                  </a:lnTo>
                  <a:lnTo>
                    <a:pt x="418" y="8728"/>
                  </a:lnTo>
                  <a:lnTo>
                    <a:pt x="2108" y="10052"/>
                  </a:lnTo>
                  <a:lnTo>
                    <a:pt x="4646" y="10935"/>
                  </a:lnTo>
                  <a:lnTo>
                    <a:pt x="28443" y="12177"/>
                  </a:lnTo>
                  <a:lnTo>
                    <a:pt x="50498" y="10586"/>
                  </a:lnTo>
                  <a:lnTo>
                    <a:pt x="74410" y="8233"/>
                  </a:lnTo>
                  <a:lnTo>
                    <a:pt x="99150" y="7187"/>
                  </a:lnTo>
                  <a:lnTo>
                    <a:pt x="126137" y="6722"/>
                  </a:lnTo>
                  <a:lnTo>
                    <a:pt x="152478" y="7221"/>
                  </a:lnTo>
                  <a:lnTo>
                    <a:pt x="181763" y="10763"/>
                  </a:lnTo>
                  <a:lnTo>
                    <a:pt x="199299" y="12832"/>
                  </a:lnTo>
                  <a:lnTo>
                    <a:pt x="212921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430"/>
            <p:cNvSpPr/>
            <p:nvPr>
              <p:custDataLst>
                <p:tags r:id="rId4"/>
              </p:custDataLst>
            </p:nvPr>
          </p:nvSpPr>
          <p:spPr>
            <a:xfrm>
              <a:off x="2235200" y="1123950"/>
              <a:ext cx="143846" cy="74379"/>
            </a:xfrm>
            <a:custGeom>
              <a:avLst/>
              <a:gdLst/>
              <a:ahLst/>
              <a:cxnLst/>
              <a:rect l="0" t="0" r="0" b="0"/>
              <a:pathLst>
                <a:path w="143846" h="74379">
                  <a:moveTo>
                    <a:pt x="0" y="63500"/>
                  </a:moveTo>
                  <a:lnTo>
                    <a:pt x="0" y="63500"/>
                  </a:lnTo>
                  <a:lnTo>
                    <a:pt x="0" y="60129"/>
                  </a:lnTo>
                  <a:lnTo>
                    <a:pt x="706" y="59136"/>
                  </a:lnTo>
                  <a:lnTo>
                    <a:pt x="1881" y="58474"/>
                  </a:lnTo>
                  <a:lnTo>
                    <a:pt x="3371" y="58033"/>
                  </a:lnTo>
                  <a:lnTo>
                    <a:pt x="33588" y="64174"/>
                  </a:lnTo>
                  <a:lnTo>
                    <a:pt x="59576" y="70050"/>
                  </a:lnTo>
                  <a:lnTo>
                    <a:pt x="89619" y="74378"/>
                  </a:lnTo>
                  <a:lnTo>
                    <a:pt x="117100" y="73778"/>
                  </a:lnTo>
                  <a:lnTo>
                    <a:pt x="134885" y="69133"/>
                  </a:lnTo>
                  <a:lnTo>
                    <a:pt x="141088" y="65298"/>
                  </a:lnTo>
                  <a:lnTo>
                    <a:pt x="143845" y="61242"/>
                  </a:lnTo>
                  <a:lnTo>
                    <a:pt x="143169" y="58467"/>
                  </a:lnTo>
                  <a:lnTo>
                    <a:pt x="134770" y="47114"/>
                  </a:lnTo>
                  <a:lnTo>
                    <a:pt x="106942" y="18151"/>
                  </a:lnTo>
                  <a:lnTo>
                    <a:pt x="99028" y="945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431"/>
            <p:cNvSpPr/>
            <p:nvPr>
              <p:custDataLst>
                <p:tags r:id="rId5"/>
              </p:custDataLst>
            </p:nvPr>
          </p:nvSpPr>
          <p:spPr>
            <a:xfrm>
              <a:off x="2311400" y="1358900"/>
              <a:ext cx="25401" cy="262137"/>
            </a:xfrm>
            <a:custGeom>
              <a:avLst/>
              <a:gdLst/>
              <a:ahLst/>
              <a:cxnLst/>
              <a:rect l="0" t="0" r="0" b="0"/>
              <a:pathLst>
                <a:path w="25401" h="262137">
                  <a:moveTo>
                    <a:pt x="0" y="0"/>
                  </a:moveTo>
                  <a:lnTo>
                    <a:pt x="0" y="0"/>
                  </a:lnTo>
                  <a:lnTo>
                    <a:pt x="706" y="6481"/>
                  </a:lnTo>
                  <a:lnTo>
                    <a:pt x="8838" y="35974"/>
                  </a:lnTo>
                  <a:lnTo>
                    <a:pt x="14927" y="63262"/>
                  </a:lnTo>
                  <a:lnTo>
                    <a:pt x="17218" y="87148"/>
                  </a:lnTo>
                  <a:lnTo>
                    <a:pt x="18941" y="113521"/>
                  </a:lnTo>
                  <a:lnTo>
                    <a:pt x="22059" y="139354"/>
                  </a:lnTo>
                  <a:lnTo>
                    <a:pt x="23915" y="164946"/>
                  </a:lnTo>
                  <a:lnTo>
                    <a:pt x="24740" y="189020"/>
                  </a:lnTo>
                  <a:lnTo>
                    <a:pt x="25204" y="217735"/>
                  </a:lnTo>
                  <a:lnTo>
                    <a:pt x="25361" y="244877"/>
                  </a:lnTo>
                  <a:lnTo>
                    <a:pt x="25397" y="262136"/>
                  </a:lnTo>
                  <a:lnTo>
                    <a:pt x="2540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432"/>
            <p:cNvSpPr/>
            <p:nvPr>
              <p:custDataLst>
                <p:tags r:id="rId6"/>
              </p:custDataLst>
            </p:nvPr>
          </p:nvSpPr>
          <p:spPr>
            <a:xfrm>
              <a:off x="2174348" y="1302037"/>
              <a:ext cx="245003" cy="18764"/>
            </a:xfrm>
            <a:custGeom>
              <a:avLst/>
              <a:gdLst/>
              <a:ahLst/>
              <a:cxnLst/>
              <a:rect l="0" t="0" r="0" b="0"/>
              <a:pathLst>
                <a:path w="245003" h="18764">
                  <a:moveTo>
                    <a:pt x="16402" y="18763"/>
                  </a:moveTo>
                  <a:lnTo>
                    <a:pt x="16402" y="18763"/>
                  </a:lnTo>
                  <a:lnTo>
                    <a:pt x="0" y="13296"/>
                  </a:lnTo>
                  <a:lnTo>
                    <a:pt x="528" y="12296"/>
                  </a:lnTo>
                  <a:lnTo>
                    <a:pt x="4879" y="9304"/>
                  </a:lnTo>
                  <a:lnTo>
                    <a:pt x="35789" y="5998"/>
                  </a:lnTo>
                  <a:lnTo>
                    <a:pt x="60531" y="2977"/>
                  </a:lnTo>
                  <a:lnTo>
                    <a:pt x="91754" y="1163"/>
                  </a:lnTo>
                  <a:lnTo>
                    <a:pt x="108970" y="680"/>
                  </a:lnTo>
                  <a:lnTo>
                    <a:pt x="125386" y="358"/>
                  </a:lnTo>
                  <a:lnTo>
                    <a:pt x="156797" y="0"/>
                  </a:lnTo>
                  <a:lnTo>
                    <a:pt x="183457" y="1722"/>
                  </a:lnTo>
                  <a:lnTo>
                    <a:pt x="214537" y="6658"/>
                  </a:lnTo>
                  <a:lnTo>
                    <a:pt x="233388" y="12589"/>
                  </a:lnTo>
                  <a:lnTo>
                    <a:pt x="245002" y="187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21718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Erik Holmberg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6" y="1134915"/>
            <a:ext cx="1520014" cy="20341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320" y="1011244"/>
            <a:ext cx="7219507" cy="47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01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Differensialligninger</a:t>
            </a:r>
            <a:endParaRPr lang="en-US" dirty="0"/>
          </a:p>
        </p:txBody>
      </p:sp>
      <p:grpSp>
        <p:nvGrpSpPr>
          <p:cNvPr id="7" name="SMARTInkShape-Group104"/>
          <p:cNvGrpSpPr/>
          <p:nvPr/>
        </p:nvGrpSpPr>
        <p:grpSpPr>
          <a:xfrm>
            <a:off x="552450" y="1117600"/>
            <a:ext cx="401339" cy="528378"/>
            <a:chOff x="552450" y="1117600"/>
            <a:chExt cx="401339" cy="528378"/>
          </a:xfrm>
        </p:grpSpPr>
        <p:sp>
          <p:nvSpPr>
            <p:cNvPr id="3" name="SMARTInkShape-433"/>
            <p:cNvSpPr/>
            <p:nvPr>
              <p:custDataLst>
                <p:tags r:id="rId195"/>
              </p:custDataLst>
            </p:nvPr>
          </p:nvSpPr>
          <p:spPr>
            <a:xfrm>
              <a:off x="552450" y="1295400"/>
              <a:ext cx="135836" cy="350578"/>
            </a:xfrm>
            <a:custGeom>
              <a:avLst/>
              <a:gdLst/>
              <a:ahLst/>
              <a:cxnLst/>
              <a:rect l="0" t="0" r="0" b="0"/>
              <a:pathLst>
                <a:path w="135836" h="350578">
                  <a:moveTo>
                    <a:pt x="44450" y="0"/>
                  </a:moveTo>
                  <a:lnTo>
                    <a:pt x="44450" y="0"/>
                  </a:lnTo>
                  <a:lnTo>
                    <a:pt x="41079" y="30507"/>
                  </a:lnTo>
                  <a:lnTo>
                    <a:pt x="38983" y="53803"/>
                  </a:lnTo>
                  <a:lnTo>
                    <a:pt x="42255" y="68362"/>
                  </a:lnTo>
                  <a:lnTo>
                    <a:pt x="52031" y="86578"/>
                  </a:lnTo>
                  <a:lnTo>
                    <a:pt x="67977" y="105375"/>
                  </a:lnTo>
                  <a:lnTo>
                    <a:pt x="71423" y="107644"/>
                  </a:lnTo>
                  <a:lnTo>
                    <a:pt x="74427" y="108452"/>
                  </a:lnTo>
                  <a:lnTo>
                    <a:pt x="77135" y="108284"/>
                  </a:lnTo>
                  <a:lnTo>
                    <a:pt x="83906" y="102454"/>
                  </a:lnTo>
                  <a:lnTo>
                    <a:pt x="90914" y="92102"/>
                  </a:lnTo>
                  <a:lnTo>
                    <a:pt x="101162" y="60579"/>
                  </a:lnTo>
                  <a:lnTo>
                    <a:pt x="105939" y="34647"/>
                  </a:lnTo>
                  <a:lnTo>
                    <a:pt x="107832" y="13984"/>
                  </a:lnTo>
                  <a:lnTo>
                    <a:pt x="107940" y="42699"/>
                  </a:lnTo>
                  <a:lnTo>
                    <a:pt x="109827" y="63898"/>
                  </a:lnTo>
                  <a:lnTo>
                    <a:pt x="113723" y="91193"/>
                  </a:lnTo>
                  <a:lnTo>
                    <a:pt x="116738" y="107362"/>
                  </a:lnTo>
                  <a:lnTo>
                    <a:pt x="120159" y="124492"/>
                  </a:lnTo>
                  <a:lnTo>
                    <a:pt x="123145" y="142967"/>
                  </a:lnTo>
                  <a:lnTo>
                    <a:pt x="125841" y="162339"/>
                  </a:lnTo>
                  <a:lnTo>
                    <a:pt x="128344" y="182309"/>
                  </a:lnTo>
                  <a:lnTo>
                    <a:pt x="130718" y="201973"/>
                  </a:lnTo>
                  <a:lnTo>
                    <a:pt x="133007" y="221432"/>
                  </a:lnTo>
                  <a:lnTo>
                    <a:pt x="135238" y="240754"/>
                  </a:lnTo>
                  <a:lnTo>
                    <a:pt x="135835" y="271632"/>
                  </a:lnTo>
                  <a:lnTo>
                    <a:pt x="133044" y="296408"/>
                  </a:lnTo>
                  <a:lnTo>
                    <a:pt x="123538" y="324813"/>
                  </a:lnTo>
                  <a:lnTo>
                    <a:pt x="115819" y="337448"/>
                  </a:lnTo>
                  <a:lnTo>
                    <a:pt x="103921" y="345886"/>
                  </a:lnTo>
                  <a:lnTo>
                    <a:pt x="89932" y="350577"/>
                  </a:lnTo>
                  <a:lnTo>
                    <a:pt x="76659" y="350310"/>
                  </a:lnTo>
                  <a:lnTo>
                    <a:pt x="53915" y="339451"/>
                  </a:lnTo>
                  <a:lnTo>
                    <a:pt x="26721" y="308796"/>
                  </a:lnTo>
                  <a:lnTo>
                    <a:pt x="12308" y="293206"/>
                  </a:lnTo>
                  <a:lnTo>
                    <a:pt x="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434"/>
            <p:cNvSpPr/>
            <p:nvPr>
              <p:custDataLst>
                <p:tags r:id="rId196"/>
              </p:custDataLst>
            </p:nvPr>
          </p:nvSpPr>
          <p:spPr>
            <a:xfrm>
              <a:off x="727406" y="1136650"/>
              <a:ext cx="34595" cy="129271"/>
            </a:xfrm>
            <a:custGeom>
              <a:avLst/>
              <a:gdLst/>
              <a:ahLst/>
              <a:cxnLst/>
              <a:rect l="0" t="0" r="0" b="0"/>
              <a:pathLst>
                <a:path w="34595" h="129271">
                  <a:moveTo>
                    <a:pt x="21894" y="0"/>
                  </a:moveTo>
                  <a:lnTo>
                    <a:pt x="21894" y="0"/>
                  </a:lnTo>
                  <a:lnTo>
                    <a:pt x="18523" y="0"/>
                  </a:lnTo>
                  <a:lnTo>
                    <a:pt x="14987" y="1881"/>
                  </a:lnTo>
                  <a:lnTo>
                    <a:pt x="13056" y="3371"/>
                  </a:lnTo>
                  <a:lnTo>
                    <a:pt x="2795" y="33588"/>
                  </a:lnTo>
                  <a:lnTo>
                    <a:pt x="0" y="48794"/>
                  </a:lnTo>
                  <a:lnTo>
                    <a:pt x="3955" y="77685"/>
                  </a:lnTo>
                  <a:lnTo>
                    <a:pt x="11530" y="106989"/>
                  </a:lnTo>
                  <a:lnTo>
                    <a:pt x="20659" y="128289"/>
                  </a:lnTo>
                  <a:lnTo>
                    <a:pt x="22482" y="129270"/>
                  </a:lnTo>
                  <a:lnTo>
                    <a:pt x="3459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435"/>
            <p:cNvSpPr/>
            <p:nvPr>
              <p:custDataLst>
                <p:tags r:id="rId197"/>
              </p:custDataLst>
            </p:nvPr>
          </p:nvSpPr>
          <p:spPr>
            <a:xfrm>
              <a:off x="793750" y="1187450"/>
              <a:ext cx="107951" cy="63501"/>
            </a:xfrm>
            <a:custGeom>
              <a:avLst/>
              <a:gdLst/>
              <a:ahLst/>
              <a:cxnLst/>
              <a:rect l="0" t="0" r="0" b="0"/>
              <a:pathLst>
                <a:path w="107951" h="63501">
                  <a:moveTo>
                    <a:pt x="0" y="0"/>
                  </a:moveTo>
                  <a:lnTo>
                    <a:pt x="0" y="0"/>
                  </a:lnTo>
                  <a:lnTo>
                    <a:pt x="706" y="31496"/>
                  </a:lnTo>
                  <a:lnTo>
                    <a:pt x="6467" y="48289"/>
                  </a:lnTo>
                  <a:lnTo>
                    <a:pt x="9460" y="52742"/>
                  </a:lnTo>
                  <a:lnTo>
                    <a:pt x="10540" y="53505"/>
                  </a:lnTo>
                  <a:lnTo>
                    <a:pt x="11260" y="53309"/>
                  </a:lnTo>
                  <a:lnTo>
                    <a:pt x="23475" y="24872"/>
                  </a:lnTo>
                  <a:lnTo>
                    <a:pt x="30521" y="9068"/>
                  </a:lnTo>
                  <a:lnTo>
                    <a:pt x="30931" y="8867"/>
                  </a:lnTo>
                  <a:lnTo>
                    <a:pt x="31204" y="9439"/>
                  </a:lnTo>
                  <a:lnTo>
                    <a:pt x="31386" y="10526"/>
                  </a:lnTo>
                  <a:lnTo>
                    <a:pt x="36042" y="18046"/>
                  </a:lnTo>
                  <a:lnTo>
                    <a:pt x="43808" y="47931"/>
                  </a:lnTo>
                  <a:lnTo>
                    <a:pt x="44165" y="52582"/>
                  </a:lnTo>
                  <a:lnTo>
                    <a:pt x="44965" y="54105"/>
                  </a:lnTo>
                  <a:lnTo>
                    <a:pt x="46205" y="55120"/>
                  </a:lnTo>
                  <a:lnTo>
                    <a:pt x="47737" y="55796"/>
                  </a:lnTo>
                  <a:lnTo>
                    <a:pt x="48758" y="55542"/>
                  </a:lnTo>
                  <a:lnTo>
                    <a:pt x="49439" y="54667"/>
                  </a:lnTo>
                  <a:lnTo>
                    <a:pt x="54160" y="46301"/>
                  </a:lnTo>
                  <a:lnTo>
                    <a:pt x="71704" y="20574"/>
                  </a:lnTo>
                  <a:lnTo>
                    <a:pt x="80982" y="13737"/>
                  </a:lnTo>
                  <a:lnTo>
                    <a:pt x="82210" y="14097"/>
                  </a:lnTo>
                  <a:lnTo>
                    <a:pt x="85457" y="16378"/>
                  </a:lnTo>
                  <a:lnTo>
                    <a:pt x="87370" y="21625"/>
                  </a:lnTo>
                  <a:lnTo>
                    <a:pt x="90328" y="32513"/>
                  </a:lnTo>
                  <a:lnTo>
                    <a:pt x="100429" y="54686"/>
                  </a:lnTo>
                  <a:lnTo>
                    <a:pt x="1079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436"/>
            <p:cNvSpPr/>
            <p:nvPr>
              <p:custDataLst>
                <p:tags r:id="rId198"/>
              </p:custDataLst>
            </p:nvPr>
          </p:nvSpPr>
          <p:spPr>
            <a:xfrm>
              <a:off x="901700" y="1117600"/>
              <a:ext cx="52089" cy="171451"/>
            </a:xfrm>
            <a:custGeom>
              <a:avLst/>
              <a:gdLst/>
              <a:ahLst/>
              <a:cxnLst/>
              <a:rect l="0" t="0" r="0" b="0"/>
              <a:pathLst>
                <a:path w="52089" h="171451">
                  <a:moveTo>
                    <a:pt x="0" y="0"/>
                  </a:moveTo>
                  <a:lnTo>
                    <a:pt x="0" y="0"/>
                  </a:lnTo>
                  <a:lnTo>
                    <a:pt x="27136" y="30507"/>
                  </a:lnTo>
                  <a:lnTo>
                    <a:pt x="41594" y="53803"/>
                  </a:lnTo>
                  <a:lnTo>
                    <a:pt x="51443" y="85321"/>
                  </a:lnTo>
                  <a:lnTo>
                    <a:pt x="52088" y="114729"/>
                  </a:lnTo>
                  <a:lnTo>
                    <a:pt x="41621" y="144175"/>
                  </a:lnTo>
                  <a:lnTo>
                    <a:pt x="3175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" name="SMARTInkShape-Group105"/>
          <p:cNvGrpSpPr/>
          <p:nvPr/>
        </p:nvGrpSpPr>
        <p:grpSpPr>
          <a:xfrm>
            <a:off x="1117600" y="1308100"/>
            <a:ext cx="82551" cy="44451"/>
            <a:chOff x="1117600" y="1308100"/>
            <a:chExt cx="82551" cy="44451"/>
          </a:xfrm>
        </p:grpSpPr>
        <p:sp>
          <p:nvSpPr>
            <p:cNvPr id="8" name="SMARTInkShape-437"/>
            <p:cNvSpPr/>
            <p:nvPr>
              <p:custDataLst>
                <p:tags r:id="rId193"/>
              </p:custDataLst>
            </p:nvPr>
          </p:nvSpPr>
          <p:spPr>
            <a:xfrm>
              <a:off x="1117600" y="130810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7888" y="0"/>
                  </a:lnTo>
                  <a:lnTo>
                    <a:pt x="57478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438"/>
            <p:cNvSpPr/>
            <p:nvPr>
              <p:custDataLst>
                <p:tags r:id="rId194"/>
              </p:custDataLst>
            </p:nvPr>
          </p:nvSpPr>
          <p:spPr>
            <a:xfrm>
              <a:off x="1130300" y="13398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8838" y="8838"/>
                  </a:lnTo>
                  <a:lnTo>
                    <a:pt x="16628" y="10984"/>
                  </a:lnTo>
                  <a:lnTo>
                    <a:pt x="46119" y="12549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SMARTInkShape-Group106"/>
          <p:cNvGrpSpPr/>
          <p:nvPr/>
        </p:nvGrpSpPr>
        <p:grpSpPr>
          <a:xfrm>
            <a:off x="1454150" y="1009650"/>
            <a:ext cx="501651" cy="393769"/>
            <a:chOff x="1454150" y="1009650"/>
            <a:chExt cx="501651" cy="393769"/>
          </a:xfrm>
        </p:grpSpPr>
        <p:sp>
          <p:nvSpPr>
            <p:cNvPr id="11" name="SMARTInkShape-439"/>
            <p:cNvSpPr/>
            <p:nvPr>
              <p:custDataLst>
                <p:tags r:id="rId189"/>
              </p:custDataLst>
            </p:nvPr>
          </p:nvSpPr>
          <p:spPr>
            <a:xfrm>
              <a:off x="1525084" y="1032696"/>
              <a:ext cx="170367" cy="207235"/>
            </a:xfrm>
            <a:custGeom>
              <a:avLst/>
              <a:gdLst/>
              <a:ahLst/>
              <a:cxnLst/>
              <a:rect l="0" t="0" r="0" b="0"/>
              <a:pathLst>
                <a:path w="170367" h="207235">
                  <a:moveTo>
                    <a:pt x="94166" y="142054"/>
                  </a:moveTo>
                  <a:lnTo>
                    <a:pt x="94166" y="142054"/>
                  </a:lnTo>
                  <a:lnTo>
                    <a:pt x="94166" y="135312"/>
                  </a:lnTo>
                  <a:lnTo>
                    <a:pt x="87424" y="121006"/>
                  </a:lnTo>
                  <a:lnTo>
                    <a:pt x="78470" y="113179"/>
                  </a:lnTo>
                  <a:lnTo>
                    <a:pt x="68140" y="108054"/>
                  </a:lnTo>
                  <a:lnTo>
                    <a:pt x="58845" y="105776"/>
                  </a:lnTo>
                  <a:lnTo>
                    <a:pt x="50011" y="106645"/>
                  </a:lnTo>
                  <a:lnTo>
                    <a:pt x="35222" y="112983"/>
                  </a:lnTo>
                  <a:lnTo>
                    <a:pt x="23519" y="121372"/>
                  </a:lnTo>
                  <a:lnTo>
                    <a:pt x="11262" y="134509"/>
                  </a:lnTo>
                  <a:lnTo>
                    <a:pt x="4403" y="149754"/>
                  </a:lnTo>
                  <a:lnTo>
                    <a:pt x="0" y="179166"/>
                  </a:lnTo>
                  <a:lnTo>
                    <a:pt x="3161" y="190534"/>
                  </a:lnTo>
                  <a:lnTo>
                    <a:pt x="9269" y="199584"/>
                  </a:lnTo>
                  <a:lnTo>
                    <a:pt x="16688" y="205958"/>
                  </a:lnTo>
                  <a:lnTo>
                    <a:pt x="20642" y="207234"/>
                  </a:lnTo>
                  <a:lnTo>
                    <a:pt x="28798" y="206771"/>
                  </a:lnTo>
                  <a:lnTo>
                    <a:pt x="39008" y="198569"/>
                  </a:lnTo>
                  <a:lnTo>
                    <a:pt x="62809" y="166937"/>
                  </a:lnTo>
                  <a:lnTo>
                    <a:pt x="75291" y="141589"/>
                  </a:lnTo>
                  <a:lnTo>
                    <a:pt x="87188" y="110803"/>
                  </a:lnTo>
                  <a:lnTo>
                    <a:pt x="92336" y="93703"/>
                  </a:lnTo>
                  <a:lnTo>
                    <a:pt x="97180" y="75953"/>
                  </a:lnTo>
                  <a:lnTo>
                    <a:pt x="104443" y="46824"/>
                  </a:lnTo>
                  <a:lnTo>
                    <a:pt x="112498" y="16236"/>
                  </a:lnTo>
                  <a:lnTo>
                    <a:pt x="118170" y="0"/>
                  </a:lnTo>
                  <a:lnTo>
                    <a:pt x="108712" y="22897"/>
                  </a:lnTo>
                  <a:lnTo>
                    <a:pt x="100631" y="44645"/>
                  </a:lnTo>
                  <a:lnTo>
                    <a:pt x="97039" y="70774"/>
                  </a:lnTo>
                  <a:lnTo>
                    <a:pt x="95443" y="98850"/>
                  </a:lnTo>
                  <a:lnTo>
                    <a:pt x="96145" y="126380"/>
                  </a:lnTo>
                  <a:lnTo>
                    <a:pt x="101160" y="150375"/>
                  </a:lnTo>
                  <a:lnTo>
                    <a:pt x="111918" y="176975"/>
                  </a:lnTo>
                  <a:lnTo>
                    <a:pt x="121811" y="187678"/>
                  </a:lnTo>
                  <a:lnTo>
                    <a:pt x="127413" y="191520"/>
                  </a:lnTo>
                  <a:lnTo>
                    <a:pt x="132558" y="193376"/>
                  </a:lnTo>
                  <a:lnTo>
                    <a:pt x="142039" y="193556"/>
                  </a:lnTo>
                  <a:lnTo>
                    <a:pt x="170366" y="1801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440"/>
            <p:cNvSpPr/>
            <p:nvPr>
              <p:custDataLst>
                <p:tags r:id="rId190"/>
              </p:custDataLst>
            </p:nvPr>
          </p:nvSpPr>
          <p:spPr>
            <a:xfrm>
              <a:off x="1727200" y="1009650"/>
              <a:ext cx="69851" cy="88901"/>
            </a:xfrm>
            <a:custGeom>
              <a:avLst/>
              <a:gdLst/>
              <a:ahLst/>
              <a:cxnLst/>
              <a:rect l="0" t="0" r="0" b="0"/>
              <a:pathLst>
                <a:path w="69851" h="88901">
                  <a:moveTo>
                    <a:pt x="0" y="0"/>
                  </a:moveTo>
                  <a:lnTo>
                    <a:pt x="0" y="0"/>
                  </a:lnTo>
                  <a:lnTo>
                    <a:pt x="0" y="24485"/>
                  </a:lnTo>
                  <a:lnTo>
                    <a:pt x="0" y="55715"/>
                  </a:lnTo>
                  <a:lnTo>
                    <a:pt x="0" y="77447"/>
                  </a:lnTo>
                  <a:lnTo>
                    <a:pt x="706" y="77737"/>
                  </a:lnTo>
                  <a:lnTo>
                    <a:pt x="3371" y="74296"/>
                  </a:lnTo>
                  <a:lnTo>
                    <a:pt x="14747" y="42806"/>
                  </a:lnTo>
                  <a:lnTo>
                    <a:pt x="22244" y="22326"/>
                  </a:lnTo>
                  <a:lnTo>
                    <a:pt x="24776" y="9506"/>
                  </a:lnTo>
                  <a:lnTo>
                    <a:pt x="24984" y="9159"/>
                  </a:lnTo>
                  <a:lnTo>
                    <a:pt x="30851" y="39036"/>
                  </a:lnTo>
                  <a:lnTo>
                    <a:pt x="31727" y="68138"/>
                  </a:lnTo>
                  <a:lnTo>
                    <a:pt x="31743" y="62601"/>
                  </a:lnTo>
                  <a:lnTo>
                    <a:pt x="35510" y="55810"/>
                  </a:lnTo>
                  <a:lnTo>
                    <a:pt x="58232" y="25342"/>
                  </a:lnTo>
                  <a:lnTo>
                    <a:pt x="59988" y="23950"/>
                  </a:lnTo>
                  <a:lnTo>
                    <a:pt x="61159" y="23728"/>
                  </a:lnTo>
                  <a:lnTo>
                    <a:pt x="61939" y="24285"/>
                  </a:lnTo>
                  <a:lnTo>
                    <a:pt x="63038" y="35183"/>
                  </a:lnTo>
                  <a:lnTo>
                    <a:pt x="60295" y="62070"/>
                  </a:lnTo>
                  <a:lnTo>
                    <a:pt x="698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441"/>
            <p:cNvSpPr/>
            <p:nvPr>
              <p:custDataLst>
                <p:tags r:id="rId191"/>
              </p:custDataLst>
            </p:nvPr>
          </p:nvSpPr>
          <p:spPr>
            <a:xfrm>
              <a:off x="1841500" y="1145692"/>
              <a:ext cx="106419" cy="257727"/>
            </a:xfrm>
            <a:custGeom>
              <a:avLst/>
              <a:gdLst/>
              <a:ahLst/>
              <a:cxnLst/>
              <a:rect l="0" t="0" r="0" b="0"/>
              <a:pathLst>
                <a:path w="106419" h="257727">
                  <a:moveTo>
                    <a:pt x="57150" y="3658"/>
                  </a:moveTo>
                  <a:lnTo>
                    <a:pt x="57150" y="3658"/>
                  </a:lnTo>
                  <a:lnTo>
                    <a:pt x="57150" y="287"/>
                  </a:lnTo>
                  <a:lnTo>
                    <a:pt x="56444" y="0"/>
                  </a:lnTo>
                  <a:lnTo>
                    <a:pt x="53779" y="1562"/>
                  </a:lnTo>
                  <a:lnTo>
                    <a:pt x="49311" y="31012"/>
                  </a:lnTo>
                  <a:lnTo>
                    <a:pt x="47316" y="45449"/>
                  </a:lnTo>
                  <a:lnTo>
                    <a:pt x="48781" y="56569"/>
                  </a:lnTo>
                  <a:lnTo>
                    <a:pt x="53573" y="67391"/>
                  </a:lnTo>
                  <a:lnTo>
                    <a:pt x="55471" y="68725"/>
                  </a:lnTo>
                  <a:lnTo>
                    <a:pt x="57442" y="68908"/>
                  </a:lnTo>
                  <a:lnTo>
                    <a:pt x="59461" y="68325"/>
                  </a:lnTo>
                  <a:lnTo>
                    <a:pt x="63587" y="62032"/>
                  </a:lnTo>
                  <a:lnTo>
                    <a:pt x="74095" y="34027"/>
                  </a:lnTo>
                  <a:lnTo>
                    <a:pt x="82553" y="8612"/>
                  </a:lnTo>
                  <a:lnTo>
                    <a:pt x="85373" y="3037"/>
                  </a:lnTo>
                  <a:lnTo>
                    <a:pt x="85138" y="2539"/>
                  </a:lnTo>
                  <a:lnTo>
                    <a:pt x="84275" y="2912"/>
                  </a:lnTo>
                  <a:lnTo>
                    <a:pt x="89685" y="33071"/>
                  </a:lnTo>
                  <a:lnTo>
                    <a:pt x="93482" y="54125"/>
                  </a:lnTo>
                  <a:lnTo>
                    <a:pt x="97522" y="82297"/>
                  </a:lnTo>
                  <a:lnTo>
                    <a:pt x="101669" y="113633"/>
                  </a:lnTo>
                  <a:lnTo>
                    <a:pt x="103763" y="129891"/>
                  </a:lnTo>
                  <a:lnTo>
                    <a:pt x="106089" y="161126"/>
                  </a:lnTo>
                  <a:lnTo>
                    <a:pt x="106418" y="190061"/>
                  </a:lnTo>
                  <a:lnTo>
                    <a:pt x="104211" y="214679"/>
                  </a:lnTo>
                  <a:lnTo>
                    <a:pt x="98998" y="231736"/>
                  </a:lnTo>
                  <a:lnTo>
                    <a:pt x="91271" y="244020"/>
                  </a:lnTo>
                  <a:lnTo>
                    <a:pt x="80782" y="254184"/>
                  </a:lnTo>
                  <a:lnTo>
                    <a:pt x="75727" y="256753"/>
                  </a:lnTo>
                  <a:lnTo>
                    <a:pt x="66347" y="257726"/>
                  </a:lnTo>
                  <a:lnTo>
                    <a:pt x="46391" y="247565"/>
                  </a:lnTo>
                  <a:lnTo>
                    <a:pt x="14837" y="222828"/>
                  </a:lnTo>
                  <a:lnTo>
                    <a:pt x="0" y="213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442"/>
            <p:cNvSpPr/>
            <p:nvPr>
              <p:custDataLst>
                <p:tags r:id="rId192"/>
              </p:custDataLst>
            </p:nvPr>
          </p:nvSpPr>
          <p:spPr>
            <a:xfrm>
              <a:off x="1454150" y="1308100"/>
              <a:ext cx="501651" cy="12701"/>
            </a:xfrm>
            <a:custGeom>
              <a:avLst/>
              <a:gdLst/>
              <a:ahLst/>
              <a:cxnLst/>
              <a:rect l="0" t="0" r="0" b="0"/>
              <a:pathLst>
                <a:path w="5016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18951" y="3862"/>
                  </a:lnTo>
                  <a:lnTo>
                    <a:pt x="39232" y="1716"/>
                  </a:lnTo>
                  <a:lnTo>
                    <a:pt x="67531" y="2174"/>
                  </a:lnTo>
                  <a:lnTo>
                    <a:pt x="85943" y="4271"/>
                  </a:lnTo>
                  <a:lnTo>
                    <a:pt x="105979" y="7081"/>
                  </a:lnTo>
                  <a:lnTo>
                    <a:pt x="129214" y="8954"/>
                  </a:lnTo>
                  <a:lnTo>
                    <a:pt x="154581" y="10203"/>
                  </a:lnTo>
                  <a:lnTo>
                    <a:pt x="181371" y="11035"/>
                  </a:lnTo>
                  <a:lnTo>
                    <a:pt x="209814" y="11590"/>
                  </a:lnTo>
                  <a:lnTo>
                    <a:pt x="239359" y="11960"/>
                  </a:lnTo>
                  <a:lnTo>
                    <a:pt x="269640" y="12207"/>
                  </a:lnTo>
                  <a:lnTo>
                    <a:pt x="298999" y="12371"/>
                  </a:lnTo>
                  <a:lnTo>
                    <a:pt x="327744" y="12481"/>
                  </a:lnTo>
                  <a:lnTo>
                    <a:pt x="356079" y="12554"/>
                  </a:lnTo>
                  <a:lnTo>
                    <a:pt x="380614" y="11897"/>
                  </a:lnTo>
                  <a:lnTo>
                    <a:pt x="402615" y="10754"/>
                  </a:lnTo>
                  <a:lnTo>
                    <a:pt x="422927" y="9286"/>
                  </a:lnTo>
                  <a:lnTo>
                    <a:pt x="439996" y="7601"/>
                  </a:lnTo>
                  <a:lnTo>
                    <a:pt x="468368" y="3849"/>
                  </a:lnTo>
                  <a:lnTo>
                    <a:pt x="499485" y="225"/>
                  </a:lnTo>
                  <a:lnTo>
                    <a:pt x="501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SMARTInkShape-Group107"/>
          <p:cNvGrpSpPr/>
          <p:nvPr/>
        </p:nvGrpSpPr>
        <p:grpSpPr>
          <a:xfrm>
            <a:off x="1551124" y="1449536"/>
            <a:ext cx="258627" cy="180815"/>
            <a:chOff x="1551124" y="1449536"/>
            <a:chExt cx="258627" cy="180815"/>
          </a:xfrm>
        </p:grpSpPr>
        <p:sp>
          <p:nvSpPr>
            <p:cNvPr id="16" name="SMARTInkShape-443"/>
            <p:cNvSpPr/>
            <p:nvPr>
              <p:custDataLst>
                <p:tags r:id="rId186"/>
              </p:custDataLst>
            </p:nvPr>
          </p:nvSpPr>
          <p:spPr>
            <a:xfrm>
              <a:off x="1551124" y="1449536"/>
              <a:ext cx="106227" cy="180815"/>
            </a:xfrm>
            <a:custGeom>
              <a:avLst/>
              <a:gdLst/>
              <a:ahLst/>
              <a:cxnLst/>
              <a:rect l="0" t="0" r="0" b="0"/>
              <a:pathLst>
                <a:path w="106227" h="180815">
                  <a:moveTo>
                    <a:pt x="74476" y="99864"/>
                  </a:moveTo>
                  <a:lnTo>
                    <a:pt x="74476" y="99864"/>
                  </a:lnTo>
                  <a:lnTo>
                    <a:pt x="48450" y="89738"/>
                  </a:lnTo>
                  <a:lnTo>
                    <a:pt x="39155" y="88308"/>
                  </a:lnTo>
                  <a:lnTo>
                    <a:pt x="32202" y="89554"/>
                  </a:lnTo>
                  <a:lnTo>
                    <a:pt x="24321" y="94222"/>
                  </a:lnTo>
                  <a:lnTo>
                    <a:pt x="21989" y="96103"/>
                  </a:lnTo>
                  <a:lnTo>
                    <a:pt x="8814" y="119399"/>
                  </a:lnTo>
                  <a:lnTo>
                    <a:pt x="567" y="149296"/>
                  </a:lnTo>
                  <a:lnTo>
                    <a:pt x="0" y="161345"/>
                  </a:lnTo>
                  <a:lnTo>
                    <a:pt x="2100" y="169052"/>
                  </a:lnTo>
                  <a:lnTo>
                    <a:pt x="4353" y="171389"/>
                  </a:lnTo>
                  <a:lnTo>
                    <a:pt x="10619" y="173986"/>
                  </a:lnTo>
                  <a:lnTo>
                    <a:pt x="13561" y="173268"/>
                  </a:lnTo>
                  <a:lnTo>
                    <a:pt x="32318" y="154834"/>
                  </a:lnTo>
                  <a:lnTo>
                    <a:pt x="46384" y="130576"/>
                  </a:lnTo>
                  <a:lnTo>
                    <a:pt x="55170" y="105518"/>
                  </a:lnTo>
                  <a:lnTo>
                    <a:pt x="63779" y="76977"/>
                  </a:lnTo>
                  <a:lnTo>
                    <a:pt x="72309" y="50181"/>
                  </a:lnTo>
                  <a:lnTo>
                    <a:pt x="78922" y="27923"/>
                  </a:lnTo>
                  <a:lnTo>
                    <a:pt x="86693" y="0"/>
                  </a:lnTo>
                  <a:lnTo>
                    <a:pt x="86149" y="127"/>
                  </a:lnTo>
                  <a:lnTo>
                    <a:pt x="83662" y="2149"/>
                  </a:lnTo>
                  <a:lnTo>
                    <a:pt x="79318" y="31919"/>
                  </a:lnTo>
                  <a:lnTo>
                    <a:pt x="75911" y="59741"/>
                  </a:lnTo>
                  <a:lnTo>
                    <a:pt x="74408" y="82032"/>
                  </a:lnTo>
                  <a:lnTo>
                    <a:pt x="71388" y="103698"/>
                  </a:lnTo>
                  <a:lnTo>
                    <a:pt x="69576" y="125086"/>
                  </a:lnTo>
                  <a:lnTo>
                    <a:pt x="70437" y="155080"/>
                  </a:lnTo>
                  <a:lnTo>
                    <a:pt x="73387" y="170265"/>
                  </a:lnTo>
                  <a:lnTo>
                    <a:pt x="77049" y="177015"/>
                  </a:lnTo>
                  <a:lnTo>
                    <a:pt x="79719" y="178814"/>
                  </a:lnTo>
                  <a:lnTo>
                    <a:pt x="86449" y="180814"/>
                  </a:lnTo>
                  <a:lnTo>
                    <a:pt x="90219" y="179231"/>
                  </a:lnTo>
                  <a:lnTo>
                    <a:pt x="106226" y="1633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444"/>
            <p:cNvSpPr/>
            <p:nvPr>
              <p:custDataLst>
                <p:tags r:id="rId187"/>
              </p:custDataLst>
            </p:nvPr>
          </p:nvSpPr>
          <p:spPr>
            <a:xfrm>
              <a:off x="1732462" y="1449565"/>
              <a:ext cx="77289" cy="175012"/>
            </a:xfrm>
            <a:custGeom>
              <a:avLst/>
              <a:gdLst/>
              <a:ahLst/>
              <a:cxnLst/>
              <a:rect l="0" t="0" r="0" b="0"/>
              <a:pathLst>
                <a:path w="77289" h="175012">
                  <a:moveTo>
                    <a:pt x="7438" y="10935"/>
                  </a:moveTo>
                  <a:lnTo>
                    <a:pt x="7438" y="10935"/>
                  </a:lnTo>
                  <a:lnTo>
                    <a:pt x="12905" y="0"/>
                  </a:lnTo>
                  <a:lnTo>
                    <a:pt x="13200" y="117"/>
                  </a:lnTo>
                  <a:lnTo>
                    <a:pt x="13614" y="5770"/>
                  </a:lnTo>
                  <a:lnTo>
                    <a:pt x="11872" y="33773"/>
                  </a:lnTo>
                  <a:lnTo>
                    <a:pt x="4989" y="64739"/>
                  </a:lnTo>
                  <a:lnTo>
                    <a:pt x="0" y="88470"/>
                  </a:lnTo>
                  <a:lnTo>
                    <a:pt x="134" y="113128"/>
                  </a:lnTo>
                  <a:lnTo>
                    <a:pt x="4177" y="144069"/>
                  </a:lnTo>
                  <a:lnTo>
                    <a:pt x="11633" y="158535"/>
                  </a:lnTo>
                  <a:lnTo>
                    <a:pt x="16585" y="164368"/>
                  </a:lnTo>
                  <a:lnTo>
                    <a:pt x="27731" y="170850"/>
                  </a:lnTo>
                  <a:lnTo>
                    <a:pt x="55504" y="175011"/>
                  </a:lnTo>
                  <a:lnTo>
                    <a:pt x="61354" y="173236"/>
                  </a:lnTo>
                  <a:lnTo>
                    <a:pt x="65960" y="169935"/>
                  </a:lnTo>
                  <a:lnTo>
                    <a:pt x="72254" y="161330"/>
                  </a:lnTo>
                  <a:lnTo>
                    <a:pt x="77288" y="1442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445"/>
            <p:cNvSpPr/>
            <p:nvPr>
              <p:custDataLst>
                <p:tags r:id="rId188"/>
              </p:custDataLst>
            </p:nvPr>
          </p:nvSpPr>
          <p:spPr>
            <a:xfrm>
              <a:off x="1709915" y="1526866"/>
              <a:ext cx="87136" cy="9835"/>
            </a:xfrm>
            <a:custGeom>
              <a:avLst/>
              <a:gdLst/>
              <a:ahLst/>
              <a:cxnLst/>
              <a:rect l="0" t="0" r="0" b="0"/>
              <a:pathLst>
                <a:path w="87136" h="9835">
                  <a:moveTo>
                    <a:pt x="10935" y="9834"/>
                  </a:moveTo>
                  <a:lnTo>
                    <a:pt x="10935" y="9834"/>
                  </a:lnTo>
                  <a:lnTo>
                    <a:pt x="0" y="4367"/>
                  </a:lnTo>
                  <a:lnTo>
                    <a:pt x="117" y="3367"/>
                  </a:lnTo>
                  <a:lnTo>
                    <a:pt x="2129" y="374"/>
                  </a:lnTo>
                  <a:lnTo>
                    <a:pt x="5064" y="0"/>
                  </a:lnTo>
                  <a:lnTo>
                    <a:pt x="30884" y="2886"/>
                  </a:lnTo>
                  <a:lnTo>
                    <a:pt x="56268" y="7730"/>
                  </a:lnTo>
                  <a:lnTo>
                    <a:pt x="87135" y="98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SMARTInkShape-Group108"/>
          <p:cNvGrpSpPr/>
          <p:nvPr/>
        </p:nvGrpSpPr>
        <p:grpSpPr>
          <a:xfrm>
            <a:off x="2971800" y="1130300"/>
            <a:ext cx="472336" cy="445317"/>
            <a:chOff x="2971800" y="1130300"/>
            <a:chExt cx="472336" cy="445317"/>
          </a:xfrm>
        </p:grpSpPr>
        <p:sp>
          <p:nvSpPr>
            <p:cNvPr id="20" name="SMARTInkShape-446"/>
            <p:cNvSpPr/>
            <p:nvPr>
              <p:custDataLst>
                <p:tags r:id="rId181"/>
              </p:custDataLst>
            </p:nvPr>
          </p:nvSpPr>
          <p:spPr>
            <a:xfrm>
              <a:off x="2971800" y="1280140"/>
              <a:ext cx="107456" cy="295477"/>
            </a:xfrm>
            <a:custGeom>
              <a:avLst/>
              <a:gdLst/>
              <a:ahLst/>
              <a:cxnLst/>
              <a:rect l="0" t="0" r="0" b="0"/>
              <a:pathLst>
                <a:path w="107456" h="295477">
                  <a:moveTo>
                    <a:pt x="25400" y="21610"/>
                  </a:moveTo>
                  <a:lnTo>
                    <a:pt x="25400" y="21610"/>
                  </a:lnTo>
                  <a:lnTo>
                    <a:pt x="25400" y="17952"/>
                  </a:lnTo>
                  <a:lnTo>
                    <a:pt x="25400" y="49215"/>
                  </a:lnTo>
                  <a:lnTo>
                    <a:pt x="32142" y="74553"/>
                  </a:lnTo>
                  <a:lnTo>
                    <a:pt x="43077" y="93192"/>
                  </a:lnTo>
                  <a:lnTo>
                    <a:pt x="48473" y="96143"/>
                  </a:lnTo>
                  <a:lnTo>
                    <a:pt x="61995" y="97539"/>
                  </a:lnTo>
                  <a:lnTo>
                    <a:pt x="68142" y="95513"/>
                  </a:lnTo>
                  <a:lnTo>
                    <a:pt x="78733" y="87617"/>
                  </a:lnTo>
                  <a:lnTo>
                    <a:pt x="92630" y="64529"/>
                  </a:lnTo>
                  <a:lnTo>
                    <a:pt x="99495" y="43507"/>
                  </a:lnTo>
                  <a:lnTo>
                    <a:pt x="105445" y="15398"/>
                  </a:lnTo>
                  <a:lnTo>
                    <a:pt x="107455" y="0"/>
                  </a:lnTo>
                  <a:lnTo>
                    <a:pt x="106914" y="148"/>
                  </a:lnTo>
                  <a:lnTo>
                    <a:pt x="102783" y="7803"/>
                  </a:lnTo>
                  <a:lnTo>
                    <a:pt x="97796" y="25280"/>
                  </a:lnTo>
                  <a:lnTo>
                    <a:pt x="96381" y="45113"/>
                  </a:lnTo>
                  <a:lnTo>
                    <a:pt x="97634" y="73684"/>
                  </a:lnTo>
                  <a:lnTo>
                    <a:pt x="98956" y="90192"/>
                  </a:lnTo>
                  <a:lnTo>
                    <a:pt x="99838" y="107548"/>
                  </a:lnTo>
                  <a:lnTo>
                    <a:pt x="100425" y="125469"/>
                  </a:lnTo>
                  <a:lnTo>
                    <a:pt x="100817" y="143766"/>
                  </a:lnTo>
                  <a:lnTo>
                    <a:pt x="101783" y="161608"/>
                  </a:lnTo>
                  <a:lnTo>
                    <a:pt x="103134" y="179148"/>
                  </a:lnTo>
                  <a:lnTo>
                    <a:pt x="104739" y="196485"/>
                  </a:lnTo>
                  <a:lnTo>
                    <a:pt x="104641" y="225156"/>
                  </a:lnTo>
                  <a:lnTo>
                    <a:pt x="102246" y="248247"/>
                  </a:lnTo>
                  <a:lnTo>
                    <a:pt x="98830" y="265565"/>
                  </a:lnTo>
                  <a:lnTo>
                    <a:pt x="91196" y="278437"/>
                  </a:lnTo>
                  <a:lnTo>
                    <a:pt x="80043" y="288155"/>
                  </a:lnTo>
                  <a:lnTo>
                    <a:pt x="65678" y="294826"/>
                  </a:lnTo>
                  <a:lnTo>
                    <a:pt x="58602" y="295476"/>
                  </a:lnTo>
                  <a:lnTo>
                    <a:pt x="45096" y="292436"/>
                  </a:lnTo>
                  <a:lnTo>
                    <a:pt x="32037" y="282618"/>
                  </a:lnTo>
                  <a:lnTo>
                    <a:pt x="19883" y="268141"/>
                  </a:lnTo>
                  <a:lnTo>
                    <a:pt x="6519" y="242274"/>
                  </a:lnTo>
                  <a:lnTo>
                    <a:pt x="0" y="2121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447"/>
            <p:cNvSpPr/>
            <p:nvPr>
              <p:custDataLst>
                <p:tags r:id="rId182"/>
              </p:custDataLst>
            </p:nvPr>
          </p:nvSpPr>
          <p:spPr>
            <a:xfrm>
              <a:off x="3196743" y="1143000"/>
              <a:ext cx="48108" cy="215901"/>
            </a:xfrm>
            <a:custGeom>
              <a:avLst/>
              <a:gdLst/>
              <a:ahLst/>
              <a:cxnLst/>
              <a:rect l="0" t="0" r="0" b="0"/>
              <a:pathLst>
                <a:path w="48108" h="215901">
                  <a:moveTo>
                    <a:pt x="48107" y="0"/>
                  </a:moveTo>
                  <a:lnTo>
                    <a:pt x="48107" y="0"/>
                  </a:lnTo>
                  <a:lnTo>
                    <a:pt x="44736" y="3371"/>
                  </a:lnTo>
                  <a:lnTo>
                    <a:pt x="32527" y="25693"/>
                  </a:lnTo>
                  <a:lnTo>
                    <a:pt x="21427" y="49284"/>
                  </a:lnTo>
                  <a:lnTo>
                    <a:pt x="10849" y="76232"/>
                  </a:lnTo>
                  <a:lnTo>
                    <a:pt x="3796" y="104672"/>
                  </a:lnTo>
                  <a:lnTo>
                    <a:pt x="191" y="131893"/>
                  </a:lnTo>
                  <a:lnTo>
                    <a:pt x="0" y="156691"/>
                  </a:lnTo>
                  <a:lnTo>
                    <a:pt x="7826" y="185108"/>
                  </a:lnTo>
                  <a:lnTo>
                    <a:pt x="15152" y="197746"/>
                  </a:lnTo>
                  <a:lnTo>
                    <a:pt x="24994" y="206185"/>
                  </a:lnTo>
                  <a:lnTo>
                    <a:pt x="41757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448"/>
            <p:cNvSpPr/>
            <p:nvPr>
              <p:custDataLst>
                <p:tags r:id="rId183"/>
              </p:custDataLst>
            </p:nvPr>
          </p:nvSpPr>
          <p:spPr>
            <a:xfrm>
              <a:off x="3294157" y="1174750"/>
              <a:ext cx="64994" cy="185873"/>
            </a:xfrm>
            <a:custGeom>
              <a:avLst/>
              <a:gdLst/>
              <a:ahLst/>
              <a:cxnLst/>
              <a:rect l="0" t="0" r="0" b="0"/>
              <a:pathLst>
                <a:path w="64994" h="185873">
                  <a:moveTo>
                    <a:pt x="39593" y="0"/>
                  </a:moveTo>
                  <a:lnTo>
                    <a:pt x="39593" y="0"/>
                  </a:lnTo>
                  <a:lnTo>
                    <a:pt x="30804" y="26367"/>
                  </a:lnTo>
                  <a:lnTo>
                    <a:pt x="22987" y="48408"/>
                  </a:lnTo>
                  <a:lnTo>
                    <a:pt x="12457" y="74666"/>
                  </a:lnTo>
                  <a:lnTo>
                    <a:pt x="4484" y="100918"/>
                  </a:lnTo>
                  <a:lnTo>
                    <a:pt x="0" y="125992"/>
                  </a:lnTo>
                  <a:lnTo>
                    <a:pt x="359" y="148894"/>
                  </a:lnTo>
                  <a:lnTo>
                    <a:pt x="6633" y="167070"/>
                  </a:lnTo>
                  <a:lnTo>
                    <a:pt x="11270" y="174880"/>
                  </a:lnTo>
                  <a:lnTo>
                    <a:pt x="16477" y="180086"/>
                  </a:lnTo>
                  <a:lnTo>
                    <a:pt x="27908" y="185872"/>
                  </a:lnTo>
                  <a:lnTo>
                    <a:pt x="41926" y="184680"/>
                  </a:lnTo>
                  <a:lnTo>
                    <a:pt x="64993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449"/>
            <p:cNvSpPr/>
            <p:nvPr>
              <p:custDataLst>
                <p:tags r:id="rId184"/>
              </p:custDataLst>
            </p:nvPr>
          </p:nvSpPr>
          <p:spPr>
            <a:xfrm>
              <a:off x="3271133" y="1270000"/>
              <a:ext cx="68968" cy="1"/>
            </a:xfrm>
            <a:custGeom>
              <a:avLst/>
              <a:gdLst/>
              <a:ahLst/>
              <a:cxnLst/>
              <a:rect l="0" t="0" r="0" b="0"/>
              <a:pathLst>
                <a:path w="68968" h="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6984" y="0"/>
                  </a:lnTo>
                  <a:lnTo>
                    <a:pt x="57747" y="0"/>
                  </a:lnTo>
                  <a:lnTo>
                    <a:pt x="689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450"/>
            <p:cNvSpPr/>
            <p:nvPr>
              <p:custDataLst>
                <p:tags r:id="rId185"/>
              </p:custDataLst>
            </p:nvPr>
          </p:nvSpPr>
          <p:spPr>
            <a:xfrm>
              <a:off x="3390900" y="1130300"/>
              <a:ext cx="53236" cy="266701"/>
            </a:xfrm>
            <a:custGeom>
              <a:avLst/>
              <a:gdLst/>
              <a:ahLst/>
              <a:cxnLst/>
              <a:rect l="0" t="0" r="0" b="0"/>
              <a:pathLst>
                <a:path w="53236" h="2667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1933" y="10670"/>
                  </a:lnTo>
                  <a:lnTo>
                    <a:pt x="20704" y="34206"/>
                  </a:lnTo>
                  <a:lnTo>
                    <a:pt x="28252" y="59653"/>
                  </a:lnTo>
                  <a:lnTo>
                    <a:pt x="36310" y="89777"/>
                  </a:lnTo>
                  <a:lnTo>
                    <a:pt x="39729" y="105713"/>
                  </a:lnTo>
                  <a:lnTo>
                    <a:pt x="42714" y="121981"/>
                  </a:lnTo>
                  <a:lnTo>
                    <a:pt x="47912" y="153697"/>
                  </a:lnTo>
                  <a:lnTo>
                    <a:pt x="52574" y="181904"/>
                  </a:lnTo>
                  <a:lnTo>
                    <a:pt x="53235" y="206670"/>
                  </a:lnTo>
                  <a:lnTo>
                    <a:pt x="50471" y="228026"/>
                  </a:lnTo>
                  <a:lnTo>
                    <a:pt x="39080" y="255219"/>
                  </a:lnTo>
                  <a:lnTo>
                    <a:pt x="3175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" name="SMARTInkShape-Group109"/>
          <p:cNvGrpSpPr/>
          <p:nvPr/>
        </p:nvGrpSpPr>
        <p:grpSpPr>
          <a:xfrm>
            <a:off x="4492141" y="1079500"/>
            <a:ext cx="137010" cy="262168"/>
            <a:chOff x="4492141" y="1079500"/>
            <a:chExt cx="137010" cy="262168"/>
          </a:xfrm>
        </p:grpSpPr>
        <p:sp>
          <p:nvSpPr>
            <p:cNvPr id="26" name="SMARTInkShape-451"/>
            <p:cNvSpPr/>
            <p:nvPr>
              <p:custDataLst>
                <p:tags r:id="rId179"/>
              </p:custDataLst>
            </p:nvPr>
          </p:nvSpPr>
          <p:spPr>
            <a:xfrm>
              <a:off x="4492141" y="1238366"/>
              <a:ext cx="137010" cy="6235"/>
            </a:xfrm>
            <a:custGeom>
              <a:avLst/>
              <a:gdLst/>
              <a:ahLst/>
              <a:cxnLst/>
              <a:rect l="0" t="0" r="0" b="0"/>
              <a:pathLst>
                <a:path w="137010" h="6235">
                  <a:moveTo>
                    <a:pt x="3659" y="6234"/>
                  </a:moveTo>
                  <a:lnTo>
                    <a:pt x="3659" y="6234"/>
                  </a:lnTo>
                  <a:lnTo>
                    <a:pt x="0" y="6234"/>
                  </a:lnTo>
                  <a:lnTo>
                    <a:pt x="10253" y="4353"/>
                  </a:lnTo>
                  <a:lnTo>
                    <a:pt x="32894" y="1208"/>
                  </a:lnTo>
                  <a:lnTo>
                    <a:pt x="61945" y="276"/>
                  </a:lnTo>
                  <a:lnTo>
                    <a:pt x="92896" y="0"/>
                  </a:lnTo>
                  <a:lnTo>
                    <a:pt x="118764" y="1800"/>
                  </a:lnTo>
                  <a:lnTo>
                    <a:pt x="137009" y="62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452"/>
            <p:cNvSpPr/>
            <p:nvPr>
              <p:custDataLst>
                <p:tags r:id="rId180"/>
              </p:custDataLst>
            </p:nvPr>
          </p:nvSpPr>
          <p:spPr>
            <a:xfrm>
              <a:off x="4526022" y="1079500"/>
              <a:ext cx="90429" cy="262168"/>
            </a:xfrm>
            <a:custGeom>
              <a:avLst/>
              <a:gdLst/>
              <a:ahLst/>
              <a:cxnLst/>
              <a:rect l="0" t="0" r="0" b="0"/>
              <a:pathLst>
                <a:path w="90429" h="262168">
                  <a:moveTo>
                    <a:pt x="65028" y="0"/>
                  </a:moveTo>
                  <a:lnTo>
                    <a:pt x="65028" y="0"/>
                  </a:lnTo>
                  <a:lnTo>
                    <a:pt x="56239" y="29511"/>
                  </a:lnTo>
                  <a:lnTo>
                    <a:pt x="49127" y="49805"/>
                  </a:lnTo>
                  <a:lnTo>
                    <a:pt x="41263" y="75287"/>
                  </a:lnTo>
                  <a:lnTo>
                    <a:pt x="29301" y="104957"/>
                  </a:lnTo>
                  <a:lnTo>
                    <a:pt x="16694" y="136253"/>
                  </a:lnTo>
                  <a:lnTo>
                    <a:pt x="8739" y="166625"/>
                  </a:lnTo>
                  <a:lnTo>
                    <a:pt x="2852" y="194706"/>
                  </a:lnTo>
                  <a:lnTo>
                    <a:pt x="0" y="218475"/>
                  </a:lnTo>
                  <a:lnTo>
                    <a:pt x="3436" y="233743"/>
                  </a:lnTo>
                  <a:lnTo>
                    <a:pt x="11548" y="245232"/>
                  </a:lnTo>
                  <a:lnTo>
                    <a:pt x="22915" y="254336"/>
                  </a:lnTo>
                  <a:lnTo>
                    <a:pt x="37374" y="260735"/>
                  </a:lnTo>
                  <a:lnTo>
                    <a:pt x="51326" y="262167"/>
                  </a:lnTo>
                  <a:lnTo>
                    <a:pt x="69200" y="259007"/>
                  </a:lnTo>
                  <a:lnTo>
                    <a:pt x="74159" y="257338"/>
                  </a:lnTo>
                  <a:lnTo>
                    <a:pt x="81551" y="251721"/>
                  </a:lnTo>
                  <a:lnTo>
                    <a:pt x="90428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SMARTInkShape-Group110"/>
          <p:cNvGrpSpPr/>
          <p:nvPr/>
        </p:nvGrpSpPr>
        <p:grpSpPr>
          <a:xfrm>
            <a:off x="4762500" y="1244600"/>
            <a:ext cx="19051" cy="38101"/>
            <a:chOff x="4762500" y="1244600"/>
            <a:chExt cx="19051" cy="38101"/>
          </a:xfrm>
        </p:grpSpPr>
        <p:sp>
          <p:nvSpPr>
            <p:cNvPr id="29" name="SMARTInkShape-453"/>
            <p:cNvSpPr/>
            <p:nvPr>
              <p:custDataLst>
                <p:tags r:id="rId177"/>
              </p:custDataLst>
            </p:nvPr>
          </p:nvSpPr>
          <p:spPr>
            <a:xfrm>
              <a:off x="4762500" y="12763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454"/>
            <p:cNvSpPr/>
            <p:nvPr>
              <p:custDataLst>
                <p:tags r:id="rId178"/>
              </p:custDataLst>
            </p:nvPr>
          </p:nvSpPr>
          <p:spPr>
            <a:xfrm>
              <a:off x="4775200" y="12446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SMARTInkShape-Group111"/>
          <p:cNvGrpSpPr/>
          <p:nvPr/>
        </p:nvGrpSpPr>
        <p:grpSpPr>
          <a:xfrm>
            <a:off x="4940300" y="1092200"/>
            <a:ext cx="1892301" cy="333056"/>
            <a:chOff x="4940300" y="1092200"/>
            <a:chExt cx="1892301" cy="333056"/>
          </a:xfrm>
        </p:grpSpPr>
        <p:sp>
          <p:nvSpPr>
            <p:cNvPr id="32" name="SMARTInkShape-455"/>
            <p:cNvSpPr/>
            <p:nvPr>
              <p:custDataLst>
                <p:tags r:id="rId156"/>
              </p:custDataLst>
            </p:nvPr>
          </p:nvSpPr>
          <p:spPr>
            <a:xfrm>
              <a:off x="6819900" y="1238250"/>
              <a:ext cx="12701" cy="88901"/>
            </a:xfrm>
            <a:custGeom>
              <a:avLst/>
              <a:gdLst/>
              <a:ahLst/>
              <a:cxnLst/>
              <a:rect l="0" t="0" r="0" b="0"/>
              <a:pathLst>
                <a:path w="12701" h="88901">
                  <a:moveTo>
                    <a:pt x="12700" y="0"/>
                  </a:moveTo>
                  <a:lnTo>
                    <a:pt x="12700" y="0"/>
                  </a:lnTo>
                  <a:lnTo>
                    <a:pt x="2574" y="22368"/>
                  </a:lnTo>
                  <a:lnTo>
                    <a:pt x="339" y="51237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456"/>
            <p:cNvSpPr/>
            <p:nvPr>
              <p:custDataLst>
                <p:tags r:id="rId157"/>
              </p:custDataLst>
            </p:nvPr>
          </p:nvSpPr>
          <p:spPr>
            <a:xfrm>
              <a:off x="6662804" y="1120880"/>
              <a:ext cx="119185" cy="123721"/>
            </a:xfrm>
            <a:custGeom>
              <a:avLst/>
              <a:gdLst/>
              <a:ahLst/>
              <a:cxnLst/>
              <a:rect l="0" t="0" r="0" b="0"/>
              <a:pathLst>
                <a:path w="119185" h="123721">
                  <a:moveTo>
                    <a:pt x="36446" y="9420"/>
                  </a:moveTo>
                  <a:lnTo>
                    <a:pt x="36446" y="9420"/>
                  </a:lnTo>
                  <a:lnTo>
                    <a:pt x="39817" y="6049"/>
                  </a:lnTo>
                  <a:lnTo>
                    <a:pt x="40105" y="4350"/>
                  </a:lnTo>
                  <a:lnTo>
                    <a:pt x="39590" y="2512"/>
                  </a:lnTo>
                  <a:lnTo>
                    <a:pt x="38542" y="582"/>
                  </a:lnTo>
                  <a:lnTo>
                    <a:pt x="35727" y="0"/>
                  </a:lnTo>
                  <a:lnTo>
                    <a:pt x="22357" y="2552"/>
                  </a:lnTo>
                  <a:lnTo>
                    <a:pt x="13486" y="5897"/>
                  </a:lnTo>
                  <a:lnTo>
                    <a:pt x="6721" y="11617"/>
                  </a:lnTo>
                  <a:lnTo>
                    <a:pt x="2068" y="18863"/>
                  </a:lnTo>
                  <a:lnTo>
                    <a:pt x="0" y="26787"/>
                  </a:lnTo>
                  <a:lnTo>
                    <a:pt x="860" y="30876"/>
                  </a:lnTo>
                  <a:lnTo>
                    <a:pt x="5578" y="39182"/>
                  </a:lnTo>
                  <a:lnTo>
                    <a:pt x="33710" y="69932"/>
                  </a:lnTo>
                  <a:lnTo>
                    <a:pt x="43475" y="86616"/>
                  </a:lnTo>
                  <a:lnTo>
                    <a:pt x="47465" y="104965"/>
                  </a:lnTo>
                  <a:lnTo>
                    <a:pt x="46614" y="109806"/>
                  </a:lnTo>
                  <a:lnTo>
                    <a:pt x="41906" y="117065"/>
                  </a:lnTo>
                  <a:lnTo>
                    <a:pt x="33228" y="120762"/>
                  </a:lnTo>
                  <a:lnTo>
                    <a:pt x="23022" y="121700"/>
                  </a:lnTo>
                  <a:lnTo>
                    <a:pt x="13781" y="119765"/>
                  </a:lnTo>
                  <a:lnTo>
                    <a:pt x="10753" y="117555"/>
                  </a:lnTo>
                  <a:lnTo>
                    <a:pt x="8734" y="114671"/>
                  </a:lnTo>
                  <a:lnTo>
                    <a:pt x="2123" y="96533"/>
                  </a:lnTo>
                  <a:lnTo>
                    <a:pt x="1906" y="88589"/>
                  </a:lnTo>
                  <a:lnTo>
                    <a:pt x="2836" y="85482"/>
                  </a:lnTo>
                  <a:lnTo>
                    <a:pt x="10887" y="74369"/>
                  </a:lnTo>
                  <a:lnTo>
                    <a:pt x="42288" y="58808"/>
                  </a:lnTo>
                  <a:lnTo>
                    <a:pt x="67339" y="47102"/>
                  </a:lnTo>
                  <a:lnTo>
                    <a:pt x="86865" y="38162"/>
                  </a:lnTo>
                  <a:lnTo>
                    <a:pt x="115714" y="12395"/>
                  </a:lnTo>
                  <a:lnTo>
                    <a:pt x="118219" y="8581"/>
                  </a:lnTo>
                  <a:lnTo>
                    <a:pt x="119184" y="5333"/>
                  </a:lnTo>
                  <a:lnTo>
                    <a:pt x="119122" y="2462"/>
                  </a:lnTo>
                  <a:lnTo>
                    <a:pt x="116963" y="1959"/>
                  </a:lnTo>
                  <a:lnTo>
                    <a:pt x="108921" y="5163"/>
                  </a:lnTo>
                  <a:lnTo>
                    <a:pt x="82852" y="33221"/>
                  </a:lnTo>
                  <a:lnTo>
                    <a:pt x="68697" y="58257"/>
                  </a:lnTo>
                  <a:lnTo>
                    <a:pt x="64891" y="75105"/>
                  </a:lnTo>
                  <a:lnTo>
                    <a:pt x="65993" y="82843"/>
                  </a:lnTo>
                  <a:lnTo>
                    <a:pt x="72861" y="97086"/>
                  </a:lnTo>
                  <a:lnTo>
                    <a:pt x="99946" y="1237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457"/>
            <p:cNvSpPr/>
            <p:nvPr>
              <p:custDataLst>
                <p:tags r:id="rId158"/>
              </p:custDataLst>
            </p:nvPr>
          </p:nvSpPr>
          <p:spPr>
            <a:xfrm>
              <a:off x="6604000" y="1143000"/>
              <a:ext cx="50182" cy="88526"/>
            </a:xfrm>
            <a:custGeom>
              <a:avLst/>
              <a:gdLst/>
              <a:ahLst/>
              <a:cxnLst/>
              <a:rect l="0" t="0" r="0" b="0"/>
              <a:pathLst>
                <a:path w="50182" h="88526">
                  <a:moveTo>
                    <a:pt x="44450" y="0"/>
                  </a:moveTo>
                  <a:lnTo>
                    <a:pt x="44450" y="0"/>
                  </a:lnTo>
                  <a:lnTo>
                    <a:pt x="28870" y="0"/>
                  </a:lnTo>
                  <a:lnTo>
                    <a:pt x="19652" y="3763"/>
                  </a:lnTo>
                  <a:lnTo>
                    <a:pt x="5607" y="14306"/>
                  </a:lnTo>
                  <a:lnTo>
                    <a:pt x="4443" y="18004"/>
                  </a:lnTo>
                  <a:lnTo>
                    <a:pt x="5032" y="27757"/>
                  </a:lnTo>
                  <a:lnTo>
                    <a:pt x="9527" y="37266"/>
                  </a:lnTo>
                  <a:lnTo>
                    <a:pt x="16934" y="46196"/>
                  </a:lnTo>
                  <a:lnTo>
                    <a:pt x="33005" y="58451"/>
                  </a:lnTo>
                  <a:lnTo>
                    <a:pt x="48350" y="66865"/>
                  </a:lnTo>
                  <a:lnTo>
                    <a:pt x="49871" y="69271"/>
                  </a:lnTo>
                  <a:lnTo>
                    <a:pt x="50181" y="71581"/>
                  </a:lnTo>
                  <a:lnTo>
                    <a:pt x="48644" y="76028"/>
                  </a:lnTo>
                  <a:lnTo>
                    <a:pt x="47246" y="78202"/>
                  </a:lnTo>
                  <a:lnTo>
                    <a:pt x="31794" y="84633"/>
                  </a:lnTo>
                  <a:lnTo>
                    <a:pt x="11939" y="88338"/>
                  </a:lnTo>
                  <a:lnTo>
                    <a:pt x="7959" y="88525"/>
                  </a:lnTo>
                  <a:lnTo>
                    <a:pt x="5307" y="86533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458"/>
            <p:cNvSpPr/>
            <p:nvPr>
              <p:custDataLst>
                <p:tags r:id="rId159"/>
              </p:custDataLst>
            </p:nvPr>
          </p:nvSpPr>
          <p:spPr>
            <a:xfrm>
              <a:off x="6516917" y="1149350"/>
              <a:ext cx="55261" cy="82551"/>
            </a:xfrm>
            <a:custGeom>
              <a:avLst/>
              <a:gdLst/>
              <a:ahLst/>
              <a:cxnLst/>
              <a:rect l="0" t="0" r="0" b="0"/>
              <a:pathLst>
                <a:path w="55261" h="82551">
                  <a:moveTo>
                    <a:pt x="23583" y="0"/>
                  </a:moveTo>
                  <a:lnTo>
                    <a:pt x="23583" y="0"/>
                  </a:lnTo>
                  <a:lnTo>
                    <a:pt x="9785" y="20278"/>
                  </a:lnTo>
                  <a:lnTo>
                    <a:pt x="1935" y="42619"/>
                  </a:lnTo>
                  <a:lnTo>
                    <a:pt x="0" y="62252"/>
                  </a:lnTo>
                  <a:lnTo>
                    <a:pt x="2048" y="72588"/>
                  </a:lnTo>
                  <a:lnTo>
                    <a:pt x="4993" y="75909"/>
                  </a:lnTo>
                  <a:lnTo>
                    <a:pt x="13909" y="79598"/>
                  </a:lnTo>
                  <a:lnTo>
                    <a:pt x="24928" y="79357"/>
                  </a:lnTo>
                  <a:lnTo>
                    <a:pt x="30830" y="78304"/>
                  </a:lnTo>
                  <a:lnTo>
                    <a:pt x="41150" y="71491"/>
                  </a:lnTo>
                  <a:lnTo>
                    <a:pt x="45878" y="66711"/>
                  </a:lnTo>
                  <a:lnTo>
                    <a:pt x="51130" y="53873"/>
                  </a:lnTo>
                  <a:lnTo>
                    <a:pt x="54503" y="22636"/>
                  </a:lnTo>
                  <a:lnTo>
                    <a:pt x="55223" y="5350"/>
                  </a:lnTo>
                  <a:lnTo>
                    <a:pt x="55260" y="5683"/>
                  </a:lnTo>
                  <a:lnTo>
                    <a:pt x="46489" y="36177"/>
                  </a:lnTo>
                  <a:lnTo>
                    <a:pt x="40404" y="59951"/>
                  </a:lnTo>
                  <a:lnTo>
                    <a:pt x="40442" y="66073"/>
                  </a:lnTo>
                  <a:lnTo>
                    <a:pt x="41878" y="70860"/>
                  </a:lnTo>
                  <a:lnTo>
                    <a:pt x="48983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459"/>
            <p:cNvSpPr/>
            <p:nvPr>
              <p:custDataLst>
                <p:tags r:id="rId160"/>
              </p:custDataLst>
            </p:nvPr>
          </p:nvSpPr>
          <p:spPr>
            <a:xfrm>
              <a:off x="6565900" y="11684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460"/>
            <p:cNvSpPr/>
            <p:nvPr>
              <p:custDataLst>
                <p:tags r:id="rId161"/>
              </p:custDataLst>
            </p:nvPr>
          </p:nvSpPr>
          <p:spPr>
            <a:xfrm>
              <a:off x="6332433" y="1162050"/>
              <a:ext cx="157268" cy="77334"/>
            </a:xfrm>
            <a:custGeom>
              <a:avLst/>
              <a:gdLst/>
              <a:ahLst/>
              <a:cxnLst/>
              <a:rect l="0" t="0" r="0" b="0"/>
              <a:pathLst>
                <a:path w="157268" h="77334">
                  <a:moveTo>
                    <a:pt x="23917" y="0"/>
                  </a:moveTo>
                  <a:lnTo>
                    <a:pt x="23917" y="0"/>
                  </a:lnTo>
                  <a:lnTo>
                    <a:pt x="8722" y="31096"/>
                  </a:lnTo>
                  <a:lnTo>
                    <a:pt x="742" y="57021"/>
                  </a:lnTo>
                  <a:lnTo>
                    <a:pt x="0" y="63414"/>
                  </a:lnTo>
                  <a:lnTo>
                    <a:pt x="917" y="68381"/>
                  </a:lnTo>
                  <a:lnTo>
                    <a:pt x="5698" y="75782"/>
                  </a:lnTo>
                  <a:lnTo>
                    <a:pt x="8949" y="77333"/>
                  </a:lnTo>
                  <a:lnTo>
                    <a:pt x="16324" y="77174"/>
                  </a:lnTo>
                  <a:lnTo>
                    <a:pt x="24306" y="72870"/>
                  </a:lnTo>
                  <a:lnTo>
                    <a:pt x="36732" y="60632"/>
                  </a:lnTo>
                  <a:lnTo>
                    <a:pt x="44429" y="48820"/>
                  </a:lnTo>
                  <a:lnTo>
                    <a:pt x="55120" y="22004"/>
                  </a:lnTo>
                  <a:lnTo>
                    <a:pt x="60363" y="12602"/>
                  </a:lnTo>
                  <a:lnTo>
                    <a:pt x="67396" y="6071"/>
                  </a:lnTo>
                  <a:lnTo>
                    <a:pt x="70542" y="5458"/>
                  </a:lnTo>
                  <a:lnTo>
                    <a:pt x="73345" y="6461"/>
                  </a:lnTo>
                  <a:lnTo>
                    <a:pt x="75919" y="8541"/>
                  </a:lnTo>
                  <a:lnTo>
                    <a:pt x="78779" y="14614"/>
                  </a:lnTo>
                  <a:lnTo>
                    <a:pt x="85892" y="43294"/>
                  </a:lnTo>
                  <a:lnTo>
                    <a:pt x="87328" y="70645"/>
                  </a:lnTo>
                  <a:lnTo>
                    <a:pt x="88769" y="71085"/>
                  </a:lnTo>
                  <a:lnTo>
                    <a:pt x="94133" y="67812"/>
                  </a:lnTo>
                  <a:lnTo>
                    <a:pt x="120051" y="41464"/>
                  </a:lnTo>
                  <a:lnTo>
                    <a:pt x="141648" y="10966"/>
                  </a:lnTo>
                  <a:lnTo>
                    <a:pt x="142621" y="9427"/>
                  </a:lnTo>
                  <a:lnTo>
                    <a:pt x="143270" y="9812"/>
                  </a:lnTo>
                  <a:lnTo>
                    <a:pt x="144183" y="17802"/>
                  </a:lnTo>
                  <a:lnTo>
                    <a:pt x="144517" y="45122"/>
                  </a:lnTo>
                  <a:lnTo>
                    <a:pt x="148307" y="55567"/>
                  </a:lnTo>
                  <a:lnTo>
                    <a:pt x="15726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461"/>
            <p:cNvSpPr/>
            <p:nvPr>
              <p:custDataLst>
                <p:tags r:id="rId162"/>
              </p:custDataLst>
            </p:nvPr>
          </p:nvSpPr>
          <p:spPr>
            <a:xfrm>
              <a:off x="6172200" y="1257300"/>
              <a:ext cx="12701" cy="57151"/>
            </a:xfrm>
            <a:custGeom>
              <a:avLst/>
              <a:gdLst/>
              <a:ahLst/>
              <a:cxnLst/>
              <a:rect l="0" t="0" r="0" b="0"/>
              <a:pathLst>
                <a:path w="12701" h="57151">
                  <a:moveTo>
                    <a:pt x="12700" y="0"/>
                  </a:moveTo>
                  <a:lnTo>
                    <a:pt x="12700" y="0"/>
                  </a:lnTo>
                  <a:lnTo>
                    <a:pt x="12700" y="3371"/>
                  </a:lnTo>
                  <a:lnTo>
                    <a:pt x="10819" y="6907"/>
                  </a:lnTo>
                  <a:lnTo>
                    <a:pt x="7631" y="12242"/>
                  </a:lnTo>
                  <a:lnTo>
                    <a:pt x="1716" y="31032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462"/>
            <p:cNvSpPr/>
            <p:nvPr>
              <p:custDataLst>
                <p:tags r:id="rId163"/>
              </p:custDataLst>
            </p:nvPr>
          </p:nvSpPr>
          <p:spPr>
            <a:xfrm>
              <a:off x="6002457" y="1100779"/>
              <a:ext cx="107677" cy="188272"/>
            </a:xfrm>
            <a:custGeom>
              <a:avLst/>
              <a:gdLst/>
              <a:ahLst/>
              <a:cxnLst/>
              <a:rect l="0" t="0" r="0" b="0"/>
              <a:pathLst>
                <a:path w="107677" h="188272">
                  <a:moveTo>
                    <a:pt x="55443" y="80321"/>
                  </a:moveTo>
                  <a:lnTo>
                    <a:pt x="55443" y="80321"/>
                  </a:lnTo>
                  <a:lnTo>
                    <a:pt x="34720" y="82202"/>
                  </a:lnTo>
                  <a:lnTo>
                    <a:pt x="23655" y="86096"/>
                  </a:lnTo>
                  <a:lnTo>
                    <a:pt x="14034" y="92530"/>
                  </a:lnTo>
                  <a:lnTo>
                    <a:pt x="6935" y="101975"/>
                  </a:lnTo>
                  <a:lnTo>
                    <a:pt x="853" y="117311"/>
                  </a:lnTo>
                  <a:lnTo>
                    <a:pt x="0" y="121914"/>
                  </a:lnTo>
                  <a:lnTo>
                    <a:pt x="842" y="126394"/>
                  </a:lnTo>
                  <a:lnTo>
                    <a:pt x="5540" y="135135"/>
                  </a:lnTo>
                  <a:lnTo>
                    <a:pt x="10180" y="137325"/>
                  </a:lnTo>
                  <a:lnTo>
                    <a:pt x="22861" y="137876"/>
                  </a:lnTo>
                  <a:lnTo>
                    <a:pt x="42497" y="130849"/>
                  </a:lnTo>
                  <a:lnTo>
                    <a:pt x="61720" y="116459"/>
                  </a:lnTo>
                  <a:lnTo>
                    <a:pt x="77450" y="92048"/>
                  </a:lnTo>
                  <a:lnTo>
                    <a:pt x="84744" y="68835"/>
                  </a:lnTo>
                  <a:lnTo>
                    <a:pt x="91044" y="43466"/>
                  </a:lnTo>
                  <a:lnTo>
                    <a:pt x="101818" y="12173"/>
                  </a:lnTo>
                  <a:lnTo>
                    <a:pt x="107676" y="0"/>
                  </a:lnTo>
                  <a:lnTo>
                    <a:pt x="96204" y="19064"/>
                  </a:lnTo>
                  <a:lnTo>
                    <a:pt x="84847" y="40396"/>
                  </a:lnTo>
                  <a:lnTo>
                    <a:pt x="70393" y="66339"/>
                  </a:lnTo>
                  <a:lnTo>
                    <a:pt x="58324" y="94333"/>
                  </a:lnTo>
                  <a:lnTo>
                    <a:pt x="51079" y="121826"/>
                  </a:lnTo>
                  <a:lnTo>
                    <a:pt x="52563" y="145805"/>
                  </a:lnTo>
                  <a:lnTo>
                    <a:pt x="61689" y="164458"/>
                  </a:lnTo>
                  <a:lnTo>
                    <a:pt x="80843" y="188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463"/>
            <p:cNvSpPr/>
            <p:nvPr>
              <p:custDataLst>
                <p:tags r:id="rId164"/>
              </p:custDataLst>
            </p:nvPr>
          </p:nvSpPr>
          <p:spPr>
            <a:xfrm>
              <a:off x="5962650" y="1181100"/>
              <a:ext cx="6351" cy="57151"/>
            </a:xfrm>
            <a:custGeom>
              <a:avLst/>
              <a:gdLst/>
              <a:ahLst/>
              <a:cxnLst/>
              <a:rect l="0" t="0" r="0" b="0"/>
              <a:pathLst>
                <a:path w="6351" h="57151">
                  <a:moveTo>
                    <a:pt x="6350" y="0"/>
                  </a:moveTo>
                  <a:lnTo>
                    <a:pt x="6350" y="0"/>
                  </a:lnTo>
                  <a:lnTo>
                    <a:pt x="6350" y="26680"/>
                  </a:lnTo>
                  <a:lnTo>
                    <a:pt x="5645" y="37963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464"/>
            <p:cNvSpPr/>
            <p:nvPr>
              <p:custDataLst>
                <p:tags r:id="rId165"/>
              </p:custDataLst>
            </p:nvPr>
          </p:nvSpPr>
          <p:spPr>
            <a:xfrm>
              <a:off x="5810250" y="11938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8143" y="705"/>
                  </a:lnTo>
                  <a:lnTo>
                    <a:pt x="54984" y="4364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465"/>
            <p:cNvSpPr/>
            <p:nvPr>
              <p:custDataLst>
                <p:tags r:id="rId166"/>
              </p:custDataLst>
            </p:nvPr>
          </p:nvSpPr>
          <p:spPr>
            <a:xfrm>
              <a:off x="5841457" y="1092200"/>
              <a:ext cx="64044" cy="180665"/>
            </a:xfrm>
            <a:custGeom>
              <a:avLst/>
              <a:gdLst/>
              <a:ahLst/>
              <a:cxnLst/>
              <a:rect l="0" t="0" r="0" b="0"/>
              <a:pathLst>
                <a:path w="64044" h="180665">
                  <a:moveTo>
                    <a:pt x="64043" y="0"/>
                  </a:moveTo>
                  <a:lnTo>
                    <a:pt x="64043" y="0"/>
                  </a:lnTo>
                  <a:lnTo>
                    <a:pt x="48346" y="31393"/>
                  </a:lnTo>
                  <a:lnTo>
                    <a:pt x="37311" y="54169"/>
                  </a:lnTo>
                  <a:lnTo>
                    <a:pt x="25351" y="80755"/>
                  </a:lnTo>
                  <a:lnTo>
                    <a:pt x="14862" y="107152"/>
                  </a:lnTo>
                  <a:lnTo>
                    <a:pt x="6201" y="131584"/>
                  </a:lnTo>
                  <a:lnTo>
                    <a:pt x="0" y="151850"/>
                  </a:lnTo>
                  <a:lnTo>
                    <a:pt x="181" y="159795"/>
                  </a:lnTo>
                  <a:lnTo>
                    <a:pt x="2418" y="166502"/>
                  </a:lnTo>
                  <a:lnTo>
                    <a:pt x="6027" y="172385"/>
                  </a:lnTo>
                  <a:lnTo>
                    <a:pt x="11254" y="176306"/>
                  </a:lnTo>
                  <a:lnTo>
                    <a:pt x="24589" y="180664"/>
                  </a:lnTo>
                  <a:lnTo>
                    <a:pt x="38041" y="178838"/>
                  </a:lnTo>
                  <a:lnTo>
                    <a:pt x="57693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466"/>
            <p:cNvSpPr/>
            <p:nvPr>
              <p:custDataLst>
                <p:tags r:id="rId167"/>
              </p:custDataLst>
            </p:nvPr>
          </p:nvSpPr>
          <p:spPr>
            <a:xfrm>
              <a:off x="5695950" y="1263650"/>
              <a:ext cx="12701" cy="50801"/>
            </a:xfrm>
            <a:custGeom>
              <a:avLst/>
              <a:gdLst/>
              <a:ahLst/>
              <a:cxnLst/>
              <a:rect l="0" t="0" r="0" b="0"/>
              <a:pathLst>
                <a:path w="12701" h="50801">
                  <a:moveTo>
                    <a:pt x="12700" y="0"/>
                  </a:moveTo>
                  <a:lnTo>
                    <a:pt x="12700" y="0"/>
                  </a:lnTo>
                  <a:lnTo>
                    <a:pt x="11995" y="6481"/>
                  </a:lnTo>
                  <a:lnTo>
                    <a:pt x="4861" y="34777"/>
                  </a:lnTo>
                  <a:lnTo>
                    <a:pt x="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467"/>
            <p:cNvSpPr/>
            <p:nvPr>
              <p:custDataLst>
                <p:tags r:id="rId168"/>
              </p:custDataLst>
            </p:nvPr>
          </p:nvSpPr>
          <p:spPr>
            <a:xfrm>
              <a:off x="5575637" y="1179699"/>
              <a:ext cx="75864" cy="77602"/>
            </a:xfrm>
            <a:custGeom>
              <a:avLst/>
              <a:gdLst/>
              <a:ahLst/>
              <a:cxnLst/>
              <a:rect l="0" t="0" r="0" b="0"/>
              <a:pathLst>
                <a:path w="75864" h="77602">
                  <a:moveTo>
                    <a:pt x="6013" y="14101"/>
                  </a:moveTo>
                  <a:lnTo>
                    <a:pt x="6013" y="14101"/>
                  </a:lnTo>
                  <a:lnTo>
                    <a:pt x="11481" y="8634"/>
                  </a:lnTo>
                  <a:lnTo>
                    <a:pt x="11775" y="9045"/>
                  </a:lnTo>
                  <a:lnTo>
                    <a:pt x="12102" y="11383"/>
                  </a:lnTo>
                  <a:lnTo>
                    <a:pt x="2222" y="39968"/>
                  </a:lnTo>
                  <a:lnTo>
                    <a:pt x="0" y="59196"/>
                  </a:lnTo>
                  <a:lnTo>
                    <a:pt x="594" y="61098"/>
                  </a:lnTo>
                  <a:lnTo>
                    <a:pt x="1694" y="62365"/>
                  </a:lnTo>
                  <a:lnTo>
                    <a:pt x="5160" y="64400"/>
                  </a:lnTo>
                  <a:lnTo>
                    <a:pt x="32452" y="34971"/>
                  </a:lnTo>
                  <a:lnTo>
                    <a:pt x="59536" y="5404"/>
                  </a:lnTo>
                  <a:lnTo>
                    <a:pt x="62862" y="1953"/>
                  </a:lnTo>
                  <a:lnTo>
                    <a:pt x="65785" y="358"/>
                  </a:lnTo>
                  <a:lnTo>
                    <a:pt x="68439" y="0"/>
                  </a:lnTo>
                  <a:lnTo>
                    <a:pt x="70914" y="467"/>
                  </a:lnTo>
                  <a:lnTo>
                    <a:pt x="72564" y="2895"/>
                  </a:lnTo>
                  <a:lnTo>
                    <a:pt x="74396" y="11237"/>
                  </a:lnTo>
                  <a:lnTo>
                    <a:pt x="70644" y="39960"/>
                  </a:lnTo>
                  <a:lnTo>
                    <a:pt x="71729" y="58687"/>
                  </a:lnTo>
                  <a:lnTo>
                    <a:pt x="75863" y="776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468"/>
            <p:cNvSpPr/>
            <p:nvPr>
              <p:custDataLst>
                <p:tags r:id="rId169"/>
              </p:custDataLst>
            </p:nvPr>
          </p:nvSpPr>
          <p:spPr>
            <a:xfrm>
              <a:off x="5478655" y="1181100"/>
              <a:ext cx="61264" cy="92049"/>
            </a:xfrm>
            <a:custGeom>
              <a:avLst/>
              <a:gdLst/>
              <a:ahLst/>
              <a:cxnLst/>
              <a:rect l="0" t="0" r="0" b="0"/>
              <a:pathLst>
                <a:path w="61264" h="92049">
                  <a:moveTo>
                    <a:pt x="33145" y="6350"/>
                  </a:moveTo>
                  <a:lnTo>
                    <a:pt x="33145" y="6350"/>
                  </a:lnTo>
                  <a:lnTo>
                    <a:pt x="29774" y="2979"/>
                  </a:lnTo>
                  <a:lnTo>
                    <a:pt x="27370" y="3397"/>
                  </a:lnTo>
                  <a:lnTo>
                    <a:pt x="20936" y="7625"/>
                  </a:lnTo>
                  <a:lnTo>
                    <a:pt x="9380" y="21309"/>
                  </a:lnTo>
                  <a:lnTo>
                    <a:pt x="390" y="42140"/>
                  </a:lnTo>
                  <a:lnTo>
                    <a:pt x="0" y="66187"/>
                  </a:lnTo>
                  <a:lnTo>
                    <a:pt x="6419" y="79040"/>
                  </a:lnTo>
                  <a:lnTo>
                    <a:pt x="11095" y="84443"/>
                  </a:lnTo>
                  <a:lnTo>
                    <a:pt x="23815" y="90447"/>
                  </a:lnTo>
                  <a:lnTo>
                    <a:pt x="31158" y="92048"/>
                  </a:lnTo>
                  <a:lnTo>
                    <a:pt x="44962" y="90064"/>
                  </a:lnTo>
                  <a:lnTo>
                    <a:pt x="51606" y="87559"/>
                  </a:lnTo>
                  <a:lnTo>
                    <a:pt x="56036" y="84478"/>
                  </a:lnTo>
                  <a:lnTo>
                    <a:pt x="60957" y="77292"/>
                  </a:lnTo>
                  <a:lnTo>
                    <a:pt x="61263" y="67513"/>
                  </a:lnTo>
                  <a:lnTo>
                    <a:pt x="55711" y="40617"/>
                  </a:lnTo>
                  <a:lnTo>
                    <a:pt x="49866" y="19796"/>
                  </a:lnTo>
                  <a:lnTo>
                    <a:pt x="43869" y="10445"/>
                  </a:lnTo>
                  <a:lnTo>
                    <a:pt x="3314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469"/>
            <p:cNvSpPr/>
            <p:nvPr>
              <p:custDataLst>
                <p:tags r:id="rId170"/>
              </p:custDataLst>
            </p:nvPr>
          </p:nvSpPr>
          <p:spPr>
            <a:xfrm>
              <a:off x="5454650" y="11176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470"/>
            <p:cNvSpPr/>
            <p:nvPr>
              <p:custDataLst>
                <p:tags r:id="rId171"/>
              </p:custDataLst>
            </p:nvPr>
          </p:nvSpPr>
          <p:spPr>
            <a:xfrm>
              <a:off x="5378450" y="1209192"/>
              <a:ext cx="62357" cy="197401"/>
            </a:xfrm>
            <a:custGeom>
              <a:avLst/>
              <a:gdLst/>
              <a:ahLst/>
              <a:cxnLst/>
              <a:rect l="0" t="0" r="0" b="0"/>
              <a:pathLst>
                <a:path w="62357" h="197401">
                  <a:moveTo>
                    <a:pt x="50800" y="3658"/>
                  </a:moveTo>
                  <a:lnTo>
                    <a:pt x="50800" y="3658"/>
                  </a:lnTo>
                  <a:lnTo>
                    <a:pt x="50800" y="0"/>
                  </a:lnTo>
                  <a:lnTo>
                    <a:pt x="51506" y="24933"/>
                  </a:lnTo>
                  <a:lnTo>
                    <a:pt x="54171" y="45569"/>
                  </a:lnTo>
                  <a:lnTo>
                    <a:pt x="57707" y="68852"/>
                  </a:lnTo>
                  <a:lnTo>
                    <a:pt x="60926" y="92605"/>
                  </a:lnTo>
                  <a:lnTo>
                    <a:pt x="62356" y="114922"/>
                  </a:lnTo>
                  <a:lnTo>
                    <a:pt x="59229" y="136599"/>
                  </a:lnTo>
                  <a:lnTo>
                    <a:pt x="49534" y="164874"/>
                  </a:lnTo>
                  <a:lnTo>
                    <a:pt x="41065" y="179026"/>
                  </a:lnTo>
                  <a:lnTo>
                    <a:pt x="30245" y="190020"/>
                  </a:lnTo>
                  <a:lnTo>
                    <a:pt x="20263" y="195846"/>
                  </a:lnTo>
                  <a:lnTo>
                    <a:pt x="15625" y="197400"/>
                  </a:lnTo>
                  <a:lnTo>
                    <a:pt x="11828" y="196320"/>
                  </a:lnTo>
                  <a:lnTo>
                    <a:pt x="8591" y="193482"/>
                  </a:lnTo>
                  <a:lnTo>
                    <a:pt x="5727" y="189474"/>
                  </a:lnTo>
                  <a:lnTo>
                    <a:pt x="1131" y="161221"/>
                  </a:lnTo>
                  <a:lnTo>
                    <a:pt x="0" y="1497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471"/>
            <p:cNvSpPr/>
            <p:nvPr>
              <p:custDataLst>
                <p:tags r:id="rId172"/>
              </p:custDataLst>
            </p:nvPr>
          </p:nvSpPr>
          <p:spPr>
            <a:xfrm>
              <a:off x="5321300" y="1188333"/>
              <a:ext cx="69851" cy="103130"/>
            </a:xfrm>
            <a:custGeom>
              <a:avLst/>
              <a:gdLst/>
              <a:ahLst/>
              <a:cxnLst/>
              <a:rect l="0" t="0" r="0" b="0"/>
              <a:pathLst>
                <a:path w="69851" h="103130">
                  <a:moveTo>
                    <a:pt x="69850" y="5467"/>
                  </a:moveTo>
                  <a:lnTo>
                    <a:pt x="69850" y="5467"/>
                  </a:lnTo>
                  <a:lnTo>
                    <a:pt x="49128" y="441"/>
                  </a:lnTo>
                  <a:lnTo>
                    <a:pt x="43335" y="0"/>
                  </a:lnTo>
                  <a:lnTo>
                    <a:pt x="31255" y="3272"/>
                  </a:lnTo>
                  <a:lnTo>
                    <a:pt x="14435" y="13048"/>
                  </a:lnTo>
                  <a:lnTo>
                    <a:pt x="9623" y="16871"/>
                  </a:lnTo>
                  <a:lnTo>
                    <a:pt x="7121" y="20831"/>
                  </a:lnTo>
                  <a:lnTo>
                    <a:pt x="6159" y="24882"/>
                  </a:lnTo>
                  <a:lnTo>
                    <a:pt x="6970" y="33146"/>
                  </a:lnTo>
                  <a:lnTo>
                    <a:pt x="9683" y="41522"/>
                  </a:lnTo>
                  <a:lnTo>
                    <a:pt x="41046" y="72324"/>
                  </a:lnTo>
                  <a:lnTo>
                    <a:pt x="51281" y="85641"/>
                  </a:lnTo>
                  <a:lnTo>
                    <a:pt x="51826" y="89255"/>
                  </a:lnTo>
                  <a:lnTo>
                    <a:pt x="50778" y="92370"/>
                  </a:lnTo>
                  <a:lnTo>
                    <a:pt x="48669" y="95152"/>
                  </a:lnTo>
                  <a:lnTo>
                    <a:pt x="35587" y="102439"/>
                  </a:lnTo>
                  <a:lnTo>
                    <a:pt x="26165" y="103129"/>
                  </a:lnTo>
                  <a:lnTo>
                    <a:pt x="21677" y="102325"/>
                  </a:lnTo>
                  <a:lnTo>
                    <a:pt x="12927" y="97669"/>
                  </a:lnTo>
                  <a:lnTo>
                    <a:pt x="0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472"/>
            <p:cNvSpPr/>
            <p:nvPr>
              <p:custDataLst>
                <p:tags r:id="rId173"/>
              </p:custDataLst>
            </p:nvPr>
          </p:nvSpPr>
          <p:spPr>
            <a:xfrm>
              <a:off x="5270500" y="11430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473"/>
            <p:cNvSpPr/>
            <p:nvPr>
              <p:custDataLst>
                <p:tags r:id="rId174"/>
              </p:custDataLst>
            </p:nvPr>
          </p:nvSpPr>
          <p:spPr>
            <a:xfrm>
              <a:off x="5161233" y="1181623"/>
              <a:ext cx="109268" cy="112120"/>
            </a:xfrm>
            <a:custGeom>
              <a:avLst/>
              <a:gdLst/>
              <a:ahLst/>
              <a:cxnLst/>
              <a:rect l="0" t="0" r="0" b="0"/>
              <a:pathLst>
                <a:path w="109268" h="112120">
                  <a:moveTo>
                    <a:pt x="33067" y="12177"/>
                  </a:moveTo>
                  <a:lnTo>
                    <a:pt x="33067" y="12177"/>
                  </a:lnTo>
                  <a:lnTo>
                    <a:pt x="29696" y="5435"/>
                  </a:lnTo>
                  <a:lnTo>
                    <a:pt x="27998" y="3449"/>
                  </a:lnTo>
                  <a:lnTo>
                    <a:pt x="24229" y="1242"/>
                  </a:lnTo>
                  <a:lnTo>
                    <a:pt x="14770" y="0"/>
                  </a:lnTo>
                  <a:lnTo>
                    <a:pt x="12402" y="1237"/>
                  </a:lnTo>
                  <a:lnTo>
                    <a:pt x="10823" y="3472"/>
                  </a:lnTo>
                  <a:lnTo>
                    <a:pt x="8602" y="13361"/>
                  </a:lnTo>
                  <a:lnTo>
                    <a:pt x="8788" y="21875"/>
                  </a:lnTo>
                  <a:lnTo>
                    <a:pt x="13565" y="38569"/>
                  </a:lnTo>
                  <a:lnTo>
                    <a:pt x="31448" y="69458"/>
                  </a:lnTo>
                  <a:lnTo>
                    <a:pt x="40427" y="85045"/>
                  </a:lnTo>
                  <a:lnTo>
                    <a:pt x="41502" y="89683"/>
                  </a:lnTo>
                  <a:lnTo>
                    <a:pt x="40814" y="98600"/>
                  </a:lnTo>
                  <a:lnTo>
                    <a:pt x="38937" y="102248"/>
                  </a:lnTo>
                  <a:lnTo>
                    <a:pt x="33089" y="108183"/>
                  </a:lnTo>
                  <a:lnTo>
                    <a:pt x="25786" y="111291"/>
                  </a:lnTo>
                  <a:lnTo>
                    <a:pt x="21863" y="112119"/>
                  </a:lnTo>
                  <a:lnTo>
                    <a:pt x="13741" y="111159"/>
                  </a:lnTo>
                  <a:lnTo>
                    <a:pt x="9599" y="109915"/>
                  </a:lnTo>
                  <a:lnTo>
                    <a:pt x="3117" y="104770"/>
                  </a:lnTo>
                  <a:lnTo>
                    <a:pt x="400" y="101422"/>
                  </a:lnTo>
                  <a:lnTo>
                    <a:pt x="0" y="97779"/>
                  </a:lnTo>
                  <a:lnTo>
                    <a:pt x="3318" y="89969"/>
                  </a:lnTo>
                  <a:lnTo>
                    <a:pt x="9750" y="81009"/>
                  </a:lnTo>
                  <a:lnTo>
                    <a:pt x="15884" y="78047"/>
                  </a:lnTo>
                  <a:lnTo>
                    <a:pt x="46489" y="68978"/>
                  </a:lnTo>
                  <a:lnTo>
                    <a:pt x="76907" y="59403"/>
                  </a:lnTo>
                  <a:lnTo>
                    <a:pt x="97070" y="56992"/>
                  </a:lnTo>
                  <a:lnTo>
                    <a:pt x="99724" y="58282"/>
                  </a:lnTo>
                  <a:lnTo>
                    <a:pt x="104556" y="63477"/>
                  </a:lnTo>
                  <a:lnTo>
                    <a:pt x="105421" y="67544"/>
                  </a:lnTo>
                  <a:lnTo>
                    <a:pt x="105502" y="87398"/>
                  </a:lnTo>
                  <a:lnTo>
                    <a:pt x="109267" y="1074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474"/>
            <p:cNvSpPr/>
            <p:nvPr>
              <p:custDataLst>
                <p:tags r:id="rId175"/>
              </p:custDataLst>
            </p:nvPr>
          </p:nvSpPr>
          <p:spPr>
            <a:xfrm>
              <a:off x="5049602" y="1211668"/>
              <a:ext cx="75851" cy="73310"/>
            </a:xfrm>
            <a:custGeom>
              <a:avLst/>
              <a:gdLst/>
              <a:ahLst/>
              <a:cxnLst/>
              <a:rect l="0" t="0" r="0" b="0"/>
              <a:pathLst>
                <a:path w="75851" h="73310">
                  <a:moveTo>
                    <a:pt x="43098" y="13882"/>
                  </a:moveTo>
                  <a:lnTo>
                    <a:pt x="43098" y="13882"/>
                  </a:lnTo>
                  <a:lnTo>
                    <a:pt x="39727" y="10511"/>
                  </a:lnTo>
                  <a:lnTo>
                    <a:pt x="34309" y="8856"/>
                  </a:lnTo>
                  <a:lnTo>
                    <a:pt x="30889" y="8415"/>
                  </a:lnTo>
                  <a:lnTo>
                    <a:pt x="19333" y="11165"/>
                  </a:lnTo>
                  <a:lnTo>
                    <a:pt x="13015" y="16437"/>
                  </a:lnTo>
                  <a:lnTo>
                    <a:pt x="7856" y="24190"/>
                  </a:lnTo>
                  <a:lnTo>
                    <a:pt x="1690" y="40455"/>
                  </a:lnTo>
                  <a:lnTo>
                    <a:pt x="0" y="52503"/>
                  </a:lnTo>
                  <a:lnTo>
                    <a:pt x="1666" y="57268"/>
                  </a:lnTo>
                  <a:lnTo>
                    <a:pt x="9161" y="64444"/>
                  </a:lnTo>
                  <a:lnTo>
                    <a:pt x="28652" y="72451"/>
                  </a:lnTo>
                  <a:lnTo>
                    <a:pt x="42322" y="73309"/>
                  </a:lnTo>
                  <a:lnTo>
                    <a:pt x="54748" y="70633"/>
                  </a:lnTo>
                  <a:lnTo>
                    <a:pt x="64973" y="64740"/>
                  </a:lnTo>
                  <a:lnTo>
                    <a:pt x="72340" y="55535"/>
                  </a:lnTo>
                  <a:lnTo>
                    <a:pt x="75293" y="50118"/>
                  </a:lnTo>
                  <a:lnTo>
                    <a:pt x="75850" y="44389"/>
                  </a:lnTo>
                  <a:lnTo>
                    <a:pt x="72706" y="32380"/>
                  </a:lnTo>
                  <a:lnTo>
                    <a:pt x="49095" y="1525"/>
                  </a:lnTo>
                  <a:lnTo>
                    <a:pt x="45685" y="0"/>
                  </a:lnTo>
                  <a:lnTo>
                    <a:pt x="30398" y="11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475"/>
            <p:cNvSpPr/>
            <p:nvPr>
              <p:custDataLst>
                <p:tags r:id="rId176"/>
              </p:custDataLst>
            </p:nvPr>
          </p:nvSpPr>
          <p:spPr>
            <a:xfrm>
              <a:off x="4940300" y="1218550"/>
              <a:ext cx="66440" cy="206706"/>
            </a:xfrm>
            <a:custGeom>
              <a:avLst/>
              <a:gdLst/>
              <a:ahLst/>
              <a:cxnLst/>
              <a:rect l="0" t="0" r="0" b="0"/>
              <a:pathLst>
                <a:path w="66440" h="206706">
                  <a:moveTo>
                    <a:pt x="12700" y="19700"/>
                  </a:moveTo>
                  <a:lnTo>
                    <a:pt x="12700" y="19700"/>
                  </a:lnTo>
                  <a:lnTo>
                    <a:pt x="12700" y="8765"/>
                  </a:lnTo>
                  <a:lnTo>
                    <a:pt x="12700" y="39624"/>
                  </a:lnTo>
                  <a:lnTo>
                    <a:pt x="12700" y="64068"/>
                  </a:lnTo>
                  <a:lnTo>
                    <a:pt x="12700" y="91395"/>
                  </a:lnTo>
                  <a:lnTo>
                    <a:pt x="12700" y="119298"/>
                  </a:lnTo>
                  <a:lnTo>
                    <a:pt x="12700" y="145810"/>
                  </a:lnTo>
                  <a:lnTo>
                    <a:pt x="10818" y="167942"/>
                  </a:lnTo>
                  <a:lnTo>
                    <a:pt x="7232" y="198403"/>
                  </a:lnTo>
                  <a:lnTo>
                    <a:pt x="6611" y="206705"/>
                  </a:lnTo>
                  <a:lnTo>
                    <a:pt x="6524" y="206459"/>
                  </a:lnTo>
                  <a:lnTo>
                    <a:pt x="3002" y="178732"/>
                  </a:lnTo>
                  <a:lnTo>
                    <a:pt x="1334" y="152940"/>
                  </a:lnTo>
                  <a:lnTo>
                    <a:pt x="593" y="121957"/>
                  </a:lnTo>
                  <a:lnTo>
                    <a:pt x="395" y="104804"/>
                  </a:lnTo>
                  <a:lnTo>
                    <a:pt x="264" y="87020"/>
                  </a:lnTo>
                  <a:lnTo>
                    <a:pt x="3880" y="57851"/>
                  </a:lnTo>
                  <a:lnTo>
                    <a:pt x="9485" y="34540"/>
                  </a:lnTo>
                  <a:lnTo>
                    <a:pt x="14329" y="17123"/>
                  </a:lnTo>
                  <a:lnTo>
                    <a:pt x="22596" y="6090"/>
                  </a:lnTo>
                  <a:lnTo>
                    <a:pt x="27764" y="2160"/>
                  </a:lnTo>
                  <a:lnTo>
                    <a:pt x="32621" y="245"/>
                  </a:lnTo>
                  <a:lnTo>
                    <a:pt x="41780" y="0"/>
                  </a:lnTo>
                  <a:lnTo>
                    <a:pt x="58240" y="7199"/>
                  </a:lnTo>
                  <a:lnTo>
                    <a:pt x="62110" y="11366"/>
                  </a:lnTo>
                  <a:lnTo>
                    <a:pt x="66410" y="21641"/>
                  </a:lnTo>
                  <a:lnTo>
                    <a:pt x="66439" y="33262"/>
                  </a:lnTo>
                  <a:lnTo>
                    <a:pt x="63395" y="45483"/>
                  </a:lnTo>
                  <a:lnTo>
                    <a:pt x="57338" y="57970"/>
                  </a:lnTo>
                  <a:lnTo>
                    <a:pt x="48062" y="66813"/>
                  </a:lnTo>
                  <a:lnTo>
                    <a:pt x="24859" y="78238"/>
                  </a:lnTo>
                  <a:lnTo>
                    <a:pt x="20101" y="78481"/>
                  </a:lnTo>
                  <a:lnTo>
                    <a:pt x="16223" y="77232"/>
                  </a:lnTo>
                  <a:lnTo>
                    <a:pt x="10032" y="72081"/>
                  </a:lnTo>
                  <a:lnTo>
                    <a:pt x="0" y="5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SMARTInkShape-Group112"/>
          <p:cNvGrpSpPr/>
          <p:nvPr/>
        </p:nvGrpSpPr>
        <p:grpSpPr>
          <a:xfrm>
            <a:off x="6992051" y="1016000"/>
            <a:ext cx="1047050" cy="319165"/>
            <a:chOff x="6992051" y="1016000"/>
            <a:chExt cx="1047050" cy="319165"/>
          </a:xfrm>
        </p:grpSpPr>
        <p:sp>
          <p:nvSpPr>
            <p:cNvPr id="54" name="SMARTInkShape-476"/>
            <p:cNvSpPr/>
            <p:nvPr>
              <p:custDataLst>
                <p:tags r:id="rId152"/>
              </p:custDataLst>
            </p:nvPr>
          </p:nvSpPr>
          <p:spPr>
            <a:xfrm>
              <a:off x="7759733" y="1016000"/>
              <a:ext cx="279368" cy="170060"/>
            </a:xfrm>
            <a:custGeom>
              <a:avLst/>
              <a:gdLst/>
              <a:ahLst/>
              <a:cxnLst/>
              <a:rect l="0" t="0" r="0" b="0"/>
              <a:pathLst>
                <a:path w="279368" h="170060">
                  <a:moveTo>
                    <a:pt x="63467" y="0"/>
                  </a:moveTo>
                  <a:lnTo>
                    <a:pt x="63467" y="0"/>
                  </a:lnTo>
                  <a:lnTo>
                    <a:pt x="52622" y="26759"/>
                  </a:lnTo>
                  <a:lnTo>
                    <a:pt x="42419" y="50934"/>
                  </a:lnTo>
                  <a:lnTo>
                    <a:pt x="30829" y="78141"/>
                  </a:lnTo>
                  <a:lnTo>
                    <a:pt x="19328" y="105285"/>
                  </a:lnTo>
                  <a:lnTo>
                    <a:pt x="9512" y="129108"/>
                  </a:lnTo>
                  <a:lnTo>
                    <a:pt x="2795" y="155612"/>
                  </a:lnTo>
                  <a:lnTo>
                    <a:pt x="215" y="170059"/>
                  </a:lnTo>
                  <a:lnTo>
                    <a:pt x="0" y="146781"/>
                  </a:lnTo>
                  <a:lnTo>
                    <a:pt x="1858" y="118985"/>
                  </a:lnTo>
                  <a:lnTo>
                    <a:pt x="6877" y="95933"/>
                  </a:lnTo>
                  <a:lnTo>
                    <a:pt x="10094" y="89203"/>
                  </a:lnTo>
                  <a:lnTo>
                    <a:pt x="10952" y="88397"/>
                  </a:lnTo>
                  <a:lnTo>
                    <a:pt x="39082" y="97709"/>
                  </a:lnTo>
                  <a:lnTo>
                    <a:pt x="67418" y="101258"/>
                  </a:lnTo>
                  <a:lnTo>
                    <a:pt x="74159" y="99567"/>
                  </a:lnTo>
                  <a:lnTo>
                    <a:pt x="83804" y="92766"/>
                  </a:lnTo>
                  <a:lnTo>
                    <a:pt x="100017" y="77681"/>
                  </a:lnTo>
                  <a:lnTo>
                    <a:pt x="87125" y="106216"/>
                  </a:lnTo>
                  <a:lnTo>
                    <a:pt x="79768" y="128643"/>
                  </a:lnTo>
                  <a:lnTo>
                    <a:pt x="80825" y="140430"/>
                  </a:lnTo>
                  <a:lnTo>
                    <a:pt x="83646" y="148962"/>
                  </a:lnTo>
                  <a:lnTo>
                    <a:pt x="85387" y="152224"/>
                  </a:lnTo>
                  <a:lnTo>
                    <a:pt x="88664" y="154400"/>
                  </a:lnTo>
                  <a:lnTo>
                    <a:pt x="97949" y="156816"/>
                  </a:lnTo>
                  <a:lnTo>
                    <a:pt x="109131" y="154128"/>
                  </a:lnTo>
                  <a:lnTo>
                    <a:pt x="120451" y="147523"/>
                  </a:lnTo>
                  <a:lnTo>
                    <a:pt x="130185" y="137533"/>
                  </a:lnTo>
                  <a:lnTo>
                    <a:pt x="143569" y="109508"/>
                  </a:lnTo>
                  <a:lnTo>
                    <a:pt x="156443" y="86518"/>
                  </a:lnTo>
                  <a:lnTo>
                    <a:pt x="155790" y="86606"/>
                  </a:lnTo>
                  <a:lnTo>
                    <a:pt x="148834" y="93473"/>
                  </a:lnTo>
                  <a:lnTo>
                    <a:pt x="131836" y="120996"/>
                  </a:lnTo>
                  <a:lnTo>
                    <a:pt x="127928" y="139350"/>
                  </a:lnTo>
                  <a:lnTo>
                    <a:pt x="127608" y="143700"/>
                  </a:lnTo>
                  <a:lnTo>
                    <a:pt x="128100" y="146600"/>
                  </a:lnTo>
                  <a:lnTo>
                    <a:pt x="129133" y="148533"/>
                  </a:lnTo>
                  <a:lnTo>
                    <a:pt x="130528" y="149822"/>
                  </a:lnTo>
                  <a:lnTo>
                    <a:pt x="132868" y="149976"/>
                  </a:lnTo>
                  <a:lnTo>
                    <a:pt x="139233" y="148265"/>
                  </a:lnTo>
                  <a:lnTo>
                    <a:pt x="170940" y="125223"/>
                  </a:lnTo>
                  <a:lnTo>
                    <a:pt x="185613" y="112507"/>
                  </a:lnTo>
                  <a:lnTo>
                    <a:pt x="188642" y="111693"/>
                  </a:lnTo>
                  <a:lnTo>
                    <a:pt x="200353" y="113920"/>
                  </a:lnTo>
                  <a:lnTo>
                    <a:pt x="219152" y="120993"/>
                  </a:lnTo>
                  <a:lnTo>
                    <a:pt x="225794" y="126447"/>
                  </a:lnTo>
                  <a:lnTo>
                    <a:pt x="236055" y="140712"/>
                  </a:lnTo>
                  <a:lnTo>
                    <a:pt x="240428" y="152778"/>
                  </a:lnTo>
                  <a:lnTo>
                    <a:pt x="242119" y="154769"/>
                  </a:lnTo>
                  <a:lnTo>
                    <a:pt x="246531" y="157964"/>
                  </a:lnTo>
                  <a:lnTo>
                    <a:pt x="246188" y="158226"/>
                  </a:lnTo>
                  <a:lnTo>
                    <a:pt x="243924" y="158517"/>
                  </a:lnTo>
                  <a:lnTo>
                    <a:pt x="243038" y="156478"/>
                  </a:lnTo>
                  <a:lnTo>
                    <a:pt x="241500" y="128844"/>
                  </a:lnTo>
                  <a:lnTo>
                    <a:pt x="244707" y="98383"/>
                  </a:lnTo>
                  <a:lnTo>
                    <a:pt x="246754" y="72660"/>
                  </a:lnTo>
                  <a:lnTo>
                    <a:pt x="252879" y="60280"/>
                  </a:lnTo>
                  <a:lnTo>
                    <a:pt x="263943" y="47577"/>
                  </a:lnTo>
                  <a:lnTo>
                    <a:pt x="265557" y="47240"/>
                  </a:lnTo>
                  <a:lnTo>
                    <a:pt x="267338" y="47721"/>
                  </a:lnTo>
                  <a:lnTo>
                    <a:pt x="279367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477"/>
            <p:cNvSpPr/>
            <p:nvPr>
              <p:custDataLst>
                <p:tags r:id="rId153"/>
              </p:custDataLst>
            </p:nvPr>
          </p:nvSpPr>
          <p:spPr>
            <a:xfrm>
              <a:off x="7625334" y="1118483"/>
              <a:ext cx="77217" cy="81668"/>
            </a:xfrm>
            <a:custGeom>
              <a:avLst/>
              <a:gdLst/>
              <a:ahLst/>
              <a:cxnLst/>
              <a:rect l="0" t="0" r="0" b="0"/>
              <a:pathLst>
                <a:path w="77217" h="81668">
                  <a:moveTo>
                    <a:pt x="70866" y="5467"/>
                  </a:moveTo>
                  <a:lnTo>
                    <a:pt x="70866" y="5467"/>
                  </a:lnTo>
                  <a:lnTo>
                    <a:pt x="64124" y="2096"/>
                  </a:lnTo>
                  <a:lnTo>
                    <a:pt x="46447" y="0"/>
                  </a:lnTo>
                  <a:lnTo>
                    <a:pt x="33202" y="5154"/>
                  </a:lnTo>
                  <a:lnTo>
                    <a:pt x="15727" y="19956"/>
                  </a:lnTo>
                  <a:lnTo>
                    <a:pt x="3493" y="37747"/>
                  </a:lnTo>
                  <a:lnTo>
                    <a:pt x="551" y="43920"/>
                  </a:lnTo>
                  <a:lnTo>
                    <a:pt x="0" y="49447"/>
                  </a:lnTo>
                  <a:lnTo>
                    <a:pt x="3152" y="59351"/>
                  </a:lnTo>
                  <a:lnTo>
                    <a:pt x="11137" y="66575"/>
                  </a:lnTo>
                  <a:lnTo>
                    <a:pt x="21742" y="71431"/>
                  </a:lnTo>
                  <a:lnTo>
                    <a:pt x="33511" y="73590"/>
                  </a:lnTo>
                  <a:lnTo>
                    <a:pt x="42034" y="72668"/>
                  </a:lnTo>
                  <a:lnTo>
                    <a:pt x="45294" y="71434"/>
                  </a:lnTo>
                  <a:lnTo>
                    <a:pt x="50799" y="66301"/>
                  </a:lnTo>
                  <a:lnTo>
                    <a:pt x="53255" y="62956"/>
                  </a:lnTo>
                  <a:lnTo>
                    <a:pt x="55983" y="53595"/>
                  </a:lnTo>
                  <a:lnTo>
                    <a:pt x="58607" y="42380"/>
                  </a:lnTo>
                  <a:lnTo>
                    <a:pt x="68973" y="18403"/>
                  </a:lnTo>
                  <a:lnTo>
                    <a:pt x="68898" y="17618"/>
                  </a:lnTo>
                  <a:lnTo>
                    <a:pt x="66934" y="20510"/>
                  </a:lnTo>
                  <a:lnTo>
                    <a:pt x="57926" y="46593"/>
                  </a:lnTo>
                  <a:lnTo>
                    <a:pt x="55889" y="54051"/>
                  </a:lnTo>
                  <a:lnTo>
                    <a:pt x="55943" y="60434"/>
                  </a:lnTo>
                  <a:lnTo>
                    <a:pt x="59765" y="71289"/>
                  </a:lnTo>
                  <a:lnTo>
                    <a:pt x="62760" y="74749"/>
                  </a:lnTo>
                  <a:lnTo>
                    <a:pt x="77216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478"/>
            <p:cNvSpPr/>
            <p:nvPr>
              <p:custDataLst>
                <p:tags r:id="rId154"/>
              </p:custDataLst>
            </p:nvPr>
          </p:nvSpPr>
          <p:spPr>
            <a:xfrm>
              <a:off x="7341419" y="1134271"/>
              <a:ext cx="278582" cy="200894"/>
            </a:xfrm>
            <a:custGeom>
              <a:avLst/>
              <a:gdLst/>
              <a:ahLst/>
              <a:cxnLst/>
              <a:rect l="0" t="0" r="0" b="0"/>
              <a:pathLst>
                <a:path w="278582" h="200894">
                  <a:moveTo>
                    <a:pt x="24581" y="40479"/>
                  </a:moveTo>
                  <a:lnTo>
                    <a:pt x="24581" y="40479"/>
                  </a:lnTo>
                  <a:lnTo>
                    <a:pt x="20217" y="62874"/>
                  </a:lnTo>
                  <a:lnTo>
                    <a:pt x="19113" y="85945"/>
                  </a:lnTo>
                  <a:lnTo>
                    <a:pt x="16742" y="112662"/>
                  </a:lnTo>
                  <a:lnTo>
                    <a:pt x="13335" y="139588"/>
                  </a:lnTo>
                  <a:lnTo>
                    <a:pt x="9470" y="163315"/>
                  </a:lnTo>
                  <a:lnTo>
                    <a:pt x="1945" y="195035"/>
                  </a:lnTo>
                  <a:lnTo>
                    <a:pt x="409" y="200893"/>
                  </a:lnTo>
                  <a:lnTo>
                    <a:pt x="0" y="200338"/>
                  </a:lnTo>
                  <a:lnTo>
                    <a:pt x="1224" y="176714"/>
                  </a:lnTo>
                  <a:lnTo>
                    <a:pt x="5028" y="149711"/>
                  </a:lnTo>
                  <a:lnTo>
                    <a:pt x="8018" y="131645"/>
                  </a:lnTo>
                  <a:lnTo>
                    <a:pt x="11422" y="111840"/>
                  </a:lnTo>
                  <a:lnTo>
                    <a:pt x="15808" y="93697"/>
                  </a:lnTo>
                  <a:lnTo>
                    <a:pt x="20849" y="76663"/>
                  </a:lnTo>
                  <a:lnTo>
                    <a:pt x="30683" y="48094"/>
                  </a:lnTo>
                  <a:lnTo>
                    <a:pt x="37407" y="30693"/>
                  </a:lnTo>
                  <a:lnTo>
                    <a:pt x="40892" y="25488"/>
                  </a:lnTo>
                  <a:lnTo>
                    <a:pt x="48528" y="19705"/>
                  </a:lnTo>
                  <a:lnTo>
                    <a:pt x="53246" y="20280"/>
                  </a:lnTo>
                  <a:lnTo>
                    <a:pt x="64132" y="26563"/>
                  </a:lnTo>
                  <a:lnTo>
                    <a:pt x="72263" y="36411"/>
                  </a:lnTo>
                  <a:lnTo>
                    <a:pt x="83232" y="63351"/>
                  </a:lnTo>
                  <a:lnTo>
                    <a:pt x="82731" y="71249"/>
                  </a:lnTo>
                  <a:lnTo>
                    <a:pt x="76531" y="87551"/>
                  </a:lnTo>
                  <a:lnTo>
                    <a:pt x="61140" y="109224"/>
                  </a:lnTo>
                  <a:lnTo>
                    <a:pt x="49296" y="116894"/>
                  </a:lnTo>
                  <a:lnTo>
                    <a:pt x="38388" y="119596"/>
                  </a:lnTo>
                  <a:lnTo>
                    <a:pt x="31188" y="118446"/>
                  </a:lnTo>
                  <a:lnTo>
                    <a:pt x="28985" y="115740"/>
                  </a:lnTo>
                  <a:lnTo>
                    <a:pt x="26539" y="107090"/>
                  </a:lnTo>
                  <a:lnTo>
                    <a:pt x="28002" y="101819"/>
                  </a:lnTo>
                  <a:lnTo>
                    <a:pt x="35273" y="90319"/>
                  </a:lnTo>
                  <a:lnTo>
                    <a:pt x="62258" y="70759"/>
                  </a:lnTo>
                  <a:lnTo>
                    <a:pt x="87172" y="58309"/>
                  </a:lnTo>
                  <a:lnTo>
                    <a:pt x="116582" y="49133"/>
                  </a:lnTo>
                  <a:lnTo>
                    <a:pt x="144817" y="37791"/>
                  </a:lnTo>
                  <a:lnTo>
                    <a:pt x="155160" y="29641"/>
                  </a:lnTo>
                  <a:lnTo>
                    <a:pt x="164949" y="17120"/>
                  </a:lnTo>
                  <a:lnTo>
                    <a:pt x="166138" y="13618"/>
                  </a:lnTo>
                  <a:lnTo>
                    <a:pt x="166224" y="10577"/>
                  </a:lnTo>
                  <a:lnTo>
                    <a:pt x="165576" y="7844"/>
                  </a:lnTo>
                  <a:lnTo>
                    <a:pt x="163028" y="6728"/>
                  </a:lnTo>
                  <a:lnTo>
                    <a:pt x="154552" y="7369"/>
                  </a:lnTo>
                  <a:lnTo>
                    <a:pt x="145611" y="13769"/>
                  </a:lnTo>
                  <a:lnTo>
                    <a:pt x="131743" y="31754"/>
                  </a:lnTo>
                  <a:lnTo>
                    <a:pt x="127829" y="44636"/>
                  </a:lnTo>
                  <a:lnTo>
                    <a:pt x="128691" y="48189"/>
                  </a:lnTo>
                  <a:lnTo>
                    <a:pt x="133411" y="54019"/>
                  </a:lnTo>
                  <a:lnTo>
                    <a:pt x="145857" y="55198"/>
                  </a:lnTo>
                  <a:lnTo>
                    <a:pt x="161737" y="52665"/>
                  </a:lnTo>
                  <a:lnTo>
                    <a:pt x="189179" y="41423"/>
                  </a:lnTo>
                  <a:lnTo>
                    <a:pt x="208582" y="36290"/>
                  </a:lnTo>
                  <a:lnTo>
                    <a:pt x="227359" y="34556"/>
                  </a:lnTo>
                  <a:lnTo>
                    <a:pt x="242237" y="37626"/>
                  </a:lnTo>
                  <a:lnTo>
                    <a:pt x="248317" y="41093"/>
                  </a:lnTo>
                  <a:lnTo>
                    <a:pt x="251019" y="44985"/>
                  </a:lnTo>
                  <a:lnTo>
                    <a:pt x="252220" y="49067"/>
                  </a:lnTo>
                  <a:lnTo>
                    <a:pt x="251835" y="50438"/>
                  </a:lnTo>
                  <a:lnTo>
                    <a:pt x="250873" y="51351"/>
                  </a:lnTo>
                  <a:lnTo>
                    <a:pt x="249525" y="51960"/>
                  </a:lnTo>
                  <a:lnTo>
                    <a:pt x="248627" y="51661"/>
                  </a:lnTo>
                  <a:lnTo>
                    <a:pt x="248028" y="50756"/>
                  </a:lnTo>
                  <a:lnTo>
                    <a:pt x="247363" y="46458"/>
                  </a:lnTo>
                  <a:lnTo>
                    <a:pt x="243219" y="15900"/>
                  </a:lnTo>
                  <a:lnTo>
                    <a:pt x="244755" y="8859"/>
                  </a:lnTo>
                  <a:lnTo>
                    <a:pt x="249671" y="3377"/>
                  </a:lnTo>
                  <a:lnTo>
                    <a:pt x="252958" y="928"/>
                  </a:lnTo>
                  <a:lnTo>
                    <a:pt x="257265" y="0"/>
                  </a:lnTo>
                  <a:lnTo>
                    <a:pt x="278581" y="23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479"/>
            <p:cNvSpPr/>
            <p:nvPr>
              <p:custDataLst>
                <p:tags r:id="rId155"/>
              </p:custDataLst>
            </p:nvPr>
          </p:nvSpPr>
          <p:spPr>
            <a:xfrm>
              <a:off x="6992051" y="1066800"/>
              <a:ext cx="304100" cy="159589"/>
            </a:xfrm>
            <a:custGeom>
              <a:avLst/>
              <a:gdLst/>
              <a:ahLst/>
              <a:cxnLst/>
              <a:rect l="0" t="0" r="0" b="0"/>
              <a:pathLst>
                <a:path w="304100" h="159589">
                  <a:moveTo>
                    <a:pt x="62799" y="0"/>
                  </a:moveTo>
                  <a:lnTo>
                    <a:pt x="62799" y="0"/>
                  </a:lnTo>
                  <a:lnTo>
                    <a:pt x="59428" y="3371"/>
                  </a:lnTo>
                  <a:lnTo>
                    <a:pt x="50590" y="29064"/>
                  </a:lnTo>
                  <a:lnTo>
                    <a:pt x="39263" y="54310"/>
                  </a:lnTo>
                  <a:lnTo>
                    <a:pt x="26234" y="81993"/>
                  </a:lnTo>
                  <a:lnTo>
                    <a:pt x="15738" y="110760"/>
                  </a:lnTo>
                  <a:lnTo>
                    <a:pt x="8639" y="141238"/>
                  </a:lnTo>
                  <a:lnTo>
                    <a:pt x="6042" y="159588"/>
                  </a:lnTo>
                  <a:lnTo>
                    <a:pt x="2356" y="145432"/>
                  </a:lnTo>
                  <a:lnTo>
                    <a:pt x="3576" y="120075"/>
                  </a:lnTo>
                  <a:lnTo>
                    <a:pt x="349" y="88955"/>
                  </a:lnTo>
                  <a:lnTo>
                    <a:pt x="0" y="86820"/>
                  </a:lnTo>
                  <a:lnTo>
                    <a:pt x="472" y="86102"/>
                  </a:lnTo>
                  <a:lnTo>
                    <a:pt x="1492" y="86329"/>
                  </a:lnTo>
                  <a:lnTo>
                    <a:pt x="2878" y="87186"/>
                  </a:lnTo>
                  <a:lnTo>
                    <a:pt x="32914" y="95582"/>
                  </a:lnTo>
                  <a:lnTo>
                    <a:pt x="60764" y="99817"/>
                  </a:lnTo>
                  <a:lnTo>
                    <a:pt x="90183" y="99190"/>
                  </a:lnTo>
                  <a:lnTo>
                    <a:pt x="104603" y="95590"/>
                  </a:lnTo>
                  <a:lnTo>
                    <a:pt x="126535" y="81175"/>
                  </a:lnTo>
                  <a:lnTo>
                    <a:pt x="127162" y="78106"/>
                  </a:lnTo>
                  <a:lnTo>
                    <a:pt x="126168" y="74648"/>
                  </a:lnTo>
                  <a:lnTo>
                    <a:pt x="121302" y="67749"/>
                  </a:lnTo>
                  <a:lnTo>
                    <a:pt x="114435" y="62331"/>
                  </a:lnTo>
                  <a:lnTo>
                    <a:pt x="111335" y="62015"/>
                  </a:lnTo>
                  <a:lnTo>
                    <a:pt x="108561" y="63216"/>
                  </a:lnTo>
                  <a:lnTo>
                    <a:pt x="92300" y="78652"/>
                  </a:lnTo>
                  <a:lnTo>
                    <a:pt x="86494" y="89990"/>
                  </a:lnTo>
                  <a:lnTo>
                    <a:pt x="84619" y="102084"/>
                  </a:lnTo>
                  <a:lnTo>
                    <a:pt x="87530" y="120088"/>
                  </a:lnTo>
                  <a:lnTo>
                    <a:pt x="92862" y="133967"/>
                  </a:lnTo>
                  <a:lnTo>
                    <a:pt x="96857" y="140210"/>
                  </a:lnTo>
                  <a:lnTo>
                    <a:pt x="98909" y="141451"/>
                  </a:lnTo>
                  <a:lnTo>
                    <a:pt x="100983" y="141573"/>
                  </a:lnTo>
                  <a:lnTo>
                    <a:pt x="119495" y="133328"/>
                  </a:lnTo>
                  <a:lnTo>
                    <a:pt x="145259" y="112336"/>
                  </a:lnTo>
                  <a:lnTo>
                    <a:pt x="176960" y="81173"/>
                  </a:lnTo>
                  <a:lnTo>
                    <a:pt x="180565" y="78410"/>
                  </a:lnTo>
                  <a:lnTo>
                    <a:pt x="181527" y="78379"/>
                  </a:lnTo>
                  <a:lnTo>
                    <a:pt x="182168" y="79064"/>
                  </a:lnTo>
                  <a:lnTo>
                    <a:pt x="182595" y="80226"/>
                  </a:lnTo>
                  <a:lnTo>
                    <a:pt x="177458" y="108190"/>
                  </a:lnTo>
                  <a:lnTo>
                    <a:pt x="176553" y="116523"/>
                  </a:lnTo>
                  <a:lnTo>
                    <a:pt x="173488" y="128443"/>
                  </a:lnTo>
                  <a:lnTo>
                    <a:pt x="175024" y="134226"/>
                  </a:lnTo>
                  <a:lnTo>
                    <a:pt x="176421" y="136051"/>
                  </a:lnTo>
                  <a:lnTo>
                    <a:pt x="179855" y="138078"/>
                  </a:lnTo>
                  <a:lnTo>
                    <a:pt x="182464" y="137208"/>
                  </a:lnTo>
                  <a:lnTo>
                    <a:pt x="189126" y="132477"/>
                  </a:lnTo>
                  <a:lnTo>
                    <a:pt x="212344" y="104953"/>
                  </a:lnTo>
                  <a:lnTo>
                    <a:pt x="231176" y="87602"/>
                  </a:lnTo>
                  <a:lnTo>
                    <a:pt x="238738" y="83548"/>
                  </a:lnTo>
                  <a:lnTo>
                    <a:pt x="239771" y="88638"/>
                  </a:lnTo>
                  <a:lnTo>
                    <a:pt x="240551" y="118518"/>
                  </a:lnTo>
                  <a:lnTo>
                    <a:pt x="242459" y="125112"/>
                  </a:lnTo>
                  <a:lnTo>
                    <a:pt x="246062" y="131723"/>
                  </a:lnTo>
                  <a:lnTo>
                    <a:pt x="250318" y="128864"/>
                  </a:lnTo>
                  <a:lnTo>
                    <a:pt x="277671" y="107556"/>
                  </a:lnTo>
                  <a:lnTo>
                    <a:pt x="285298" y="100014"/>
                  </a:lnTo>
                  <a:lnTo>
                    <a:pt x="289591" y="93212"/>
                  </a:lnTo>
                  <a:lnTo>
                    <a:pt x="290194" y="93186"/>
                  </a:lnTo>
                  <a:lnTo>
                    <a:pt x="290596" y="93874"/>
                  </a:lnTo>
                  <a:lnTo>
                    <a:pt x="291352" y="121901"/>
                  </a:lnTo>
                  <a:lnTo>
                    <a:pt x="291378" y="133906"/>
                  </a:lnTo>
                  <a:lnTo>
                    <a:pt x="295152" y="144416"/>
                  </a:lnTo>
                  <a:lnTo>
                    <a:pt x="304099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SMARTInkShape-Group113"/>
          <p:cNvGrpSpPr/>
          <p:nvPr/>
        </p:nvGrpSpPr>
        <p:grpSpPr>
          <a:xfrm>
            <a:off x="876300" y="2095500"/>
            <a:ext cx="405278" cy="521129"/>
            <a:chOff x="876300" y="2095500"/>
            <a:chExt cx="405278" cy="521129"/>
          </a:xfrm>
        </p:grpSpPr>
        <p:sp>
          <p:nvSpPr>
            <p:cNvPr id="59" name="SMARTInkShape-480"/>
            <p:cNvSpPr/>
            <p:nvPr>
              <p:custDataLst>
                <p:tags r:id="rId148"/>
              </p:custDataLst>
            </p:nvPr>
          </p:nvSpPr>
          <p:spPr>
            <a:xfrm>
              <a:off x="1231900" y="2095500"/>
              <a:ext cx="49678" cy="184151"/>
            </a:xfrm>
            <a:custGeom>
              <a:avLst/>
              <a:gdLst/>
              <a:ahLst/>
              <a:cxnLst/>
              <a:rect l="0" t="0" r="0" b="0"/>
              <a:pathLst>
                <a:path w="49678" h="1841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1"/>
                  </a:lnTo>
                  <a:lnTo>
                    <a:pt x="7878" y="11550"/>
                  </a:lnTo>
                  <a:lnTo>
                    <a:pt x="25075" y="39545"/>
                  </a:lnTo>
                  <a:lnTo>
                    <a:pt x="38004" y="65810"/>
                  </a:lnTo>
                  <a:lnTo>
                    <a:pt x="47009" y="94053"/>
                  </a:lnTo>
                  <a:lnTo>
                    <a:pt x="49677" y="122177"/>
                  </a:lnTo>
                  <a:lnTo>
                    <a:pt x="48586" y="149089"/>
                  </a:lnTo>
                  <a:lnTo>
                    <a:pt x="3810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481"/>
            <p:cNvSpPr/>
            <p:nvPr>
              <p:custDataLst>
                <p:tags r:id="rId149"/>
              </p:custDataLst>
            </p:nvPr>
          </p:nvSpPr>
          <p:spPr>
            <a:xfrm>
              <a:off x="1118744" y="2184400"/>
              <a:ext cx="109507" cy="57151"/>
            </a:xfrm>
            <a:custGeom>
              <a:avLst/>
              <a:gdLst/>
              <a:ahLst/>
              <a:cxnLst/>
              <a:rect l="0" t="0" r="0" b="0"/>
              <a:pathLst>
                <a:path w="109507" h="57151">
                  <a:moveTo>
                    <a:pt x="11556" y="0"/>
                  </a:moveTo>
                  <a:lnTo>
                    <a:pt x="11556" y="0"/>
                  </a:lnTo>
                  <a:lnTo>
                    <a:pt x="1431" y="26026"/>
                  </a:lnTo>
                  <a:lnTo>
                    <a:pt x="0" y="35321"/>
                  </a:lnTo>
                  <a:lnTo>
                    <a:pt x="1246" y="42274"/>
                  </a:lnTo>
                  <a:lnTo>
                    <a:pt x="4424" y="49116"/>
                  </a:lnTo>
                  <a:lnTo>
                    <a:pt x="5390" y="48972"/>
                  </a:lnTo>
                  <a:lnTo>
                    <a:pt x="13892" y="41789"/>
                  </a:lnTo>
                  <a:lnTo>
                    <a:pt x="17347" y="38443"/>
                  </a:lnTo>
                  <a:lnTo>
                    <a:pt x="21185" y="29080"/>
                  </a:lnTo>
                  <a:lnTo>
                    <a:pt x="23597" y="19274"/>
                  </a:lnTo>
                  <a:lnTo>
                    <a:pt x="29544" y="8191"/>
                  </a:lnTo>
                  <a:lnTo>
                    <a:pt x="30603" y="7577"/>
                  </a:lnTo>
                  <a:lnTo>
                    <a:pt x="33662" y="6896"/>
                  </a:lnTo>
                  <a:lnTo>
                    <a:pt x="42722" y="9883"/>
                  </a:lnTo>
                  <a:lnTo>
                    <a:pt x="45033" y="12233"/>
                  </a:lnTo>
                  <a:lnTo>
                    <a:pt x="54943" y="35738"/>
                  </a:lnTo>
                  <a:lnTo>
                    <a:pt x="55796" y="41292"/>
                  </a:lnTo>
                  <a:lnTo>
                    <a:pt x="57846" y="35177"/>
                  </a:lnTo>
                  <a:lnTo>
                    <a:pt x="68868" y="14325"/>
                  </a:lnTo>
                  <a:lnTo>
                    <a:pt x="73011" y="9894"/>
                  </a:lnTo>
                  <a:lnTo>
                    <a:pt x="77205" y="7925"/>
                  </a:lnTo>
                  <a:lnTo>
                    <a:pt x="79311" y="8106"/>
                  </a:lnTo>
                  <a:lnTo>
                    <a:pt x="83532" y="10188"/>
                  </a:lnTo>
                  <a:lnTo>
                    <a:pt x="84940" y="12436"/>
                  </a:lnTo>
                  <a:lnTo>
                    <a:pt x="88333" y="22343"/>
                  </a:lnTo>
                  <a:lnTo>
                    <a:pt x="108739" y="46241"/>
                  </a:lnTo>
                  <a:lnTo>
                    <a:pt x="109506" y="48466"/>
                  </a:lnTo>
                  <a:lnTo>
                    <a:pt x="109311" y="50655"/>
                  </a:lnTo>
                  <a:lnTo>
                    <a:pt x="106806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482"/>
            <p:cNvSpPr/>
            <p:nvPr>
              <p:custDataLst>
                <p:tags r:id="rId150"/>
              </p:custDataLst>
            </p:nvPr>
          </p:nvSpPr>
          <p:spPr>
            <a:xfrm>
              <a:off x="1031226" y="2127250"/>
              <a:ext cx="60975" cy="134259"/>
            </a:xfrm>
            <a:custGeom>
              <a:avLst/>
              <a:gdLst/>
              <a:ahLst/>
              <a:cxnLst/>
              <a:rect l="0" t="0" r="0" b="0"/>
              <a:pathLst>
                <a:path w="60975" h="134259">
                  <a:moveTo>
                    <a:pt x="48274" y="0"/>
                  </a:moveTo>
                  <a:lnTo>
                    <a:pt x="48274" y="0"/>
                  </a:lnTo>
                  <a:lnTo>
                    <a:pt x="41532" y="0"/>
                  </a:lnTo>
                  <a:lnTo>
                    <a:pt x="27227" y="6742"/>
                  </a:lnTo>
                  <a:lnTo>
                    <a:pt x="17518" y="19459"/>
                  </a:lnTo>
                  <a:lnTo>
                    <a:pt x="6000" y="44571"/>
                  </a:lnTo>
                  <a:lnTo>
                    <a:pt x="0" y="71767"/>
                  </a:lnTo>
                  <a:lnTo>
                    <a:pt x="104" y="98405"/>
                  </a:lnTo>
                  <a:lnTo>
                    <a:pt x="3582" y="112175"/>
                  </a:lnTo>
                  <a:lnTo>
                    <a:pt x="9831" y="122998"/>
                  </a:lnTo>
                  <a:lnTo>
                    <a:pt x="21075" y="130630"/>
                  </a:lnTo>
                  <a:lnTo>
                    <a:pt x="28025" y="133654"/>
                  </a:lnTo>
                  <a:lnTo>
                    <a:pt x="34775" y="134258"/>
                  </a:lnTo>
                  <a:lnTo>
                    <a:pt x="6097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483"/>
            <p:cNvSpPr/>
            <p:nvPr>
              <p:custDataLst>
                <p:tags r:id="rId151"/>
              </p:custDataLst>
            </p:nvPr>
          </p:nvSpPr>
          <p:spPr>
            <a:xfrm>
              <a:off x="876300" y="2274967"/>
              <a:ext cx="117144" cy="341662"/>
            </a:xfrm>
            <a:custGeom>
              <a:avLst/>
              <a:gdLst/>
              <a:ahLst/>
              <a:cxnLst/>
              <a:rect l="0" t="0" r="0" b="0"/>
              <a:pathLst>
                <a:path w="117144" h="341662">
                  <a:moveTo>
                    <a:pt x="25400" y="23733"/>
                  </a:moveTo>
                  <a:lnTo>
                    <a:pt x="25400" y="23733"/>
                  </a:lnTo>
                  <a:lnTo>
                    <a:pt x="32308" y="6773"/>
                  </a:lnTo>
                  <a:lnTo>
                    <a:pt x="36956" y="0"/>
                  </a:lnTo>
                  <a:lnTo>
                    <a:pt x="27202" y="30937"/>
                  </a:lnTo>
                  <a:lnTo>
                    <a:pt x="22485" y="59107"/>
                  </a:lnTo>
                  <a:lnTo>
                    <a:pt x="25634" y="88385"/>
                  </a:lnTo>
                  <a:lnTo>
                    <a:pt x="31619" y="103973"/>
                  </a:lnTo>
                  <a:lnTo>
                    <a:pt x="40864" y="114193"/>
                  </a:lnTo>
                  <a:lnTo>
                    <a:pt x="51323" y="120382"/>
                  </a:lnTo>
                  <a:lnTo>
                    <a:pt x="60675" y="123133"/>
                  </a:lnTo>
                  <a:lnTo>
                    <a:pt x="65144" y="121749"/>
                  </a:lnTo>
                  <a:lnTo>
                    <a:pt x="73874" y="114568"/>
                  </a:lnTo>
                  <a:lnTo>
                    <a:pt x="83350" y="95254"/>
                  </a:lnTo>
                  <a:lnTo>
                    <a:pt x="92168" y="64149"/>
                  </a:lnTo>
                  <a:lnTo>
                    <a:pt x="94979" y="39850"/>
                  </a:lnTo>
                  <a:lnTo>
                    <a:pt x="95070" y="40123"/>
                  </a:lnTo>
                  <a:lnTo>
                    <a:pt x="95876" y="43717"/>
                  </a:lnTo>
                  <a:lnTo>
                    <a:pt x="102142" y="68916"/>
                  </a:lnTo>
                  <a:lnTo>
                    <a:pt x="106074" y="91792"/>
                  </a:lnTo>
                  <a:lnTo>
                    <a:pt x="110174" y="120774"/>
                  </a:lnTo>
                  <a:lnTo>
                    <a:pt x="112255" y="137816"/>
                  </a:lnTo>
                  <a:lnTo>
                    <a:pt x="114348" y="156233"/>
                  </a:lnTo>
                  <a:lnTo>
                    <a:pt x="116449" y="175566"/>
                  </a:lnTo>
                  <a:lnTo>
                    <a:pt x="117143" y="193394"/>
                  </a:lnTo>
                  <a:lnTo>
                    <a:pt x="116901" y="210218"/>
                  </a:lnTo>
                  <a:lnTo>
                    <a:pt x="114751" y="241376"/>
                  </a:lnTo>
                  <a:lnTo>
                    <a:pt x="111443" y="269335"/>
                  </a:lnTo>
                  <a:lnTo>
                    <a:pt x="105740" y="293992"/>
                  </a:lnTo>
                  <a:lnTo>
                    <a:pt x="97795" y="314592"/>
                  </a:lnTo>
                  <a:lnTo>
                    <a:pt x="87209" y="328452"/>
                  </a:lnTo>
                  <a:lnTo>
                    <a:pt x="69349" y="340817"/>
                  </a:lnTo>
                  <a:lnTo>
                    <a:pt x="63166" y="341661"/>
                  </a:lnTo>
                  <a:lnTo>
                    <a:pt x="50652" y="338836"/>
                  </a:lnTo>
                  <a:lnTo>
                    <a:pt x="38034" y="327233"/>
                  </a:lnTo>
                  <a:lnTo>
                    <a:pt x="20912" y="302747"/>
                  </a:lnTo>
                  <a:lnTo>
                    <a:pt x="8783" y="277619"/>
                  </a:lnTo>
                  <a:lnTo>
                    <a:pt x="0" y="2523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" name="SMARTInkShape-Group114"/>
          <p:cNvGrpSpPr/>
          <p:nvPr/>
        </p:nvGrpSpPr>
        <p:grpSpPr>
          <a:xfrm>
            <a:off x="1473200" y="2076450"/>
            <a:ext cx="1438759" cy="515974"/>
            <a:chOff x="1473200" y="2076450"/>
            <a:chExt cx="1438759" cy="515974"/>
          </a:xfrm>
        </p:grpSpPr>
        <p:sp>
          <p:nvSpPr>
            <p:cNvPr id="64" name="SMARTInkShape-484"/>
            <p:cNvSpPr/>
            <p:nvPr>
              <p:custDataLst>
                <p:tags r:id="rId136"/>
              </p:custDataLst>
            </p:nvPr>
          </p:nvSpPr>
          <p:spPr>
            <a:xfrm>
              <a:off x="2908300" y="2413000"/>
              <a:ext cx="3659" cy="82551"/>
            </a:xfrm>
            <a:custGeom>
              <a:avLst/>
              <a:gdLst/>
              <a:ahLst/>
              <a:cxnLst/>
              <a:rect l="0" t="0" r="0" b="0"/>
              <a:pathLst>
                <a:path w="3659" h="82551">
                  <a:moveTo>
                    <a:pt x="0" y="0"/>
                  </a:moveTo>
                  <a:lnTo>
                    <a:pt x="0" y="0"/>
                  </a:lnTo>
                  <a:lnTo>
                    <a:pt x="706" y="10844"/>
                  </a:lnTo>
                  <a:lnTo>
                    <a:pt x="3658" y="26732"/>
                  </a:lnTo>
                  <a:lnTo>
                    <a:pt x="621" y="57325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485"/>
            <p:cNvSpPr/>
            <p:nvPr>
              <p:custDataLst>
                <p:tags r:id="rId137"/>
              </p:custDataLst>
            </p:nvPr>
          </p:nvSpPr>
          <p:spPr>
            <a:xfrm>
              <a:off x="2774950" y="2076450"/>
              <a:ext cx="21895" cy="139701"/>
            </a:xfrm>
            <a:custGeom>
              <a:avLst/>
              <a:gdLst/>
              <a:ahLst/>
              <a:cxnLst/>
              <a:rect l="0" t="0" r="0" b="0"/>
              <a:pathLst>
                <a:path w="21895" h="139701">
                  <a:moveTo>
                    <a:pt x="0" y="0"/>
                  </a:moveTo>
                  <a:lnTo>
                    <a:pt x="0" y="0"/>
                  </a:lnTo>
                  <a:lnTo>
                    <a:pt x="10831" y="28143"/>
                  </a:lnTo>
                  <a:lnTo>
                    <a:pt x="17007" y="54278"/>
                  </a:lnTo>
                  <a:lnTo>
                    <a:pt x="21894" y="80209"/>
                  </a:lnTo>
                  <a:lnTo>
                    <a:pt x="18795" y="105767"/>
                  </a:lnTo>
                  <a:lnTo>
                    <a:pt x="635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486"/>
            <p:cNvSpPr/>
            <p:nvPr>
              <p:custDataLst>
                <p:tags r:id="rId138"/>
              </p:custDataLst>
            </p:nvPr>
          </p:nvSpPr>
          <p:spPr>
            <a:xfrm>
              <a:off x="2369956" y="2108200"/>
              <a:ext cx="30345" cy="120651"/>
            </a:xfrm>
            <a:custGeom>
              <a:avLst/>
              <a:gdLst/>
              <a:ahLst/>
              <a:cxnLst/>
              <a:rect l="0" t="0" r="0" b="0"/>
              <a:pathLst>
                <a:path w="30345" h="120651">
                  <a:moveTo>
                    <a:pt x="17644" y="0"/>
                  </a:moveTo>
                  <a:lnTo>
                    <a:pt x="17644" y="0"/>
                  </a:lnTo>
                  <a:lnTo>
                    <a:pt x="8210" y="10844"/>
                  </a:lnTo>
                  <a:lnTo>
                    <a:pt x="3338" y="21048"/>
                  </a:lnTo>
                  <a:lnTo>
                    <a:pt x="0" y="45434"/>
                  </a:lnTo>
                  <a:lnTo>
                    <a:pt x="5752" y="75002"/>
                  </a:lnTo>
                  <a:lnTo>
                    <a:pt x="19765" y="102734"/>
                  </a:lnTo>
                  <a:lnTo>
                    <a:pt x="30344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487"/>
            <p:cNvSpPr/>
            <p:nvPr>
              <p:custDataLst>
                <p:tags r:id="rId139"/>
              </p:custDataLst>
            </p:nvPr>
          </p:nvSpPr>
          <p:spPr>
            <a:xfrm>
              <a:off x="2673350" y="2124647"/>
              <a:ext cx="44451" cy="66104"/>
            </a:xfrm>
            <a:custGeom>
              <a:avLst/>
              <a:gdLst/>
              <a:ahLst/>
              <a:cxnLst/>
              <a:rect l="0" t="0" r="0" b="0"/>
              <a:pathLst>
                <a:path w="44451" h="66104">
                  <a:moveTo>
                    <a:pt x="0" y="40703"/>
                  </a:moveTo>
                  <a:lnTo>
                    <a:pt x="0" y="40703"/>
                  </a:lnTo>
                  <a:lnTo>
                    <a:pt x="6742" y="40703"/>
                  </a:lnTo>
                  <a:lnTo>
                    <a:pt x="11933" y="38821"/>
                  </a:lnTo>
                  <a:lnTo>
                    <a:pt x="14306" y="37332"/>
                  </a:lnTo>
                  <a:lnTo>
                    <a:pt x="33262" y="13571"/>
                  </a:lnTo>
                  <a:lnTo>
                    <a:pt x="40834" y="816"/>
                  </a:lnTo>
                  <a:lnTo>
                    <a:pt x="42039" y="0"/>
                  </a:lnTo>
                  <a:lnTo>
                    <a:pt x="42843" y="162"/>
                  </a:lnTo>
                  <a:lnTo>
                    <a:pt x="43379" y="976"/>
                  </a:lnTo>
                  <a:lnTo>
                    <a:pt x="44387" y="28534"/>
                  </a:lnTo>
                  <a:lnTo>
                    <a:pt x="44447" y="58457"/>
                  </a:lnTo>
                  <a:lnTo>
                    <a:pt x="44450" y="661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488"/>
            <p:cNvSpPr/>
            <p:nvPr>
              <p:custDataLst>
                <p:tags r:id="rId140"/>
              </p:custDataLst>
            </p:nvPr>
          </p:nvSpPr>
          <p:spPr>
            <a:xfrm>
              <a:off x="2603500" y="216535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8" y="5026"/>
                  </a:lnTo>
                  <a:lnTo>
                    <a:pt x="317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489"/>
            <p:cNvSpPr/>
            <p:nvPr>
              <p:custDataLst>
                <p:tags r:id="rId141"/>
              </p:custDataLst>
            </p:nvPr>
          </p:nvSpPr>
          <p:spPr>
            <a:xfrm>
              <a:off x="2445142" y="2144804"/>
              <a:ext cx="113909" cy="70302"/>
            </a:xfrm>
            <a:custGeom>
              <a:avLst/>
              <a:gdLst/>
              <a:ahLst/>
              <a:cxnLst/>
              <a:rect l="0" t="0" r="0" b="0"/>
              <a:pathLst>
                <a:path w="113909" h="70302">
                  <a:moveTo>
                    <a:pt x="5958" y="1496"/>
                  </a:moveTo>
                  <a:lnTo>
                    <a:pt x="5958" y="1496"/>
                  </a:lnTo>
                  <a:lnTo>
                    <a:pt x="2587" y="8238"/>
                  </a:lnTo>
                  <a:lnTo>
                    <a:pt x="0" y="37278"/>
                  </a:lnTo>
                  <a:lnTo>
                    <a:pt x="1606" y="53491"/>
                  </a:lnTo>
                  <a:lnTo>
                    <a:pt x="4729" y="63410"/>
                  </a:lnTo>
                  <a:lnTo>
                    <a:pt x="6550" y="66056"/>
                  </a:lnTo>
                  <a:lnTo>
                    <a:pt x="10454" y="68995"/>
                  </a:lnTo>
                  <a:lnTo>
                    <a:pt x="14542" y="70301"/>
                  </a:lnTo>
                  <a:lnTo>
                    <a:pt x="16619" y="69238"/>
                  </a:lnTo>
                  <a:lnTo>
                    <a:pt x="20809" y="64294"/>
                  </a:lnTo>
                  <a:lnTo>
                    <a:pt x="33478" y="32627"/>
                  </a:lnTo>
                  <a:lnTo>
                    <a:pt x="44058" y="5177"/>
                  </a:lnTo>
                  <a:lnTo>
                    <a:pt x="46175" y="1834"/>
                  </a:lnTo>
                  <a:lnTo>
                    <a:pt x="48291" y="310"/>
                  </a:lnTo>
                  <a:lnTo>
                    <a:pt x="50408" y="0"/>
                  </a:lnTo>
                  <a:lnTo>
                    <a:pt x="52525" y="498"/>
                  </a:lnTo>
                  <a:lnTo>
                    <a:pt x="53936" y="1537"/>
                  </a:lnTo>
                  <a:lnTo>
                    <a:pt x="54877" y="2934"/>
                  </a:lnTo>
                  <a:lnTo>
                    <a:pt x="61619" y="23111"/>
                  </a:lnTo>
                  <a:lnTo>
                    <a:pt x="63082" y="50866"/>
                  </a:lnTo>
                  <a:lnTo>
                    <a:pt x="81405" y="22405"/>
                  </a:lnTo>
                  <a:lnTo>
                    <a:pt x="89775" y="13257"/>
                  </a:lnTo>
                  <a:lnTo>
                    <a:pt x="92175" y="12159"/>
                  </a:lnTo>
                  <a:lnTo>
                    <a:pt x="94480" y="12133"/>
                  </a:lnTo>
                  <a:lnTo>
                    <a:pt x="96723" y="12820"/>
                  </a:lnTo>
                  <a:lnTo>
                    <a:pt x="98218" y="13984"/>
                  </a:lnTo>
                  <a:lnTo>
                    <a:pt x="104185" y="26284"/>
                  </a:lnTo>
                  <a:lnTo>
                    <a:pt x="108996" y="44263"/>
                  </a:lnTo>
                  <a:lnTo>
                    <a:pt x="113908" y="522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490"/>
            <p:cNvSpPr/>
            <p:nvPr>
              <p:custDataLst>
                <p:tags r:id="rId142"/>
              </p:custDataLst>
            </p:nvPr>
          </p:nvSpPr>
          <p:spPr>
            <a:xfrm>
              <a:off x="2235200" y="2330450"/>
              <a:ext cx="132265" cy="261974"/>
            </a:xfrm>
            <a:custGeom>
              <a:avLst/>
              <a:gdLst/>
              <a:ahLst/>
              <a:cxnLst/>
              <a:rect l="0" t="0" r="0" b="0"/>
              <a:pathLst>
                <a:path w="132265" h="261974">
                  <a:moveTo>
                    <a:pt x="50800" y="0"/>
                  </a:moveTo>
                  <a:lnTo>
                    <a:pt x="50800" y="0"/>
                  </a:lnTo>
                  <a:lnTo>
                    <a:pt x="47429" y="3371"/>
                  </a:lnTo>
                  <a:lnTo>
                    <a:pt x="41962" y="15580"/>
                  </a:lnTo>
                  <a:lnTo>
                    <a:pt x="39244" y="35974"/>
                  </a:lnTo>
                  <a:lnTo>
                    <a:pt x="41810" y="56520"/>
                  </a:lnTo>
                  <a:lnTo>
                    <a:pt x="47039" y="69271"/>
                  </a:lnTo>
                  <a:lnTo>
                    <a:pt x="50409" y="71581"/>
                  </a:lnTo>
                  <a:lnTo>
                    <a:pt x="59799" y="74147"/>
                  </a:lnTo>
                  <a:lnTo>
                    <a:pt x="64560" y="73420"/>
                  </a:lnTo>
                  <a:lnTo>
                    <a:pt x="73614" y="68850"/>
                  </a:lnTo>
                  <a:lnTo>
                    <a:pt x="86644" y="51601"/>
                  </a:lnTo>
                  <a:lnTo>
                    <a:pt x="92700" y="31987"/>
                  </a:lnTo>
                  <a:lnTo>
                    <a:pt x="95026" y="14718"/>
                  </a:lnTo>
                  <a:lnTo>
                    <a:pt x="96617" y="29718"/>
                  </a:lnTo>
                  <a:lnTo>
                    <a:pt x="105376" y="56156"/>
                  </a:lnTo>
                  <a:lnTo>
                    <a:pt x="112921" y="78580"/>
                  </a:lnTo>
                  <a:lnTo>
                    <a:pt x="120978" y="104539"/>
                  </a:lnTo>
                  <a:lnTo>
                    <a:pt x="127851" y="132540"/>
                  </a:lnTo>
                  <a:lnTo>
                    <a:pt x="130906" y="161447"/>
                  </a:lnTo>
                  <a:lnTo>
                    <a:pt x="132264" y="186995"/>
                  </a:lnTo>
                  <a:lnTo>
                    <a:pt x="131456" y="209403"/>
                  </a:lnTo>
                  <a:lnTo>
                    <a:pt x="126393" y="228770"/>
                  </a:lnTo>
                  <a:lnTo>
                    <a:pt x="117558" y="243022"/>
                  </a:lnTo>
                  <a:lnTo>
                    <a:pt x="105870" y="253354"/>
                  </a:lnTo>
                  <a:lnTo>
                    <a:pt x="91268" y="260298"/>
                  </a:lnTo>
                  <a:lnTo>
                    <a:pt x="75371" y="261973"/>
                  </a:lnTo>
                  <a:lnTo>
                    <a:pt x="67181" y="261432"/>
                  </a:lnTo>
                  <a:lnTo>
                    <a:pt x="52436" y="253305"/>
                  </a:lnTo>
                  <a:lnTo>
                    <a:pt x="22352" y="228463"/>
                  </a:lnTo>
                  <a:lnTo>
                    <a:pt x="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491"/>
            <p:cNvSpPr/>
            <p:nvPr>
              <p:custDataLst>
                <p:tags r:id="rId143"/>
              </p:custDataLst>
            </p:nvPr>
          </p:nvSpPr>
          <p:spPr>
            <a:xfrm>
              <a:off x="2006079" y="2120900"/>
              <a:ext cx="114822" cy="336551"/>
            </a:xfrm>
            <a:custGeom>
              <a:avLst/>
              <a:gdLst/>
              <a:ahLst/>
              <a:cxnLst/>
              <a:rect l="0" t="0" r="0" b="0"/>
              <a:pathLst>
                <a:path w="114822" h="336551">
                  <a:moveTo>
                    <a:pt x="114821" y="0"/>
                  </a:moveTo>
                  <a:lnTo>
                    <a:pt x="114821" y="0"/>
                  </a:lnTo>
                  <a:lnTo>
                    <a:pt x="93837" y="22395"/>
                  </a:lnTo>
                  <a:lnTo>
                    <a:pt x="76097" y="45466"/>
                  </a:lnTo>
                  <a:lnTo>
                    <a:pt x="56453" y="74064"/>
                  </a:lnTo>
                  <a:lnTo>
                    <a:pt x="46276" y="89593"/>
                  </a:lnTo>
                  <a:lnTo>
                    <a:pt x="36669" y="108412"/>
                  </a:lnTo>
                  <a:lnTo>
                    <a:pt x="27442" y="129425"/>
                  </a:lnTo>
                  <a:lnTo>
                    <a:pt x="18468" y="151900"/>
                  </a:lnTo>
                  <a:lnTo>
                    <a:pt x="11780" y="172528"/>
                  </a:lnTo>
                  <a:lnTo>
                    <a:pt x="6616" y="191924"/>
                  </a:lnTo>
                  <a:lnTo>
                    <a:pt x="2468" y="210499"/>
                  </a:lnTo>
                  <a:lnTo>
                    <a:pt x="408" y="227116"/>
                  </a:lnTo>
                  <a:lnTo>
                    <a:pt x="0" y="256868"/>
                  </a:lnTo>
                  <a:lnTo>
                    <a:pt x="5934" y="280439"/>
                  </a:lnTo>
                  <a:lnTo>
                    <a:pt x="21175" y="309576"/>
                  </a:lnTo>
                  <a:lnTo>
                    <a:pt x="32984" y="324562"/>
                  </a:lnTo>
                  <a:lnTo>
                    <a:pt x="45288" y="331222"/>
                  </a:lnTo>
                  <a:lnTo>
                    <a:pt x="76721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492"/>
            <p:cNvSpPr/>
            <p:nvPr>
              <p:custDataLst>
                <p:tags r:id="rId144"/>
              </p:custDataLst>
            </p:nvPr>
          </p:nvSpPr>
          <p:spPr>
            <a:xfrm>
              <a:off x="1727200" y="2279650"/>
              <a:ext cx="177801" cy="25401"/>
            </a:xfrm>
            <a:custGeom>
              <a:avLst/>
              <a:gdLst/>
              <a:ahLst/>
              <a:cxnLst/>
              <a:rect l="0" t="0" r="0" b="0"/>
              <a:pathLst>
                <a:path w="177801" h="25401">
                  <a:moveTo>
                    <a:pt x="0" y="0"/>
                  </a:moveTo>
                  <a:lnTo>
                    <a:pt x="0" y="0"/>
                  </a:lnTo>
                  <a:lnTo>
                    <a:pt x="31393" y="5026"/>
                  </a:lnTo>
                  <a:lnTo>
                    <a:pt x="53464" y="6467"/>
                  </a:lnTo>
                  <a:lnTo>
                    <a:pt x="77384" y="9460"/>
                  </a:lnTo>
                  <a:lnTo>
                    <a:pt x="100245" y="11260"/>
                  </a:lnTo>
                  <a:lnTo>
                    <a:pt x="122164" y="12765"/>
                  </a:lnTo>
                  <a:lnTo>
                    <a:pt x="152222" y="17580"/>
                  </a:lnTo>
                  <a:lnTo>
                    <a:pt x="1778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493"/>
            <p:cNvSpPr/>
            <p:nvPr>
              <p:custDataLst>
                <p:tags r:id="rId145"/>
              </p:custDataLst>
            </p:nvPr>
          </p:nvSpPr>
          <p:spPr>
            <a:xfrm>
              <a:off x="1701800" y="2165370"/>
              <a:ext cx="241301" cy="12681"/>
            </a:xfrm>
            <a:custGeom>
              <a:avLst/>
              <a:gdLst/>
              <a:ahLst/>
              <a:cxnLst/>
              <a:rect l="0" t="0" r="0" b="0"/>
              <a:pathLst>
                <a:path w="241301" h="12681">
                  <a:moveTo>
                    <a:pt x="0" y="12680"/>
                  </a:moveTo>
                  <a:lnTo>
                    <a:pt x="0" y="12680"/>
                  </a:lnTo>
                  <a:lnTo>
                    <a:pt x="0" y="9309"/>
                  </a:lnTo>
                  <a:lnTo>
                    <a:pt x="5644" y="5772"/>
                  </a:lnTo>
                  <a:lnTo>
                    <a:pt x="10113" y="3842"/>
                  </a:lnTo>
                  <a:lnTo>
                    <a:pt x="36628" y="1124"/>
                  </a:lnTo>
                  <a:lnTo>
                    <a:pt x="63081" y="488"/>
                  </a:lnTo>
                  <a:lnTo>
                    <a:pt x="92947" y="206"/>
                  </a:lnTo>
                  <a:lnTo>
                    <a:pt x="122684" y="80"/>
                  </a:lnTo>
                  <a:lnTo>
                    <a:pt x="152363" y="25"/>
                  </a:lnTo>
                  <a:lnTo>
                    <a:pt x="179900" y="0"/>
                  </a:lnTo>
                  <a:lnTo>
                    <a:pt x="210564" y="691"/>
                  </a:lnTo>
                  <a:lnTo>
                    <a:pt x="241300" y="63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494"/>
            <p:cNvSpPr/>
            <p:nvPr>
              <p:custDataLst>
                <p:tags r:id="rId146"/>
              </p:custDataLst>
            </p:nvPr>
          </p:nvSpPr>
          <p:spPr>
            <a:xfrm>
              <a:off x="1479550" y="23495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12242" y="706"/>
                  </a:lnTo>
                  <a:lnTo>
                    <a:pt x="38876" y="5467"/>
                  </a:lnTo>
                  <a:lnTo>
                    <a:pt x="68071" y="6234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495"/>
            <p:cNvSpPr/>
            <p:nvPr>
              <p:custDataLst>
                <p:tags r:id="rId147"/>
              </p:custDataLst>
            </p:nvPr>
          </p:nvSpPr>
          <p:spPr>
            <a:xfrm>
              <a:off x="1473200" y="230505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8838"/>
                  </a:lnTo>
                  <a:lnTo>
                    <a:pt x="46711" y="14073"/>
                  </a:lnTo>
                  <a:lnTo>
                    <a:pt x="75392" y="18067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7" name="SMARTInkShape-496"/>
          <p:cNvSpPr/>
          <p:nvPr>
            <p:custDataLst>
              <p:tags r:id="rId1"/>
            </p:custDataLst>
          </p:nvPr>
        </p:nvSpPr>
        <p:spPr>
          <a:xfrm>
            <a:off x="1823975" y="2206142"/>
            <a:ext cx="23876" cy="200509"/>
          </a:xfrm>
          <a:custGeom>
            <a:avLst/>
            <a:gdLst/>
            <a:ahLst/>
            <a:cxnLst/>
            <a:rect l="0" t="0" r="0" b="0"/>
            <a:pathLst>
              <a:path w="23876" h="200509">
                <a:moveTo>
                  <a:pt x="23875" y="3658"/>
                </a:moveTo>
                <a:lnTo>
                  <a:pt x="23875" y="3658"/>
                </a:lnTo>
                <a:lnTo>
                  <a:pt x="23875" y="0"/>
                </a:lnTo>
                <a:lnTo>
                  <a:pt x="23875" y="1562"/>
                </a:lnTo>
                <a:lnTo>
                  <a:pt x="18849" y="27867"/>
                </a:lnTo>
                <a:lnTo>
                  <a:pt x="16036" y="57868"/>
                </a:lnTo>
                <a:lnTo>
                  <a:pt x="12630" y="82079"/>
                </a:lnTo>
                <a:lnTo>
                  <a:pt x="8764" y="109302"/>
                </a:lnTo>
                <a:lnTo>
                  <a:pt x="4694" y="134102"/>
                </a:lnTo>
                <a:lnTo>
                  <a:pt x="1239" y="156177"/>
                </a:lnTo>
                <a:lnTo>
                  <a:pt x="0" y="182356"/>
                </a:lnTo>
                <a:lnTo>
                  <a:pt x="4825" y="20050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5" name="SMARTInkShape-Group116"/>
          <p:cNvGrpSpPr/>
          <p:nvPr/>
        </p:nvGrpSpPr>
        <p:grpSpPr>
          <a:xfrm>
            <a:off x="3073400" y="2057400"/>
            <a:ext cx="774701" cy="510898"/>
            <a:chOff x="3073400" y="2057400"/>
            <a:chExt cx="774701" cy="510898"/>
          </a:xfrm>
        </p:grpSpPr>
        <p:sp>
          <p:nvSpPr>
            <p:cNvPr id="78" name="SMARTInkShape-497"/>
            <p:cNvSpPr/>
            <p:nvPr>
              <p:custDataLst>
                <p:tags r:id="rId129"/>
              </p:custDataLst>
            </p:nvPr>
          </p:nvSpPr>
          <p:spPr>
            <a:xfrm>
              <a:off x="3837282" y="2349500"/>
              <a:ext cx="10819" cy="120651"/>
            </a:xfrm>
            <a:custGeom>
              <a:avLst/>
              <a:gdLst/>
              <a:ahLst/>
              <a:cxnLst/>
              <a:rect l="0" t="0" r="0" b="0"/>
              <a:pathLst>
                <a:path w="10819" h="120651">
                  <a:moveTo>
                    <a:pt x="10818" y="0"/>
                  </a:moveTo>
                  <a:lnTo>
                    <a:pt x="10818" y="0"/>
                  </a:lnTo>
                  <a:lnTo>
                    <a:pt x="9407" y="26745"/>
                  </a:lnTo>
                  <a:lnTo>
                    <a:pt x="2090" y="54570"/>
                  </a:lnTo>
                  <a:lnTo>
                    <a:pt x="0" y="83745"/>
                  </a:lnTo>
                  <a:lnTo>
                    <a:pt x="3741" y="113229"/>
                  </a:lnTo>
                  <a:lnTo>
                    <a:pt x="4468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498"/>
            <p:cNvSpPr/>
            <p:nvPr>
              <p:custDataLst>
                <p:tags r:id="rId130"/>
              </p:custDataLst>
            </p:nvPr>
          </p:nvSpPr>
          <p:spPr>
            <a:xfrm>
              <a:off x="3702050" y="2057400"/>
              <a:ext cx="28230" cy="133351"/>
            </a:xfrm>
            <a:custGeom>
              <a:avLst/>
              <a:gdLst/>
              <a:ahLst/>
              <a:cxnLst/>
              <a:rect l="0" t="0" r="0" b="0"/>
              <a:pathLst>
                <a:path w="28230" h="133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4927" y="32603"/>
                  </a:lnTo>
                  <a:lnTo>
                    <a:pt x="23305" y="62388"/>
                  </a:lnTo>
                  <a:lnTo>
                    <a:pt x="28229" y="87081"/>
                  </a:lnTo>
                  <a:lnTo>
                    <a:pt x="24286" y="116946"/>
                  </a:lnTo>
                  <a:lnTo>
                    <a:pt x="1905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499"/>
            <p:cNvSpPr/>
            <p:nvPr>
              <p:custDataLst>
                <p:tags r:id="rId131"/>
              </p:custDataLst>
            </p:nvPr>
          </p:nvSpPr>
          <p:spPr>
            <a:xfrm>
              <a:off x="3597428" y="2086398"/>
              <a:ext cx="66523" cy="91653"/>
            </a:xfrm>
            <a:custGeom>
              <a:avLst/>
              <a:gdLst/>
              <a:ahLst/>
              <a:cxnLst/>
              <a:rect l="0" t="0" r="0" b="0"/>
              <a:pathLst>
                <a:path w="66523" h="91653">
                  <a:moveTo>
                    <a:pt x="15722" y="9102"/>
                  </a:moveTo>
                  <a:lnTo>
                    <a:pt x="15722" y="9102"/>
                  </a:lnTo>
                  <a:lnTo>
                    <a:pt x="19093" y="5731"/>
                  </a:lnTo>
                  <a:lnTo>
                    <a:pt x="31302" y="264"/>
                  </a:lnTo>
                  <a:lnTo>
                    <a:pt x="42402" y="0"/>
                  </a:lnTo>
                  <a:lnTo>
                    <a:pt x="52980" y="2234"/>
                  </a:lnTo>
                  <a:lnTo>
                    <a:pt x="60033" y="5579"/>
                  </a:lnTo>
                  <a:lnTo>
                    <a:pt x="61490" y="8870"/>
                  </a:lnTo>
                  <a:lnTo>
                    <a:pt x="61229" y="18171"/>
                  </a:lnTo>
                  <a:lnTo>
                    <a:pt x="54997" y="29360"/>
                  </a:lnTo>
                  <a:lnTo>
                    <a:pt x="23377" y="60061"/>
                  </a:lnTo>
                  <a:lnTo>
                    <a:pt x="2574" y="81570"/>
                  </a:lnTo>
                  <a:lnTo>
                    <a:pt x="607" y="84931"/>
                  </a:lnTo>
                  <a:lnTo>
                    <a:pt x="0" y="87171"/>
                  </a:lnTo>
                  <a:lnTo>
                    <a:pt x="302" y="88665"/>
                  </a:lnTo>
                  <a:lnTo>
                    <a:pt x="1209" y="89661"/>
                  </a:lnTo>
                  <a:lnTo>
                    <a:pt x="5979" y="90767"/>
                  </a:lnTo>
                  <a:lnTo>
                    <a:pt x="33708" y="91574"/>
                  </a:lnTo>
                  <a:lnTo>
                    <a:pt x="66522" y="916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500"/>
            <p:cNvSpPr/>
            <p:nvPr>
              <p:custDataLst>
                <p:tags r:id="rId132"/>
              </p:custDataLst>
            </p:nvPr>
          </p:nvSpPr>
          <p:spPr>
            <a:xfrm>
              <a:off x="3498850" y="2152911"/>
              <a:ext cx="38101" cy="6090"/>
            </a:xfrm>
            <a:custGeom>
              <a:avLst/>
              <a:gdLst/>
              <a:ahLst/>
              <a:cxnLst/>
              <a:rect l="0" t="0" r="0" b="0"/>
              <a:pathLst>
                <a:path w="38101" h="6090">
                  <a:moveTo>
                    <a:pt x="0" y="6089"/>
                  </a:moveTo>
                  <a:lnTo>
                    <a:pt x="0" y="6089"/>
                  </a:lnTo>
                  <a:lnTo>
                    <a:pt x="0" y="2718"/>
                  </a:lnTo>
                  <a:lnTo>
                    <a:pt x="705" y="1725"/>
                  </a:lnTo>
                  <a:lnTo>
                    <a:pt x="1881" y="1063"/>
                  </a:lnTo>
                  <a:lnTo>
                    <a:pt x="8838" y="0"/>
                  </a:lnTo>
                  <a:lnTo>
                    <a:pt x="22076" y="496"/>
                  </a:lnTo>
                  <a:lnTo>
                    <a:pt x="3810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501"/>
            <p:cNvSpPr/>
            <p:nvPr>
              <p:custDataLst>
                <p:tags r:id="rId133"/>
              </p:custDataLst>
            </p:nvPr>
          </p:nvSpPr>
          <p:spPr>
            <a:xfrm>
              <a:off x="3337348" y="2133600"/>
              <a:ext cx="110703" cy="71622"/>
            </a:xfrm>
            <a:custGeom>
              <a:avLst/>
              <a:gdLst/>
              <a:ahLst/>
              <a:cxnLst/>
              <a:rect l="0" t="0" r="0" b="0"/>
              <a:pathLst>
                <a:path w="110703" h="71622">
                  <a:moveTo>
                    <a:pt x="9102" y="0"/>
                  </a:moveTo>
                  <a:lnTo>
                    <a:pt x="9102" y="0"/>
                  </a:lnTo>
                  <a:lnTo>
                    <a:pt x="8397" y="10844"/>
                  </a:lnTo>
                  <a:lnTo>
                    <a:pt x="264" y="42063"/>
                  </a:lnTo>
                  <a:lnTo>
                    <a:pt x="0" y="54208"/>
                  </a:lnTo>
                  <a:lnTo>
                    <a:pt x="2235" y="63603"/>
                  </a:lnTo>
                  <a:lnTo>
                    <a:pt x="5579" y="70131"/>
                  </a:lnTo>
                  <a:lnTo>
                    <a:pt x="7459" y="71448"/>
                  </a:lnTo>
                  <a:lnTo>
                    <a:pt x="9418" y="71621"/>
                  </a:lnTo>
                  <a:lnTo>
                    <a:pt x="11429" y="71031"/>
                  </a:lnTo>
                  <a:lnTo>
                    <a:pt x="21002" y="63458"/>
                  </a:lnTo>
                  <a:lnTo>
                    <a:pt x="29404" y="52277"/>
                  </a:lnTo>
                  <a:lnTo>
                    <a:pt x="40738" y="21614"/>
                  </a:lnTo>
                  <a:lnTo>
                    <a:pt x="45925" y="9365"/>
                  </a:lnTo>
                  <a:lnTo>
                    <a:pt x="46351" y="9066"/>
                  </a:lnTo>
                  <a:lnTo>
                    <a:pt x="46635" y="9572"/>
                  </a:lnTo>
                  <a:lnTo>
                    <a:pt x="49069" y="38349"/>
                  </a:lnTo>
                  <a:lnTo>
                    <a:pt x="52223" y="50874"/>
                  </a:lnTo>
                  <a:lnTo>
                    <a:pt x="53290" y="61006"/>
                  </a:lnTo>
                  <a:lnTo>
                    <a:pt x="54083" y="61132"/>
                  </a:lnTo>
                  <a:lnTo>
                    <a:pt x="56846" y="59390"/>
                  </a:lnTo>
                  <a:lnTo>
                    <a:pt x="77310" y="36299"/>
                  </a:lnTo>
                  <a:lnTo>
                    <a:pt x="88793" y="18825"/>
                  </a:lnTo>
                  <a:lnTo>
                    <a:pt x="96650" y="13507"/>
                  </a:lnTo>
                  <a:lnTo>
                    <a:pt x="97101" y="14649"/>
                  </a:lnTo>
                  <a:lnTo>
                    <a:pt x="97967" y="44671"/>
                  </a:lnTo>
                  <a:lnTo>
                    <a:pt x="99390" y="47420"/>
                  </a:lnTo>
                  <a:lnTo>
                    <a:pt x="110702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502"/>
            <p:cNvSpPr/>
            <p:nvPr>
              <p:custDataLst>
                <p:tags r:id="rId134"/>
              </p:custDataLst>
            </p:nvPr>
          </p:nvSpPr>
          <p:spPr>
            <a:xfrm>
              <a:off x="3241235" y="2079429"/>
              <a:ext cx="54416" cy="162122"/>
            </a:xfrm>
            <a:custGeom>
              <a:avLst/>
              <a:gdLst/>
              <a:ahLst/>
              <a:cxnLst/>
              <a:rect l="0" t="0" r="0" b="0"/>
              <a:pathLst>
                <a:path w="54416" h="162122">
                  <a:moveTo>
                    <a:pt x="54415" y="3371"/>
                  </a:moveTo>
                  <a:lnTo>
                    <a:pt x="54415" y="3371"/>
                  </a:lnTo>
                  <a:lnTo>
                    <a:pt x="51044" y="3371"/>
                  </a:lnTo>
                  <a:lnTo>
                    <a:pt x="47508" y="1489"/>
                  </a:lnTo>
                  <a:lnTo>
                    <a:pt x="45577" y="0"/>
                  </a:lnTo>
                  <a:lnTo>
                    <a:pt x="42878" y="418"/>
                  </a:lnTo>
                  <a:lnTo>
                    <a:pt x="36117" y="4646"/>
                  </a:lnTo>
                  <a:lnTo>
                    <a:pt x="21006" y="25072"/>
                  </a:lnTo>
                  <a:lnTo>
                    <a:pt x="11109" y="47353"/>
                  </a:lnTo>
                  <a:lnTo>
                    <a:pt x="3418" y="73013"/>
                  </a:lnTo>
                  <a:lnTo>
                    <a:pt x="0" y="98528"/>
                  </a:lnTo>
                  <a:lnTo>
                    <a:pt x="1446" y="129952"/>
                  </a:lnTo>
                  <a:lnTo>
                    <a:pt x="8295" y="144531"/>
                  </a:lnTo>
                  <a:lnTo>
                    <a:pt x="22665" y="162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503"/>
            <p:cNvSpPr/>
            <p:nvPr>
              <p:custDataLst>
                <p:tags r:id="rId135"/>
              </p:custDataLst>
            </p:nvPr>
          </p:nvSpPr>
          <p:spPr>
            <a:xfrm>
              <a:off x="3073400" y="2298700"/>
              <a:ext cx="116953" cy="269598"/>
            </a:xfrm>
            <a:custGeom>
              <a:avLst/>
              <a:gdLst/>
              <a:ahLst/>
              <a:cxnLst/>
              <a:rect l="0" t="0" r="0" b="0"/>
              <a:pathLst>
                <a:path w="116953" h="269598">
                  <a:moveTo>
                    <a:pt x="25400" y="0"/>
                  </a:moveTo>
                  <a:lnTo>
                    <a:pt x="25400" y="0"/>
                  </a:lnTo>
                  <a:lnTo>
                    <a:pt x="22029" y="6742"/>
                  </a:lnTo>
                  <a:lnTo>
                    <a:pt x="19639" y="31801"/>
                  </a:lnTo>
                  <a:lnTo>
                    <a:pt x="19312" y="47530"/>
                  </a:lnTo>
                  <a:lnTo>
                    <a:pt x="20636" y="53559"/>
                  </a:lnTo>
                  <a:lnTo>
                    <a:pt x="25870" y="62139"/>
                  </a:lnTo>
                  <a:lnTo>
                    <a:pt x="32899" y="66423"/>
                  </a:lnTo>
                  <a:lnTo>
                    <a:pt x="36750" y="67565"/>
                  </a:lnTo>
                  <a:lnTo>
                    <a:pt x="52281" y="65802"/>
                  </a:lnTo>
                  <a:lnTo>
                    <a:pt x="56726" y="62918"/>
                  </a:lnTo>
                  <a:lnTo>
                    <a:pt x="63547" y="54069"/>
                  </a:lnTo>
                  <a:lnTo>
                    <a:pt x="75928" y="26876"/>
                  </a:lnTo>
                  <a:lnTo>
                    <a:pt x="81242" y="12129"/>
                  </a:lnTo>
                  <a:lnTo>
                    <a:pt x="82384" y="10908"/>
                  </a:lnTo>
                  <a:lnTo>
                    <a:pt x="83850" y="10800"/>
                  </a:lnTo>
                  <a:lnTo>
                    <a:pt x="85534" y="11433"/>
                  </a:lnTo>
                  <a:lnTo>
                    <a:pt x="91273" y="22438"/>
                  </a:lnTo>
                  <a:lnTo>
                    <a:pt x="100814" y="45846"/>
                  </a:lnTo>
                  <a:lnTo>
                    <a:pt x="106660" y="66942"/>
                  </a:lnTo>
                  <a:lnTo>
                    <a:pt x="111610" y="91841"/>
                  </a:lnTo>
                  <a:lnTo>
                    <a:pt x="116162" y="121722"/>
                  </a:lnTo>
                  <a:lnTo>
                    <a:pt x="116952" y="137592"/>
                  </a:lnTo>
                  <a:lnTo>
                    <a:pt x="116773" y="153817"/>
                  </a:lnTo>
                  <a:lnTo>
                    <a:pt x="115400" y="184780"/>
                  </a:lnTo>
                  <a:lnTo>
                    <a:pt x="114789" y="210300"/>
                  </a:lnTo>
                  <a:lnTo>
                    <a:pt x="108873" y="231521"/>
                  </a:lnTo>
                  <a:lnTo>
                    <a:pt x="91199" y="261397"/>
                  </a:lnTo>
                  <a:lnTo>
                    <a:pt x="82631" y="267871"/>
                  </a:lnTo>
                  <a:lnTo>
                    <a:pt x="78371" y="269597"/>
                  </a:lnTo>
                  <a:lnTo>
                    <a:pt x="72708" y="268631"/>
                  </a:lnTo>
                  <a:lnTo>
                    <a:pt x="58891" y="261914"/>
                  </a:lnTo>
                  <a:lnTo>
                    <a:pt x="32094" y="235285"/>
                  </a:lnTo>
                  <a:lnTo>
                    <a:pt x="10181" y="206611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" name="SMARTInkShape-Group117"/>
          <p:cNvGrpSpPr/>
          <p:nvPr/>
        </p:nvGrpSpPr>
        <p:grpSpPr>
          <a:xfrm>
            <a:off x="4013200" y="2324100"/>
            <a:ext cx="146051" cy="19051"/>
            <a:chOff x="4013200" y="2324100"/>
            <a:chExt cx="146051" cy="19051"/>
          </a:xfrm>
        </p:grpSpPr>
        <p:sp>
          <p:nvSpPr>
            <p:cNvPr id="86" name="SMARTInkShape-504"/>
            <p:cNvSpPr/>
            <p:nvPr>
              <p:custDataLst>
                <p:tags r:id="rId125"/>
              </p:custDataLst>
            </p:nvPr>
          </p:nvSpPr>
          <p:spPr>
            <a:xfrm>
              <a:off x="4152900" y="23241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505"/>
            <p:cNvSpPr/>
            <p:nvPr>
              <p:custDataLst>
                <p:tags r:id="rId126"/>
              </p:custDataLst>
            </p:nvPr>
          </p:nvSpPr>
          <p:spPr>
            <a:xfrm>
              <a:off x="4114800" y="23304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506"/>
            <p:cNvSpPr/>
            <p:nvPr>
              <p:custDataLst>
                <p:tags r:id="rId127"/>
              </p:custDataLst>
            </p:nvPr>
          </p:nvSpPr>
          <p:spPr>
            <a:xfrm>
              <a:off x="4057650" y="23368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507"/>
            <p:cNvSpPr/>
            <p:nvPr>
              <p:custDataLst>
                <p:tags r:id="rId128"/>
              </p:custDataLst>
            </p:nvPr>
          </p:nvSpPr>
          <p:spPr>
            <a:xfrm>
              <a:off x="4013200" y="2343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6" name="SMARTInkShape-Group118"/>
          <p:cNvGrpSpPr/>
          <p:nvPr/>
        </p:nvGrpSpPr>
        <p:grpSpPr>
          <a:xfrm>
            <a:off x="4337050" y="2000250"/>
            <a:ext cx="393701" cy="529842"/>
            <a:chOff x="4337050" y="2000250"/>
            <a:chExt cx="393701" cy="529842"/>
          </a:xfrm>
        </p:grpSpPr>
        <p:sp>
          <p:nvSpPr>
            <p:cNvPr id="91" name="SMARTInkShape-508"/>
            <p:cNvSpPr/>
            <p:nvPr>
              <p:custDataLst>
                <p:tags r:id="rId120"/>
              </p:custDataLst>
            </p:nvPr>
          </p:nvSpPr>
          <p:spPr>
            <a:xfrm>
              <a:off x="4616450" y="2000250"/>
              <a:ext cx="48277" cy="127001"/>
            </a:xfrm>
            <a:custGeom>
              <a:avLst/>
              <a:gdLst/>
              <a:ahLst/>
              <a:cxnLst/>
              <a:rect l="0" t="0" r="0" b="0"/>
              <a:pathLst>
                <a:path w="48277" h="127001">
                  <a:moveTo>
                    <a:pt x="0" y="0"/>
                  </a:moveTo>
                  <a:lnTo>
                    <a:pt x="0" y="0"/>
                  </a:lnTo>
                  <a:lnTo>
                    <a:pt x="5775" y="7186"/>
                  </a:lnTo>
                  <a:lnTo>
                    <a:pt x="21654" y="33587"/>
                  </a:lnTo>
                  <a:lnTo>
                    <a:pt x="41593" y="62609"/>
                  </a:lnTo>
                  <a:lnTo>
                    <a:pt x="46708" y="75804"/>
                  </a:lnTo>
                  <a:lnTo>
                    <a:pt x="48276" y="88724"/>
                  </a:lnTo>
                  <a:lnTo>
                    <a:pt x="46621" y="101522"/>
                  </a:lnTo>
                  <a:lnTo>
                    <a:pt x="41652" y="112384"/>
                  </a:lnTo>
                  <a:lnTo>
                    <a:pt x="3175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509"/>
            <p:cNvSpPr/>
            <p:nvPr>
              <p:custDataLst>
                <p:tags r:id="rId121"/>
              </p:custDataLst>
            </p:nvPr>
          </p:nvSpPr>
          <p:spPr>
            <a:xfrm>
              <a:off x="4725280" y="2336800"/>
              <a:ext cx="5471" cy="69851"/>
            </a:xfrm>
            <a:custGeom>
              <a:avLst/>
              <a:gdLst/>
              <a:ahLst/>
              <a:cxnLst/>
              <a:rect l="0" t="0" r="0" b="0"/>
              <a:pathLst>
                <a:path w="5471" h="69851">
                  <a:moveTo>
                    <a:pt x="5470" y="0"/>
                  </a:moveTo>
                  <a:lnTo>
                    <a:pt x="5470" y="0"/>
                  </a:lnTo>
                  <a:lnTo>
                    <a:pt x="4765" y="6481"/>
                  </a:lnTo>
                  <a:lnTo>
                    <a:pt x="3" y="32603"/>
                  </a:lnTo>
                  <a:lnTo>
                    <a:pt x="0" y="55907"/>
                  </a:lnTo>
                  <a:lnTo>
                    <a:pt x="547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510"/>
            <p:cNvSpPr/>
            <p:nvPr>
              <p:custDataLst>
                <p:tags r:id="rId122"/>
              </p:custDataLst>
            </p:nvPr>
          </p:nvSpPr>
          <p:spPr>
            <a:xfrm>
              <a:off x="4337050" y="2256942"/>
              <a:ext cx="118388" cy="273150"/>
            </a:xfrm>
            <a:custGeom>
              <a:avLst/>
              <a:gdLst/>
              <a:ahLst/>
              <a:cxnLst/>
              <a:rect l="0" t="0" r="0" b="0"/>
              <a:pathLst>
                <a:path w="118388" h="273150">
                  <a:moveTo>
                    <a:pt x="44450" y="3658"/>
                  </a:moveTo>
                  <a:lnTo>
                    <a:pt x="44450" y="3658"/>
                  </a:lnTo>
                  <a:lnTo>
                    <a:pt x="41079" y="3658"/>
                  </a:lnTo>
                  <a:lnTo>
                    <a:pt x="37543" y="1776"/>
                  </a:lnTo>
                  <a:lnTo>
                    <a:pt x="35612" y="287"/>
                  </a:lnTo>
                  <a:lnTo>
                    <a:pt x="34324" y="0"/>
                  </a:lnTo>
                  <a:lnTo>
                    <a:pt x="33466" y="513"/>
                  </a:lnTo>
                  <a:lnTo>
                    <a:pt x="32894" y="1562"/>
                  </a:lnTo>
                  <a:lnTo>
                    <a:pt x="32089" y="13150"/>
                  </a:lnTo>
                  <a:lnTo>
                    <a:pt x="36887" y="39687"/>
                  </a:lnTo>
                  <a:lnTo>
                    <a:pt x="44628" y="58099"/>
                  </a:lnTo>
                  <a:lnTo>
                    <a:pt x="48763" y="63132"/>
                  </a:lnTo>
                  <a:lnTo>
                    <a:pt x="52952" y="65369"/>
                  </a:lnTo>
                  <a:lnTo>
                    <a:pt x="55057" y="64554"/>
                  </a:lnTo>
                  <a:lnTo>
                    <a:pt x="68991" y="45953"/>
                  </a:lnTo>
                  <a:lnTo>
                    <a:pt x="75481" y="18624"/>
                  </a:lnTo>
                  <a:lnTo>
                    <a:pt x="78938" y="7722"/>
                  </a:lnTo>
                  <a:lnTo>
                    <a:pt x="80848" y="4957"/>
                  </a:lnTo>
                  <a:lnTo>
                    <a:pt x="82826" y="3818"/>
                  </a:lnTo>
                  <a:lnTo>
                    <a:pt x="84851" y="3765"/>
                  </a:lnTo>
                  <a:lnTo>
                    <a:pt x="86201" y="5846"/>
                  </a:lnTo>
                  <a:lnTo>
                    <a:pt x="91916" y="33553"/>
                  </a:lnTo>
                  <a:lnTo>
                    <a:pt x="97633" y="64021"/>
                  </a:lnTo>
                  <a:lnTo>
                    <a:pt x="103600" y="93280"/>
                  </a:lnTo>
                  <a:lnTo>
                    <a:pt x="107167" y="109973"/>
                  </a:lnTo>
                  <a:lnTo>
                    <a:pt x="110250" y="127451"/>
                  </a:lnTo>
                  <a:lnTo>
                    <a:pt x="113011" y="145454"/>
                  </a:lnTo>
                  <a:lnTo>
                    <a:pt x="115557" y="163805"/>
                  </a:lnTo>
                  <a:lnTo>
                    <a:pt x="118387" y="195484"/>
                  </a:lnTo>
                  <a:lnTo>
                    <a:pt x="118233" y="222264"/>
                  </a:lnTo>
                  <a:lnTo>
                    <a:pt x="110213" y="251796"/>
                  </a:lnTo>
                  <a:lnTo>
                    <a:pt x="102841" y="264695"/>
                  </a:lnTo>
                  <a:lnTo>
                    <a:pt x="94860" y="271369"/>
                  </a:lnTo>
                  <a:lnTo>
                    <a:pt x="90757" y="273149"/>
                  </a:lnTo>
                  <a:lnTo>
                    <a:pt x="78672" y="271363"/>
                  </a:lnTo>
                  <a:lnTo>
                    <a:pt x="71498" y="268911"/>
                  </a:lnTo>
                  <a:lnTo>
                    <a:pt x="47917" y="248606"/>
                  </a:lnTo>
                  <a:lnTo>
                    <a:pt x="26427" y="223618"/>
                  </a:lnTo>
                  <a:lnTo>
                    <a:pt x="0" y="194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511"/>
            <p:cNvSpPr/>
            <p:nvPr>
              <p:custDataLst>
                <p:tags r:id="rId123"/>
              </p:custDataLst>
            </p:nvPr>
          </p:nvSpPr>
          <p:spPr>
            <a:xfrm>
              <a:off x="4503656" y="2044700"/>
              <a:ext cx="30245" cy="88901"/>
            </a:xfrm>
            <a:custGeom>
              <a:avLst/>
              <a:gdLst/>
              <a:ahLst/>
              <a:cxnLst/>
              <a:rect l="0" t="0" r="0" b="0"/>
              <a:pathLst>
                <a:path w="30245" h="88901">
                  <a:moveTo>
                    <a:pt x="30244" y="0"/>
                  </a:moveTo>
                  <a:lnTo>
                    <a:pt x="30244" y="0"/>
                  </a:lnTo>
                  <a:lnTo>
                    <a:pt x="21406" y="0"/>
                  </a:lnTo>
                  <a:lnTo>
                    <a:pt x="11946" y="6742"/>
                  </a:lnTo>
                  <a:lnTo>
                    <a:pt x="3577" y="24419"/>
                  </a:lnTo>
                  <a:lnTo>
                    <a:pt x="0" y="47530"/>
                  </a:lnTo>
                  <a:lnTo>
                    <a:pt x="2311" y="68881"/>
                  </a:lnTo>
                  <a:lnTo>
                    <a:pt x="11194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512"/>
            <p:cNvSpPr/>
            <p:nvPr>
              <p:custDataLst>
                <p:tags r:id="rId124"/>
              </p:custDataLst>
            </p:nvPr>
          </p:nvSpPr>
          <p:spPr>
            <a:xfrm>
              <a:off x="4568341" y="2057400"/>
              <a:ext cx="39300" cy="49117"/>
            </a:xfrm>
            <a:custGeom>
              <a:avLst/>
              <a:gdLst/>
              <a:ahLst/>
              <a:cxnLst/>
              <a:rect l="0" t="0" r="0" b="0"/>
              <a:pathLst>
                <a:path w="39300" h="49117">
                  <a:moveTo>
                    <a:pt x="3659" y="0"/>
                  </a:moveTo>
                  <a:lnTo>
                    <a:pt x="3659" y="0"/>
                  </a:lnTo>
                  <a:lnTo>
                    <a:pt x="2954" y="10844"/>
                  </a:lnTo>
                  <a:lnTo>
                    <a:pt x="0" y="26026"/>
                  </a:lnTo>
                  <a:lnTo>
                    <a:pt x="1563" y="35321"/>
                  </a:lnTo>
                  <a:lnTo>
                    <a:pt x="6490" y="42274"/>
                  </a:lnTo>
                  <a:lnTo>
                    <a:pt x="9780" y="45116"/>
                  </a:lnTo>
                  <a:lnTo>
                    <a:pt x="17197" y="48274"/>
                  </a:lnTo>
                  <a:lnTo>
                    <a:pt x="21151" y="49116"/>
                  </a:lnTo>
                  <a:lnTo>
                    <a:pt x="25198" y="48266"/>
                  </a:lnTo>
                  <a:lnTo>
                    <a:pt x="33458" y="43559"/>
                  </a:lnTo>
                  <a:lnTo>
                    <a:pt x="36225" y="40328"/>
                  </a:lnTo>
                  <a:lnTo>
                    <a:pt x="39299" y="32976"/>
                  </a:lnTo>
                  <a:lnTo>
                    <a:pt x="38784" y="25004"/>
                  </a:lnTo>
                  <a:lnTo>
                    <a:pt x="37659" y="20903"/>
                  </a:lnTo>
                  <a:lnTo>
                    <a:pt x="32646" y="14464"/>
                  </a:lnTo>
                  <a:lnTo>
                    <a:pt x="26420" y="9956"/>
                  </a:lnTo>
                  <a:lnTo>
                    <a:pt x="1635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SMARTInkShape-Group119"/>
          <p:cNvGrpSpPr/>
          <p:nvPr/>
        </p:nvGrpSpPr>
        <p:grpSpPr>
          <a:xfrm>
            <a:off x="4917592" y="1965129"/>
            <a:ext cx="319081" cy="410609"/>
            <a:chOff x="4917592" y="1965129"/>
            <a:chExt cx="319081" cy="410609"/>
          </a:xfrm>
        </p:grpSpPr>
        <p:sp>
          <p:nvSpPr>
            <p:cNvPr id="97" name="SMARTInkShape-513"/>
            <p:cNvSpPr/>
            <p:nvPr>
              <p:custDataLst>
                <p:tags r:id="rId117"/>
              </p:custDataLst>
            </p:nvPr>
          </p:nvSpPr>
          <p:spPr>
            <a:xfrm>
              <a:off x="4968042" y="2120900"/>
              <a:ext cx="67509" cy="163477"/>
            </a:xfrm>
            <a:custGeom>
              <a:avLst/>
              <a:gdLst/>
              <a:ahLst/>
              <a:cxnLst/>
              <a:rect l="0" t="0" r="0" b="0"/>
              <a:pathLst>
                <a:path w="67509" h="163477">
                  <a:moveTo>
                    <a:pt x="29408" y="0"/>
                  </a:moveTo>
                  <a:lnTo>
                    <a:pt x="29408" y="0"/>
                  </a:lnTo>
                  <a:lnTo>
                    <a:pt x="15593" y="26367"/>
                  </a:lnTo>
                  <a:lnTo>
                    <a:pt x="8451" y="47702"/>
                  </a:lnTo>
                  <a:lnTo>
                    <a:pt x="2926" y="71295"/>
                  </a:lnTo>
                  <a:lnTo>
                    <a:pt x="0" y="94011"/>
                  </a:lnTo>
                  <a:lnTo>
                    <a:pt x="109" y="115160"/>
                  </a:lnTo>
                  <a:lnTo>
                    <a:pt x="4863" y="133967"/>
                  </a:lnTo>
                  <a:lnTo>
                    <a:pt x="13560" y="146089"/>
                  </a:lnTo>
                  <a:lnTo>
                    <a:pt x="33019" y="159620"/>
                  </a:lnTo>
                  <a:lnTo>
                    <a:pt x="49528" y="163476"/>
                  </a:lnTo>
                  <a:lnTo>
                    <a:pt x="57871" y="162497"/>
                  </a:lnTo>
                  <a:lnTo>
                    <a:pt x="67508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514"/>
            <p:cNvSpPr/>
            <p:nvPr>
              <p:custDataLst>
                <p:tags r:id="rId118"/>
              </p:custDataLst>
            </p:nvPr>
          </p:nvSpPr>
          <p:spPr>
            <a:xfrm>
              <a:off x="4917592" y="2216150"/>
              <a:ext cx="111609" cy="1"/>
            </a:xfrm>
            <a:custGeom>
              <a:avLst/>
              <a:gdLst/>
              <a:ahLst/>
              <a:cxnLst/>
              <a:rect l="0" t="0" r="0" b="0"/>
              <a:pathLst>
                <a:path w="111609" h="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31012" y="0"/>
                  </a:lnTo>
                  <a:lnTo>
                    <a:pt x="56918" y="0"/>
                  </a:lnTo>
                  <a:lnTo>
                    <a:pt x="85055" y="0"/>
                  </a:lnTo>
                  <a:lnTo>
                    <a:pt x="1116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515"/>
            <p:cNvSpPr/>
            <p:nvPr>
              <p:custDataLst>
                <p:tags r:id="rId119"/>
              </p:custDataLst>
            </p:nvPr>
          </p:nvSpPr>
          <p:spPr>
            <a:xfrm>
              <a:off x="5111750" y="1965129"/>
              <a:ext cx="124923" cy="410609"/>
            </a:xfrm>
            <a:custGeom>
              <a:avLst/>
              <a:gdLst/>
              <a:ahLst/>
              <a:cxnLst/>
              <a:rect l="0" t="0" r="0" b="0"/>
              <a:pathLst>
                <a:path w="124923" h="410609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12552" y="2108"/>
                  </a:lnTo>
                  <a:lnTo>
                    <a:pt x="18952" y="4646"/>
                  </a:lnTo>
                  <a:lnTo>
                    <a:pt x="41442" y="25072"/>
                  </a:lnTo>
                  <a:lnTo>
                    <a:pt x="59576" y="51116"/>
                  </a:lnTo>
                  <a:lnTo>
                    <a:pt x="69351" y="66951"/>
                  </a:lnTo>
                  <a:lnTo>
                    <a:pt x="80101" y="84563"/>
                  </a:lnTo>
                  <a:lnTo>
                    <a:pt x="91501" y="103360"/>
                  </a:lnTo>
                  <a:lnTo>
                    <a:pt x="103333" y="122947"/>
                  </a:lnTo>
                  <a:lnTo>
                    <a:pt x="111223" y="143766"/>
                  </a:lnTo>
                  <a:lnTo>
                    <a:pt x="116481" y="165407"/>
                  </a:lnTo>
                  <a:lnTo>
                    <a:pt x="119988" y="187595"/>
                  </a:lnTo>
                  <a:lnTo>
                    <a:pt x="122325" y="210148"/>
                  </a:lnTo>
                  <a:lnTo>
                    <a:pt x="123883" y="232945"/>
                  </a:lnTo>
                  <a:lnTo>
                    <a:pt x="124922" y="255903"/>
                  </a:lnTo>
                  <a:lnTo>
                    <a:pt x="123499" y="276854"/>
                  </a:lnTo>
                  <a:lnTo>
                    <a:pt x="120432" y="296465"/>
                  </a:lnTo>
                  <a:lnTo>
                    <a:pt x="116272" y="315184"/>
                  </a:lnTo>
                  <a:lnTo>
                    <a:pt x="112086" y="331896"/>
                  </a:lnTo>
                  <a:lnTo>
                    <a:pt x="103674" y="361754"/>
                  </a:lnTo>
                  <a:lnTo>
                    <a:pt x="91004" y="392251"/>
                  </a:lnTo>
                  <a:lnTo>
                    <a:pt x="85055" y="407951"/>
                  </a:lnTo>
                  <a:lnTo>
                    <a:pt x="83514" y="409969"/>
                  </a:lnTo>
                  <a:lnTo>
                    <a:pt x="81782" y="410608"/>
                  </a:lnTo>
                  <a:lnTo>
                    <a:pt x="76200" y="409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SMARTInkShape-Group120"/>
          <p:cNvGrpSpPr/>
          <p:nvPr/>
        </p:nvGrpSpPr>
        <p:grpSpPr>
          <a:xfrm>
            <a:off x="5741282" y="2038350"/>
            <a:ext cx="134496" cy="187818"/>
            <a:chOff x="5741282" y="2038350"/>
            <a:chExt cx="134496" cy="187818"/>
          </a:xfrm>
        </p:grpSpPr>
        <p:sp>
          <p:nvSpPr>
            <p:cNvPr id="101" name="SMARTInkShape-516"/>
            <p:cNvSpPr/>
            <p:nvPr>
              <p:custDataLst>
                <p:tags r:id="rId114"/>
              </p:custDataLst>
            </p:nvPr>
          </p:nvSpPr>
          <p:spPr>
            <a:xfrm>
              <a:off x="5741282" y="2133600"/>
              <a:ext cx="5469" cy="92568"/>
            </a:xfrm>
            <a:custGeom>
              <a:avLst/>
              <a:gdLst/>
              <a:ahLst/>
              <a:cxnLst/>
              <a:rect l="0" t="0" r="0" b="0"/>
              <a:pathLst>
                <a:path w="5469" h="92568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4260" y="17578"/>
                  </a:lnTo>
                  <a:lnTo>
                    <a:pt x="5229" y="47530"/>
                  </a:lnTo>
                  <a:lnTo>
                    <a:pt x="1763" y="74849"/>
                  </a:lnTo>
                  <a:lnTo>
                    <a:pt x="4841" y="92285"/>
                  </a:lnTo>
                  <a:lnTo>
                    <a:pt x="5050" y="92567"/>
                  </a:lnTo>
                  <a:lnTo>
                    <a:pt x="5468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517"/>
            <p:cNvSpPr/>
            <p:nvPr>
              <p:custDataLst>
                <p:tags r:id="rId115"/>
              </p:custDataLst>
            </p:nvPr>
          </p:nvSpPr>
          <p:spPr>
            <a:xfrm>
              <a:off x="5741544" y="2038350"/>
              <a:ext cx="11557" cy="6351"/>
            </a:xfrm>
            <a:custGeom>
              <a:avLst/>
              <a:gdLst/>
              <a:ahLst/>
              <a:cxnLst/>
              <a:rect l="0" t="0" r="0" b="0"/>
              <a:pathLst>
                <a:path w="11557" h="6351">
                  <a:moveTo>
                    <a:pt x="11556" y="0"/>
                  </a:moveTo>
                  <a:lnTo>
                    <a:pt x="11556" y="0"/>
                  </a:lnTo>
                  <a:lnTo>
                    <a:pt x="0" y="0"/>
                  </a:lnTo>
                  <a:lnTo>
                    <a:pt x="11556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518"/>
            <p:cNvSpPr/>
            <p:nvPr>
              <p:custDataLst>
                <p:tags r:id="rId116"/>
              </p:custDataLst>
            </p:nvPr>
          </p:nvSpPr>
          <p:spPr>
            <a:xfrm>
              <a:off x="5803900" y="2104829"/>
              <a:ext cx="71878" cy="89432"/>
            </a:xfrm>
            <a:custGeom>
              <a:avLst/>
              <a:gdLst/>
              <a:ahLst/>
              <a:cxnLst/>
              <a:rect l="0" t="0" r="0" b="0"/>
              <a:pathLst>
                <a:path w="71878" h="8943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0" y="31656"/>
                  </a:lnTo>
                  <a:lnTo>
                    <a:pt x="0" y="63208"/>
                  </a:lnTo>
                  <a:lnTo>
                    <a:pt x="3371" y="81464"/>
                  </a:lnTo>
                  <a:lnTo>
                    <a:pt x="6907" y="87468"/>
                  </a:lnTo>
                  <a:lnTo>
                    <a:pt x="8838" y="89069"/>
                  </a:lnTo>
                  <a:lnTo>
                    <a:pt x="10831" y="89431"/>
                  </a:lnTo>
                  <a:lnTo>
                    <a:pt x="12865" y="88967"/>
                  </a:lnTo>
                  <a:lnTo>
                    <a:pt x="14927" y="87951"/>
                  </a:lnTo>
                  <a:lnTo>
                    <a:pt x="19099" y="81179"/>
                  </a:lnTo>
                  <a:lnTo>
                    <a:pt x="30345" y="52841"/>
                  </a:lnTo>
                  <a:lnTo>
                    <a:pt x="47390" y="21099"/>
                  </a:lnTo>
                  <a:lnTo>
                    <a:pt x="49284" y="18306"/>
                  </a:lnTo>
                  <a:lnTo>
                    <a:pt x="49789" y="18266"/>
                  </a:lnTo>
                  <a:lnTo>
                    <a:pt x="50126" y="18946"/>
                  </a:lnTo>
                  <a:lnTo>
                    <a:pt x="55843" y="50415"/>
                  </a:lnTo>
                  <a:lnTo>
                    <a:pt x="64872" y="78608"/>
                  </a:lnTo>
                  <a:lnTo>
                    <a:pt x="66531" y="81046"/>
                  </a:lnTo>
                  <a:lnTo>
                    <a:pt x="68343" y="81965"/>
                  </a:lnTo>
                  <a:lnTo>
                    <a:pt x="70257" y="81873"/>
                  </a:lnTo>
                  <a:lnTo>
                    <a:pt x="71877" y="812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0" name="SMARTInkShape-Group121"/>
          <p:cNvGrpSpPr/>
          <p:nvPr/>
        </p:nvGrpSpPr>
        <p:grpSpPr>
          <a:xfrm>
            <a:off x="5956300" y="1885950"/>
            <a:ext cx="1631951" cy="413074"/>
            <a:chOff x="5956300" y="1885950"/>
            <a:chExt cx="1631951" cy="413074"/>
          </a:xfrm>
        </p:grpSpPr>
        <p:sp>
          <p:nvSpPr>
            <p:cNvPr id="105" name="SMARTInkShape-519"/>
            <p:cNvSpPr/>
            <p:nvPr>
              <p:custDataLst>
                <p:tags r:id="rId99"/>
              </p:custDataLst>
            </p:nvPr>
          </p:nvSpPr>
          <p:spPr>
            <a:xfrm>
              <a:off x="7569200" y="20828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520"/>
            <p:cNvSpPr/>
            <p:nvPr>
              <p:custDataLst>
                <p:tags r:id="rId100"/>
              </p:custDataLst>
            </p:nvPr>
          </p:nvSpPr>
          <p:spPr>
            <a:xfrm>
              <a:off x="7575550" y="200660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12700" y="0"/>
                  </a:moveTo>
                  <a:lnTo>
                    <a:pt x="12700" y="0"/>
                  </a:lnTo>
                  <a:lnTo>
                    <a:pt x="9329" y="6742"/>
                  </a:lnTo>
                  <a:lnTo>
                    <a:pt x="7631" y="8728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521"/>
            <p:cNvSpPr/>
            <p:nvPr>
              <p:custDataLst>
                <p:tags r:id="rId101"/>
              </p:custDataLst>
            </p:nvPr>
          </p:nvSpPr>
          <p:spPr>
            <a:xfrm>
              <a:off x="7282797" y="1999530"/>
              <a:ext cx="153054" cy="83173"/>
            </a:xfrm>
            <a:custGeom>
              <a:avLst/>
              <a:gdLst/>
              <a:ahLst/>
              <a:cxnLst/>
              <a:rect l="0" t="0" r="0" b="0"/>
              <a:pathLst>
                <a:path w="153054" h="83173">
                  <a:moveTo>
                    <a:pt x="19703" y="51520"/>
                  </a:moveTo>
                  <a:lnTo>
                    <a:pt x="19703" y="51520"/>
                  </a:lnTo>
                  <a:lnTo>
                    <a:pt x="34008" y="51520"/>
                  </a:lnTo>
                  <a:lnTo>
                    <a:pt x="44089" y="48149"/>
                  </a:lnTo>
                  <a:lnTo>
                    <a:pt x="59384" y="39311"/>
                  </a:lnTo>
                  <a:lnTo>
                    <a:pt x="65561" y="31747"/>
                  </a:lnTo>
                  <a:lnTo>
                    <a:pt x="68306" y="22976"/>
                  </a:lnTo>
                  <a:lnTo>
                    <a:pt x="69527" y="12023"/>
                  </a:lnTo>
                  <a:lnTo>
                    <a:pt x="68441" y="7550"/>
                  </a:lnTo>
                  <a:lnTo>
                    <a:pt x="63472" y="698"/>
                  </a:lnTo>
                  <a:lnTo>
                    <a:pt x="58760" y="0"/>
                  </a:lnTo>
                  <a:lnTo>
                    <a:pt x="45999" y="2987"/>
                  </a:lnTo>
                  <a:lnTo>
                    <a:pt x="19576" y="19344"/>
                  </a:lnTo>
                  <a:lnTo>
                    <a:pt x="7182" y="32280"/>
                  </a:lnTo>
                  <a:lnTo>
                    <a:pt x="2889" y="38694"/>
                  </a:lnTo>
                  <a:lnTo>
                    <a:pt x="0" y="51464"/>
                  </a:lnTo>
                  <a:lnTo>
                    <a:pt x="217" y="57832"/>
                  </a:lnTo>
                  <a:lnTo>
                    <a:pt x="3185" y="63489"/>
                  </a:lnTo>
                  <a:lnTo>
                    <a:pt x="14008" y="73538"/>
                  </a:lnTo>
                  <a:lnTo>
                    <a:pt x="28225" y="78945"/>
                  </a:lnTo>
                  <a:lnTo>
                    <a:pt x="50236" y="82416"/>
                  </a:lnTo>
                  <a:lnTo>
                    <a:pt x="80282" y="77728"/>
                  </a:lnTo>
                  <a:lnTo>
                    <a:pt x="109054" y="72000"/>
                  </a:lnTo>
                  <a:lnTo>
                    <a:pt x="120798" y="71911"/>
                  </a:lnTo>
                  <a:lnTo>
                    <a:pt x="134637" y="75828"/>
                  </a:lnTo>
                  <a:lnTo>
                    <a:pt x="145992" y="81591"/>
                  </a:lnTo>
                  <a:lnTo>
                    <a:pt x="152639" y="83172"/>
                  </a:lnTo>
                  <a:lnTo>
                    <a:pt x="149560" y="79870"/>
                  </a:lnTo>
                  <a:lnTo>
                    <a:pt x="149854" y="72587"/>
                  </a:lnTo>
                  <a:lnTo>
                    <a:pt x="150925" y="61588"/>
                  </a:lnTo>
                  <a:lnTo>
                    <a:pt x="149628" y="33414"/>
                  </a:lnTo>
                  <a:lnTo>
                    <a:pt x="153053" y="7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522"/>
            <p:cNvSpPr/>
            <p:nvPr>
              <p:custDataLst>
                <p:tags r:id="rId102"/>
              </p:custDataLst>
            </p:nvPr>
          </p:nvSpPr>
          <p:spPr>
            <a:xfrm>
              <a:off x="7177132" y="2009579"/>
              <a:ext cx="61869" cy="107698"/>
            </a:xfrm>
            <a:custGeom>
              <a:avLst/>
              <a:gdLst/>
              <a:ahLst/>
              <a:cxnLst/>
              <a:rect l="0" t="0" r="0" b="0"/>
              <a:pathLst>
                <a:path w="61869" h="107698">
                  <a:moveTo>
                    <a:pt x="61868" y="3371"/>
                  </a:moveTo>
                  <a:lnTo>
                    <a:pt x="61868" y="3371"/>
                  </a:lnTo>
                  <a:lnTo>
                    <a:pt x="58497" y="0"/>
                  </a:lnTo>
                  <a:lnTo>
                    <a:pt x="51197" y="226"/>
                  </a:lnTo>
                  <a:lnTo>
                    <a:pt x="24610" y="8027"/>
                  </a:lnTo>
                  <a:lnTo>
                    <a:pt x="17558" y="12025"/>
                  </a:lnTo>
                  <a:lnTo>
                    <a:pt x="15394" y="15490"/>
                  </a:lnTo>
                  <a:lnTo>
                    <a:pt x="12990" y="24985"/>
                  </a:lnTo>
                  <a:lnTo>
                    <a:pt x="13761" y="29775"/>
                  </a:lnTo>
                  <a:lnTo>
                    <a:pt x="28913" y="55279"/>
                  </a:lnTo>
                  <a:lnTo>
                    <a:pt x="50111" y="80159"/>
                  </a:lnTo>
                  <a:lnTo>
                    <a:pt x="51207" y="82785"/>
                  </a:lnTo>
                  <a:lnTo>
                    <a:pt x="51233" y="85242"/>
                  </a:lnTo>
                  <a:lnTo>
                    <a:pt x="50545" y="87585"/>
                  </a:lnTo>
                  <a:lnTo>
                    <a:pt x="39463" y="97624"/>
                  </a:lnTo>
                  <a:lnTo>
                    <a:pt x="30509" y="101706"/>
                  </a:lnTo>
                  <a:lnTo>
                    <a:pt x="13262" y="107697"/>
                  </a:lnTo>
                  <a:lnTo>
                    <a:pt x="9708" y="107494"/>
                  </a:lnTo>
                  <a:lnTo>
                    <a:pt x="6633" y="105947"/>
                  </a:lnTo>
                  <a:lnTo>
                    <a:pt x="0" y="100068"/>
                  </a:lnTo>
                  <a:lnTo>
                    <a:pt x="162" y="98880"/>
                  </a:lnTo>
                  <a:lnTo>
                    <a:pt x="3760" y="93837"/>
                  </a:lnTo>
                  <a:lnTo>
                    <a:pt x="14697" y="81639"/>
                  </a:lnTo>
                  <a:lnTo>
                    <a:pt x="16209" y="77433"/>
                  </a:lnTo>
                  <a:lnTo>
                    <a:pt x="17317" y="76029"/>
                  </a:lnTo>
                  <a:lnTo>
                    <a:pt x="23768" y="73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523"/>
            <p:cNvSpPr/>
            <p:nvPr>
              <p:custDataLst>
                <p:tags r:id="rId103"/>
              </p:custDataLst>
            </p:nvPr>
          </p:nvSpPr>
          <p:spPr>
            <a:xfrm>
              <a:off x="5956300" y="211455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8728" y="5775"/>
                  </a:lnTo>
                  <a:lnTo>
                    <a:pt x="10935" y="12209"/>
                  </a:lnTo>
                  <a:lnTo>
                    <a:pt x="12467" y="38871"/>
                  </a:lnTo>
                  <a:lnTo>
                    <a:pt x="11891" y="50437"/>
                  </a:lnTo>
                  <a:lnTo>
                    <a:pt x="7219" y="70386"/>
                  </a:lnTo>
                  <a:lnTo>
                    <a:pt x="7635" y="72324"/>
                  </a:lnTo>
                  <a:lnTo>
                    <a:pt x="8617" y="73616"/>
                  </a:lnTo>
                  <a:lnTo>
                    <a:pt x="127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524"/>
            <p:cNvSpPr/>
            <p:nvPr>
              <p:custDataLst>
                <p:tags r:id="rId104"/>
              </p:custDataLst>
            </p:nvPr>
          </p:nvSpPr>
          <p:spPr>
            <a:xfrm>
              <a:off x="5962650" y="2006600"/>
              <a:ext cx="1" cy="19051"/>
            </a:xfrm>
            <a:custGeom>
              <a:avLst/>
              <a:gdLst/>
              <a:ahLst/>
              <a:cxnLst/>
              <a:rect l="0" t="0" r="0" b="0"/>
              <a:pathLst>
                <a:path w="1" h="19051">
                  <a:moveTo>
                    <a:pt x="0" y="19050"/>
                  </a:moveTo>
                  <a:lnTo>
                    <a:pt x="0" y="190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525"/>
            <p:cNvSpPr/>
            <p:nvPr>
              <p:custDataLst>
                <p:tags r:id="rId105"/>
              </p:custDataLst>
            </p:nvPr>
          </p:nvSpPr>
          <p:spPr>
            <a:xfrm>
              <a:off x="6035781" y="1943100"/>
              <a:ext cx="100758" cy="241301"/>
            </a:xfrm>
            <a:custGeom>
              <a:avLst/>
              <a:gdLst/>
              <a:ahLst/>
              <a:cxnLst/>
              <a:rect l="0" t="0" r="0" b="0"/>
              <a:pathLst>
                <a:path w="100758" h="241301">
                  <a:moveTo>
                    <a:pt x="47519" y="0"/>
                  </a:moveTo>
                  <a:lnTo>
                    <a:pt x="47519" y="0"/>
                  </a:lnTo>
                  <a:lnTo>
                    <a:pt x="37380" y="22395"/>
                  </a:lnTo>
                  <a:lnTo>
                    <a:pt x="29843" y="45466"/>
                  </a:lnTo>
                  <a:lnTo>
                    <a:pt x="21789" y="74064"/>
                  </a:lnTo>
                  <a:lnTo>
                    <a:pt x="17666" y="89593"/>
                  </a:lnTo>
                  <a:lnTo>
                    <a:pt x="14916" y="106295"/>
                  </a:lnTo>
                  <a:lnTo>
                    <a:pt x="13084" y="123780"/>
                  </a:lnTo>
                  <a:lnTo>
                    <a:pt x="11862" y="141787"/>
                  </a:lnTo>
                  <a:lnTo>
                    <a:pt x="10505" y="173083"/>
                  </a:lnTo>
                  <a:lnTo>
                    <a:pt x="9902" y="199692"/>
                  </a:lnTo>
                  <a:lnTo>
                    <a:pt x="9562" y="227717"/>
                  </a:lnTo>
                  <a:lnTo>
                    <a:pt x="9447" y="236736"/>
                  </a:lnTo>
                  <a:lnTo>
                    <a:pt x="6053" y="221819"/>
                  </a:lnTo>
                  <a:lnTo>
                    <a:pt x="0" y="193106"/>
                  </a:lnTo>
                  <a:lnTo>
                    <a:pt x="2526" y="174580"/>
                  </a:lnTo>
                  <a:lnTo>
                    <a:pt x="3412" y="173537"/>
                  </a:lnTo>
                  <a:lnTo>
                    <a:pt x="6279" y="172377"/>
                  </a:lnTo>
                  <a:lnTo>
                    <a:pt x="31610" y="176598"/>
                  </a:lnTo>
                  <a:lnTo>
                    <a:pt x="62956" y="174191"/>
                  </a:lnTo>
                  <a:lnTo>
                    <a:pt x="85480" y="168333"/>
                  </a:lnTo>
                  <a:lnTo>
                    <a:pt x="92143" y="169594"/>
                  </a:lnTo>
                  <a:lnTo>
                    <a:pt x="99860" y="174271"/>
                  </a:lnTo>
                  <a:lnTo>
                    <a:pt x="100757" y="177564"/>
                  </a:lnTo>
                  <a:lnTo>
                    <a:pt x="98649" y="192312"/>
                  </a:lnTo>
                  <a:lnTo>
                    <a:pt x="92648" y="223689"/>
                  </a:lnTo>
                  <a:lnTo>
                    <a:pt x="91969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526"/>
            <p:cNvSpPr/>
            <p:nvPr>
              <p:custDataLst>
                <p:tags r:id="rId106"/>
              </p:custDataLst>
            </p:nvPr>
          </p:nvSpPr>
          <p:spPr>
            <a:xfrm>
              <a:off x="6134100" y="20320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527"/>
            <p:cNvSpPr/>
            <p:nvPr>
              <p:custDataLst>
                <p:tags r:id="rId107"/>
              </p:custDataLst>
            </p:nvPr>
          </p:nvSpPr>
          <p:spPr>
            <a:xfrm>
              <a:off x="6170727" y="1979260"/>
              <a:ext cx="182182" cy="198791"/>
            </a:xfrm>
            <a:custGeom>
              <a:avLst/>
              <a:gdLst/>
              <a:ahLst/>
              <a:cxnLst/>
              <a:rect l="0" t="0" r="0" b="0"/>
              <a:pathLst>
                <a:path w="182182" h="198791">
                  <a:moveTo>
                    <a:pt x="64973" y="116240"/>
                  </a:moveTo>
                  <a:lnTo>
                    <a:pt x="64973" y="116240"/>
                  </a:lnTo>
                  <a:lnTo>
                    <a:pt x="61602" y="109498"/>
                  </a:lnTo>
                  <a:lnTo>
                    <a:pt x="54302" y="104306"/>
                  </a:lnTo>
                  <a:lnTo>
                    <a:pt x="49392" y="101934"/>
                  </a:lnTo>
                  <a:lnTo>
                    <a:pt x="40175" y="101180"/>
                  </a:lnTo>
                  <a:lnTo>
                    <a:pt x="35741" y="101967"/>
                  </a:lnTo>
                  <a:lnTo>
                    <a:pt x="19387" y="113187"/>
                  </a:lnTo>
                  <a:lnTo>
                    <a:pt x="11081" y="125937"/>
                  </a:lnTo>
                  <a:lnTo>
                    <a:pt x="0" y="153747"/>
                  </a:lnTo>
                  <a:lnTo>
                    <a:pt x="491" y="159589"/>
                  </a:lnTo>
                  <a:lnTo>
                    <a:pt x="6681" y="169843"/>
                  </a:lnTo>
                  <a:lnTo>
                    <a:pt x="14606" y="175341"/>
                  </a:lnTo>
                  <a:lnTo>
                    <a:pt x="18695" y="176808"/>
                  </a:lnTo>
                  <a:lnTo>
                    <a:pt x="28883" y="176555"/>
                  </a:lnTo>
                  <a:lnTo>
                    <a:pt x="39761" y="173386"/>
                  </a:lnTo>
                  <a:lnTo>
                    <a:pt x="49299" y="167273"/>
                  </a:lnTo>
                  <a:lnTo>
                    <a:pt x="56360" y="157972"/>
                  </a:lnTo>
                  <a:lnTo>
                    <a:pt x="62421" y="142716"/>
                  </a:lnTo>
                  <a:lnTo>
                    <a:pt x="64469" y="124919"/>
                  </a:lnTo>
                  <a:lnTo>
                    <a:pt x="63931" y="122026"/>
                  </a:lnTo>
                  <a:lnTo>
                    <a:pt x="62868" y="120098"/>
                  </a:lnTo>
                  <a:lnTo>
                    <a:pt x="61452" y="118812"/>
                  </a:lnTo>
                  <a:lnTo>
                    <a:pt x="60510" y="120071"/>
                  </a:lnTo>
                  <a:lnTo>
                    <a:pt x="53719" y="148884"/>
                  </a:lnTo>
                  <a:lnTo>
                    <a:pt x="47089" y="176487"/>
                  </a:lnTo>
                  <a:lnTo>
                    <a:pt x="50204" y="185585"/>
                  </a:lnTo>
                  <a:lnTo>
                    <a:pt x="53010" y="189986"/>
                  </a:lnTo>
                  <a:lnTo>
                    <a:pt x="56292" y="192215"/>
                  </a:lnTo>
                  <a:lnTo>
                    <a:pt x="59892" y="192996"/>
                  </a:lnTo>
                  <a:lnTo>
                    <a:pt x="63702" y="192811"/>
                  </a:lnTo>
                  <a:lnTo>
                    <a:pt x="82549" y="182437"/>
                  </a:lnTo>
                  <a:lnTo>
                    <a:pt x="102636" y="162587"/>
                  </a:lnTo>
                  <a:lnTo>
                    <a:pt x="117460" y="141307"/>
                  </a:lnTo>
                  <a:lnTo>
                    <a:pt x="133456" y="114681"/>
                  </a:lnTo>
                  <a:lnTo>
                    <a:pt x="149973" y="84032"/>
                  </a:lnTo>
                  <a:lnTo>
                    <a:pt x="164839" y="53477"/>
                  </a:lnTo>
                  <a:lnTo>
                    <a:pt x="176386" y="26962"/>
                  </a:lnTo>
                  <a:lnTo>
                    <a:pt x="182181" y="5512"/>
                  </a:lnTo>
                  <a:lnTo>
                    <a:pt x="181917" y="2205"/>
                  </a:lnTo>
                  <a:lnTo>
                    <a:pt x="181035" y="0"/>
                  </a:lnTo>
                  <a:lnTo>
                    <a:pt x="178331" y="1352"/>
                  </a:lnTo>
                  <a:lnTo>
                    <a:pt x="156901" y="25682"/>
                  </a:lnTo>
                  <a:lnTo>
                    <a:pt x="141813" y="45653"/>
                  </a:lnTo>
                  <a:lnTo>
                    <a:pt x="125700" y="70992"/>
                  </a:lnTo>
                  <a:lnTo>
                    <a:pt x="111014" y="98717"/>
                  </a:lnTo>
                  <a:lnTo>
                    <a:pt x="100958" y="126091"/>
                  </a:lnTo>
                  <a:lnTo>
                    <a:pt x="101192" y="150016"/>
                  </a:lnTo>
                  <a:lnTo>
                    <a:pt x="107882" y="168646"/>
                  </a:lnTo>
                  <a:lnTo>
                    <a:pt x="118616" y="183276"/>
                  </a:lnTo>
                  <a:lnTo>
                    <a:pt x="132794" y="194482"/>
                  </a:lnTo>
                  <a:lnTo>
                    <a:pt x="150384" y="198522"/>
                  </a:lnTo>
                  <a:lnTo>
                    <a:pt x="179273" y="1987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528"/>
            <p:cNvSpPr/>
            <p:nvPr>
              <p:custDataLst>
                <p:tags r:id="rId108"/>
              </p:custDataLst>
            </p:nvPr>
          </p:nvSpPr>
          <p:spPr>
            <a:xfrm>
              <a:off x="6439302" y="1911350"/>
              <a:ext cx="209149" cy="264585"/>
            </a:xfrm>
            <a:custGeom>
              <a:avLst/>
              <a:gdLst/>
              <a:ahLst/>
              <a:cxnLst/>
              <a:rect l="0" t="0" r="0" b="0"/>
              <a:pathLst>
                <a:path w="209149" h="264585">
                  <a:moveTo>
                    <a:pt x="56748" y="0"/>
                  </a:moveTo>
                  <a:lnTo>
                    <a:pt x="56748" y="0"/>
                  </a:lnTo>
                  <a:lnTo>
                    <a:pt x="50006" y="3371"/>
                  </a:lnTo>
                  <a:lnTo>
                    <a:pt x="44815" y="14433"/>
                  </a:lnTo>
                  <a:lnTo>
                    <a:pt x="36043" y="46139"/>
                  </a:lnTo>
                  <a:lnTo>
                    <a:pt x="28496" y="74834"/>
                  </a:lnTo>
                  <a:lnTo>
                    <a:pt x="20438" y="104050"/>
                  </a:lnTo>
                  <a:lnTo>
                    <a:pt x="14034" y="131617"/>
                  </a:lnTo>
                  <a:lnTo>
                    <a:pt x="8836" y="156569"/>
                  </a:lnTo>
                  <a:lnTo>
                    <a:pt x="2649" y="184366"/>
                  </a:lnTo>
                  <a:lnTo>
                    <a:pt x="0" y="200580"/>
                  </a:lnTo>
                  <a:lnTo>
                    <a:pt x="571" y="201454"/>
                  </a:lnTo>
                  <a:lnTo>
                    <a:pt x="1658" y="202036"/>
                  </a:lnTo>
                  <a:lnTo>
                    <a:pt x="3088" y="202424"/>
                  </a:lnTo>
                  <a:lnTo>
                    <a:pt x="8440" y="197210"/>
                  </a:lnTo>
                  <a:lnTo>
                    <a:pt x="27443" y="167708"/>
                  </a:lnTo>
                  <a:lnTo>
                    <a:pt x="35727" y="159674"/>
                  </a:lnTo>
                  <a:lnTo>
                    <a:pt x="45994" y="155633"/>
                  </a:lnTo>
                  <a:lnTo>
                    <a:pt x="51696" y="154555"/>
                  </a:lnTo>
                  <a:lnTo>
                    <a:pt x="56907" y="155248"/>
                  </a:lnTo>
                  <a:lnTo>
                    <a:pt x="66461" y="159780"/>
                  </a:lnTo>
                  <a:lnTo>
                    <a:pt x="73530" y="168380"/>
                  </a:lnTo>
                  <a:lnTo>
                    <a:pt x="76403" y="173637"/>
                  </a:lnTo>
                  <a:lnTo>
                    <a:pt x="80446" y="197890"/>
                  </a:lnTo>
                  <a:lnTo>
                    <a:pt x="75747" y="215421"/>
                  </a:lnTo>
                  <a:lnTo>
                    <a:pt x="65898" y="231915"/>
                  </a:lnTo>
                  <a:lnTo>
                    <a:pt x="40341" y="255987"/>
                  </a:lnTo>
                  <a:lnTo>
                    <a:pt x="30406" y="261939"/>
                  </a:lnTo>
                  <a:lnTo>
                    <a:pt x="21287" y="264584"/>
                  </a:lnTo>
                  <a:lnTo>
                    <a:pt x="17585" y="263173"/>
                  </a:lnTo>
                  <a:lnTo>
                    <a:pt x="11590" y="255960"/>
                  </a:lnTo>
                  <a:lnTo>
                    <a:pt x="10337" y="243817"/>
                  </a:lnTo>
                  <a:lnTo>
                    <a:pt x="12838" y="230424"/>
                  </a:lnTo>
                  <a:lnTo>
                    <a:pt x="18653" y="219768"/>
                  </a:lnTo>
                  <a:lnTo>
                    <a:pt x="22179" y="216362"/>
                  </a:lnTo>
                  <a:lnTo>
                    <a:pt x="45488" y="207076"/>
                  </a:lnTo>
                  <a:lnTo>
                    <a:pt x="74097" y="203966"/>
                  </a:lnTo>
                  <a:lnTo>
                    <a:pt x="102744" y="201469"/>
                  </a:lnTo>
                  <a:lnTo>
                    <a:pt x="117407" y="197492"/>
                  </a:lnTo>
                  <a:lnTo>
                    <a:pt x="139507" y="182815"/>
                  </a:lnTo>
                  <a:lnTo>
                    <a:pt x="142919" y="176266"/>
                  </a:lnTo>
                  <a:lnTo>
                    <a:pt x="143829" y="172544"/>
                  </a:lnTo>
                  <a:lnTo>
                    <a:pt x="143024" y="169357"/>
                  </a:lnTo>
                  <a:lnTo>
                    <a:pt x="138367" y="163935"/>
                  </a:lnTo>
                  <a:lnTo>
                    <a:pt x="133475" y="161054"/>
                  </a:lnTo>
                  <a:lnTo>
                    <a:pt x="131182" y="160286"/>
                  </a:lnTo>
                  <a:lnTo>
                    <a:pt x="122991" y="163196"/>
                  </a:lnTo>
                  <a:lnTo>
                    <a:pt x="113000" y="169898"/>
                  </a:lnTo>
                  <a:lnTo>
                    <a:pt x="103857" y="179932"/>
                  </a:lnTo>
                  <a:lnTo>
                    <a:pt x="98852" y="193329"/>
                  </a:lnTo>
                  <a:lnTo>
                    <a:pt x="97333" y="207280"/>
                  </a:lnTo>
                  <a:lnTo>
                    <a:pt x="99009" y="218184"/>
                  </a:lnTo>
                  <a:lnTo>
                    <a:pt x="103267" y="222361"/>
                  </a:lnTo>
                  <a:lnTo>
                    <a:pt x="117405" y="228885"/>
                  </a:lnTo>
                  <a:lnTo>
                    <a:pt x="133566" y="228491"/>
                  </a:lnTo>
                  <a:lnTo>
                    <a:pt x="160412" y="218455"/>
                  </a:lnTo>
                  <a:lnTo>
                    <a:pt x="179021" y="206452"/>
                  </a:lnTo>
                  <a:lnTo>
                    <a:pt x="209148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529"/>
            <p:cNvSpPr/>
            <p:nvPr>
              <p:custDataLst>
                <p:tags r:id="rId109"/>
              </p:custDataLst>
            </p:nvPr>
          </p:nvSpPr>
          <p:spPr>
            <a:xfrm>
              <a:off x="6619505" y="1885950"/>
              <a:ext cx="96368" cy="247651"/>
            </a:xfrm>
            <a:custGeom>
              <a:avLst/>
              <a:gdLst/>
              <a:ahLst/>
              <a:cxnLst/>
              <a:rect l="0" t="0" r="0" b="0"/>
              <a:pathLst>
                <a:path w="96368" h="247651">
                  <a:moveTo>
                    <a:pt x="92445" y="0"/>
                  </a:moveTo>
                  <a:lnTo>
                    <a:pt x="92445" y="0"/>
                  </a:lnTo>
                  <a:lnTo>
                    <a:pt x="92445" y="6742"/>
                  </a:lnTo>
                  <a:lnTo>
                    <a:pt x="85703" y="27790"/>
                  </a:lnTo>
                  <a:lnTo>
                    <a:pt x="74867" y="52097"/>
                  </a:lnTo>
                  <a:lnTo>
                    <a:pt x="61349" y="82421"/>
                  </a:lnTo>
                  <a:lnTo>
                    <a:pt x="54781" y="99397"/>
                  </a:lnTo>
                  <a:lnTo>
                    <a:pt x="48286" y="117065"/>
                  </a:lnTo>
                  <a:lnTo>
                    <a:pt x="41133" y="133782"/>
                  </a:lnTo>
                  <a:lnTo>
                    <a:pt x="25660" y="165527"/>
                  </a:lnTo>
                  <a:lnTo>
                    <a:pt x="13139" y="190455"/>
                  </a:lnTo>
                  <a:lnTo>
                    <a:pt x="1919" y="216592"/>
                  </a:lnTo>
                  <a:lnTo>
                    <a:pt x="0" y="226791"/>
                  </a:lnTo>
                  <a:lnTo>
                    <a:pt x="475" y="229511"/>
                  </a:lnTo>
                  <a:lnTo>
                    <a:pt x="1499" y="231324"/>
                  </a:lnTo>
                  <a:lnTo>
                    <a:pt x="2181" y="231121"/>
                  </a:lnTo>
                  <a:lnTo>
                    <a:pt x="7038" y="218776"/>
                  </a:lnTo>
                  <a:lnTo>
                    <a:pt x="12859" y="206595"/>
                  </a:lnTo>
                  <a:lnTo>
                    <a:pt x="22344" y="179437"/>
                  </a:lnTo>
                  <a:lnTo>
                    <a:pt x="24544" y="176775"/>
                  </a:lnTo>
                  <a:lnTo>
                    <a:pt x="30753" y="173817"/>
                  </a:lnTo>
                  <a:lnTo>
                    <a:pt x="46235" y="171917"/>
                  </a:lnTo>
                  <a:lnTo>
                    <a:pt x="67247" y="176612"/>
                  </a:lnTo>
                  <a:lnTo>
                    <a:pt x="81294" y="183014"/>
                  </a:lnTo>
                  <a:lnTo>
                    <a:pt x="90076" y="189760"/>
                  </a:lnTo>
                  <a:lnTo>
                    <a:pt x="94920" y="199343"/>
                  </a:lnTo>
                  <a:lnTo>
                    <a:pt x="96367" y="210658"/>
                  </a:lnTo>
                  <a:lnTo>
                    <a:pt x="91547" y="233287"/>
                  </a:lnTo>
                  <a:lnTo>
                    <a:pt x="86095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530"/>
            <p:cNvSpPr/>
            <p:nvPr>
              <p:custDataLst>
                <p:tags r:id="rId110"/>
              </p:custDataLst>
            </p:nvPr>
          </p:nvSpPr>
          <p:spPr>
            <a:xfrm>
              <a:off x="6750050" y="19685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531"/>
            <p:cNvSpPr/>
            <p:nvPr>
              <p:custDataLst>
                <p:tags r:id="rId111"/>
              </p:custDataLst>
            </p:nvPr>
          </p:nvSpPr>
          <p:spPr>
            <a:xfrm>
              <a:off x="6789910" y="2042595"/>
              <a:ext cx="118891" cy="81736"/>
            </a:xfrm>
            <a:custGeom>
              <a:avLst/>
              <a:gdLst/>
              <a:ahLst/>
              <a:cxnLst/>
              <a:rect l="0" t="0" r="0" b="0"/>
              <a:pathLst>
                <a:path w="118891" h="81736">
                  <a:moveTo>
                    <a:pt x="10940" y="2105"/>
                  </a:moveTo>
                  <a:lnTo>
                    <a:pt x="10940" y="2105"/>
                  </a:lnTo>
                  <a:lnTo>
                    <a:pt x="7569" y="8847"/>
                  </a:lnTo>
                  <a:lnTo>
                    <a:pt x="7795" y="15920"/>
                  </a:lnTo>
                  <a:lnTo>
                    <a:pt x="8844" y="19782"/>
                  </a:lnTo>
                  <a:lnTo>
                    <a:pt x="6245" y="31598"/>
                  </a:lnTo>
                  <a:lnTo>
                    <a:pt x="612" y="52236"/>
                  </a:lnTo>
                  <a:lnTo>
                    <a:pt x="0" y="64602"/>
                  </a:lnTo>
                  <a:lnTo>
                    <a:pt x="2079" y="74802"/>
                  </a:lnTo>
                  <a:lnTo>
                    <a:pt x="3622" y="78086"/>
                  </a:lnTo>
                  <a:lnTo>
                    <a:pt x="5356" y="80276"/>
                  </a:lnTo>
                  <a:lnTo>
                    <a:pt x="7217" y="81735"/>
                  </a:lnTo>
                  <a:lnTo>
                    <a:pt x="10574" y="80592"/>
                  </a:lnTo>
                  <a:lnTo>
                    <a:pt x="37128" y="57884"/>
                  </a:lnTo>
                  <a:lnTo>
                    <a:pt x="52252" y="33057"/>
                  </a:lnTo>
                  <a:lnTo>
                    <a:pt x="75569" y="2131"/>
                  </a:lnTo>
                  <a:lnTo>
                    <a:pt x="77310" y="5"/>
                  </a:lnTo>
                  <a:lnTo>
                    <a:pt x="78469" y="0"/>
                  </a:lnTo>
                  <a:lnTo>
                    <a:pt x="79243" y="1407"/>
                  </a:lnTo>
                  <a:lnTo>
                    <a:pt x="79758" y="3756"/>
                  </a:lnTo>
                  <a:lnTo>
                    <a:pt x="77113" y="17176"/>
                  </a:lnTo>
                  <a:lnTo>
                    <a:pt x="64740" y="48749"/>
                  </a:lnTo>
                  <a:lnTo>
                    <a:pt x="63740" y="56484"/>
                  </a:lnTo>
                  <a:lnTo>
                    <a:pt x="64484" y="62347"/>
                  </a:lnTo>
                  <a:lnTo>
                    <a:pt x="66391" y="66960"/>
                  </a:lnTo>
                  <a:lnTo>
                    <a:pt x="69074" y="70742"/>
                  </a:lnTo>
                  <a:lnTo>
                    <a:pt x="72980" y="73263"/>
                  </a:lnTo>
                  <a:lnTo>
                    <a:pt x="82963" y="76064"/>
                  </a:lnTo>
                  <a:lnTo>
                    <a:pt x="96337" y="73546"/>
                  </a:lnTo>
                  <a:lnTo>
                    <a:pt x="118890" y="656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532"/>
            <p:cNvSpPr/>
            <p:nvPr>
              <p:custDataLst>
                <p:tags r:id="rId112"/>
              </p:custDataLst>
            </p:nvPr>
          </p:nvSpPr>
          <p:spPr>
            <a:xfrm>
              <a:off x="6855217" y="2015396"/>
              <a:ext cx="193284" cy="283628"/>
            </a:xfrm>
            <a:custGeom>
              <a:avLst/>
              <a:gdLst/>
              <a:ahLst/>
              <a:cxnLst/>
              <a:rect l="0" t="0" r="0" b="0"/>
              <a:pathLst>
                <a:path w="193284" h="283628">
                  <a:moveTo>
                    <a:pt x="72633" y="61054"/>
                  </a:moveTo>
                  <a:lnTo>
                    <a:pt x="72633" y="61054"/>
                  </a:lnTo>
                  <a:lnTo>
                    <a:pt x="72633" y="37942"/>
                  </a:lnTo>
                  <a:lnTo>
                    <a:pt x="71928" y="37885"/>
                  </a:lnTo>
                  <a:lnTo>
                    <a:pt x="69261" y="39703"/>
                  </a:lnTo>
                  <a:lnTo>
                    <a:pt x="54335" y="66221"/>
                  </a:lnTo>
                  <a:lnTo>
                    <a:pt x="52271" y="75815"/>
                  </a:lnTo>
                  <a:lnTo>
                    <a:pt x="53324" y="91094"/>
                  </a:lnTo>
                  <a:lnTo>
                    <a:pt x="55527" y="93075"/>
                  </a:lnTo>
                  <a:lnTo>
                    <a:pt x="59112" y="93690"/>
                  </a:lnTo>
                  <a:lnTo>
                    <a:pt x="63620" y="93395"/>
                  </a:lnTo>
                  <a:lnTo>
                    <a:pt x="72390" y="87422"/>
                  </a:lnTo>
                  <a:lnTo>
                    <a:pt x="80286" y="77712"/>
                  </a:lnTo>
                  <a:lnTo>
                    <a:pt x="91105" y="52350"/>
                  </a:lnTo>
                  <a:lnTo>
                    <a:pt x="97862" y="34251"/>
                  </a:lnTo>
                  <a:lnTo>
                    <a:pt x="103095" y="25185"/>
                  </a:lnTo>
                  <a:lnTo>
                    <a:pt x="103811" y="29590"/>
                  </a:lnTo>
                  <a:lnTo>
                    <a:pt x="102332" y="45852"/>
                  </a:lnTo>
                  <a:lnTo>
                    <a:pt x="95543" y="74188"/>
                  </a:lnTo>
                  <a:lnTo>
                    <a:pt x="89165" y="101464"/>
                  </a:lnTo>
                  <a:lnTo>
                    <a:pt x="86477" y="117627"/>
                  </a:lnTo>
                  <a:lnTo>
                    <a:pt x="83979" y="134753"/>
                  </a:lnTo>
                  <a:lnTo>
                    <a:pt x="80902" y="151814"/>
                  </a:lnTo>
                  <a:lnTo>
                    <a:pt x="77440" y="168833"/>
                  </a:lnTo>
                  <a:lnTo>
                    <a:pt x="73721" y="185824"/>
                  </a:lnTo>
                  <a:lnTo>
                    <a:pt x="65826" y="215990"/>
                  </a:lnTo>
                  <a:lnTo>
                    <a:pt x="58318" y="242098"/>
                  </a:lnTo>
                  <a:lnTo>
                    <a:pt x="49420" y="270546"/>
                  </a:lnTo>
                  <a:lnTo>
                    <a:pt x="42090" y="280691"/>
                  </a:lnTo>
                  <a:lnTo>
                    <a:pt x="37454" y="282973"/>
                  </a:lnTo>
                  <a:lnTo>
                    <a:pt x="26659" y="283627"/>
                  </a:lnTo>
                  <a:lnTo>
                    <a:pt x="21523" y="279992"/>
                  </a:lnTo>
                  <a:lnTo>
                    <a:pt x="12053" y="266545"/>
                  </a:lnTo>
                  <a:lnTo>
                    <a:pt x="5529" y="235770"/>
                  </a:lnTo>
                  <a:lnTo>
                    <a:pt x="226" y="206582"/>
                  </a:lnTo>
                  <a:lnTo>
                    <a:pt x="0" y="192526"/>
                  </a:lnTo>
                  <a:lnTo>
                    <a:pt x="928" y="186802"/>
                  </a:lnTo>
                  <a:lnTo>
                    <a:pt x="7603" y="176679"/>
                  </a:lnTo>
                  <a:lnTo>
                    <a:pt x="35877" y="151940"/>
                  </a:lnTo>
                  <a:lnTo>
                    <a:pt x="57002" y="136255"/>
                  </a:lnTo>
                  <a:lnTo>
                    <a:pt x="80502" y="119877"/>
                  </a:lnTo>
                  <a:lnTo>
                    <a:pt x="105059" y="103190"/>
                  </a:lnTo>
                  <a:lnTo>
                    <a:pt x="135941" y="77929"/>
                  </a:lnTo>
                  <a:lnTo>
                    <a:pt x="162965" y="49199"/>
                  </a:lnTo>
                  <a:lnTo>
                    <a:pt x="182105" y="21715"/>
                  </a:lnTo>
                  <a:lnTo>
                    <a:pt x="192302" y="0"/>
                  </a:lnTo>
                  <a:lnTo>
                    <a:pt x="182879" y="5021"/>
                  </a:lnTo>
                  <a:lnTo>
                    <a:pt x="159675" y="35313"/>
                  </a:lnTo>
                  <a:lnTo>
                    <a:pt x="153944" y="41777"/>
                  </a:lnTo>
                  <a:lnTo>
                    <a:pt x="147577" y="56485"/>
                  </a:lnTo>
                  <a:lnTo>
                    <a:pt x="145452" y="71018"/>
                  </a:lnTo>
                  <a:lnTo>
                    <a:pt x="146860" y="82180"/>
                  </a:lnTo>
                  <a:lnTo>
                    <a:pt x="153600" y="91845"/>
                  </a:lnTo>
                  <a:lnTo>
                    <a:pt x="158361" y="96398"/>
                  </a:lnTo>
                  <a:lnTo>
                    <a:pt x="171177" y="101457"/>
                  </a:lnTo>
                  <a:lnTo>
                    <a:pt x="193283" y="1055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533"/>
            <p:cNvSpPr/>
            <p:nvPr>
              <p:custDataLst>
                <p:tags r:id="rId113"/>
              </p:custDataLst>
            </p:nvPr>
          </p:nvSpPr>
          <p:spPr>
            <a:xfrm>
              <a:off x="7101341" y="1903687"/>
              <a:ext cx="94450" cy="229914"/>
            </a:xfrm>
            <a:custGeom>
              <a:avLst/>
              <a:gdLst/>
              <a:ahLst/>
              <a:cxnLst/>
              <a:rect l="0" t="0" r="0" b="0"/>
              <a:pathLst>
                <a:path w="94450" h="229914">
                  <a:moveTo>
                    <a:pt x="10659" y="141013"/>
                  </a:moveTo>
                  <a:lnTo>
                    <a:pt x="10659" y="141013"/>
                  </a:lnTo>
                  <a:lnTo>
                    <a:pt x="33263" y="116528"/>
                  </a:lnTo>
                  <a:lnTo>
                    <a:pt x="58044" y="86721"/>
                  </a:lnTo>
                  <a:lnTo>
                    <a:pt x="74757" y="63967"/>
                  </a:lnTo>
                  <a:lnTo>
                    <a:pt x="84538" y="42094"/>
                  </a:lnTo>
                  <a:lnTo>
                    <a:pt x="94011" y="13318"/>
                  </a:lnTo>
                  <a:lnTo>
                    <a:pt x="94449" y="7199"/>
                  </a:lnTo>
                  <a:lnTo>
                    <a:pt x="93330" y="3121"/>
                  </a:lnTo>
                  <a:lnTo>
                    <a:pt x="91173" y="401"/>
                  </a:lnTo>
                  <a:lnTo>
                    <a:pt x="88324" y="0"/>
                  </a:lnTo>
                  <a:lnTo>
                    <a:pt x="81395" y="3316"/>
                  </a:lnTo>
                  <a:lnTo>
                    <a:pt x="59448" y="26601"/>
                  </a:lnTo>
                  <a:lnTo>
                    <a:pt x="42456" y="54180"/>
                  </a:lnTo>
                  <a:lnTo>
                    <a:pt x="33974" y="70424"/>
                  </a:lnTo>
                  <a:lnTo>
                    <a:pt x="25497" y="86898"/>
                  </a:lnTo>
                  <a:lnTo>
                    <a:pt x="17023" y="103525"/>
                  </a:lnTo>
                  <a:lnTo>
                    <a:pt x="3610" y="134935"/>
                  </a:lnTo>
                  <a:lnTo>
                    <a:pt x="0" y="160654"/>
                  </a:lnTo>
                  <a:lnTo>
                    <a:pt x="4511" y="183844"/>
                  </a:lnTo>
                  <a:lnTo>
                    <a:pt x="13570" y="203088"/>
                  </a:lnTo>
                  <a:lnTo>
                    <a:pt x="24653" y="213993"/>
                  </a:lnTo>
                  <a:lnTo>
                    <a:pt x="55109" y="2299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SMARTInkShape-Group122"/>
          <p:cNvGrpSpPr/>
          <p:nvPr/>
        </p:nvGrpSpPr>
        <p:grpSpPr>
          <a:xfrm>
            <a:off x="7816850" y="1536700"/>
            <a:ext cx="984251" cy="491755"/>
            <a:chOff x="7816850" y="1536700"/>
            <a:chExt cx="984251" cy="491755"/>
          </a:xfrm>
        </p:grpSpPr>
        <p:sp>
          <p:nvSpPr>
            <p:cNvPr id="121" name="SMARTInkShape-534"/>
            <p:cNvSpPr/>
            <p:nvPr>
              <p:custDataLst>
                <p:tags r:id="rId86"/>
              </p:custDataLst>
            </p:nvPr>
          </p:nvSpPr>
          <p:spPr>
            <a:xfrm>
              <a:off x="8769350" y="177165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535"/>
            <p:cNvSpPr/>
            <p:nvPr>
              <p:custDataLst>
                <p:tags r:id="rId87"/>
              </p:custDataLst>
            </p:nvPr>
          </p:nvSpPr>
          <p:spPr>
            <a:xfrm>
              <a:off x="8769350" y="172720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6907" y="1324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536"/>
            <p:cNvSpPr/>
            <p:nvPr>
              <p:custDataLst>
                <p:tags r:id="rId88"/>
              </p:custDataLst>
            </p:nvPr>
          </p:nvSpPr>
          <p:spPr>
            <a:xfrm>
              <a:off x="8648700" y="1606550"/>
              <a:ext cx="33950" cy="228601"/>
            </a:xfrm>
            <a:custGeom>
              <a:avLst/>
              <a:gdLst/>
              <a:ahLst/>
              <a:cxnLst/>
              <a:rect l="0" t="0" r="0" b="0"/>
              <a:pathLst>
                <a:path w="33950" h="2286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0830" y="27451"/>
                  </a:lnTo>
                  <a:lnTo>
                    <a:pt x="14927" y="48183"/>
                  </a:lnTo>
                  <a:lnTo>
                    <a:pt x="20981" y="71509"/>
                  </a:lnTo>
                  <a:lnTo>
                    <a:pt x="27670" y="96693"/>
                  </a:lnTo>
                  <a:lnTo>
                    <a:pt x="32994" y="124349"/>
                  </a:lnTo>
                  <a:lnTo>
                    <a:pt x="33949" y="149340"/>
                  </a:lnTo>
                  <a:lnTo>
                    <a:pt x="31316" y="172207"/>
                  </a:lnTo>
                  <a:lnTo>
                    <a:pt x="22606" y="202797"/>
                  </a:lnTo>
                  <a:lnTo>
                    <a:pt x="1270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537"/>
            <p:cNvSpPr/>
            <p:nvPr>
              <p:custDataLst>
                <p:tags r:id="rId89"/>
              </p:custDataLst>
            </p:nvPr>
          </p:nvSpPr>
          <p:spPr>
            <a:xfrm>
              <a:off x="8573008" y="1790700"/>
              <a:ext cx="28880" cy="54575"/>
            </a:xfrm>
            <a:custGeom>
              <a:avLst/>
              <a:gdLst/>
              <a:ahLst/>
              <a:cxnLst/>
              <a:rect l="0" t="0" r="0" b="0"/>
              <a:pathLst>
                <a:path w="28880" h="54575">
                  <a:moveTo>
                    <a:pt x="12192" y="0"/>
                  </a:moveTo>
                  <a:lnTo>
                    <a:pt x="12192" y="0"/>
                  </a:lnTo>
                  <a:lnTo>
                    <a:pt x="8820" y="3371"/>
                  </a:lnTo>
                  <a:lnTo>
                    <a:pt x="3354" y="15580"/>
                  </a:lnTo>
                  <a:lnTo>
                    <a:pt x="0" y="42948"/>
                  </a:lnTo>
                  <a:lnTo>
                    <a:pt x="424" y="50838"/>
                  </a:lnTo>
                  <a:lnTo>
                    <a:pt x="1524" y="52942"/>
                  </a:lnTo>
                  <a:lnTo>
                    <a:pt x="2963" y="54345"/>
                  </a:lnTo>
                  <a:lnTo>
                    <a:pt x="5334" y="54574"/>
                  </a:lnTo>
                  <a:lnTo>
                    <a:pt x="11731" y="52948"/>
                  </a:lnTo>
                  <a:lnTo>
                    <a:pt x="23266" y="41323"/>
                  </a:lnTo>
                  <a:lnTo>
                    <a:pt x="27696" y="32242"/>
                  </a:lnTo>
                  <a:lnTo>
                    <a:pt x="28879" y="27844"/>
                  </a:lnTo>
                  <a:lnTo>
                    <a:pt x="28255" y="23502"/>
                  </a:lnTo>
                  <a:lnTo>
                    <a:pt x="23800" y="14914"/>
                  </a:lnTo>
                  <a:lnTo>
                    <a:pt x="20636" y="12059"/>
                  </a:lnTo>
                  <a:lnTo>
                    <a:pt x="5842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538"/>
            <p:cNvSpPr/>
            <p:nvPr>
              <p:custDataLst>
                <p:tags r:id="rId90"/>
              </p:custDataLst>
            </p:nvPr>
          </p:nvSpPr>
          <p:spPr>
            <a:xfrm>
              <a:off x="8451850" y="1733550"/>
              <a:ext cx="25401" cy="6351"/>
            </a:xfrm>
            <a:custGeom>
              <a:avLst/>
              <a:gdLst/>
              <a:ahLst/>
              <a:cxnLst/>
              <a:rect l="0" t="0" r="0" b="0"/>
              <a:pathLst>
                <a:path w="254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54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539"/>
            <p:cNvSpPr/>
            <p:nvPr>
              <p:custDataLst>
                <p:tags r:id="rId91"/>
              </p:custDataLst>
            </p:nvPr>
          </p:nvSpPr>
          <p:spPr>
            <a:xfrm>
              <a:off x="8469040" y="1619250"/>
              <a:ext cx="59011" cy="199340"/>
            </a:xfrm>
            <a:custGeom>
              <a:avLst/>
              <a:gdLst/>
              <a:ahLst/>
              <a:cxnLst/>
              <a:rect l="0" t="0" r="0" b="0"/>
              <a:pathLst>
                <a:path w="59011" h="199340">
                  <a:moveTo>
                    <a:pt x="46310" y="0"/>
                  </a:moveTo>
                  <a:lnTo>
                    <a:pt x="46310" y="0"/>
                  </a:lnTo>
                  <a:lnTo>
                    <a:pt x="39124" y="22395"/>
                  </a:lnTo>
                  <a:lnTo>
                    <a:pt x="27359" y="45466"/>
                  </a:lnTo>
                  <a:lnTo>
                    <a:pt x="16485" y="72183"/>
                  </a:lnTo>
                  <a:lnTo>
                    <a:pt x="7654" y="100520"/>
                  </a:lnTo>
                  <a:lnTo>
                    <a:pt x="1378" y="129577"/>
                  </a:lnTo>
                  <a:lnTo>
                    <a:pt x="0" y="153310"/>
                  </a:lnTo>
                  <a:lnTo>
                    <a:pt x="620" y="163590"/>
                  </a:lnTo>
                  <a:lnTo>
                    <a:pt x="8835" y="180657"/>
                  </a:lnTo>
                  <a:lnTo>
                    <a:pt x="21188" y="193181"/>
                  </a:lnTo>
                  <a:lnTo>
                    <a:pt x="33733" y="198747"/>
                  </a:lnTo>
                  <a:lnTo>
                    <a:pt x="44484" y="199339"/>
                  </a:lnTo>
                  <a:lnTo>
                    <a:pt x="5901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540"/>
            <p:cNvSpPr/>
            <p:nvPr>
              <p:custDataLst>
                <p:tags r:id="rId92"/>
              </p:custDataLst>
            </p:nvPr>
          </p:nvSpPr>
          <p:spPr>
            <a:xfrm>
              <a:off x="8383263" y="1600200"/>
              <a:ext cx="62238" cy="241301"/>
            </a:xfrm>
            <a:custGeom>
              <a:avLst/>
              <a:gdLst/>
              <a:ahLst/>
              <a:cxnLst/>
              <a:rect l="0" t="0" r="0" b="0"/>
              <a:pathLst>
                <a:path w="62238" h="241301">
                  <a:moveTo>
                    <a:pt x="62237" y="0"/>
                  </a:moveTo>
                  <a:lnTo>
                    <a:pt x="62237" y="0"/>
                  </a:lnTo>
                  <a:lnTo>
                    <a:pt x="55495" y="3371"/>
                  </a:lnTo>
                  <a:lnTo>
                    <a:pt x="41189" y="32435"/>
                  </a:lnTo>
                  <a:lnTo>
                    <a:pt x="29599" y="61217"/>
                  </a:lnTo>
                  <a:lnTo>
                    <a:pt x="18097" y="92119"/>
                  </a:lnTo>
                  <a:lnTo>
                    <a:pt x="8282" y="122316"/>
                  </a:lnTo>
                  <a:lnTo>
                    <a:pt x="2979" y="152200"/>
                  </a:lnTo>
                  <a:lnTo>
                    <a:pt x="622" y="179828"/>
                  </a:lnTo>
                  <a:lnTo>
                    <a:pt x="0" y="209837"/>
                  </a:lnTo>
                  <a:lnTo>
                    <a:pt x="2356" y="222848"/>
                  </a:lnTo>
                  <a:lnTo>
                    <a:pt x="7636" y="231453"/>
                  </a:lnTo>
                  <a:lnTo>
                    <a:pt x="17787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541"/>
            <p:cNvSpPr/>
            <p:nvPr>
              <p:custDataLst>
                <p:tags r:id="rId93"/>
              </p:custDataLst>
            </p:nvPr>
          </p:nvSpPr>
          <p:spPr>
            <a:xfrm>
              <a:off x="8299450" y="1536700"/>
              <a:ext cx="17705" cy="114301"/>
            </a:xfrm>
            <a:custGeom>
              <a:avLst/>
              <a:gdLst/>
              <a:ahLst/>
              <a:cxnLst/>
              <a:rect l="0" t="0" r="0" b="0"/>
              <a:pathLst>
                <a:path w="17705" h="114301">
                  <a:moveTo>
                    <a:pt x="6350" y="0"/>
                  </a:moveTo>
                  <a:lnTo>
                    <a:pt x="6350" y="0"/>
                  </a:lnTo>
                  <a:lnTo>
                    <a:pt x="9721" y="3371"/>
                  </a:lnTo>
                  <a:lnTo>
                    <a:pt x="11376" y="8789"/>
                  </a:lnTo>
                  <a:lnTo>
                    <a:pt x="16890" y="37977"/>
                  </a:lnTo>
                  <a:lnTo>
                    <a:pt x="17704" y="61974"/>
                  </a:lnTo>
                  <a:lnTo>
                    <a:pt x="13085" y="86253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542"/>
            <p:cNvSpPr/>
            <p:nvPr>
              <p:custDataLst>
                <p:tags r:id="rId94"/>
              </p:custDataLst>
            </p:nvPr>
          </p:nvSpPr>
          <p:spPr>
            <a:xfrm>
              <a:off x="8235950" y="1574930"/>
              <a:ext cx="31751" cy="57021"/>
            </a:xfrm>
            <a:custGeom>
              <a:avLst/>
              <a:gdLst/>
              <a:ahLst/>
              <a:cxnLst/>
              <a:rect l="0" t="0" r="0" b="0"/>
              <a:pathLst>
                <a:path w="31751" h="57021">
                  <a:moveTo>
                    <a:pt x="0" y="25270"/>
                  </a:moveTo>
                  <a:lnTo>
                    <a:pt x="0" y="25270"/>
                  </a:lnTo>
                  <a:lnTo>
                    <a:pt x="5069" y="19495"/>
                  </a:lnTo>
                  <a:lnTo>
                    <a:pt x="18688" y="310"/>
                  </a:lnTo>
                  <a:lnTo>
                    <a:pt x="22313" y="0"/>
                  </a:lnTo>
                  <a:lnTo>
                    <a:pt x="25910" y="5572"/>
                  </a:lnTo>
                  <a:lnTo>
                    <a:pt x="29154" y="15104"/>
                  </a:lnTo>
                  <a:lnTo>
                    <a:pt x="30597" y="26396"/>
                  </a:lnTo>
                  <a:lnTo>
                    <a:pt x="29356" y="34708"/>
                  </a:lnTo>
                  <a:lnTo>
                    <a:pt x="28037" y="37912"/>
                  </a:lnTo>
                  <a:lnTo>
                    <a:pt x="28454" y="45235"/>
                  </a:lnTo>
                  <a:lnTo>
                    <a:pt x="31750" y="570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543"/>
            <p:cNvSpPr/>
            <p:nvPr>
              <p:custDataLst>
                <p:tags r:id="rId95"/>
              </p:custDataLst>
            </p:nvPr>
          </p:nvSpPr>
          <p:spPr>
            <a:xfrm>
              <a:off x="8185150" y="1606550"/>
              <a:ext cx="25401" cy="1"/>
            </a:xfrm>
            <a:custGeom>
              <a:avLst/>
              <a:gdLst/>
              <a:ahLst/>
              <a:cxnLst/>
              <a:rect l="0" t="0" r="0" b="0"/>
              <a:pathLst>
                <a:path w="25401" h="1">
                  <a:moveTo>
                    <a:pt x="0" y="0"/>
                  </a:moveTo>
                  <a:lnTo>
                    <a:pt x="0" y="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544"/>
            <p:cNvSpPr/>
            <p:nvPr>
              <p:custDataLst>
                <p:tags r:id="rId96"/>
              </p:custDataLst>
            </p:nvPr>
          </p:nvSpPr>
          <p:spPr>
            <a:xfrm>
              <a:off x="8051916" y="1581150"/>
              <a:ext cx="88785" cy="61549"/>
            </a:xfrm>
            <a:custGeom>
              <a:avLst/>
              <a:gdLst/>
              <a:ahLst/>
              <a:cxnLst/>
              <a:rect l="0" t="0" r="0" b="0"/>
              <a:pathLst>
                <a:path w="88785" h="61549">
                  <a:moveTo>
                    <a:pt x="6234" y="0"/>
                  </a:moveTo>
                  <a:lnTo>
                    <a:pt x="6234" y="0"/>
                  </a:lnTo>
                  <a:lnTo>
                    <a:pt x="2863" y="3371"/>
                  </a:lnTo>
                  <a:lnTo>
                    <a:pt x="1208" y="8789"/>
                  </a:lnTo>
                  <a:lnTo>
                    <a:pt x="0" y="38871"/>
                  </a:lnTo>
                  <a:lnTo>
                    <a:pt x="641" y="49732"/>
                  </a:lnTo>
                  <a:lnTo>
                    <a:pt x="3278" y="56910"/>
                  </a:lnTo>
                  <a:lnTo>
                    <a:pt x="4969" y="59107"/>
                  </a:lnTo>
                  <a:lnTo>
                    <a:pt x="8729" y="61548"/>
                  </a:lnTo>
                  <a:lnTo>
                    <a:pt x="10720" y="61493"/>
                  </a:lnTo>
                  <a:lnTo>
                    <a:pt x="14813" y="59550"/>
                  </a:lnTo>
                  <a:lnTo>
                    <a:pt x="21083" y="51119"/>
                  </a:lnTo>
                  <a:lnTo>
                    <a:pt x="28818" y="35628"/>
                  </a:lnTo>
                  <a:lnTo>
                    <a:pt x="32092" y="16327"/>
                  </a:lnTo>
                  <a:lnTo>
                    <a:pt x="33351" y="15118"/>
                  </a:lnTo>
                  <a:lnTo>
                    <a:pt x="34895" y="14312"/>
                  </a:lnTo>
                  <a:lnTo>
                    <a:pt x="35924" y="14480"/>
                  </a:lnTo>
                  <a:lnTo>
                    <a:pt x="36611" y="15298"/>
                  </a:lnTo>
                  <a:lnTo>
                    <a:pt x="37069" y="16549"/>
                  </a:lnTo>
                  <a:lnTo>
                    <a:pt x="42167" y="24331"/>
                  </a:lnTo>
                  <a:lnTo>
                    <a:pt x="44308" y="55561"/>
                  </a:lnTo>
                  <a:lnTo>
                    <a:pt x="45022" y="55385"/>
                  </a:lnTo>
                  <a:lnTo>
                    <a:pt x="56541" y="44801"/>
                  </a:lnTo>
                  <a:lnTo>
                    <a:pt x="78133" y="17259"/>
                  </a:lnTo>
                  <a:lnTo>
                    <a:pt x="79566" y="17150"/>
                  </a:lnTo>
                  <a:lnTo>
                    <a:pt x="80522" y="18489"/>
                  </a:lnTo>
                  <a:lnTo>
                    <a:pt x="81159" y="20793"/>
                  </a:lnTo>
                  <a:lnTo>
                    <a:pt x="79986" y="27115"/>
                  </a:lnTo>
                  <a:lnTo>
                    <a:pt x="78685" y="30777"/>
                  </a:lnTo>
                  <a:lnTo>
                    <a:pt x="78524" y="33923"/>
                  </a:lnTo>
                  <a:lnTo>
                    <a:pt x="81667" y="42429"/>
                  </a:lnTo>
                  <a:lnTo>
                    <a:pt x="88784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545"/>
            <p:cNvSpPr/>
            <p:nvPr>
              <p:custDataLst>
                <p:tags r:id="rId97"/>
              </p:custDataLst>
            </p:nvPr>
          </p:nvSpPr>
          <p:spPr>
            <a:xfrm>
              <a:off x="8001208" y="1562100"/>
              <a:ext cx="31543" cy="107951"/>
            </a:xfrm>
            <a:custGeom>
              <a:avLst/>
              <a:gdLst/>
              <a:ahLst/>
              <a:cxnLst/>
              <a:rect l="0" t="0" r="0" b="0"/>
              <a:pathLst>
                <a:path w="31543" h="107951">
                  <a:moveTo>
                    <a:pt x="31542" y="0"/>
                  </a:moveTo>
                  <a:lnTo>
                    <a:pt x="31542" y="0"/>
                  </a:lnTo>
                  <a:lnTo>
                    <a:pt x="19333" y="0"/>
                  </a:lnTo>
                  <a:lnTo>
                    <a:pt x="15641" y="2822"/>
                  </a:lnTo>
                  <a:lnTo>
                    <a:pt x="7777" y="13484"/>
                  </a:lnTo>
                  <a:lnTo>
                    <a:pt x="2158" y="35353"/>
                  </a:lnTo>
                  <a:lnTo>
                    <a:pt x="259" y="62957"/>
                  </a:lnTo>
                  <a:lnTo>
                    <a:pt x="0" y="75959"/>
                  </a:lnTo>
                  <a:lnTo>
                    <a:pt x="3647" y="86911"/>
                  </a:lnTo>
                  <a:lnTo>
                    <a:pt x="18842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546"/>
            <p:cNvSpPr/>
            <p:nvPr>
              <p:custDataLst>
                <p:tags r:id="rId98"/>
              </p:custDataLst>
            </p:nvPr>
          </p:nvSpPr>
          <p:spPr>
            <a:xfrm>
              <a:off x="7816850" y="1744014"/>
              <a:ext cx="113766" cy="284441"/>
            </a:xfrm>
            <a:custGeom>
              <a:avLst/>
              <a:gdLst/>
              <a:ahLst/>
              <a:cxnLst/>
              <a:rect l="0" t="0" r="0" b="0"/>
              <a:pathLst>
                <a:path w="113766" h="284441">
                  <a:moveTo>
                    <a:pt x="38100" y="2236"/>
                  </a:moveTo>
                  <a:lnTo>
                    <a:pt x="38100" y="2236"/>
                  </a:lnTo>
                  <a:lnTo>
                    <a:pt x="34729" y="5607"/>
                  </a:lnTo>
                  <a:lnTo>
                    <a:pt x="30261" y="32679"/>
                  </a:lnTo>
                  <a:lnTo>
                    <a:pt x="28972" y="49633"/>
                  </a:lnTo>
                  <a:lnTo>
                    <a:pt x="33102" y="64223"/>
                  </a:lnTo>
                  <a:lnTo>
                    <a:pt x="41523" y="74001"/>
                  </a:lnTo>
                  <a:lnTo>
                    <a:pt x="52322" y="79992"/>
                  </a:lnTo>
                  <a:lnTo>
                    <a:pt x="64176" y="82656"/>
                  </a:lnTo>
                  <a:lnTo>
                    <a:pt x="69596" y="81954"/>
                  </a:lnTo>
                  <a:lnTo>
                    <a:pt x="79379" y="77413"/>
                  </a:lnTo>
                  <a:lnTo>
                    <a:pt x="86550" y="68809"/>
                  </a:lnTo>
                  <a:lnTo>
                    <a:pt x="89450" y="63551"/>
                  </a:lnTo>
                  <a:lnTo>
                    <a:pt x="93532" y="39297"/>
                  </a:lnTo>
                  <a:lnTo>
                    <a:pt x="98112" y="13138"/>
                  </a:lnTo>
                  <a:lnTo>
                    <a:pt x="98168" y="3554"/>
                  </a:lnTo>
                  <a:lnTo>
                    <a:pt x="97196" y="998"/>
                  </a:lnTo>
                  <a:lnTo>
                    <a:pt x="97252" y="0"/>
                  </a:lnTo>
                  <a:lnTo>
                    <a:pt x="97996" y="39"/>
                  </a:lnTo>
                  <a:lnTo>
                    <a:pt x="99197" y="772"/>
                  </a:lnTo>
                  <a:lnTo>
                    <a:pt x="98650" y="7229"/>
                  </a:lnTo>
                  <a:lnTo>
                    <a:pt x="97517" y="11915"/>
                  </a:lnTo>
                  <a:lnTo>
                    <a:pt x="99292" y="35364"/>
                  </a:lnTo>
                  <a:lnTo>
                    <a:pt x="102456" y="58352"/>
                  </a:lnTo>
                  <a:lnTo>
                    <a:pt x="106214" y="87149"/>
                  </a:lnTo>
                  <a:lnTo>
                    <a:pt x="108203" y="104706"/>
                  </a:lnTo>
                  <a:lnTo>
                    <a:pt x="110235" y="123466"/>
                  </a:lnTo>
                  <a:lnTo>
                    <a:pt x="111590" y="141617"/>
                  </a:lnTo>
                  <a:lnTo>
                    <a:pt x="112493" y="159362"/>
                  </a:lnTo>
                  <a:lnTo>
                    <a:pt x="113095" y="176837"/>
                  </a:lnTo>
                  <a:lnTo>
                    <a:pt x="113765" y="207542"/>
                  </a:lnTo>
                  <a:lnTo>
                    <a:pt x="112650" y="233889"/>
                  </a:lnTo>
                  <a:lnTo>
                    <a:pt x="104091" y="263177"/>
                  </a:lnTo>
                  <a:lnTo>
                    <a:pt x="96591" y="276019"/>
                  </a:lnTo>
                  <a:lnTo>
                    <a:pt x="88555" y="282667"/>
                  </a:lnTo>
                  <a:lnTo>
                    <a:pt x="84437" y="284440"/>
                  </a:lnTo>
                  <a:lnTo>
                    <a:pt x="79574" y="284211"/>
                  </a:lnTo>
                  <a:lnTo>
                    <a:pt x="68528" y="280193"/>
                  </a:lnTo>
                  <a:lnTo>
                    <a:pt x="39825" y="251613"/>
                  </a:lnTo>
                  <a:lnTo>
                    <a:pt x="14922" y="223703"/>
                  </a:lnTo>
                  <a:lnTo>
                    <a:pt x="0" y="2117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0" name="SMARTInkShape-Group123"/>
          <p:cNvGrpSpPr/>
          <p:nvPr/>
        </p:nvGrpSpPr>
        <p:grpSpPr>
          <a:xfrm>
            <a:off x="8820150" y="1593850"/>
            <a:ext cx="295738" cy="363182"/>
            <a:chOff x="8820150" y="1593850"/>
            <a:chExt cx="295738" cy="363182"/>
          </a:xfrm>
        </p:grpSpPr>
        <p:sp>
          <p:nvSpPr>
            <p:cNvPr id="135" name="SMARTInkShape-547"/>
            <p:cNvSpPr/>
            <p:nvPr>
              <p:custDataLst>
                <p:tags r:id="rId81"/>
              </p:custDataLst>
            </p:nvPr>
          </p:nvSpPr>
          <p:spPr>
            <a:xfrm>
              <a:off x="9093200" y="1734772"/>
              <a:ext cx="22688" cy="62279"/>
            </a:xfrm>
            <a:custGeom>
              <a:avLst/>
              <a:gdLst/>
              <a:ahLst/>
              <a:cxnLst/>
              <a:rect l="0" t="0" r="0" b="0"/>
              <a:pathLst>
                <a:path w="22688" h="62279">
                  <a:moveTo>
                    <a:pt x="0" y="17828"/>
                  </a:moveTo>
                  <a:lnTo>
                    <a:pt x="0" y="17828"/>
                  </a:lnTo>
                  <a:lnTo>
                    <a:pt x="17828" y="0"/>
                  </a:lnTo>
                  <a:lnTo>
                    <a:pt x="18235" y="298"/>
                  </a:lnTo>
                  <a:lnTo>
                    <a:pt x="18688" y="2511"/>
                  </a:lnTo>
                  <a:lnTo>
                    <a:pt x="22687" y="31001"/>
                  </a:lnTo>
                  <a:lnTo>
                    <a:pt x="19050" y="622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548"/>
            <p:cNvSpPr/>
            <p:nvPr>
              <p:custDataLst>
                <p:tags r:id="rId82"/>
              </p:custDataLst>
            </p:nvPr>
          </p:nvSpPr>
          <p:spPr>
            <a:xfrm>
              <a:off x="9055100" y="175895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549"/>
            <p:cNvSpPr/>
            <p:nvPr>
              <p:custDataLst>
                <p:tags r:id="rId83"/>
              </p:custDataLst>
            </p:nvPr>
          </p:nvSpPr>
          <p:spPr>
            <a:xfrm>
              <a:off x="8978900" y="1733550"/>
              <a:ext cx="50801" cy="50310"/>
            </a:xfrm>
            <a:custGeom>
              <a:avLst/>
              <a:gdLst/>
              <a:ahLst/>
              <a:cxnLst/>
              <a:rect l="0" t="0" r="0" b="0"/>
              <a:pathLst>
                <a:path w="50801" h="50310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3145" y="15696"/>
                  </a:lnTo>
                  <a:lnTo>
                    <a:pt x="621" y="31950"/>
                  </a:lnTo>
                  <a:lnTo>
                    <a:pt x="2157" y="37248"/>
                  </a:lnTo>
                  <a:lnTo>
                    <a:pt x="6104" y="44028"/>
                  </a:lnTo>
                  <a:lnTo>
                    <a:pt x="7007" y="38591"/>
                  </a:lnTo>
                  <a:lnTo>
                    <a:pt x="18991" y="9911"/>
                  </a:lnTo>
                  <a:lnTo>
                    <a:pt x="20422" y="8724"/>
                  </a:lnTo>
                  <a:lnTo>
                    <a:pt x="22081" y="7933"/>
                  </a:lnTo>
                  <a:lnTo>
                    <a:pt x="23187" y="8111"/>
                  </a:lnTo>
                  <a:lnTo>
                    <a:pt x="23925" y="8935"/>
                  </a:lnTo>
                  <a:lnTo>
                    <a:pt x="24416" y="10190"/>
                  </a:lnTo>
                  <a:lnTo>
                    <a:pt x="25343" y="39271"/>
                  </a:lnTo>
                  <a:lnTo>
                    <a:pt x="25392" y="49142"/>
                  </a:lnTo>
                  <a:lnTo>
                    <a:pt x="26101" y="49695"/>
                  </a:lnTo>
                  <a:lnTo>
                    <a:pt x="28769" y="50309"/>
                  </a:lnTo>
                  <a:lnTo>
                    <a:pt x="29763" y="49767"/>
                  </a:lnTo>
                  <a:lnTo>
                    <a:pt x="30425" y="48700"/>
                  </a:lnTo>
                  <a:lnTo>
                    <a:pt x="31357" y="43828"/>
                  </a:lnTo>
                  <a:lnTo>
                    <a:pt x="31488" y="41919"/>
                  </a:lnTo>
                  <a:lnTo>
                    <a:pt x="49388" y="15088"/>
                  </a:lnTo>
                  <a:lnTo>
                    <a:pt x="49858" y="14997"/>
                  </a:lnTo>
                  <a:lnTo>
                    <a:pt x="50172" y="15643"/>
                  </a:lnTo>
                  <a:lnTo>
                    <a:pt x="5080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550"/>
            <p:cNvSpPr/>
            <p:nvPr>
              <p:custDataLst>
                <p:tags r:id="rId84"/>
              </p:custDataLst>
            </p:nvPr>
          </p:nvSpPr>
          <p:spPr>
            <a:xfrm>
              <a:off x="8851900" y="1593850"/>
              <a:ext cx="120651" cy="17335"/>
            </a:xfrm>
            <a:custGeom>
              <a:avLst/>
              <a:gdLst/>
              <a:ahLst/>
              <a:cxnLst/>
              <a:rect l="0" t="0" r="0" b="0"/>
              <a:pathLst>
                <a:path w="120651" h="17335">
                  <a:moveTo>
                    <a:pt x="0" y="6350"/>
                  </a:moveTo>
                  <a:lnTo>
                    <a:pt x="0" y="6350"/>
                  </a:lnTo>
                  <a:lnTo>
                    <a:pt x="24485" y="13257"/>
                  </a:lnTo>
                  <a:lnTo>
                    <a:pt x="52410" y="17334"/>
                  </a:lnTo>
                  <a:lnTo>
                    <a:pt x="79264" y="16660"/>
                  </a:lnTo>
                  <a:lnTo>
                    <a:pt x="96864" y="11992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551"/>
            <p:cNvSpPr/>
            <p:nvPr>
              <p:custDataLst>
                <p:tags r:id="rId85"/>
              </p:custDataLst>
            </p:nvPr>
          </p:nvSpPr>
          <p:spPr>
            <a:xfrm>
              <a:off x="8820150" y="1689100"/>
              <a:ext cx="113338" cy="267932"/>
            </a:xfrm>
            <a:custGeom>
              <a:avLst/>
              <a:gdLst/>
              <a:ahLst/>
              <a:cxnLst/>
              <a:rect l="0" t="0" r="0" b="0"/>
              <a:pathLst>
                <a:path w="113338" h="267932">
                  <a:moveTo>
                    <a:pt x="76200" y="0"/>
                  </a:moveTo>
                  <a:lnTo>
                    <a:pt x="76200" y="0"/>
                  </a:lnTo>
                  <a:lnTo>
                    <a:pt x="74318" y="12552"/>
                  </a:lnTo>
                  <a:lnTo>
                    <a:pt x="69292" y="35469"/>
                  </a:lnTo>
                  <a:lnTo>
                    <a:pt x="64644" y="61334"/>
                  </a:lnTo>
                  <a:lnTo>
                    <a:pt x="65674" y="64173"/>
                  </a:lnTo>
                  <a:lnTo>
                    <a:pt x="67771" y="66065"/>
                  </a:lnTo>
                  <a:lnTo>
                    <a:pt x="75584" y="68729"/>
                  </a:lnTo>
                  <a:lnTo>
                    <a:pt x="77905" y="69102"/>
                  </a:lnTo>
                  <a:lnTo>
                    <a:pt x="84249" y="65755"/>
                  </a:lnTo>
                  <a:lnTo>
                    <a:pt x="87916" y="62886"/>
                  </a:lnTo>
                  <a:lnTo>
                    <a:pt x="91991" y="54055"/>
                  </a:lnTo>
                  <a:lnTo>
                    <a:pt x="100526" y="28099"/>
                  </a:lnTo>
                  <a:lnTo>
                    <a:pt x="100884" y="27905"/>
                  </a:lnTo>
                  <a:lnTo>
                    <a:pt x="101123" y="28481"/>
                  </a:lnTo>
                  <a:lnTo>
                    <a:pt x="105901" y="57373"/>
                  </a:lnTo>
                  <a:lnTo>
                    <a:pt x="107039" y="79121"/>
                  </a:lnTo>
                  <a:lnTo>
                    <a:pt x="109427" y="104780"/>
                  </a:lnTo>
                  <a:lnTo>
                    <a:pt x="112134" y="132647"/>
                  </a:lnTo>
                  <a:lnTo>
                    <a:pt x="113337" y="161495"/>
                  </a:lnTo>
                  <a:lnTo>
                    <a:pt x="110109" y="187016"/>
                  </a:lnTo>
                  <a:lnTo>
                    <a:pt x="103971" y="209413"/>
                  </a:lnTo>
                  <a:lnTo>
                    <a:pt x="92582" y="237183"/>
                  </a:lnTo>
                  <a:lnTo>
                    <a:pt x="84421" y="252170"/>
                  </a:lnTo>
                  <a:lnTo>
                    <a:pt x="74209" y="262124"/>
                  </a:lnTo>
                  <a:lnTo>
                    <a:pt x="68523" y="265766"/>
                  </a:lnTo>
                  <a:lnTo>
                    <a:pt x="56560" y="267931"/>
                  </a:lnTo>
                  <a:lnTo>
                    <a:pt x="50407" y="267521"/>
                  </a:lnTo>
                  <a:lnTo>
                    <a:pt x="39806" y="261420"/>
                  </a:lnTo>
                  <a:lnTo>
                    <a:pt x="18132" y="233515"/>
                  </a:lnTo>
                  <a:lnTo>
                    <a:pt x="4314" y="201924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" name="SMARTInkShape-Group124"/>
          <p:cNvGrpSpPr/>
          <p:nvPr/>
        </p:nvGrpSpPr>
        <p:grpSpPr>
          <a:xfrm>
            <a:off x="7702550" y="2127250"/>
            <a:ext cx="1435101" cy="742951"/>
            <a:chOff x="7702550" y="2127250"/>
            <a:chExt cx="1435101" cy="742951"/>
          </a:xfrm>
        </p:grpSpPr>
        <p:sp>
          <p:nvSpPr>
            <p:cNvPr id="141" name="SMARTInkShape-552"/>
            <p:cNvSpPr/>
            <p:nvPr>
              <p:custDataLst>
                <p:tags r:id="rId60"/>
              </p:custDataLst>
            </p:nvPr>
          </p:nvSpPr>
          <p:spPr>
            <a:xfrm>
              <a:off x="8108950" y="28638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553"/>
            <p:cNvSpPr/>
            <p:nvPr>
              <p:custDataLst>
                <p:tags r:id="rId61"/>
              </p:custDataLst>
            </p:nvPr>
          </p:nvSpPr>
          <p:spPr>
            <a:xfrm>
              <a:off x="8089900" y="27876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0" y="0"/>
                  </a:lnTo>
                  <a:lnTo>
                    <a:pt x="127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554"/>
            <p:cNvSpPr/>
            <p:nvPr>
              <p:custDataLst>
                <p:tags r:id="rId62"/>
              </p:custDataLst>
            </p:nvPr>
          </p:nvSpPr>
          <p:spPr>
            <a:xfrm>
              <a:off x="8115300" y="267335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12700" y="0"/>
                  </a:moveTo>
                  <a:lnTo>
                    <a:pt x="12700" y="0"/>
                  </a:lnTo>
                  <a:lnTo>
                    <a:pt x="5959" y="3371"/>
                  </a:lnTo>
                  <a:lnTo>
                    <a:pt x="3972" y="5069"/>
                  </a:lnTo>
                  <a:lnTo>
                    <a:pt x="1765" y="8838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555"/>
            <p:cNvSpPr/>
            <p:nvPr>
              <p:custDataLst>
                <p:tags r:id="rId63"/>
              </p:custDataLst>
            </p:nvPr>
          </p:nvSpPr>
          <p:spPr>
            <a:xfrm>
              <a:off x="8794750" y="21653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0507" y="0"/>
                  </a:lnTo>
                  <a:lnTo>
                    <a:pt x="61455" y="1881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556"/>
            <p:cNvSpPr/>
            <p:nvPr>
              <p:custDataLst>
                <p:tags r:id="rId64"/>
              </p:custDataLst>
            </p:nvPr>
          </p:nvSpPr>
          <p:spPr>
            <a:xfrm>
              <a:off x="9099550" y="2260600"/>
              <a:ext cx="38101" cy="44451"/>
            </a:xfrm>
            <a:custGeom>
              <a:avLst/>
              <a:gdLst/>
              <a:ahLst/>
              <a:cxnLst/>
              <a:rect l="0" t="0" r="0" b="0"/>
              <a:pathLst>
                <a:path w="38101" h="44451">
                  <a:moveTo>
                    <a:pt x="0" y="0"/>
                  </a:moveTo>
                  <a:lnTo>
                    <a:pt x="0" y="0"/>
                  </a:lnTo>
                  <a:lnTo>
                    <a:pt x="14927" y="0"/>
                  </a:lnTo>
                  <a:lnTo>
                    <a:pt x="16301" y="705"/>
                  </a:lnTo>
                  <a:lnTo>
                    <a:pt x="17218" y="1881"/>
                  </a:lnTo>
                  <a:lnTo>
                    <a:pt x="18941" y="5069"/>
                  </a:lnTo>
                  <a:lnTo>
                    <a:pt x="23173" y="10831"/>
                  </a:lnTo>
                  <a:lnTo>
                    <a:pt x="24410" y="14927"/>
                  </a:lnTo>
                  <a:lnTo>
                    <a:pt x="21736" y="24570"/>
                  </a:lnTo>
                  <a:lnTo>
                    <a:pt x="13818" y="36587"/>
                  </a:lnTo>
                  <a:lnTo>
                    <a:pt x="14151" y="37091"/>
                  </a:lnTo>
                  <a:lnTo>
                    <a:pt x="17990" y="38507"/>
                  </a:lnTo>
                  <a:lnTo>
                    <a:pt x="23597" y="42375"/>
                  </a:lnTo>
                  <a:lnTo>
                    <a:pt x="30537" y="44177"/>
                  </a:lnTo>
                  <a:lnTo>
                    <a:pt x="3810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557"/>
            <p:cNvSpPr/>
            <p:nvPr>
              <p:custDataLst>
                <p:tags r:id="rId65"/>
              </p:custDataLst>
            </p:nvPr>
          </p:nvSpPr>
          <p:spPr>
            <a:xfrm>
              <a:off x="9067800" y="227965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0"/>
                  </a:moveTo>
                  <a:lnTo>
                    <a:pt x="0" y="0"/>
                  </a:lnTo>
                  <a:lnTo>
                    <a:pt x="12209" y="0"/>
                  </a:lnTo>
                  <a:lnTo>
                    <a:pt x="17890" y="1881"/>
                  </a:lnTo>
                  <a:lnTo>
                    <a:pt x="22768" y="4364"/>
                  </a:lnTo>
                  <a:lnTo>
                    <a:pt x="317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558"/>
            <p:cNvSpPr/>
            <p:nvPr>
              <p:custDataLst>
                <p:tags r:id="rId66"/>
              </p:custDataLst>
            </p:nvPr>
          </p:nvSpPr>
          <p:spPr>
            <a:xfrm>
              <a:off x="8921750" y="2254250"/>
              <a:ext cx="88901" cy="65470"/>
            </a:xfrm>
            <a:custGeom>
              <a:avLst/>
              <a:gdLst/>
              <a:ahLst/>
              <a:cxnLst/>
              <a:rect l="0" t="0" r="0" b="0"/>
              <a:pathLst>
                <a:path w="88901" h="65470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932" y="35782"/>
                  </a:lnTo>
                  <a:lnTo>
                    <a:pt x="184" y="54575"/>
                  </a:lnTo>
                  <a:lnTo>
                    <a:pt x="1963" y="61415"/>
                  </a:lnTo>
                  <a:lnTo>
                    <a:pt x="3425" y="64227"/>
                  </a:lnTo>
                  <a:lnTo>
                    <a:pt x="5106" y="65395"/>
                  </a:lnTo>
                  <a:lnTo>
                    <a:pt x="6931" y="65469"/>
                  </a:lnTo>
                  <a:lnTo>
                    <a:pt x="8854" y="64813"/>
                  </a:lnTo>
                  <a:lnTo>
                    <a:pt x="12872" y="60321"/>
                  </a:lnTo>
                  <a:lnTo>
                    <a:pt x="23306" y="36845"/>
                  </a:lnTo>
                  <a:lnTo>
                    <a:pt x="30916" y="11440"/>
                  </a:lnTo>
                  <a:lnTo>
                    <a:pt x="31193" y="11154"/>
                  </a:lnTo>
                  <a:lnTo>
                    <a:pt x="31379" y="11670"/>
                  </a:lnTo>
                  <a:lnTo>
                    <a:pt x="35012" y="15766"/>
                  </a:lnTo>
                  <a:lnTo>
                    <a:pt x="36728" y="21353"/>
                  </a:lnTo>
                  <a:lnTo>
                    <a:pt x="39861" y="47797"/>
                  </a:lnTo>
                  <a:lnTo>
                    <a:pt x="43543" y="55302"/>
                  </a:lnTo>
                  <a:lnTo>
                    <a:pt x="44551" y="55918"/>
                  </a:lnTo>
                  <a:lnTo>
                    <a:pt x="47552" y="56603"/>
                  </a:lnTo>
                  <a:lnTo>
                    <a:pt x="49340" y="54668"/>
                  </a:lnTo>
                  <a:lnTo>
                    <a:pt x="62147" y="26036"/>
                  </a:lnTo>
                  <a:lnTo>
                    <a:pt x="77442" y="11225"/>
                  </a:lnTo>
                  <a:lnTo>
                    <a:pt x="79144" y="10305"/>
                  </a:lnTo>
                  <a:lnTo>
                    <a:pt x="80280" y="10398"/>
                  </a:lnTo>
                  <a:lnTo>
                    <a:pt x="81037" y="11165"/>
                  </a:lnTo>
                  <a:lnTo>
                    <a:pt x="87978" y="42514"/>
                  </a:lnTo>
                  <a:lnTo>
                    <a:pt x="889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559"/>
            <p:cNvSpPr/>
            <p:nvPr>
              <p:custDataLst>
                <p:tags r:id="rId67"/>
              </p:custDataLst>
            </p:nvPr>
          </p:nvSpPr>
          <p:spPr>
            <a:xfrm>
              <a:off x="8743950" y="2235200"/>
              <a:ext cx="113131" cy="249413"/>
            </a:xfrm>
            <a:custGeom>
              <a:avLst/>
              <a:gdLst/>
              <a:ahLst/>
              <a:cxnLst/>
              <a:rect l="0" t="0" r="0" b="0"/>
              <a:pathLst>
                <a:path w="113131" h="249413">
                  <a:moveTo>
                    <a:pt x="63500" y="0"/>
                  </a:moveTo>
                  <a:lnTo>
                    <a:pt x="63500" y="0"/>
                  </a:lnTo>
                  <a:lnTo>
                    <a:pt x="54662" y="26515"/>
                  </a:lnTo>
                  <a:lnTo>
                    <a:pt x="56279" y="38596"/>
                  </a:lnTo>
                  <a:lnTo>
                    <a:pt x="61702" y="49609"/>
                  </a:lnTo>
                  <a:lnTo>
                    <a:pt x="68816" y="56856"/>
                  </a:lnTo>
                  <a:lnTo>
                    <a:pt x="71982" y="57659"/>
                  </a:lnTo>
                  <a:lnTo>
                    <a:pt x="74799" y="56784"/>
                  </a:lnTo>
                  <a:lnTo>
                    <a:pt x="79811" y="52048"/>
                  </a:lnTo>
                  <a:lnTo>
                    <a:pt x="88778" y="35629"/>
                  </a:lnTo>
                  <a:lnTo>
                    <a:pt x="93332" y="20199"/>
                  </a:lnTo>
                  <a:lnTo>
                    <a:pt x="95103" y="12505"/>
                  </a:lnTo>
                  <a:lnTo>
                    <a:pt x="96563" y="10453"/>
                  </a:lnTo>
                  <a:lnTo>
                    <a:pt x="98242" y="9085"/>
                  </a:lnTo>
                  <a:lnTo>
                    <a:pt x="99361" y="8879"/>
                  </a:lnTo>
                  <a:lnTo>
                    <a:pt x="100107" y="9447"/>
                  </a:lnTo>
                  <a:lnTo>
                    <a:pt x="101642" y="15488"/>
                  </a:lnTo>
                  <a:lnTo>
                    <a:pt x="106473" y="44100"/>
                  </a:lnTo>
                  <a:lnTo>
                    <a:pt x="110351" y="72282"/>
                  </a:lnTo>
                  <a:lnTo>
                    <a:pt x="111667" y="88404"/>
                  </a:lnTo>
                  <a:lnTo>
                    <a:pt x="112545" y="105503"/>
                  </a:lnTo>
                  <a:lnTo>
                    <a:pt x="113130" y="123252"/>
                  </a:lnTo>
                  <a:lnTo>
                    <a:pt x="112109" y="140729"/>
                  </a:lnTo>
                  <a:lnTo>
                    <a:pt x="110017" y="158025"/>
                  </a:lnTo>
                  <a:lnTo>
                    <a:pt x="103930" y="189472"/>
                  </a:lnTo>
                  <a:lnTo>
                    <a:pt x="96520" y="212856"/>
                  </a:lnTo>
                  <a:lnTo>
                    <a:pt x="81045" y="238516"/>
                  </a:lnTo>
                  <a:lnTo>
                    <a:pt x="69180" y="247118"/>
                  </a:lnTo>
                  <a:lnTo>
                    <a:pt x="63054" y="249412"/>
                  </a:lnTo>
                  <a:lnTo>
                    <a:pt x="40947" y="249270"/>
                  </a:lnTo>
                  <a:lnTo>
                    <a:pt x="34354" y="245202"/>
                  </a:lnTo>
                  <a:lnTo>
                    <a:pt x="23264" y="231275"/>
                  </a:lnTo>
                  <a:lnTo>
                    <a:pt x="9088" y="203601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560"/>
            <p:cNvSpPr/>
            <p:nvPr>
              <p:custDataLst>
                <p:tags r:id="rId68"/>
              </p:custDataLst>
            </p:nvPr>
          </p:nvSpPr>
          <p:spPr>
            <a:xfrm>
              <a:off x="8661400" y="22796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6907" y="1324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561"/>
            <p:cNvSpPr/>
            <p:nvPr>
              <p:custDataLst>
                <p:tags r:id="rId69"/>
              </p:custDataLst>
            </p:nvPr>
          </p:nvSpPr>
          <p:spPr>
            <a:xfrm>
              <a:off x="8648700" y="22479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10844" y="5644"/>
                  </a:lnTo>
                  <a:lnTo>
                    <a:pt x="42063" y="883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562"/>
            <p:cNvSpPr/>
            <p:nvPr>
              <p:custDataLst>
                <p:tags r:id="rId70"/>
              </p:custDataLst>
            </p:nvPr>
          </p:nvSpPr>
          <p:spPr>
            <a:xfrm>
              <a:off x="8534400" y="2146300"/>
              <a:ext cx="21312" cy="247651"/>
            </a:xfrm>
            <a:custGeom>
              <a:avLst/>
              <a:gdLst/>
              <a:ahLst/>
              <a:cxnLst/>
              <a:rect l="0" t="0" r="0" b="0"/>
              <a:pathLst>
                <a:path w="21312" h="2476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8728" y="27451"/>
                  </a:lnTo>
                  <a:lnTo>
                    <a:pt x="12229" y="58934"/>
                  </a:lnTo>
                  <a:lnTo>
                    <a:pt x="15548" y="80285"/>
                  </a:lnTo>
                  <a:lnTo>
                    <a:pt x="19375" y="105297"/>
                  </a:lnTo>
                  <a:lnTo>
                    <a:pt x="21311" y="132171"/>
                  </a:lnTo>
                  <a:lnTo>
                    <a:pt x="17468" y="158226"/>
                  </a:lnTo>
                  <a:lnTo>
                    <a:pt x="11056" y="183917"/>
                  </a:lnTo>
                  <a:lnTo>
                    <a:pt x="4914" y="207330"/>
                  </a:lnTo>
                  <a:lnTo>
                    <a:pt x="2161" y="230999"/>
                  </a:lnTo>
                  <a:lnTo>
                    <a:pt x="635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563"/>
            <p:cNvSpPr/>
            <p:nvPr>
              <p:custDataLst>
                <p:tags r:id="rId71"/>
              </p:custDataLst>
            </p:nvPr>
          </p:nvSpPr>
          <p:spPr>
            <a:xfrm>
              <a:off x="8444809" y="2324100"/>
              <a:ext cx="43523" cy="49171"/>
            </a:xfrm>
            <a:custGeom>
              <a:avLst/>
              <a:gdLst/>
              <a:ahLst/>
              <a:cxnLst/>
              <a:rect l="0" t="0" r="0" b="0"/>
              <a:pathLst>
                <a:path w="43523" h="49171">
                  <a:moveTo>
                    <a:pt x="19741" y="0"/>
                  </a:moveTo>
                  <a:lnTo>
                    <a:pt x="19741" y="0"/>
                  </a:lnTo>
                  <a:lnTo>
                    <a:pt x="195" y="27424"/>
                  </a:lnTo>
                  <a:lnTo>
                    <a:pt x="0" y="35942"/>
                  </a:lnTo>
                  <a:lnTo>
                    <a:pt x="2347" y="39483"/>
                  </a:lnTo>
                  <a:lnTo>
                    <a:pt x="10599" y="45300"/>
                  </a:lnTo>
                  <a:lnTo>
                    <a:pt x="23775" y="49170"/>
                  </a:lnTo>
                  <a:lnTo>
                    <a:pt x="30471" y="48194"/>
                  </a:lnTo>
                  <a:lnTo>
                    <a:pt x="33244" y="46946"/>
                  </a:lnTo>
                  <a:lnTo>
                    <a:pt x="38207" y="39915"/>
                  </a:lnTo>
                  <a:lnTo>
                    <a:pt x="43086" y="25938"/>
                  </a:lnTo>
                  <a:lnTo>
                    <a:pt x="43522" y="17878"/>
                  </a:lnTo>
                  <a:lnTo>
                    <a:pt x="41364" y="11944"/>
                  </a:lnTo>
                  <a:lnTo>
                    <a:pt x="36173" y="6955"/>
                  </a:lnTo>
                  <a:lnTo>
                    <a:pt x="2609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564"/>
            <p:cNvSpPr/>
            <p:nvPr>
              <p:custDataLst>
                <p:tags r:id="rId72"/>
              </p:custDataLst>
            </p:nvPr>
          </p:nvSpPr>
          <p:spPr>
            <a:xfrm>
              <a:off x="8356600" y="22669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0443" y="6907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565"/>
            <p:cNvSpPr/>
            <p:nvPr>
              <p:custDataLst>
                <p:tags r:id="rId73"/>
              </p:custDataLst>
            </p:nvPr>
          </p:nvSpPr>
          <p:spPr>
            <a:xfrm>
              <a:off x="8372082" y="2171700"/>
              <a:ext cx="54369" cy="183973"/>
            </a:xfrm>
            <a:custGeom>
              <a:avLst/>
              <a:gdLst/>
              <a:ahLst/>
              <a:cxnLst/>
              <a:rect l="0" t="0" r="0" b="0"/>
              <a:pathLst>
                <a:path w="54369" h="183973">
                  <a:moveTo>
                    <a:pt x="48018" y="0"/>
                  </a:moveTo>
                  <a:lnTo>
                    <a:pt x="48018" y="0"/>
                  </a:lnTo>
                  <a:lnTo>
                    <a:pt x="48018" y="3371"/>
                  </a:lnTo>
                  <a:lnTo>
                    <a:pt x="32809" y="32520"/>
                  </a:lnTo>
                  <a:lnTo>
                    <a:pt x="21503" y="57022"/>
                  </a:lnTo>
                  <a:lnTo>
                    <a:pt x="11304" y="84375"/>
                  </a:lnTo>
                  <a:lnTo>
                    <a:pt x="3478" y="111583"/>
                  </a:lnTo>
                  <a:lnTo>
                    <a:pt x="0" y="135435"/>
                  </a:lnTo>
                  <a:lnTo>
                    <a:pt x="2218" y="154032"/>
                  </a:lnTo>
                  <a:lnTo>
                    <a:pt x="8613" y="168647"/>
                  </a:lnTo>
                  <a:lnTo>
                    <a:pt x="18510" y="179847"/>
                  </a:lnTo>
                  <a:lnTo>
                    <a:pt x="24112" y="182693"/>
                  </a:lnTo>
                  <a:lnTo>
                    <a:pt x="35982" y="183972"/>
                  </a:lnTo>
                  <a:lnTo>
                    <a:pt x="40700" y="182621"/>
                  </a:lnTo>
                  <a:lnTo>
                    <a:pt x="54368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566"/>
            <p:cNvSpPr/>
            <p:nvPr>
              <p:custDataLst>
                <p:tags r:id="rId74"/>
              </p:custDataLst>
            </p:nvPr>
          </p:nvSpPr>
          <p:spPr>
            <a:xfrm>
              <a:off x="8288595" y="2165350"/>
              <a:ext cx="42606" cy="209551"/>
            </a:xfrm>
            <a:custGeom>
              <a:avLst/>
              <a:gdLst/>
              <a:ahLst/>
              <a:cxnLst/>
              <a:rect l="0" t="0" r="0" b="0"/>
              <a:pathLst>
                <a:path w="42606" h="209551">
                  <a:moveTo>
                    <a:pt x="42605" y="0"/>
                  </a:moveTo>
                  <a:lnTo>
                    <a:pt x="42605" y="0"/>
                  </a:lnTo>
                  <a:lnTo>
                    <a:pt x="33816" y="31393"/>
                  </a:lnTo>
                  <a:lnTo>
                    <a:pt x="25998" y="54169"/>
                  </a:lnTo>
                  <a:lnTo>
                    <a:pt x="15469" y="80755"/>
                  </a:lnTo>
                  <a:lnTo>
                    <a:pt x="7496" y="109034"/>
                  </a:lnTo>
                  <a:lnTo>
                    <a:pt x="2307" y="136654"/>
                  </a:lnTo>
                  <a:lnTo>
                    <a:pt x="0" y="160689"/>
                  </a:lnTo>
                  <a:lnTo>
                    <a:pt x="4619" y="179367"/>
                  </a:lnTo>
                  <a:lnTo>
                    <a:pt x="13022" y="193313"/>
                  </a:lnTo>
                  <a:lnTo>
                    <a:pt x="29905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567"/>
            <p:cNvSpPr/>
            <p:nvPr>
              <p:custDataLst>
                <p:tags r:id="rId75"/>
              </p:custDataLst>
            </p:nvPr>
          </p:nvSpPr>
          <p:spPr>
            <a:xfrm>
              <a:off x="8191500" y="2127250"/>
              <a:ext cx="24634" cy="107951"/>
            </a:xfrm>
            <a:custGeom>
              <a:avLst/>
              <a:gdLst/>
              <a:ahLst/>
              <a:cxnLst/>
              <a:rect l="0" t="0" r="0" b="0"/>
              <a:pathLst>
                <a:path w="24634" h="107951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16959" y="8789"/>
                  </a:lnTo>
                  <a:lnTo>
                    <a:pt x="19772" y="12209"/>
                  </a:lnTo>
                  <a:lnTo>
                    <a:pt x="21018" y="23536"/>
                  </a:lnTo>
                  <a:lnTo>
                    <a:pt x="21514" y="45779"/>
                  </a:lnTo>
                  <a:lnTo>
                    <a:pt x="24633" y="75208"/>
                  </a:lnTo>
                  <a:lnTo>
                    <a:pt x="190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568"/>
            <p:cNvSpPr/>
            <p:nvPr>
              <p:custDataLst>
                <p:tags r:id="rId76"/>
              </p:custDataLst>
            </p:nvPr>
          </p:nvSpPr>
          <p:spPr>
            <a:xfrm>
              <a:off x="8128000" y="2160406"/>
              <a:ext cx="50801" cy="68445"/>
            </a:xfrm>
            <a:custGeom>
              <a:avLst/>
              <a:gdLst/>
              <a:ahLst/>
              <a:cxnLst/>
              <a:rect l="0" t="0" r="0" b="0"/>
              <a:pathLst>
                <a:path w="50801" h="68445">
                  <a:moveTo>
                    <a:pt x="0" y="17644"/>
                  </a:moveTo>
                  <a:lnTo>
                    <a:pt x="0" y="17644"/>
                  </a:lnTo>
                  <a:lnTo>
                    <a:pt x="13815" y="5710"/>
                  </a:lnTo>
                  <a:lnTo>
                    <a:pt x="23849" y="702"/>
                  </a:lnTo>
                  <a:lnTo>
                    <a:pt x="26482" y="0"/>
                  </a:lnTo>
                  <a:lnTo>
                    <a:pt x="28944" y="237"/>
                  </a:lnTo>
                  <a:lnTo>
                    <a:pt x="33560" y="2381"/>
                  </a:lnTo>
                  <a:lnTo>
                    <a:pt x="35073" y="4647"/>
                  </a:lnTo>
                  <a:lnTo>
                    <a:pt x="36755" y="10927"/>
                  </a:lnTo>
                  <a:lnTo>
                    <a:pt x="36498" y="13871"/>
                  </a:lnTo>
                  <a:lnTo>
                    <a:pt x="32514" y="29263"/>
                  </a:lnTo>
                  <a:lnTo>
                    <a:pt x="26445" y="37154"/>
                  </a:lnTo>
                  <a:lnTo>
                    <a:pt x="18809" y="44660"/>
                  </a:lnTo>
                  <a:lnTo>
                    <a:pt x="13505" y="54145"/>
                  </a:lnTo>
                  <a:lnTo>
                    <a:pt x="12939" y="58641"/>
                  </a:lnTo>
                  <a:lnTo>
                    <a:pt x="14270" y="59792"/>
                  </a:lnTo>
                  <a:lnTo>
                    <a:pt x="24664" y="63521"/>
                  </a:lnTo>
                  <a:lnTo>
                    <a:pt x="27026" y="65162"/>
                  </a:lnTo>
                  <a:lnTo>
                    <a:pt x="37092" y="67472"/>
                  </a:lnTo>
                  <a:lnTo>
                    <a:pt x="50800" y="684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569"/>
            <p:cNvSpPr/>
            <p:nvPr>
              <p:custDataLst>
                <p:tags r:id="rId77"/>
              </p:custDataLst>
            </p:nvPr>
          </p:nvSpPr>
          <p:spPr>
            <a:xfrm>
              <a:off x="8083550" y="22098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570"/>
            <p:cNvSpPr/>
            <p:nvPr>
              <p:custDataLst>
                <p:tags r:id="rId78"/>
              </p:custDataLst>
            </p:nvPr>
          </p:nvSpPr>
          <p:spPr>
            <a:xfrm>
              <a:off x="7933841" y="2195548"/>
              <a:ext cx="111610" cy="58703"/>
            </a:xfrm>
            <a:custGeom>
              <a:avLst/>
              <a:gdLst/>
              <a:ahLst/>
              <a:cxnLst/>
              <a:rect l="0" t="0" r="0" b="0"/>
              <a:pathLst>
                <a:path w="111610" h="58703">
                  <a:moveTo>
                    <a:pt x="3659" y="1552"/>
                  </a:moveTo>
                  <a:lnTo>
                    <a:pt x="3659" y="1552"/>
                  </a:lnTo>
                  <a:lnTo>
                    <a:pt x="287" y="1552"/>
                  </a:lnTo>
                  <a:lnTo>
                    <a:pt x="0" y="2963"/>
                  </a:lnTo>
                  <a:lnTo>
                    <a:pt x="5264" y="32308"/>
                  </a:lnTo>
                  <a:lnTo>
                    <a:pt x="10485" y="43826"/>
                  </a:lnTo>
                  <a:lnTo>
                    <a:pt x="15199" y="50668"/>
                  </a:lnTo>
                  <a:lnTo>
                    <a:pt x="19606" y="49722"/>
                  </a:lnTo>
                  <a:lnTo>
                    <a:pt x="22757" y="48482"/>
                  </a:lnTo>
                  <a:lnTo>
                    <a:pt x="33934" y="33253"/>
                  </a:lnTo>
                  <a:lnTo>
                    <a:pt x="51506" y="3204"/>
                  </a:lnTo>
                  <a:lnTo>
                    <a:pt x="52490" y="537"/>
                  </a:lnTo>
                  <a:lnTo>
                    <a:pt x="52441" y="170"/>
                  </a:lnTo>
                  <a:lnTo>
                    <a:pt x="50504" y="3525"/>
                  </a:lnTo>
                  <a:lnTo>
                    <a:pt x="50411" y="5689"/>
                  </a:lnTo>
                  <a:lnTo>
                    <a:pt x="59727" y="34924"/>
                  </a:lnTo>
                  <a:lnTo>
                    <a:pt x="60781" y="51802"/>
                  </a:lnTo>
                  <a:lnTo>
                    <a:pt x="77413" y="25588"/>
                  </a:lnTo>
                  <a:lnTo>
                    <a:pt x="94035" y="5045"/>
                  </a:lnTo>
                  <a:lnTo>
                    <a:pt x="96742" y="282"/>
                  </a:lnTo>
                  <a:lnTo>
                    <a:pt x="97465" y="0"/>
                  </a:lnTo>
                  <a:lnTo>
                    <a:pt x="97946" y="517"/>
                  </a:lnTo>
                  <a:lnTo>
                    <a:pt x="90696" y="19509"/>
                  </a:lnTo>
                  <a:lnTo>
                    <a:pt x="91261" y="26701"/>
                  </a:lnTo>
                  <a:lnTo>
                    <a:pt x="95545" y="38088"/>
                  </a:lnTo>
                  <a:lnTo>
                    <a:pt x="111609" y="587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571"/>
            <p:cNvSpPr/>
            <p:nvPr>
              <p:custDataLst>
                <p:tags r:id="rId79"/>
              </p:custDataLst>
            </p:nvPr>
          </p:nvSpPr>
          <p:spPr>
            <a:xfrm>
              <a:off x="7857393" y="2146300"/>
              <a:ext cx="42008" cy="133351"/>
            </a:xfrm>
            <a:custGeom>
              <a:avLst/>
              <a:gdLst/>
              <a:ahLst/>
              <a:cxnLst/>
              <a:rect l="0" t="0" r="0" b="0"/>
              <a:pathLst>
                <a:path w="42008" h="133351">
                  <a:moveTo>
                    <a:pt x="35657" y="0"/>
                  </a:moveTo>
                  <a:lnTo>
                    <a:pt x="35657" y="0"/>
                  </a:lnTo>
                  <a:lnTo>
                    <a:pt x="28915" y="0"/>
                  </a:lnTo>
                  <a:lnTo>
                    <a:pt x="21842" y="5644"/>
                  </a:lnTo>
                  <a:lnTo>
                    <a:pt x="13995" y="16620"/>
                  </a:lnTo>
                  <a:lnTo>
                    <a:pt x="3054" y="43338"/>
                  </a:lnTo>
                  <a:lnTo>
                    <a:pt x="0" y="65828"/>
                  </a:lnTo>
                  <a:lnTo>
                    <a:pt x="1651" y="92177"/>
                  </a:lnTo>
                  <a:lnTo>
                    <a:pt x="8549" y="106584"/>
                  </a:lnTo>
                  <a:lnTo>
                    <a:pt x="18670" y="118632"/>
                  </a:lnTo>
                  <a:lnTo>
                    <a:pt x="42007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572"/>
            <p:cNvSpPr/>
            <p:nvPr>
              <p:custDataLst>
                <p:tags r:id="rId80"/>
              </p:custDataLst>
            </p:nvPr>
          </p:nvSpPr>
          <p:spPr>
            <a:xfrm>
              <a:off x="7702550" y="2286883"/>
              <a:ext cx="120311" cy="320316"/>
            </a:xfrm>
            <a:custGeom>
              <a:avLst/>
              <a:gdLst/>
              <a:ahLst/>
              <a:cxnLst/>
              <a:rect l="0" t="0" r="0" b="0"/>
              <a:pathLst>
                <a:path w="120311" h="320316">
                  <a:moveTo>
                    <a:pt x="63500" y="5467"/>
                  </a:moveTo>
                  <a:lnTo>
                    <a:pt x="63500" y="5467"/>
                  </a:lnTo>
                  <a:lnTo>
                    <a:pt x="58032" y="0"/>
                  </a:lnTo>
                  <a:lnTo>
                    <a:pt x="60782" y="6120"/>
                  </a:lnTo>
                  <a:lnTo>
                    <a:pt x="58116" y="36815"/>
                  </a:lnTo>
                  <a:lnTo>
                    <a:pt x="58285" y="49033"/>
                  </a:lnTo>
                  <a:lnTo>
                    <a:pt x="60712" y="59166"/>
                  </a:lnTo>
                  <a:lnTo>
                    <a:pt x="62347" y="62433"/>
                  </a:lnTo>
                  <a:lnTo>
                    <a:pt x="64142" y="64611"/>
                  </a:lnTo>
                  <a:lnTo>
                    <a:pt x="66044" y="66063"/>
                  </a:lnTo>
                  <a:lnTo>
                    <a:pt x="73802" y="65795"/>
                  </a:lnTo>
                  <a:lnTo>
                    <a:pt x="83601" y="62618"/>
                  </a:lnTo>
                  <a:lnTo>
                    <a:pt x="92659" y="56503"/>
                  </a:lnTo>
                  <a:lnTo>
                    <a:pt x="99508" y="45318"/>
                  </a:lnTo>
                  <a:lnTo>
                    <a:pt x="107455" y="20267"/>
                  </a:lnTo>
                  <a:lnTo>
                    <a:pt x="109766" y="41666"/>
                  </a:lnTo>
                  <a:lnTo>
                    <a:pt x="112990" y="66711"/>
                  </a:lnTo>
                  <a:lnTo>
                    <a:pt x="114838" y="82280"/>
                  </a:lnTo>
                  <a:lnTo>
                    <a:pt x="116775" y="99009"/>
                  </a:lnTo>
                  <a:lnTo>
                    <a:pt x="118067" y="117923"/>
                  </a:lnTo>
                  <a:lnTo>
                    <a:pt x="118928" y="138293"/>
                  </a:lnTo>
                  <a:lnTo>
                    <a:pt x="119502" y="159634"/>
                  </a:lnTo>
                  <a:lnTo>
                    <a:pt x="119885" y="179506"/>
                  </a:lnTo>
                  <a:lnTo>
                    <a:pt x="120140" y="198399"/>
                  </a:lnTo>
                  <a:lnTo>
                    <a:pt x="120310" y="216638"/>
                  </a:lnTo>
                  <a:lnTo>
                    <a:pt x="118306" y="233737"/>
                  </a:lnTo>
                  <a:lnTo>
                    <a:pt x="114855" y="250074"/>
                  </a:lnTo>
                  <a:lnTo>
                    <a:pt x="106080" y="278576"/>
                  </a:lnTo>
                  <a:lnTo>
                    <a:pt x="97476" y="298299"/>
                  </a:lnTo>
                  <a:lnTo>
                    <a:pt x="85185" y="312238"/>
                  </a:lnTo>
                  <a:lnTo>
                    <a:pt x="77957" y="317931"/>
                  </a:lnTo>
                  <a:lnTo>
                    <a:pt x="71021" y="320315"/>
                  </a:lnTo>
                  <a:lnTo>
                    <a:pt x="57671" y="319202"/>
                  </a:lnTo>
                  <a:lnTo>
                    <a:pt x="44681" y="310239"/>
                  </a:lnTo>
                  <a:lnTo>
                    <a:pt x="38254" y="303899"/>
                  </a:lnTo>
                  <a:lnTo>
                    <a:pt x="27349" y="283683"/>
                  </a:lnTo>
                  <a:lnTo>
                    <a:pt x="17800" y="260352"/>
                  </a:lnTo>
                  <a:lnTo>
                    <a:pt x="0" y="221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" name="SMARTInkShape-Group125"/>
          <p:cNvGrpSpPr/>
          <p:nvPr/>
        </p:nvGrpSpPr>
        <p:grpSpPr>
          <a:xfrm>
            <a:off x="7747000" y="2978150"/>
            <a:ext cx="1090621" cy="466951"/>
            <a:chOff x="7747000" y="2978150"/>
            <a:chExt cx="1090621" cy="466951"/>
          </a:xfrm>
        </p:grpSpPr>
        <p:sp>
          <p:nvSpPr>
            <p:cNvPr id="163" name="SMARTInkShape-573"/>
            <p:cNvSpPr/>
            <p:nvPr>
              <p:custDataLst>
                <p:tags r:id="rId46"/>
              </p:custDataLst>
            </p:nvPr>
          </p:nvSpPr>
          <p:spPr>
            <a:xfrm>
              <a:off x="8645041" y="3028950"/>
              <a:ext cx="168760" cy="6351"/>
            </a:xfrm>
            <a:custGeom>
              <a:avLst/>
              <a:gdLst/>
              <a:ahLst/>
              <a:cxnLst/>
              <a:rect l="0" t="0" r="0" b="0"/>
              <a:pathLst>
                <a:path w="168760" h="63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0252" y="1881"/>
                  </a:lnTo>
                  <a:lnTo>
                    <a:pt x="27051" y="3658"/>
                  </a:lnTo>
                  <a:lnTo>
                    <a:pt x="55683" y="2096"/>
                  </a:lnTo>
                  <a:lnTo>
                    <a:pt x="83931" y="931"/>
                  </a:lnTo>
                  <a:lnTo>
                    <a:pt x="109185" y="1119"/>
                  </a:lnTo>
                  <a:lnTo>
                    <a:pt x="137859" y="4487"/>
                  </a:lnTo>
                  <a:lnTo>
                    <a:pt x="16875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574"/>
            <p:cNvSpPr/>
            <p:nvPr>
              <p:custDataLst>
                <p:tags r:id="rId47"/>
              </p:custDataLst>
            </p:nvPr>
          </p:nvSpPr>
          <p:spPr>
            <a:xfrm>
              <a:off x="8802661" y="3155950"/>
              <a:ext cx="34960" cy="50125"/>
            </a:xfrm>
            <a:custGeom>
              <a:avLst/>
              <a:gdLst/>
              <a:ahLst/>
              <a:cxnLst/>
              <a:rect l="0" t="0" r="0" b="0"/>
              <a:pathLst>
                <a:path w="34960" h="50125">
                  <a:moveTo>
                    <a:pt x="30189" y="6350"/>
                  </a:moveTo>
                  <a:lnTo>
                    <a:pt x="30189" y="6350"/>
                  </a:lnTo>
                  <a:lnTo>
                    <a:pt x="20050" y="7055"/>
                  </a:lnTo>
                  <a:lnTo>
                    <a:pt x="12513" y="9721"/>
                  </a:lnTo>
                  <a:lnTo>
                    <a:pt x="6339" y="17020"/>
                  </a:lnTo>
                  <a:lnTo>
                    <a:pt x="780" y="29267"/>
                  </a:lnTo>
                  <a:lnTo>
                    <a:pt x="0" y="32211"/>
                  </a:lnTo>
                  <a:lnTo>
                    <a:pt x="1014" y="39246"/>
                  </a:lnTo>
                  <a:lnTo>
                    <a:pt x="2272" y="43097"/>
                  </a:lnTo>
                  <a:lnTo>
                    <a:pt x="4522" y="45665"/>
                  </a:lnTo>
                  <a:lnTo>
                    <a:pt x="10786" y="48518"/>
                  </a:lnTo>
                  <a:lnTo>
                    <a:pt x="22245" y="50124"/>
                  </a:lnTo>
                  <a:lnTo>
                    <a:pt x="28539" y="48618"/>
                  </a:lnTo>
                  <a:lnTo>
                    <a:pt x="31206" y="47229"/>
                  </a:lnTo>
                  <a:lnTo>
                    <a:pt x="32983" y="44891"/>
                  </a:lnTo>
                  <a:lnTo>
                    <a:pt x="34959" y="38531"/>
                  </a:lnTo>
                  <a:lnTo>
                    <a:pt x="32700" y="23646"/>
                  </a:lnTo>
                  <a:lnTo>
                    <a:pt x="2383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575"/>
            <p:cNvSpPr/>
            <p:nvPr>
              <p:custDataLst>
                <p:tags r:id="rId48"/>
              </p:custDataLst>
            </p:nvPr>
          </p:nvSpPr>
          <p:spPr>
            <a:xfrm>
              <a:off x="8632121" y="3114659"/>
              <a:ext cx="96815" cy="251513"/>
            </a:xfrm>
            <a:custGeom>
              <a:avLst/>
              <a:gdLst/>
              <a:ahLst/>
              <a:cxnLst/>
              <a:rect l="0" t="0" r="0" b="0"/>
              <a:pathLst>
                <a:path w="96815" h="251513">
                  <a:moveTo>
                    <a:pt x="16579" y="3191"/>
                  </a:moveTo>
                  <a:lnTo>
                    <a:pt x="16579" y="3191"/>
                  </a:lnTo>
                  <a:lnTo>
                    <a:pt x="6466" y="13304"/>
                  </a:lnTo>
                  <a:lnTo>
                    <a:pt x="1501" y="25795"/>
                  </a:lnTo>
                  <a:lnTo>
                    <a:pt x="0" y="39343"/>
                  </a:lnTo>
                  <a:lnTo>
                    <a:pt x="1685" y="50068"/>
                  </a:lnTo>
                  <a:lnTo>
                    <a:pt x="3827" y="53492"/>
                  </a:lnTo>
                  <a:lnTo>
                    <a:pt x="6666" y="55775"/>
                  </a:lnTo>
                  <a:lnTo>
                    <a:pt x="9971" y="57297"/>
                  </a:lnTo>
                  <a:lnTo>
                    <a:pt x="17405" y="57107"/>
                  </a:lnTo>
                  <a:lnTo>
                    <a:pt x="21363" y="56068"/>
                  </a:lnTo>
                  <a:lnTo>
                    <a:pt x="29524" y="49270"/>
                  </a:lnTo>
                  <a:lnTo>
                    <a:pt x="37148" y="39193"/>
                  </a:lnTo>
                  <a:lnTo>
                    <a:pt x="50088" y="9265"/>
                  </a:lnTo>
                  <a:lnTo>
                    <a:pt x="53319" y="522"/>
                  </a:lnTo>
                  <a:lnTo>
                    <a:pt x="55183" y="0"/>
                  </a:lnTo>
                  <a:lnTo>
                    <a:pt x="61017" y="1303"/>
                  </a:lnTo>
                  <a:lnTo>
                    <a:pt x="66433" y="9878"/>
                  </a:lnTo>
                  <a:lnTo>
                    <a:pt x="75330" y="32454"/>
                  </a:lnTo>
                  <a:lnTo>
                    <a:pt x="86903" y="63367"/>
                  </a:lnTo>
                  <a:lnTo>
                    <a:pt x="93695" y="88497"/>
                  </a:lnTo>
                  <a:lnTo>
                    <a:pt x="96714" y="118480"/>
                  </a:lnTo>
                  <a:lnTo>
                    <a:pt x="96814" y="134378"/>
                  </a:lnTo>
                  <a:lnTo>
                    <a:pt x="96174" y="150622"/>
                  </a:lnTo>
                  <a:lnTo>
                    <a:pt x="92877" y="181604"/>
                  </a:lnTo>
                  <a:lnTo>
                    <a:pt x="86708" y="207134"/>
                  </a:lnTo>
                  <a:lnTo>
                    <a:pt x="78671" y="234598"/>
                  </a:lnTo>
                  <a:lnTo>
                    <a:pt x="70281" y="245503"/>
                  </a:lnTo>
                  <a:lnTo>
                    <a:pt x="65080" y="249399"/>
                  </a:lnTo>
                  <a:lnTo>
                    <a:pt x="59497" y="251291"/>
                  </a:lnTo>
                  <a:lnTo>
                    <a:pt x="47648" y="251512"/>
                  </a:lnTo>
                  <a:lnTo>
                    <a:pt x="42230" y="248466"/>
                  </a:lnTo>
                  <a:lnTo>
                    <a:pt x="32448" y="237556"/>
                  </a:lnTo>
                  <a:lnTo>
                    <a:pt x="22378" y="218917"/>
                  </a:lnTo>
                  <a:lnTo>
                    <a:pt x="18297" y="196619"/>
                  </a:lnTo>
                  <a:lnTo>
                    <a:pt x="22929" y="1682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576"/>
            <p:cNvSpPr/>
            <p:nvPr>
              <p:custDataLst>
                <p:tags r:id="rId49"/>
              </p:custDataLst>
            </p:nvPr>
          </p:nvSpPr>
          <p:spPr>
            <a:xfrm>
              <a:off x="8521700" y="3155950"/>
              <a:ext cx="44451" cy="11557"/>
            </a:xfrm>
            <a:custGeom>
              <a:avLst/>
              <a:gdLst/>
              <a:ahLst/>
              <a:cxnLst/>
              <a:rect l="0" t="0" r="0" b="0"/>
              <a:pathLst>
                <a:path w="44451" h="11557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10139" y="10125"/>
                  </a:lnTo>
                  <a:lnTo>
                    <a:pt x="17676" y="11556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577"/>
            <p:cNvSpPr/>
            <p:nvPr>
              <p:custDataLst>
                <p:tags r:id="rId50"/>
              </p:custDataLst>
            </p:nvPr>
          </p:nvSpPr>
          <p:spPr>
            <a:xfrm>
              <a:off x="8521700" y="31369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14503" y="706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578"/>
            <p:cNvSpPr/>
            <p:nvPr>
              <p:custDataLst>
                <p:tags r:id="rId51"/>
              </p:custDataLst>
            </p:nvPr>
          </p:nvSpPr>
          <p:spPr>
            <a:xfrm>
              <a:off x="8362950" y="3016250"/>
              <a:ext cx="55541" cy="241301"/>
            </a:xfrm>
            <a:custGeom>
              <a:avLst/>
              <a:gdLst/>
              <a:ahLst/>
              <a:cxnLst/>
              <a:rect l="0" t="0" r="0" b="0"/>
              <a:pathLst>
                <a:path w="55541" h="241301">
                  <a:moveTo>
                    <a:pt x="0" y="0"/>
                  </a:moveTo>
                  <a:lnTo>
                    <a:pt x="0" y="0"/>
                  </a:lnTo>
                  <a:lnTo>
                    <a:pt x="6741" y="0"/>
                  </a:lnTo>
                  <a:lnTo>
                    <a:pt x="9434" y="2117"/>
                  </a:lnTo>
                  <a:lnTo>
                    <a:pt x="24386" y="29886"/>
                  </a:lnTo>
                  <a:lnTo>
                    <a:pt x="36310" y="56990"/>
                  </a:lnTo>
                  <a:lnTo>
                    <a:pt x="42714" y="80832"/>
                  </a:lnTo>
                  <a:lnTo>
                    <a:pt x="47912" y="107187"/>
                  </a:lnTo>
                  <a:lnTo>
                    <a:pt x="52574" y="133011"/>
                  </a:lnTo>
                  <a:lnTo>
                    <a:pt x="55116" y="158599"/>
                  </a:lnTo>
                  <a:lnTo>
                    <a:pt x="55540" y="182672"/>
                  </a:lnTo>
                  <a:lnTo>
                    <a:pt x="51812" y="211386"/>
                  </a:lnTo>
                  <a:lnTo>
                    <a:pt x="4445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579"/>
            <p:cNvSpPr/>
            <p:nvPr>
              <p:custDataLst>
                <p:tags r:id="rId52"/>
              </p:custDataLst>
            </p:nvPr>
          </p:nvSpPr>
          <p:spPr>
            <a:xfrm>
              <a:off x="8303048" y="3200400"/>
              <a:ext cx="33177" cy="55490"/>
            </a:xfrm>
            <a:custGeom>
              <a:avLst/>
              <a:gdLst/>
              <a:ahLst/>
              <a:cxnLst/>
              <a:rect l="0" t="0" r="0" b="0"/>
              <a:pathLst>
                <a:path w="33177" h="55490">
                  <a:moveTo>
                    <a:pt x="9102" y="12700"/>
                  </a:moveTo>
                  <a:lnTo>
                    <a:pt x="9102" y="12700"/>
                  </a:lnTo>
                  <a:lnTo>
                    <a:pt x="5731" y="16071"/>
                  </a:lnTo>
                  <a:lnTo>
                    <a:pt x="264" y="28280"/>
                  </a:lnTo>
                  <a:lnTo>
                    <a:pt x="0" y="37499"/>
                  </a:lnTo>
                  <a:lnTo>
                    <a:pt x="2234" y="45594"/>
                  </a:lnTo>
                  <a:lnTo>
                    <a:pt x="5579" y="51544"/>
                  </a:lnTo>
                  <a:lnTo>
                    <a:pt x="8164" y="53412"/>
                  </a:lnTo>
                  <a:lnTo>
                    <a:pt x="14800" y="55489"/>
                  </a:lnTo>
                  <a:lnTo>
                    <a:pt x="17839" y="55337"/>
                  </a:lnTo>
                  <a:lnTo>
                    <a:pt x="23098" y="53287"/>
                  </a:lnTo>
                  <a:lnTo>
                    <a:pt x="27788" y="48142"/>
                  </a:lnTo>
                  <a:lnTo>
                    <a:pt x="30026" y="44795"/>
                  </a:lnTo>
                  <a:lnTo>
                    <a:pt x="33176" y="29971"/>
                  </a:lnTo>
                  <a:lnTo>
                    <a:pt x="30738" y="15544"/>
                  </a:lnTo>
                  <a:lnTo>
                    <a:pt x="2180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580"/>
            <p:cNvSpPr/>
            <p:nvPr>
              <p:custDataLst>
                <p:tags r:id="rId53"/>
              </p:custDataLst>
            </p:nvPr>
          </p:nvSpPr>
          <p:spPr>
            <a:xfrm>
              <a:off x="8175730" y="3163180"/>
              <a:ext cx="72921" cy="11821"/>
            </a:xfrm>
            <a:custGeom>
              <a:avLst/>
              <a:gdLst/>
              <a:ahLst/>
              <a:cxnLst/>
              <a:rect l="0" t="0" r="0" b="0"/>
              <a:pathLst>
                <a:path w="72921" h="11821">
                  <a:moveTo>
                    <a:pt x="9420" y="5470"/>
                  </a:moveTo>
                  <a:lnTo>
                    <a:pt x="9420" y="5470"/>
                  </a:lnTo>
                  <a:lnTo>
                    <a:pt x="6048" y="5470"/>
                  </a:lnTo>
                  <a:lnTo>
                    <a:pt x="2513" y="3589"/>
                  </a:lnTo>
                  <a:lnTo>
                    <a:pt x="582" y="2099"/>
                  </a:lnTo>
                  <a:lnTo>
                    <a:pt x="0" y="1106"/>
                  </a:lnTo>
                  <a:lnTo>
                    <a:pt x="318" y="444"/>
                  </a:lnTo>
                  <a:lnTo>
                    <a:pt x="1235" y="3"/>
                  </a:lnTo>
                  <a:lnTo>
                    <a:pt x="18622" y="0"/>
                  </a:lnTo>
                  <a:lnTo>
                    <a:pt x="48501" y="6062"/>
                  </a:lnTo>
                  <a:lnTo>
                    <a:pt x="72920" y="11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581"/>
            <p:cNvSpPr/>
            <p:nvPr>
              <p:custDataLst>
                <p:tags r:id="rId54"/>
              </p:custDataLst>
            </p:nvPr>
          </p:nvSpPr>
          <p:spPr>
            <a:xfrm>
              <a:off x="8204461" y="3079750"/>
              <a:ext cx="37840" cy="169407"/>
            </a:xfrm>
            <a:custGeom>
              <a:avLst/>
              <a:gdLst/>
              <a:ahLst/>
              <a:cxnLst/>
              <a:rect l="0" t="0" r="0" b="0"/>
              <a:pathLst>
                <a:path w="37840" h="169407">
                  <a:moveTo>
                    <a:pt x="6089" y="0"/>
                  </a:moveTo>
                  <a:lnTo>
                    <a:pt x="6089" y="0"/>
                  </a:lnTo>
                  <a:lnTo>
                    <a:pt x="5384" y="28143"/>
                  </a:lnTo>
                  <a:lnTo>
                    <a:pt x="1725" y="55689"/>
                  </a:lnTo>
                  <a:lnTo>
                    <a:pt x="621" y="78373"/>
                  </a:lnTo>
                  <a:lnTo>
                    <a:pt x="0" y="108202"/>
                  </a:lnTo>
                  <a:lnTo>
                    <a:pt x="4860" y="138495"/>
                  </a:lnTo>
                  <a:lnTo>
                    <a:pt x="11291" y="156982"/>
                  </a:lnTo>
                  <a:lnTo>
                    <a:pt x="18043" y="164549"/>
                  </a:lnTo>
                  <a:lnTo>
                    <a:pt x="23867" y="168383"/>
                  </a:lnTo>
                  <a:lnTo>
                    <a:pt x="26407" y="169406"/>
                  </a:lnTo>
                  <a:lnTo>
                    <a:pt x="28807" y="168676"/>
                  </a:lnTo>
                  <a:lnTo>
                    <a:pt x="37839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582"/>
            <p:cNvSpPr/>
            <p:nvPr>
              <p:custDataLst>
                <p:tags r:id="rId55"/>
              </p:custDataLst>
            </p:nvPr>
          </p:nvSpPr>
          <p:spPr>
            <a:xfrm>
              <a:off x="8091681" y="3076092"/>
              <a:ext cx="49020" cy="219559"/>
            </a:xfrm>
            <a:custGeom>
              <a:avLst/>
              <a:gdLst/>
              <a:ahLst/>
              <a:cxnLst/>
              <a:rect l="0" t="0" r="0" b="0"/>
              <a:pathLst>
                <a:path w="49020" h="219559">
                  <a:moveTo>
                    <a:pt x="49019" y="3658"/>
                  </a:moveTo>
                  <a:lnTo>
                    <a:pt x="49019" y="3658"/>
                  </a:lnTo>
                  <a:lnTo>
                    <a:pt x="49019" y="287"/>
                  </a:lnTo>
                  <a:lnTo>
                    <a:pt x="48314" y="0"/>
                  </a:lnTo>
                  <a:lnTo>
                    <a:pt x="45648" y="1562"/>
                  </a:lnTo>
                  <a:lnTo>
                    <a:pt x="33118" y="28591"/>
                  </a:lnTo>
                  <a:lnTo>
                    <a:pt x="21180" y="59102"/>
                  </a:lnTo>
                  <a:lnTo>
                    <a:pt x="12893" y="84979"/>
                  </a:lnTo>
                  <a:lnTo>
                    <a:pt x="6387" y="111062"/>
                  </a:lnTo>
                  <a:lnTo>
                    <a:pt x="1850" y="135354"/>
                  </a:lnTo>
                  <a:lnTo>
                    <a:pt x="0" y="164897"/>
                  </a:lnTo>
                  <a:lnTo>
                    <a:pt x="3457" y="196400"/>
                  </a:lnTo>
                  <a:lnTo>
                    <a:pt x="3828" y="202003"/>
                  </a:lnTo>
                  <a:lnTo>
                    <a:pt x="5486" y="206443"/>
                  </a:lnTo>
                  <a:lnTo>
                    <a:pt x="17269" y="219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583"/>
            <p:cNvSpPr/>
            <p:nvPr>
              <p:custDataLst>
                <p:tags r:id="rId56"/>
              </p:custDataLst>
            </p:nvPr>
          </p:nvSpPr>
          <p:spPr>
            <a:xfrm>
              <a:off x="8026400" y="2978150"/>
              <a:ext cx="21821" cy="127001"/>
            </a:xfrm>
            <a:custGeom>
              <a:avLst/>
              <a:gdLst/>
              <a:ahLst/>
              <a:cxnLst/>
              <a:rect l="0" t="0" r="0" b="0"/>
              <a:pathLst>
                <a:path w="21821" h="1270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3371"/>
                  </a:lnTo>
                  <a:lnTo>
                    <a:pt x="14489" y="6481"/>
                  </a:lnTo>
                  <a:lnTo>
                    <a:pt x="21820" y="32603"/>
                  </a:lnTo>
                  <a:lnTo>
                    <a:pt x="20329" y="62388"/>
                  </a:lnTo>
                  <a:lnTo>
                    <a:pt x="17421" y="93567"/>
                  </a:lnTo>
                  <a:lnTo>
                    <a:pt x="13387" y="106496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584"/>
            <p:cNvSpPr/>
            <p:nvPr>
              <p:custDataLst>
                <p:tags r:id="rId57"/>
              </p:custDataLst>
            </p:nvPr>
          </p:nvSpPr>
          <p:spPr>
            <a:xfrm>
              <a:off x="7972704" y="3022600"/>
              <a:ext cx="43719" cy="54862"/>
            </a:xfrm>
            <a:custGeom>
              <a:avLst/>
              <a:gdLst/>
              <a:ahLst/>
              <a:cxnLst/>
              <a:rect l="0" t="0" r="0" b="0"/>
              <a:pathLst>
                <a:path w="43719" h="54862">
                  <a:moveTo>
                    <a:pt x="15596" y="6350"/>
                  </a:moveTo>
                  <a:lnTo>
                    <a:pt x="15596" y="6350"/>
                  </a:lnTo>
                  <a:lnTo>
                    <a:pt x="6758" y="15188"/>
                  </a:lnTo>
                  <a:lnTo>
                    <a:pt x="669" y="28019"/>
                  </a:lnTo>
                  <a:lnTo>
                    <a:pt x="0" y="32084"/>
                  </a:lnTo>
                  <a:lnTo>
                    <a:pt x="1138" y="38484"/>
                  </a:lnTo>
                  <a:lnTo>
                    <a:pt x="5746" y="49424"/>
                  </a:lnTo>
                  <a:lnTo>
                    <a:pt x="9029" y="52000"/>
                  </a:lnTo>
                  <a:lnTo>
                    <a:pt x="18322" y="54861"/>
                  </a:lnTo>
                  <a:lnTo>
                    <a:pt x="25744" y="54251"/>
                  </a:lnTo>
                  <a:lnTo>
                    <a:pt x="31395" y="51628"/>
                  </a:lnTo>
                  <a:lnTo>
                    <a:pt x="36259" y="48111"/>
                  </a:lnTo>
                  <a:lnTo>
                    <a:pt x="42963" y="35422"/>
                  </a:lnTo>
                  <a:lnTo>
                    <a:pt x="43718" y="31376"/>
                  </a:lnTo>
                  <a:lnTo>
                    <a:pt x="42676" y="24998"/>
                  </a:lnTo>
                  <a:lnTo>
                    <a:pt x="37981" y="19812"/>
                  </a:lnTo>
                  <a:lnTo>
                    <a:pt x="31894" y="14450"/>
                  </a:lnTo>
                  <a:lnTo>
                    <a:pt x="2194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585"/>
            <p:cNvSpPr/>
            <p:nvPr>
              <p:custDataLst>
                <p:tags r:id="rId58"/>
              </p:custDataLst>
            </p:nvPr>
          </p:nvSpPr>
          <p:spPr>
            <a:xfrm>
              <a:off x="7912915" y="2997200"/>
              <a:ext cx="18236" cy="101601"/>
            </a:xfrm>
            <a:custGeom>
              <a:avLst/>
              <a:gdLst/>
              <a:ahLst/>
              <a:cxnLst/>
              <a:rect l="0" t="0" r="0" b="0"/>
              <a:pathLst>
                <a:path w="18236" h="101601">
                  <a:moveTo>
                    <a:pt x="18235" y="0"/>
                  </a:moveTo>
                  <a:lnTo>
                    <a:pt x="18235" y="0"/>
                  </a:lnTo>
                  <a:lnTo>
                    <a:pt x="9397" y="8838"/>
                  </a:lnTo>
                  <a:lnTo>
                    <a:pt x="3308" y="21669"/>
                  </a:lnTo>
                  <a:lnTo>
                    <a:pt x="0" y="50037"/>
                  </a:lnTo>
                  <a:lnTo>
                    <a:pt x="1227" y="79054"/>
                  </a:lnTo>
                  <a:lnTo>
                    <a:pt x="6140" y="92333"/>
                  </a:lnTo>
                  <a:lnTo>
                    <a:pt x="11885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586"/>
            <p:cNvSpPr/>
            <p:nvPr>
              <p:custDataLst>
                <p:tags r:id="rId59"/>
              </p:custDataLst>
            </p:nvPr>
          </p:nvSpPr>
          <p:spPr>
            <a:xfrm>
              <a:off x="7747000" y="3124200"/>
              <a:ext cx="130303" cy="320901"/>
            </a:xfrm>
            <a:custGeom>
              <a:avLst/>
              <a:gdLst/>
              <a:ahLst/>
              <a:cxnLst/>
              <a:rect l="0" t="0" r="0" b="0"/>
              <a:pathLst>
                <a:path w="130303" h="320901">
                  <a:moveTo>
                    <a:pt x="44450" y="0"/>
                  </a:moveTo>
                  <a:lnTo>
                    <a:pt x="44450" y="0"/>
                  </a:lnTo>
                  <a:lnTo>
                    <a:pt x="41079" y="3371"/>
                  </a:lnTo>
                  <a:lnTo>
                    <a:pt x="38982" y="15580"/>
                  </a:lnTo>
                  <a:lnTo>
                    <a:pt x="43344" y="43738"/>
                  </a:lnTo>
                  <a:lnTo>
                    <a:pt x="51000" y="70833"/>
                  </a:lnTo>
                  <a:lnTo>
                    <a:pt x="53050" y="74739"/>
                  </a:lnTo>
                  <a:lnTo>
                    <a:pt x="55828" y="77342"/>
                  </a:lnTo>
                  <a:lnTo>
                    <a:pt x="62678" y="80235"/>
                  </a:lnTo>
                  <a:lnTo>
                    <a:pt x="66480" y="78890"/>
                  </a:lnTo>
                  <a:lnTo>
                    <a:pt x="79278" y="66179"/>
                  </a:lnTo>
                  <a:lnTo>
                    <a:pt x="94751" y="44852"/>
                  </a:lnTo>
                  <a:lnTo>
                    <a:pt x="109443" y="14120"/>
                  </a:lnTo>
                  <a:lnTo>
                    <a:pt x="111062" y="12236"/>
                  </a:lnTo>
                  <a:lnTo>
                    <a:pt x="112141" y="11685"/>
                  </a:lnTo>
                  <a:lnTo>
                    <a:pt x="112861" y="12023"/>
                  </a:lnTo>
                  <a:lnTo>
                    <a:pt x="115427" y="34255"/>
                  </a:lnTo>
                  <a:lnTo>
                    <a:pt x="120916" y="54736"/>
                  </a:lnTo>
                  <a:lnTo>
                    <a:pt x="124296" y="81712"/>
                  </a:lnTo>
                  <a:lnTo>
                    <a:pt x="125197" y="96808"/>
                  </a:lnTo>
                  <a:lnTo>
                    <a:pt x="126504" y="113928"/>
                  </a:lnTo>
                  <a:lnTo>
                    <a:pt x="128081" y="132396"/>
                  </a:lnTo>
                  <a:lnTo>
                    <a:pt x="129837" y="151764"/>
                  </a:lnTo>
                  <a:lnTo>
                    <a:pt x="130302" y="171026"/>
                  </a:lnTo>
                  <a:lnTo>
                    <a:pt x="129907" y="190217"/>
                  </a:lnTo>
                  <a:lnTo>
                    <a:pt x="128938" y="209362"/>
                  </a:lnTo>
                  <a:lnTo>
                    <a:pt x="126881" y="226358"/>
                  </a:lnTo>
                  <a:lnTo>
                    <a:pt x="120833" y="256531"/>
                  </a:lnTo>
                  <a:lnTo>
                    <a:pt x="113440" y="282171"/>
                  </a:lnTo>
                  <a:lnTo>
                    <a:pt x="105451" y="302504"/>
                  </a:lnTo>
                  <a:lnTo>
                    <a:pt x="97197" y="313892"/>
                  </a:lnTo>
                  <a:lnTo>
                    <a:pt x="86944" y="319424"/>
                  </a:lnTo>
                  <a:lnTo>
                    <a:pt x="81245" y="320900"/>
                  </a:lnTo>
                  <a:lnTo>
                    <a:pt x="74625" y="319061"/>
                  </a:lnTo>
                  <a:lnTo>
                    <a:pt x="59743" y="309492"/>
                  </a:lnTo>
                  <a:lnTo>
                    <a:pt x="35497" y="281496"/>
                  </a:lnTo>
                  <a:lnTo>
                    <a:pt x="20552" y="249760"/>
                  </a:lnTo>
                  <a:lnTo>
                    <a:pt x="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" name="SMARTInkShape-Group126"/>
          <p:cNvGrpSpPr/>
          <p:nvPr/>
        </p:nvGrpSpPr>
        <p:grpSpPr>
          <a:xfrm>
            <a:off x="882650" y="2959100"/>
            <a:ext cx="1733551" cy="428318"/>
            <a:chOff x="882650" y="2959100"/>
            <a:chExt cx="1733551" cy="428318"/>
          </a:xfrm>
        </p:grpSpPr>
        <p:sp>
          <p:nvSpPr>
            <p:cNvPr id="178" name="SMARTInkShape-587"/>
            <p:cNvSpPr/>
            <p:nvPr>
              <p:custDataLst>
                <p:tags r:id="rId29"/>
              </p:custDataLst>
            </p:nvPr>
          </p:nvSpPr>
          <p:spPr>
            <a:xfrm>
              <a:off x="2117529" y="3155950"/>
              <a:ext cx="104972" cy="118988"/>
            </a:xfrm>
            <a:custGeom>
              <a:avLst/>
              <a:gdLst/>
              <a:ahLst/>
              <a:cxnLst/>
              <a:rect l="0" t="0" r="0" b="0"/>
              <a:pathLst>
                <a:path w="104972" h="118988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1974" y="31109"/>
                  </a:lnTo>
                  <a:lnTo>
                    <a:pt x="4368" y="59625"/>
                  </a:lnTo>
                  <a:lnTo>
                    <a:pt x="9929" y="77536"/>
                  </a:lnTo>
                  <a:lnTo>
                    <a:pt x="18986" y="91140"/>
                  </a:lnTo>
                  <a:lnTo>
                    <a:pt x="30772" y="101185"/>
                  </a:lnTo>
                  <a:lnTo>
                    <a:pt x="57571" y="113382"/>
                  </a:lnTo>
                  <a:lnTo>
                    <a:pt x="72347" y="118496"/>
                  </a:lnTo>
                  <a:lnTo>
                    <a:pt x="81299" y="118987"/>
                  </a:lnTo>
                  <a:lnTo>
                    <a:pt x="89982" y="116854"/>
                  </a:lnTo>
                  <a:lnTo>
                    <a:pt x="96663" y="111672"/>
                  </a:lnTo>
                  <a:lnTo>
                    <a:pt x="99432" y="108315"/>
                  </a:lnTo>
                  <a:lnTo>
                    <a:pt x="102510" y="98940"/>
                  </a:lnTo>
                  <a:lnTo>
                    <a:pt x="104971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588"/>
            <p:cNvSpPr/>
            <p:nvPr>
              <p:custDataLst>
                <p:tags r:id="rId30"/>
              </p:custDataLst>
            </p:nvPr>
          </p:nvSpPr>
          <p:spPr>
            <a:xfrm>
              <a:off x="1906884" y="3191568"/>
              <a:ext cx="74317" cy="195850"/>
            </a:xfrm>
            <a:custGeom>
              <a:avLst/>
              <a:gdLst/>
              <a:ahLst/>
              <a:cxnLst/>
              <a:rect l="0" t="0" r="0" b="0"/>
              <a:pathLst>
                <a:path w="74317" h="195850">
                  <a:moveTo>
                    <a:pt x="29866" y="15182"/>
                  </a:moveTo>
                  <a:lnTo>
                    <a:pt x="29866" y="15182"/>
                  </a:lnTo>
                  <a:lnTo>
                    <a:pt x="38704" y="876"/>
                  </a:lnTo>
                  <a:lnTo>
                    <a:pt x="40697" y="0"/>
                  </a:lnTo>
                  <a:lnTo>
                    <a:pt x="42731" y="122"/>
                  </a:lnTo>
                  <a:lnTo>
                    <a:pt x="44793" y="909"/>
                  </a:lnTo>
                  <a:lnTo>
                    <a:pt x="48965" y="5546"/>
                  </a:lnTo>
                  <a:lnTo>
                    <a:pt x="64134" y="30133"/>
                  </a:lnTo>
                  <a:lnTo>
                    <a:pt x="71299" y="58810"/>
                  </a:lnTo>
                  <a:lnTo>
                    <a:pt x="71094" y="83020"/>
                  </a:lnTo>
                  <a:lnTo>
                    <a:pt x="68651" y="109538"/>
                  </a:lnTo>
                  <a:lnTo>
                    <a:pt x="65213" y="135434"/>
                  </a:lnTo>
                  <a:lnTo>
                    <a:pt x="55940" y="167072"/>
                  </a:lnTo>
                  <a:lnTo>
                    <a:pt x="44255" y="187578"/>
                  </a:lnTo>
                  <a:lnTo>
                    <a:pt x="36026" y="194108"/>
                  </a:lnTo>
                  <a:lnTo>
                    <a:pt x="31856" y="195849"/>
                  </a:lnTo>
                  <a:lnTo>
                    <a:pt x="26959" y="195599"/>
                  </a:lnTo>
                  <a:lnTo>
                    <a:pt x="15874" y="191558"/>
                  </a:lnTo>
                  <a:lnTo>
                    <a:pt x="11366" y="186388"/>
                  </a:lnTo>
                  <a:lnTo>
                    <a:pt x="4475" y="171237"/>
                  </a:lnTo>
                  <a:lnTo>
                    <a:pt x="0" y="139502"/>
                  </a:lnTo>
                  <a:lnTo>
                    <a:pt x="835" y="117472"/>
                  </a:lnTo>
                  <a:lnTo>
                    <a:pt x="4263" y="98039"/>
                  </a:lnTo>
                  <a:lnTo>
                    <a:pt x="17962" y="72183"/>
                  </a:lnTo>
                  <a:lnTo>
                    <a:pt x="27398" y="60271"/>
                  </a:lnTo>
                  <a:lnTo>
                    <a:pt x="57781" y="36711"/>
                  </a:lnTo>
                  <a:lnTo>
                    <a:pt x="70318" y="24556"/>
                  </a:lnTo>
                  <a:lnTo>
                    <a:pt x="74316" y="151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589"/>
            <p:cNvSpPr/>
            <p:nvPr>
              <p:custDataLst>
                <p:tags r:id="rId31"/>
              </p:custDataLst>
            </p:nvPr>
          </p:nvSpPr>
          <p:spPr>
            <a:xfrm>
              <a:off x="1769246" y="3085064"/>
              <a:ext cx="128868" cy="204237"/>
            </a:xfrm>
            <a:custGeom>
              <a:avLst/>
              <a:gdLst/>
              <a:ahLst/>
              <a:cxnLst/>
              <a:rect l="0" t="0" r="0" b="0"/>
              <a:pathLst>
                <a:path w="128868" h="204237">
                  <a:moveTo>
                    <a:pt x="46854" y="20086"/>
                  </a:moveTo>
                  <a:lnTo>
                    <a:pt x="46854" y="20086"/>
                  </a:lnTo>
                  <a:lnTo>
                    <a:pt x="58404" y="9947"/>
                  </a:lnTo>
                  <a:lnTo>
                    <a:pt x="71273" y="2410"/>
                  </a:lnTo>
                  <a:lnTo>
                    <a:pt x="86399" y="0"/>
                  </a:lnTo>
                  <a:lnTo>
                    <a:pt x="94384" y="345"/>
                  </a:lnTo>
                  <a:lnTo>
                    <a:pt x="108901" y="6373"/>
                  </a:lnTo>
                  <a:lnTo>
                    <a:pt x="120997" y="16108"/>
                  </a:lnTo>
                  <a:lnTo>
                    <a:pt x="128725" y="27490"/>
                  </a:lnTo>
                  <a:lnTo>
                    <a:pt x="128867" y="43368"/>
                  </a:lnTo>
                  <a:lnTo>
                    <a:pt x="126929" y="52540"/>
                  </a:lnTo>
                  <a:lnTo>
                    <a:pt x="113487" y="74021"/>
                  </a:lnTo>
                  <a:lnTo>
                    <a:pt x="93402" y="98385"/>
                  </a:lnTo>
                  <a:lnTo>
                    <a:pt x="70364" y="125676"/>
                  </a:lnTo>
                  <a:lnTo>
                    <a:pt x="46014" y="150506"/>
                  </a:lnTo>
                  <a:lnTo>
                    <a:pt x="16031" y="178673"/>
                  </a:lnTo>
                  <a:lnTo>
                    <a:pt x="1973" y="194075"/>
                  </a:lnTo>
                  <a:lnTo>
                    <a:pt x="0" y="197462"/>
                  </a:lnTo>
                  <a:lnTo>
                    <a:pt x="801" y="199720"/>
                  </a:lnTo>
                  <a:lnTo>
                    <a:pt x="3452" y="201225"/>
                  </a:lnTo>
                  <a:lnTo>
                    <a:pt x="26286" y="203641"/>
                  </a:lnTo>
                  <a:lnTo>
                    <a:pt x="53146" y="204060"/>
                  </a:lnTo>
                  <a:lnTo>
                    <a:pt x="83688" y="204201"/>
                  </a:lnTo>
                  <a:lnTo>
                    <a:pt x="112804" y="204233"/>
                  </a:lnTo>
                  <a:lnTo>
                    <a:pt x="123054" y="2042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590"/>
            <p:cNvSpPr/>
            <p:nvPr>
              <p:custDataLst>
                <p:tags r:id="rId32"/>
              </p:custDataLst>
            </p:nvPr>
          </p:nvSpPr>
          <p:spPr>
            <a:xfrm>
              <a:off x="1568450" y="3207633"/>
              <a:ext cx="69851" cy="5468"/>
            </a:xfrm>
            <a:custGeom>
              <a:avLst/>
              <a:gdLst/>
              <a:ahLst/>
              <a:cxnLst/>
              <a:rect l="0" t="0" r="0" b="0"/>
              <a:pathLst>
                <a:path w="69851" h="54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1411" y="1103"/>
                  </a:lnTo>
                  <a:lnTo>
                    <a:pt x="6742" y="0"/>
                  </a:lnTo>
                  <a:lnTo>
                    <a:pt x="35321" y="4662"/>
                  </a:lnTo>
                  <a:lnTo>
                    <a:pt x="66769" y="5453"/>
                  </a:lnTo>
                  <a:lnTo>
                    <a:pt x="698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591"/>
            <p:cNvSpPr/>
            <p:nvPr>
              <p:custDataLst>
                <p:tags r:id="rId33"/>
              </p:custDataLst>
            </p:nvPr>
          </p:nvSpPr>
          <p:spPr>
            <a:xfrm>
              <a:off x="1403350" y="32575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28543" y="705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592"/>
            <p:cNvSpPr/>
            <p:nvPr>
              <p:custDataLst>
                <p:tags r:id="rId34"/>
              </p:custDataLst>
            </p:nvPr>
          </p:nvSpPr>
          <p:spPr>
            <a:xfrm>
              <a:off x="1384300" y="32194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1411" y="1986"/>
                  </a:lnTo>
                  <a:lnTo>
                    <a:pt x="11550" y="588"/>
                  </a:lnTo>
                  <a:lnTo>
                    <a:pt x="40788" y="77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593"/>
            <p:cNvSpPr/>
            <p:nvPr>
              <p:custDataLst>
                <p:tags r:id="rId35"/>
              </p:custDataLst>
            </p:nvPr>
          </p:nvSpPr>
          <p:spPr>
            <a:xfrm>
              <a:off x="1244600" y="2997200"/>
              <a:ext cx="30190" cy="171451"/>
            </a:xfrm>
            <a:custGeom>
              <a:avLst/>
              <a:gdLst/>
              <a:ahLst/>
              <a:cxnLst/>
              <a:rect l="0" t="0" r="0" b="0"/>
              <a:pathLst>
                <a:path w="30190" h="17145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13815" y="5644"/>
                  </a:lnTo>
                  <a:lnTo>
                    <a:pt x="20957" y="15914"/>
                  </a:lnTo>
                  <a:lnTo>
                    <a:pt x="28238" y="38974"/>
                  </a:lnTo>
                  <a:lnTo>
                    <a:pt x="30189" y="60360"/>
                  </a:lnTo>
                  <a:lnTo>
                    <a:pt x="29175" y="82095"/>
                  </a:lnTo>
                  <a:lnTo>
                    <a:pt x="24637" y="112284"/>
                  </a:lnTo>
                  <a:lnTo>
                    <a:pt x="18824" y="137221"/>
                  </a:lnTo>
                  <a:lnTo>
                    <a:pt x="635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594"/>
            <p:cNvSpPr/>
            <p:nvPr>
              <p:custDataLst>
                <p:tags r:id="rId36"/>
              </p:custDataLst>
            </p:nvPr>
          </p:nvSpPr>
          <p:spPr>
            <a:xfrm>
              <a:off x="1168400" y="3045104"/>
              <a:ext cx="63501" cy="71715"/>
            </a:xfrm>
            <a:custGeom>
              <a:avLst/>
              <a:gdLst/>
              <a:ahLst/>
              <a:cxnLst/>
              <a:rect l="0" t="0" r="0" b="0"/>
              <a:pathLst>
                <a:path w="63501" h="71715">
                  <a:moveTo>
                    <a:pt x="0" y="15596"/>
                  </a:moveTo>
                  <a:lnTo>
                    <a:pt x="0" y="15596"/>
                  </a:lnTo>
                  <a:lnTo>
                    <a:pt x="5775" y="10526"/>
                  </a:lnTo>
                  <a:lnTo>
                    <a:pt x="20394" y="669"/>
                  </a:lnTo>
                  <a:lnTo>
                    <a:pt x="23474" y="0"/>
                  </a:lnTo>
                  <a:lnTo>
                    <a:pt x="42637" y="2375"/>
                  </a:lnTo>
                  <a:lnTo>
                    <a:pt x="46064" y="3960"/>
                  </a:lnTo>
                  <a:lnTo>
                    <a:pt x="51752" y="9484"/>
                  </a:lnTo>
                  <a:lnTo>
                    <a:pt x="52846" y="12932"/>
                  </a:lnTo>
                  <a:lnTo>
                    <a:pt x="52180" y="20527"/>
                  </a:lnTo>
                  <a:lnTo>
                    <a:pt x="36570" y="41264"/>
                  </a:lnTo>
                  <a:lnTo>
                    <a:pt x="22929" y="57799"/>
                  </a:lnTo>
                  <a:lnTo>
                    <a:pt x="19816" y="64698"/>
                  </a:lnTo>
                  <a:lnTo>
                    <a:pt x="19277" y="69264"/>
                  </a:lnTo>
                  <a:lnTo>
                    <a:pt x="20613" y="70424"/>
                  </a:lnTo>
                  <a:lnTo>
                    <a:pt x="25859" y="71714"/>
                  </a:lnTo>
                  <a:lnTo>
                    <a:pt x="32895" y="70406"/>
                  </a:lnTo>
                  <a:lnTo>
                    <a:pt x="44789" y="67584"/>
                  </a:lnTo>
                  <a:lnTo>
                    <a:pt x="63500" y="663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595"/>
            <p:cNvSpPr/>
            <p:nvPr>
              <p:custDataLst>
                <p:tags r:id="rId37"/>
              </p:custDataLst>
            </p:nvPr>
          </p:nvSpPr>
          <p:spPr>
            <a:xfrm>
              <a:off x="1100090" y="3028950"/>
              <a:ext cx="30211" cy="114301"/>
            </a:xfrm>
            <a:custGeom>
              <a:avLst/>
              <a:gdLst/>
              <a:ahLst/>
              <a:cxnLst/>
              <a:rect l="0" t="0" r="0" b="0"/>
              <a:pathLst>
                <a:path w="30211" h="114301">
                  <a:moveTo>
                    <a:pt x="30210" y="0"/>
                  </a:moveTo>
                  <a:lnTo>
                    <a:pt x="30210" y="0"/>
                  </a:lnTo>
                  <a:lnTo>
                    <a:pt x="26839" y="0"/>
                  </a:lnTo>
                  <a:lnTo>
                    <a:pt x="23303" y="1881"/>
                  </a:lnTo>
                  <a:lnTo>
                    <a:pt x="21372" y="3371"/>
                  </a:lnTo>
                  <a:lnTo>
                    <a:pt x="15283" y="15580"/>
                  </a:lnTo>
                  <a:lnTo>
                    <a:pt x="6905" y="44444"/>
                  </a:lnTo>
                  <a:lnTo>
                    <a:pt x="1276" y="71102"/>
                  </a:lnTo>
                  <a:lnTo>
                    <a:pt x="0" y="88879"/>
                  </a:lnTo>
                  <a:lnTo>
                    <a:pt x="3777" y="102378"/>
                  </a:lnTo>
                  <a:lnTo>
                    <a:pt x="7408" y="108531"/>
                  </a:lnTo>
                  <a:lnTo>
                    <a:pt x="10070" y="110454"/>
                  </a:lnTo>
                  <a:lnTo>
                    <a:pt x="2386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596"/>
            <p:cNvSpPr/>
            <p:nvPr>
              <p:custDataLst>
                <p:tags r:id="rId38"/>
              </p:custDataLst>
            </p:nvPr>
          </p:nvSpPr>
          <p:spPr>
            <a:xfrm>
              <a:off x="882650" y="3251200"/>
              <a:ext cx="85061" cy="107951"/>
            </a:xfrm>
            <a:custGeom>
              <a:avLst/>
              <a:gdLst/>
              <a:ahLst/>
              <a:cxnLst/>
              <a:rect l="0" t="0" r="0" b="0"/>
              <a:pathLst>
                <a:path w="85061" h="107951">
                  <a:moveTo>
                    <a:pt x="0" y="107950"/>
                  </a:moveTo>
                  <a:lnTo>
                    <a:pt x="0" y="107950"/>
                  </a:lnTo>
                  <a:lnTo>
                    <a:pt x="0" y="102483"/>
                  </a:lnTo>
                  <a:lnTo>
                    <a:pt x="22782" y="72366"/>
                  </a:lnTo>
                  <a:lnTo>
                    <a:pt x="45187" y="45156"/>
                  </a:lnTo>
                  <a:lnTo>
                    <a:pt x="70522" y="17862"/>
                  </a:lnTo>
                  <a:lnTo>
                    <a:pt x="79378" y="5920"/>
                  </a:lnTo>
                  <a:lnTo>
                    <a:pt x="85060" y="1754"/>
                  </a:lnTo>
                  <a:lnTo>
                    <a:pt x="84929" y="116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597"/>
            <p:cNvSpPr/>
            <p:nvPr>
              <p:custDataLst>
                <p:tags r:id="rId39"/>
              </p:custDataLst>
            </p:nvPr>
          </p:nvSpPr>
          <p:spPr>
            <a:xfrm>
              <a:off x="933450" y="3232150"/>
              <a:ext cx="82551" cy="82551"/>
            </a:xfrm>
            <a:custGeom>
              <a:avLst/>
              <a:gdLst/>
              <a:ahLst/>
              <a:cxnLst/>
              <a:rect l="0" t="0" r="0" b="0"/>
              <a:pathLst>
                <a:path w="82551" h="82551">
                  <a:moveTo>
                    <a:pt x="0" y="82550"/>
                  </a:moveTo>
                  <a:lnTo>
                    <a:pt x="0" y="82550"/>
                  </a:lnTo>
                  <a:lnTo>
                    <a:pt x="17312" y="66649"/>
                  </a:lnTo>
                  <a:lnTo>
                    <a:pt x="43898" y="48704"/>
                  </a:lnTo>
                  <a:lnTo>
                    <a:pt x="66370" y="2498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598"/>
            <p:cNvSpPr/>
            <p:nvPr>
              <p:custDataLst>
                <p:tags r:id="rId40"/>
              </p:custDataLst>
            </p:nvPr>
          </p:nvSpPr>
          <p:spPr>
            <a:xfrm>
              <a:off x="901700" y="3201283"/>
              <a:ext cx="134982" cy="153688"/>
            </a:xfrm>
            <a:custGeom>
              <a:avLst/>
              <a:gdLst/>
              <a:ahLst/>
              <a:cxnLst/>
              <a:rect l="0" t="0" r="0" b="0"/>
              <a:pathLst>
                <a:path w="134982" h="15368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0" y="2749"/>
                  </a:lnTo>
                  <a:lnTo>
                    <a:pt x="11934" y="29594"/>
                  </a:lnTo>
                  <a:lnTo>
                    <a:pt x="22586" y="59653"/>
                  </a:lnTo>
                  <a:lnTo>
                    <a:pt x="32616" y="82466"/>
                  </a:lnTo>
                  <a:lnTo>
                    <a:pt x="47607" y="113732"/>
                  </a:lnTo>
                  <a:lnTo>
                    <a:pt x="68590" y="135618"/>
                  </a:lnTo>
                  <a:lnTo>
                    <a:pt x="95001" y="150048"/>
                  </a:lnTo>
                  <a:lnTo>
                    <a:pt x="107134" y="153687"/>
                  </a:lnTo>
                  <a:lnTo>
                    <a:pt x="117230" y="152952"/>
                  </a:lnTo>
                  <a:lnTo>
                    <a:pt x="121192" y="151062"/>
                  </a:lnTo>
                  <a:lnTo>
                    <a:pt x="127476" y="145200"/>
                  </a:lnTo>
                  <a:lnTo>
                    <a:pt x="134981" y="130595"/>
                  </a:lnTo>
                  <a:lnTo>
                    <a:pt x="133840" y="117053"/>
                  </a:lnTo>
                  <a:lnTo>
                    <a:pt x="127000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599"/>
            <p:cNvSpPr/>
            <p:nvPr>
              <p:custDataLst>
                <p:tags r:id="rId41"/>
              </p:custDataLst>
            </p:nvPr>
          </p:nvSpPr>
          <p:spPr>
            <a:xfrm>
              <a:off x="2114550" y="3175000"/>
              <a:ext cx="82551" cy="88901"/>
            </a:xfrm>
            <a:custGeom>
              <a:avLst/>
              <a:gdLst/>
              <a:ahLst/>
              <a:cxnLst/>
              <a:rect l="0" t="0" r="0" b="0"/>
              <a:pathLst>
                <a:path w="82551" h="88901">
                  <a:moveTo>
                    <a:pt x="0" y="88900"/>
                  </a:moveTo>
                  <a:lnTo>
                    <a:pt x="0" y="88900"/>
                  </a:lnTo>
                  <a:lnTo>
                    <a:pt x="26680" y="67246"/>
                  </a:lnTo>
                  <a:lnTo>
                    <a:pt x="56613" y="37757"/>
                  </a:lnTo>
                  <a:lnTo>
                    <a:pt x="78659" y="6451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600"/>
            <p:cNvSpPr/>
            <p:nvPr>
              <p:custDataLst>
                <p:tags r:id="rId42"/>
              </p:custDataLst>
            </p:nvPr>
          </p:nvSpPr>
          <p:spPr>
            <a:xfrm>
              <a:off x="2249461" y="3009900"/>
              <a:ext cx="30190" cy="88901"/>
            </a:xfrm>
            <a:custGeom>
              <a:avLst/>
              <a:gdLst/>
              <a:ahLst/>
              <a:cxnLst/>
              <a:rect l="0" t="0" r="0" b="0"/>
              <a:pathLst>
                <a:path w="30190" h="88901">
                  <a:moveTo>
                    <a:pt x="30189" y="0"/>
                  </a:moveTo>
                  <a:lnTo>
                    <a:pt x="30189" y="0"/>
                  </a:lnTo>
                  <a:lnTo>
                    <a:pt x="16374" y="8789"/>
                  </a:lnTo>
                  <a:lnTo>
                    <a:pt x="9233" y="16606"/>
                  </a:lnTo>
                  <a:lnTo>
                    <a:pt x="3707" y="27136"/>
                  </a:lnTo>
                  <a:lnTo>
                    <a:pt x="0" y="48335"/>
                  </a:lnTo>
                  <a:lnTo>
                    <a:pt x="3111" y="77960"/>
                  </a:lnTo>
                  <a:lnTo>
                    <a:pt x="478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601"/>
            <p:cNvSpPr/>
            <p:nvPr>
              <p:custDataLst>
                <p:tags r:id="rId43"/>
              </p:custDataLst>
            </p:nvPr>
          </p:nvSpPr>
          <p:spPr>
            <a:xfrm>
              <a:off x="2344294" y="3009900"/>
              <a:ext cx="11557" cy="82551"/>
            </a:xfrm>
            <a:custGeom>
              <a:avLst/>
              <a:gdLst/>
              <a:ahLst/>
              <a:cxnLst/>
              <a:rect l="0" t="0" r="0" b="0"/>
              <a:pathLst>
                <a:path w="11557" h="82551">
                  <a:moveTo>
                    <a:pt x="11556" y="0"/>
                  </a:moveTo>
                  <a:lnTo>
                    <a:pt x="11556" y="0"/>
                  </a:lnTo>
                  <a:lnTo>
                    <a:pt x="10850" y="27437"/>
                  </a:lnTo>
                  <a:lnTo>
                    <a:pt x="4649" y="56089"/>
                  </a:lnTo>
                  <a:lnTo>
                    <a:pt x="0" y="75598"/>
                  </a:lnTo>
                  <a:lnTo>
                    <a:pt x="325" y="77916"/>
                  </a:lnTo>
                  <a:lnTo>
                    <a:pt x="1246" y="79460"/>
                  </a:lnTo>
                  <a:lnTo>
                    <a:pt x="5206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602"/>
            <p:cNvSpPr/>
            <p:nvPr>
              <p:custDataLst>
                <p:tags r:id="rId44"/>
              </p:custDataLst>
            </p:nvPr>
          </p:nvSpPr>
          <p:spPr>
            <a:xfrm>
              <a:off x="2387600" y="2959100"/>
              <a:ext cx="36376" cy="146051"/>
            </a:xfrm>
            <a:custGeom>
              <a:avLst/>
              <a:gdLst/>
              <a:ahLst/>
              <a:cxnLst/>
              <a:rect l="0" t="0" r="0" b="0"/>
              <a:pathLst>
                <a:path w="36376" h="146051">
                  <a:moveTo>
                    <a:pt x="0" y="0"/>
                  </a:moveTo>
                  <a:lnTo>
                    <a:pt x="0" y="0"/>
                  </a:lnTo>
                  <a:lnTo>
                    <a:pt x="9434" y="10845"/>
                  </a:lnTo>
                  <a:lnTo>
                    <a:pt x="24386" y="42063"/>
                  </a:lnTo>
                  <a:lnTo>
                    <a:pt x="32939" y="69535"/>
                  </a:lnTo>
                  <a:lnTo>
                    <a:pt x="36375" y="100989"/>
                  </a:lnTo>
                  <a:lnTo>
                    <a:pt x="32023" y="123918"/>
                  </a:lnTo>
                  <a:lnTo>
                    <a:pt x="1905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603"/>
            <p:cNvSpPr/>
            <p:nvPr>
              <p:custDataLst>
                <p:tags r:id="rId45"/>
              </p:custDataLst>
            </p:nvPr>
          </p:nvSpPr>
          <p:spPr>
            <a:xfrm>
              <a:off x="2514600" y="3201283"/>
              <a:ext cx="101601" cy="5468"/>
            </a:xfrm>
            <a:custGeom>
              <a:avLst/>
              <a:gdLst/>
              <a:ahLst/>
              <a:cxnLst/>
              <a:rect l="0" t="0" r="0" b="0"/>
              <a:pathLst>
                <a:path w="101601" h="54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2" y="441"/>
                  </a:lnTo>
                  <a:lnTo>
                    <a:pt x="3371" y="0"/>
                  </a:lnTo>
                  <a:lnTo>
                    <a:pt x="30507" y="4662"/>
                  </a:lnTo>
                  <a:lnTo>
                    <a:pt x="61455" y="5361"/>
                  </a:lnTo>
                  <a:lnTo>
                    <a:pt x="93014" y="5461"/>
                  </a:lnTo>
                  <a:lnTo>
                    <a:pt x="1016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4" name="SMARTInkShape-Group127"/>
          <p:cNvGrpSpPr/>
          <p:nvPr/>
        </p:nvGrpSpPr>
        <p:grpSpPr>
          <a:xfrm>
            <a:off x="2774259" y="2940050"/>
            <a:ext cx="664095" cy="325742"/>
            <a:chOff x="2774259" y="2940050"/>
            <a:chExt cx="664095" cy="325742"/>
          </a:xfrm>
        </p:grpSpPr>
        <p:sp>
          <p:nvSpPr>
            <p:cNvPr id="196" name="SMARTInkShape-604"/>
            <p:cNvSpPr/>
            <p:nvPr>
              <p:custDataLst>
                <p:tags r:id="rId21"/>
              </p:custDataLst>
            </p:nvPr>
          </p:nvSpPr>
          <p:spPr>
            <a:xfrm>
              <a:off x="2774259" y="3134636"/>
              <a:ext cx="120940" cy="98422"/>
            </a:xfrm>
            <a:custGeom>
              <a:avLst/>
              <a:gdLst/>
              <a:ahLst/>
              <a:cxnLst/>
              <a:rect l="0" t="0" r="0" b="0"/>
              <a:pathLst>
                <a:path w="120940" h="98422">
                  <a:moveTo>
                    <a:pt x="19741" y="8614"/>
                  </a:moveTo>
                  <a:lnTo>
                    <a:pt x="19741" y="8614"/>
                  </a:lnTo>
                  <a:lnTo>
                    <a:pt x="19741" y="15356"/>
                  </a:lnTo>
                  <a:lnTo>
                    <a:pt x="9602" y="44779"/>
                  </a:lnTo>
                  <a:lnTo>
                    <a:pt x="195" y="69346"/>
                  </a:lnTo>
                  <a:lnTo>
                    <a:pt x="0" y="83583"/>
                  </a:lnTo>
                  <a:lnTo>
                    <a:pt x="1642" y="88933"/>
                  </a:lnTo>
                  <a:lnTo>
                    <a:pt x="7229" y="96757"/>
                  </a:lnTo>
                  <a:lnTo>
                    <a:pt x="10694" y="98421"/>
                  </a:lnTo>
                  <a:lnTo>
                    <a:pt x="18307" y="98387"/>
                  </a:lnTo>
                  <a:lnTo>
                    <a:pt x="33898" y="91031"/>
                  </a:lnTo>
                  <a:lnTo>
                    <a:pt x="42025" y="83814"/>
                  </a:lnTo>
                  <a:lnTo>
                    <a:pt x="61872" y="61864"/>
                  </a:lnTo>
                  <a:lnTo>
                    <a:pt x="63350" y="61753"/>
                  </a:lnTo>
                  <a:lnTo>
                    <a:pt x="66875" y="63511"/>
                  </a:lnTo>
                  <a:lnTo>
                    <a:pt x="72826" y="68467"/>
                  </a:lnTo>
                  <a:lnTo>
                    <a:pt x="85145" y="83567"/>
                  </a:lnTo>
                  <a:lnTo>
                    <a:pt x="103953" y="94528"/>
                  </a:lnTo>
                  <a:lnTo>
                    <a:pt x="109615" y="96187"/>
                  </a:lnTo>
                  <a:lnTo>
                    <a:pt x="112112" y="95218"/>
                  </a:lnTo>
                  <a:lnTo>
                    <a:pt x="116769" y="90379"/>
                  </a:lnTo>
                  <a:lnTo>
                    <a:pt x="119309" y="81643"/>
                  </a:lnTo>
                  <a:lnTo>
                    <a:pt x="120939" y="55416"/>
                  </a:lnTo>
                  <a:lnTo>
                    <a:pt x="116192" y="23765"/>
                  </a:lnTo>
                  <a:lnTo>
                    <a:pt x="112468" y="9703"/>
                  </a:lnTo>
                  <a:lnTo>
                    <a:pt x="109781" y="5107"/>
                  </a:lnTo>
                  <a:lnTo>
                    <a:pt x="106579" y="2042"/>
                  </a:lnTo>
                  <a:lnTo>
                    <a:pt x="103033" y="0"/>
                  </a:lnTo>
                  <a:lnTo>
                    <a:pt x="99258" y="49"/>
                  </a:lnTo>
                  <a:lnTo>
                    <a:pt x="83241" y="86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605"/>
            <p:cNvSpPr/>
            <p:nvPr>
              <p:custDataLst>
                <p:tags r:id="rId22"/>
              </p:custDataLst>
            </p:nvPr>
          </p:nvSpPr>
          <p:spPr>
            <a:xfrm>
              <a:off x="2937414" y="3213100"/>
              <a:ext cx="40009" cy="52692"/>
            </a:xfrm>
            <a:custGeom>
              <a:avLst/>
              <a:gdLst/>
              <a:ahLst/>
              <a:cxnLst/>
              <a:rect l="0" t="0" r="0" b="0"/>
              <a:pathLst>
                <a:path w="40009" h="52692">
                  <a:moveTo>
                    <a:pt x="15336" y="6350"/>
                  </a:moveTo>
                  <a:lnTo>
                    <a:pt x="15336" y="6350"/>
                  </a:lnTo>
                  <a:lnTo>
                    <a:pt x="6498" y="15188"/>
                  </a:lnTo>
                  <a:lnTo>
                    <a:pt x="409" y="28019"/>
                  </a:lnTo>
                  <a:lnTo>
                    <a:pt x="0" y="37382"/>
                  </a:lnTo>
                  <a:lnTo>
                    <a:pt x="879" y="41855"/>
                  </a:lnTo>
                  <a:lnTo>
                    <a:pt x="5618" y="48706"/>
                  </a:lnTo>
                  <a:lnTo>
                    <a:pt x="8857" y="51520"/>
                  </a:lnTo>
                  <a:lnTo>
                    <a:pt x="12428" y="52691"/>
                  </a:lnTo>
                  <a:lnTo>
                    <a:pt x="20158" y="52111"/>
                  </a:lnTo>
                  <a:lnTo>
                    <a:pt x="32444" y="47817"/>
                  </a:lnTo>
                  <a:lnTo>
                    <a:pt x="37051" y="44065"/>
                  </a:lnTo>
                  <a:lnTo>
                    <a:pt x="38279" y="42077"/>
                  </a:lnTo>
                  <a:lnTo>
                    <a:pt x="40008" y="29165"/>
                  </a:lnTo>
                  <a:lnTo>
                    <a:pt x="36649" y="19783"/>
                  </a:lnTo>
                  <a:lnTo>
                    <a:pt x="30453" y="11614"/>
                  </a:lnTo>
                  <a:lnTo>
                    <a:pt x="1533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606"/>
            <p:cNvSpPr/>
            <p:nvPr>
              <p:custDataLst>
                <p:tags r:id="rId23"/>
              </p:custDataLst>
            </p:nvPr>
          </p:nvSpPr>
          <p:spPr>
            <a:xfrm>
              <a:off x="2953550" y="3017893"/>
              <a:ext cx="50001" cy="80908"/>
            </a:xfrm>
            <a:custGeom>
              <a:avLst/>
              <a:gdLst/>
              <a:ahLst/>
              <a:cxnLst/>
              <a:rect l="0" t="0" r="0" b="0"/>
              <a:pathLst>
                <a:path w="50001" h="80908">
                  <a:moveTo>
                    <a:pt x="5550" y="17407"/>
                  </a:moveTo>
                  <a:lnTo>
                    <a:pt x="5550" y="17407"/>
                  </a:lnTo>
                  <a:lnTo>
                    <a:pt x="14388" y="3101"/>
                  </a:lnTo>
                  <a:lnTo>
                    <a:pt x="22178" y="466"/>
                  </a:lnTo>
                  <a:lnTo>
                    <a:pt x="31285" y="0"/>
                  </a:lnTo>
                  <a:lnTo>
                    <a:pt x="37684" y="2144"/>
                  </a:lnTo>
                  <a:lnTo>
                    <a:pt x="39673" y="3704"/>
                  </a:lnTo>
                  <a:lnTo>
                    <a:pt x="41882" y="7319"/>
                  </a:lnTo>
                  <a:lnTo>
                    <a:pt x="43126" y="20062"/>
                  </a:lnTo>
                  <a:lnTo>
                    <a:pt x="39654" y="29405"/>
                  </a:lnTo>
                  <a:lnTo>
                    <a:pt x="12873" y="60471"/>
                  </a:lnTo>
                  <a:lnTo>
                    <a:pt x="1901" y="71775"/>
                  </a:lnTo>
                  <a:lnTo>
                    <a:pt x="400" y="75202"/>
                  </a:lnTo>
                  <a:lnTo>
                    <a:pt x="0" y="77104"/>
                  </a:lnTo>
                  <a:lnTo>
                    <a:pt x="439" y="78371"/>
                  </a:lnTo>
                  <a:lnTo>
                    <a:pt x="1437" y="79216"/>
                  </a:lnTo>
                  <a:lnTo>
                    <a:pt x="2808" y="79780"/>
                  </a:lnTo>
                  <a:lnTo>
                    <a:pt x="11479" y="80573"/>
                  </a:lnTo>
                  <a:lnTo>
                    <a:pt x="17123" y="78877"/>
                  </a:lnTo>
                  <a:lnTo>
                    <a:pt x="22688" y="76477"/>
                  </a:lnTo>
                  <a:lnTo>
                    <a:pt x="38468" y="74810"/>
                  </a:lnTo>
                  <a:lnTo>
                    <a:pt x="43228" y="76551"/>
                  </a:lnTo>
                  <a:lnTo>
                    <a:pt x="50000" y="809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607"/>
            <p:cNvSpPr/>
            <p:nvPr>
              <p:custDataLst>
                <p:tags r:id="rId24"/>
              </p:custDataLst>
            </p:nvPr>
          </p:nvSpPr>
          <p:spPr>
            <a:xfrm>
              <a:off x="3149600" y="3111500"/>
              <a:ext cx="103206" cy="102741"/>
            </a:xfrm>
            <a:custGeom>
              <a:avLst/>
              <a:gdLst/>
              <a:ahLst/>
              <a:cxnLst/>
              <a:rect l="0" t="0" r="0" b="0"/>
              <a:pathLst>
                <a:path w="103206" h="102741">
                  <a:moveTo>
                    <a:pt x="0" y="0"/>
                  </a:moveTo>
                  <a:lnTo>
                    <a:pt x="0" y="0"/>
                  </a:lnTo>
                  <a:lnTo>
                    <a:pt x="0" y="24418"/>
                  </a:lnTo>
                  <a:lnTo>
                    <a:pt x="1411" y="55676"/>
                  </a:lnTo>
                  <a:lnTo>
                    <a:pt x="6742" y="72252"/>
                  </a:lnTo>
                  <a:lnTo>
                    <a:pt x="15697" y="85264"/>
                  </a:lnTo>
                  <a:lnTo>
                    <a:pt x="27437" y="95045"/>
                  </a:lnTo>
                  <a:lnTo>
                    <a:pt x="42063" y="101744"/>
                  </a:lnTo>
                  <a:lnTo>
                    <a:pt x="69535" y="102740"/>
                  </a:lnTo>
                  <a:lnTo>
                    <a:pt x="94508" y="101120"/>
                  </a:lnTo>
                  <a:lnTo>
                    <a:pt x="101506" y="98329"/>
                  </a:lnTo>
                  <a:lnTo>
                    <a:pt x="102948" y="97303"/>
                  </a:lnTo>
                  <a:lnTo>
                    <a:pt x="103205" y="96619"/>
                  </a:lnTo>
                  <a:lnTo>
                    <a:pt x="1016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608"/>
            <p:cNvSpPr/>
            <p:nvPr>
              <p:custDataLst>
                <p:tags r:id="rId25"/>
              </p:custDataLst>
            </p:nvPr>
          </p:nvSpPr>
          <p:spPr>
            <a:xfrm>
              <a:off x="3143250" y="3105150"/>
              <a:ext cx="101601" cy="120651"/>
            </a:xfrm>
            <a:custGeom>
              <a:avLst/>
              <a:gdLst/>
              <a:ahLst/>
              <a:cxnLst/>
              <a:rect l="0" t="0" r="0" b="0"/>
              <a:pathLst>
                <a:path w="101601" h="120651">
                  <a:moveTo>
                    <a:pt x="0" y="120650"/>
                  </a:moveTo>
                  <a:lnTo>
                    <a:pt x="0" y="120650"/>
                  </a:lnTo>
                  <a:lnTo>
                    <a:pt x="0" y="117279"/>
                  </a:lnTo>
                  <a:lnTo>
                    <a:pt x="22604" y="92088"/>
                  </a:lnTo>
                  <a:lnTo>
                    <a:pt x="53619" y="60759"/>
                  </a:lnTo>
                  <a:lnTo>
                    <a:pt x="75154" y="3579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SMARTInkShape-609"/>
            <p:cNvSpPr/>
            <p:nvPr>
              <p:custDataLst>
                <p:tags r:id="rId26"/>
              </p:custDataLst>
            </p:nvPr>
          </p:nvSpPr>
          <p:spPr>
            <a:xfrm>
              <a:off x="3308790" y="2971800"/>
              <a:ext cx="24961" cy="82551"/>
            </a:xfrm>
            <a:custGeom>
              <a:avLst/>
              <a:gdLst/>
              <a:ahLst/>
              <a:cxnLst/>
              <a:rect l="0" t="0" r="0" b="0"/>
              <a:pathLst>
                <a:path w="24961" h="82551">
                  <a:moveTo>
                    <a:pt x="24960" y="0"/>
                  </a:moveTo>
                  <a:lnTo>
                    <a:pt x="24960" y="0"/>
                  </a:lnTo>
                  <a:lnTo>
                    <a:pt x="21589" y="0"/>
                  </a:lnTo>
                  <a:lnTo>
                    <a:pt x="12751" y="10113"/>
                  </a:lnTo>
                  <a:lnTo>
                    <a:pt x="4566" y="26515"/>
                  </a:lnTo>
                  <a:lnTo>
                    <a:pt x="219" y="57297"/>
                  </a:lnTo>
                  <a:lnTo>
                    <a:pt x="0" y="63598"/>
                  </a:lnTo>
                  <a:lnTo>
                    <a:pt x="1264" y="68504"/>
                  </a:lnTo>
                  <a:lnTo>
                    <a:pt x="1226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610"/>
            <p:cNvSpPr/>
            <p:nvPr>
              <p:custDataLst>
                <p:tags r:id="rId27"/>
              </p:custDataLst>
            </p:nvPr>
          </p:nvSpPr>
          <p:spPr>
            <a:xfrm>
              <a:off x="3353683" y="2990850"/>
              <a:ext cx="46030" cy="62722"/>
            </a:xfrm>
            <a:custGeom>
              <a:avLst/>
              <a:gdLst/>
              <a:ahLst/>
              <a:cxnLst/>
              <a:rect l="0" t="0" r="0" b="0"/>
              <a:pathLst>
                <a:path w="46030" h="62722">
                  <a:moveTo>
                    <a:pt x="5467" y="25400"/>
                  </a:moveTo>
                  <a:lnTo>
                    <a:pt x="5467" y="25400"/>
                  </a:lnTo>
                  <a:lnTo>
                    <a:pt x="2096" y="28771"/>
                  </a:lnTo>
                  <a:lnTo>
                    <a:pt x="0" y="40980"/>
                  </a:lnTo>
                  <a:lnTo>
                    <a:pt x="2750" y="54632"/>
                  </a:lnTo>
                  <a:lnTo>
                    <a:pt x="5066" y="57588"/>
                  </a:lnTo>
                  <a:lnTo>
                    <a:pt x="11404" y="60872"/>
                  </a:lnTo>
                  <a:lnTo>
                    <a:pt x="19534" y="62721"/>
                  </a:lnTo>
                  <a:lnTo>
                    <a:pt x="29783" y="59898"/>
                  </a:lnTo>
                  <a:lnTo>
                    <a:pt x="35794" y="52727"/>
                  </a:lnTo>
                  <a:lnTo>
                    <a:pt x="45403" y="34247"/>
                  </a:lnTo>
                  <a:lnTo>
                    <a:pt x="46029" y="25569"/>
                  </a:lnTo>
                  <a:lnTo>
                    <a:pt x="45208" y="21279"/>
                  </a:lnTo>
                  <a:lnTo>
                    <a:pt x="38653" y="12750"/>
                  </a:lnTo>
                  <a:lnTo>
                    <a:pt x="26824" y="3778"/>
                  </a:lnTo>
                  <a:lnTo>
                    <a:pt x="181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611"/>
            <p:cNvSpPr/>
            <p:nvPr>
              <p:custDataLst>
                <p:tags r:id="rId28"/>
              </p:custDataLst>
            </p:nvPr>
          </p:nvSpPr>
          <p:spPr>
            <a:xfrm>
              <a:off x="3416300" y="2940050"/>
              <a:ext cx="22054" cy="158751"/>
            </a:xfrm>
            <a:custGeom>
              <a:avLst/>
              <a:gdLst/>
              <a:ahLst/>
              <a:cxnLst/>
              <a:rect l="0" t="0" r="0" b="0"/>
              <a:pathLst>
                <a:path w="22054" h="1587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838" y="15580"/>
                  </a:lnTo>
                  <a:lnTo>
                    <a:pt x="12643" y="43738"/>
                  </a:lnTo>
                  <a:lnTo>
                    <a:pt x="17544" y="68150"/>
                  </a:lnTo>
                  <a:lnTo>
                    <a:pt x="22053" y="93257"/>
                  </a:lnTo>
                  <a:lnTo>
                    <a:pt x="19548" y="117864"/>
                  </a:lnTo>
                  <a:lnTo>
                    <a:pt x="13631" y="138169"/>
                  </a:lnTo>
                  <a:lnTo>
                    <a:pt x="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9" name="SMARTInkShape-Group128"/>
          <p:cNvGrpSpPr/>
          <p:nvPr/>
        </p:nvGrpSpPr>
        <p:grpSpPr>
          <a:xfrm>
            <a:off x="825500" y="3683000"/>
            <a:ext cx="133351" cy="203201"/>
            <a:chOff x="825500" y="3683000"/>
            <a:chExt cx="133351" cy="203201"/>
          </a:xfrm>
        </p:grpSpPr>
        <p:sp>
          <p:nvSpPr>
            <p:cNvPr id="205" name="SMARTInkShape-612"/>
            <p:cNvSpPr/>
            <p:nvPr>
              <p:custDataLst>
                <p:tags r:id="rId17"/>
              </p:custDataLst>
            </p:nvPr>
          </p:nvSpPr>
          <p:spPr>
            <a:xfrm>
              <a:off x="845433" y="3759200"/>
              <a:ext cx="113418" cy="113801"/>
            </a:xfrm>
            <a:custGeom>
              <a:avLst/>
              <a:gdLst/>
              <a:ahLst/>
              <a:cxnLst/>
              <a:rect l="0" t="0" r="0" b="0"/>
              <a:pathLst>
                <a:path w="113418" h="113801">
                  <a:moveTo>
                    <a:pt x="5467" y="0"/>
                  </a:moveTo>
                  <a:lnTo>
                    <a:pt x="5467" y="0"/>
                  </a:lnTo>
                  <a:lnTo>
                    <a:pt x="3586" y="12552"/>
                  </a:lnTo>
                  <a:lnTo>
                    <a:pt x="0" y="41442"/>
                  </a:lnTo>
                  <a:lnTo>
                    <a:pt x="5154" y="57694"/>
                  </a:lnTo>
                  <a:lnTo>
                    <a:pt x="14500" y="72914"/>
                  </a:lnTo>
                  <a:lnTo>
                    <a:pt x="25710" y="84382"/>
                  </a:lnTo>
                  <a:lnTo>
                    <a:pt x="50662" y="98772"/>
                  </a:lnTo>
                  <a:lnTo>
                    <a:pt x="80560" y="110501"/>
                  </a:lnTo>
                  <a:lnTo>
                    <a:pt x="106529" y="113800"/>
                  </a:lnTo>
                  <a:lnTo>
                    <a:pt x="108825" y="113261"/>
                  </a:lnTo>
                  <a:lnTo>
                    <a:pt x="110356" y="112196"/>
                  </a:lnTo>
                  <a:lnTo>
                    <a:pt x="113417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613"/>
            <p:cNvSpPr/>
            <p:nvPr>
              <p:custDataLst>
                <p:tags r:id="rId18"/>
              </p:custDataLst>
            </p:nvPr>
          </p:nvSpPr>
          <p:spPr>
            <a:xfrm>
              <a:off x="825500" y="3803650"/>
              <a:ext cx="107951" cy="82551"/>
            </a:xfrm>
            <a:custGeom>
              <a:avLst/>
              <a:gdLst/>
              <a:ahLst/>
              <a:cxnLst/>
              <a:rect l="0" t="0" r="0" b="0"/>
              <a:pathLst>
                <a:path w="107951" h="82551">
                  <a:moveTo>
                    <a:pt x="0" y="82550"/>
                  </a:moveTo>
                  <a:lnTo>
                    <a:pt x="0" y="82550"/>
                  </a:lnTo>
                  <a:lnTo>
                    <a:pt x="11550" y="72411"/>
                  </a:lnTo>
                  <a:lnTo>
                    <a:pt x="41427" y="53057"/>
                  </a:lnTo>
                  <a:lnTo>
                    <a:pt x="67073" y="32419"/>
                  </a:lnTo>
                  <a:lnTo>
                    <a:pt x="94702" y="9853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614"/>
            <p:cNvSpPr/>
            <p:nvPr>
              <p:custDataLst>
                <p:tags r:id="rId19"/>
              </p:custDataLst>
            </p:nvPr>
          </p:nvSpPr>
          <p:spPr>
            <a:xfrm>
              <a:off x="850900" y="36830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615"/>
            <p:cNvSpPr/>
            <p:nvPr>
              <p:custDataLst>
                <p:tags r:id="rId20"/>
              </p:custDataLst>
            </p:nvPr>
          </p:nvSpPr>
          <p:spPr>
            <a:xfrm>
              <a:off x="895350" y="36893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6908" y="1324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3" name="SMARTInkShape-Group129"/>
          <p:cNvGrpSpPr/>
          <p:nvPr/>
        </p:nvGrpSpPr>
        <p:grpSpPr>
          <a:xfrm>
            <a:off x="1339850" y="3784600"/>
            <a:ext cx="241301" cy="50801"/>
            <a:chOff x="1339850" y="3784600"/>
            <a:chExt cx="241301" cy="50801"/>
          </a:xfrm>
        </p:grpSpPr>
        <p:sp>
          <p:nvSpPr>
            <p:cNvPr id="210" name="SMARTInkShape-616"/>
            <p:cNvSpPr/>
            <p:nvPr>
              <p:custDataLst>
                <p:tags r:id="rId14"/>
              </p:custDataLst>
            </p:nvPr>
          </p:nvSpPr>
          <p:spPr>
            <a:xfrm>
              <a:off x="1339850" y="37846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2" y="6907"/>
                  </a:lnTo>
                  <a:lnTo>
                    <a:pt x="3371" y="8838"/>
                  </a:lnTo>
                  <a:lnTo>
                    <a:pt x="10671" y="10983"/>
                  </a:lnTo>
                  <a:lnTo>
                    <a:pt x="38669" y="16838"/>
                  </a:lnTo>
                  <a:lnTo>
                    <a:pt x="69769" y="18855"/>
                  </a:lnTo>
                  <a:lnTo>
                    <a:pt x="762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617"/>
            <p:cNvSpPr/>
            <p:nvPr>
              <p:custDataLst>
                <p:tags r:id="rId15"/>
              </p:custDataLst>
            </p:nvPr>
          </p:nvSpPr>
          <p:spPr>
            <a:xfrm>
              <a:off x="1347966" y="3829050"/>
              <a:ext cx="42685" cy="6351"/>
            </a:xfrm>
            <a:custGeom>
              <a:avLst/>
              <a:gdLst/>
              <a:ahLst/>
              <a:cxnLst/>
              <a:rect l="0" t="0" r="0" b="0"/>
              <a:pathLst>
                <a:path w="42685" h="6351">
                  <a:moveTo>
                    <a:pt x="10934" y="0"/>
                  </a:moveTo>
                  <a:lnTo>
                    <a:pt x="10934" y="0"/>
                  </a:lnTo>
                  <a:lnTo>
                    <a:pt x="0" y="5467"/>
                  </a:lnTo>
                  <a:lnTo>
                    <a:pt x="117" y="5762"/>
                  </a:lnTo>
                  <a:lnTo>
                    <a:pt x="5063" y="6176"/>
                  </a:lnTo>
                  <a:lnTo>
                    <a:pt x="34817" y="6334"/>
                  </a:lnTo>
                  <a:lnTo>
                    <a:pt x="42684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618"/>
            <p:cNvSpPr/>
            <p:nvPr>
              <p:custDataLst>
                <p:tags r:id="rId16"/>
              </p:custDataLst>
            </p:nvPr>
          </p:nvSpPr>
          <p:spPr>
            <a:xfrm>
              <a:off x="1511300" y="38290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10845" y="5645"/>
                  </a:lnTo>
                  <a:lnTo>
                    <a:pt x="42063" y="88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6" name="SMARTInkShape-Group130"/>
          <p:cNvGrpSpPr/>
          <p:nvPr/>
        </p:nvGrpSpPr>
        <p:grpSpPr>
          <a:xfrm>
            <a:off x="1750972" y="3716311"/>
            <a:ext cx="185779" cy="293520"/>
            <a:chOff x="1750972" y="3716311"/>
            <a:chExt cx="185779" cy="293520"/>
          </a:xfrm>
        </p:grpSpPr>
        <p:sp>
          <p:nvSpPr>
            <p:cNvPr id="214" name="SMARTInkShape-619"/>
            <p:cNvSpPr/>
            <p:nvPr>
              <p:custDataLst>
                <p:tags r:id="rId12"/>
              </p:custDataLst>
            </p:nvPr>
          </p:nvSpPr>
          <p:spPr>
            <a:xfrm>
              <a:off x="1750972" y="3716311"/>
              <a:ext cx="96879" cy="138140"/>
            </a:xfrm>
            <a:custGeom>
              <a:avLst/>
              <a:gdLst/>
              <a:ahLst/>
              <a:cxnLst/>
              <a:rect l="0" t="0" r="0" b="0"/>
              <a:pathLst>
                <a:path w="96879" h="138140">
                  <a:moveTo>
                    <a:pt x="1628" y="30189"/>
                  </a:moveTo>
                  <a:lnTo>
                    <a:pt x="1628" y="30189"/>
                  </a:lnTo>
                  <a:lnTo>
                    <a:pt x="4999" y="23447"/>
                  </a:lnTo>
                  <a:lnTo>
                    <a:pt x="17208" y="12512"/>
                  </a:lnTo>
                  <a:lnTo>
                    <a:pt x="40974" y="3707"/>
                  </a:lnTo>
                  <a:lnTo>
                    <a:pt x="63616" y="0"/>
                  </a:lnTo>
                  <a:lnTo>
                    <a:pt x="69059" y="891"/>
                  </a:lnTo>
                  <a:lnTo>
                    <a:pt x="76988" y="5643"/>
                  </a:lnTo>
                  <a:lnTo>
                    <a:pt x="77974" y="10297"/>
                  </a:lnTo>
                  <a:lnTo>
                    <a:pt x="75306" y="22994"/>
                  </a:lnTo>
                  <a:lnTo>
                    <a:pt x="59128" y="49381"/>
                  </a:lnTo>
                  <a:lnTo>
                    <a:pt x="33090" y="76170"/>
                  </a:lnTo>
                  <a:lnTo>
                    <a:pt x="8600" y="104732"/>
                  </a:lnTo>
                  <a:lnTo>
                    <a:pt x="1669" y="115295"/>
                  </a:lnTo>
                  <a:lnTo>
                    <a:pt x="245" y="119382"/>
                  </a:lnTo>
                  <a:lnTo>
                    <a:pt x="0" y="122812"/>
                  </a:lnTo>
                  <a:lnTo>
                    <a:pt x="543" y="125804"/>
                  </a:lnTo>
                  <a:lnTo>
                    <a:pt x="3021" y="127799"/>
                  </a:lnTo>
                  <a:lnTo>
                    <a:pt x="11420" y="130015"/>
                  </a:lnTo>
                  <a:lnTo>
                    <a:pt x="34790" y="127892"/>
                  </a:lnTo>
                  <a:lnTo>
                    <a:pt x="60686" y="126166"/>
                  </a:lnTo>
                  <a:lnTo>
                    <a:pt x="79491" y="129025"/>
                  </a:lnTo>
                  <a:lnTo>
                    <a:pt x="96878" y="1381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620"/>
            <p:cNvSpPr/>
            <p:nvPr>
              <p:custDataLst>
                <p:tags r:id="rId13"/>
              </p:custDataLst>
            </p:nvPr>
          </p:nvSpPr>
          <p:spPr>
            <a:xfrm>
              <a:off x="1856762" y="3797300"/>
              <a:ext cx="79989" cy="212531"/>
            </a:xfrm>
            <a:custGeom>
              <a:avLst/>
              <a:gdLst/>
              <a:ahLst/>
              <a:cxnLst/>
              <a:rect l="0" t="0" r="0" b="0"/>
              <a:pathLst>
                <a:path w="79989" h="212531">
                  <a:moveTo>
                    <a:pt x="41888" y="0"/>
                  </a:moveTo>
                  <a:lnTo>
                    <a:pt x="41888" y="0"/>
                  </a:lnTo>
                  <a:lnTo>
                    <a:pt x="45259" y="0"/>
                  </a:lnTo>
                  <a:lnTo>
                    <a:pt x="48796" y="3763"/>
                  </a:lnTo>
                  <a:lnTo>
                    <a:pt x="50726" y="6742"/>
                  </a:lnTo>
                  <a:lnTo>
                    <a:pt x="55236" y="33212"/>
                  </a:lnTo>
                  <a:lnTo>
                    <a:pt x="60991" y="54272"/>
                  </a:lnTo>
                  <a:lnTo>
                    <a:pt x="68252" y="77743"/>
                  </a:lnTo>
                  <a:lnTo>
                    <a:pt x="74772" y="101580"/>
                  </a:lnTo>
                  <a:lnTo>
                    <a:pt x="77670" y="123934"/>
                  </a:lnTo>
                  <a:lnTo>
                    <a:pt x="77076" y="145628"/>
                  </a:lnTo>
                  <a:lnTo>
                    <a:pt x="70894" y="175794"/>
                  </a:lnTo>
                  <a:lnTo>
                    <a:pt x="60125" y="198843"/>
                  </a:lnTo>
                  <a:lnTo>
                    <a:pt x="52816" y="208319"/>
                  </a:lnTo>
                  <a:lnTo>
                    <a:pt x="47215" y="212530"/>
                  </a:lnTo>
                  <a:lnTo>
                    <a:pt x="43323" y="210831"/>
                  </a:lnTo>
                  <a:lnTo>
                    <a:pt x="33353" y="201418"/>
                  </a:lnTo>
                  <a:lnTo>
                    <a:pt x="19212" y="176880"/>
                  </a:lnTo>
                  <a:lnTo>
                    <a:pt x="6085" y="147267"/>
                  </a:lnTo>
                  <a:lnTo>
                    <a:pt x="0" y="122892"/>
                  </a:lnTo>
                  <a:lnTo>
                    <a:pt x="1568" y="102264"/>
                  </a:lnTo>
                  <a:lnTo>
                    <a:pt x="6565" y="91077"/>
                  </a:lnTo>
                  <a:lnTo>
                    <a:pt x="14900" y="80695"/>
                  </a:lnTo>
                  <a:lnTo>
                    <a:pt x="41366" y="58665"/>
                  </a:lnTo>
                  <a:lnTo>
                    <a:pt x="71453" y="41958"/>
                  </a:lnTo>
                  <a:lnTo>
                    <a:pt x="79988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0" name="SMARTInkShape-Group131"/>
          <p:cNvGrpSpPr/>
          <p:nvPr/>
        </p:nvGrpSpPr>
        <p:grpSpPr>
          <a:xfrm>
            <a:off x="2095500" y="3657600"/>
            <a:ext cx="114426" cy="203201"/>
            <a:chOff x="2095500" y="3657600"/>
            <a:chExt cx="114426" cy="203201"/>
          </a:xfrm>
        </p:grpSpPr>
        <p:sp>
          <p:nvSpPr>
            <p:cNvPr id="217" name="SMARTInkShape-621"/>
            <p:cNvSpPr/>
            <p:nvPr>
              <p:custDataLst>
                <p:tags r:id="rId9"/>
              </p:custDataLst>
            </p:nvPr>
          </p:nvSpPr>
          <p:spPr>
            <a:xfrm>
              <a:off x="2095500" y="3771900"/>
              <a:ext cx="114426" cy="82581"/>
            </a:xfrm>
            <a:custGeom>
              <a:avLst/>
              <a:gdLst/>
              <a:ahLst/>
              <a:cxnLst/>
              <a:rect l="0" t="0" r="0" b="0"/>
              <a:pathLst>
                <a:path w="114426" h="82581">
                  <a:moveTo>
                    <a:pt x="0" y="0"/>
                  </a:moveTo>
                  <a:lnTo>
                    <a:pt x="0" y="0"/>
                  </a:lnTo>
                  <a:lnTo>
                    <a:pt x="1411" y="26039"/>
                  </a:lnTo>
                  <a:lnTo>
                    <a:pt x="10845" y="48794"/>
                  </a:lnTo>
                  <a:lnTo>
                    <a:pt x="21048" y="62609"/>
                  </a:lnTo>
                  <a:lnTo>
                    <a:pt x="48805" y="78915"/>
                  </a:lnTo>
                  <a:lnTo>
                    <a:pt x="68022" y="82580"/>
                  </a:lnTo>
                  <a:lnTo>
                    <a:pt x="92827" y="80677"/>
                  </a:lnTo>
                  <a:lnTo>
                    <a:pt x="109819" y="75645"/>
                  </a:lnTo>
                  <a:lnTo>
                    <a:pt x="113430" y="73713"/>
                  </a:lnTo>
                  <a:lnTo>
                    <a:pt x="114425" y="71720"/>
                  </a:lnTo>
                  <a:lnTo>
                    <a:pt x="113678" y="69686"/>
                  </a:lnTo>
                  <a:lnTo>
                    <a:pt x="1079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622"/>
            <p:cNvSpPr/>
            <p:nvPr>
              <p:custDataLst>
                <p:tags r:id="rId10"/>
              </p:custDataLst>
            </p:nvPr>
          </p:nvSpPr>
          <p:spPr>
            <a:xfrm>
              <a:off x="2095500" y="3778250"/>
              <a:ext cx="88901" cy="82551"/>
            </a:xfrm>
            <a:custGeom>
              <a:avLst/>
              <a:gdLst/>
              <a:ahLst/>
              <a:cxnLst/>
              <a:rect l="0" t="0" r="0" b="0"/>
              <a:pathLst>
                <a:path w="88901" h="82551">
                  <a:moveTo>
                    <a:pt x="0" y="82550"/>
                  </a:moveTo>
                  <a:lnTo>
                    <a:pt x="0" y="82550"/>
                  </a:lnTo>
                  <a:lnTo>
                    <a:pt x="31096" y="55818"/>
                  </a:lnTo>
                  <a:lnTo>
                    <a:pt x="57021" y="33369"/>
                  </a:lnTo>
                  <a:lnTo>
                    <a:pt x="74281" y="1764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623"/>
            <p:cNvSpPr/>
            <p:nvPr>
              <p:custDataLst>
                <p:tags r:id="rId11"/>
              </p:custDataLst>
            </p:nvPr>
          </p:nvSpPr>
          <p:spPr>
            <a:xfrm>
              <a:off x="2114550" y="3657600"/>
              <a:ext cx="19051" cy="12701"/>
            </a:xfrm>
            <a:custGeom>
              <a:avLst/>
              <a:gdLst/>
              <a:ahLst/>
              <a:cxnLst/>
              <a:rect l="0" t="0" r="0" b="0"/>
              <a:pathLst>
                <a:path w="19051" h="12701">
                  <a:moveTo>
                    <a:pt x="0" y="12700"/>
                  </a:moveTo>
                  <a:lnTo>
                    <a:pt x="0" y="12700"/>
                  </a:lnTo>
                  <a:lnTo>
                    <a:pt x="0" y="7233"/>
                  </a:lnTo>
                  <a:lnTo>
                    <a:pt x="3371" y="3240"/>
                  </a:lnTo>
                  <a:lnTo>
                    <a:pt x="8789" y="144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5" name="SMARTInkShape-Group132"/>
          <p:cNvGrpSpPr/>
          <p:nvPr/>
        </p:nvGrpSpPr>
        <p:grpSpPr>
          <a:xfrm>
            <a:off x="2482850" y="3619762"/>
            <a:ext cx="469901" cy="226678"/>
            <a:chOff x="2482850" y="3619762"/>
            <a:chExt cx="469901" cy="226678"/>
          </a:xfrm>
        </p:grpSpPr>
        <p:sp>
          <p:nvSpPr>
            <p:cNvPr id="221" name="SMARTInkShape-624"/>
            <p:cNvSpPr/>
            <p:nvPr>
              <p:custDataLst>
                <p:tags r:id="rId5"/>
              </p:custDataLst>
            </p:nvPr>
          </p:nvSpPr>
          <p:spPr>
            <a:xfrm>
              <a:off x="2482850" y="3760337"/>
              <a:ext cx="107951" cy="10975"/>
            </a:xfrm>
            <a:custGeom>
              <a:avLst/>
              <a:gdLst/>
              <a:ahLst/>
              <a:cxnLst/>
              <a:rect l="0" t="0" r="0" b="0"/>
              <a:pathLst>
                <a:path w="107951" h="10975">
                  <a:moveTo>
                    <a:pt x="0" y="5213"/>
                  </a:moveTo>
                  <a:lnTo>
                    <a:pt x="0" y="5213"/>
                  </a:lnTo>
                  <a:lnTo>
                    <a:pt x="0" y="8584"/>
                  </a:lnTo>
                  <a:lnTo>
                    <a:pt x="706" y="9577"/>
                  </a:lnTo>
                  <a:lnTo>
                    <a:pt x="1881" y="10239"/>
                  </a:lnTo>
                  <a:lnTo>
                    <a:pt x="6481" y="10974"/>
                  </a:lnTo>
                  <a:lnTo>
                    <a:pt x="28561" y="9565"/>
                  </a:lnTo>
                  <a:lnTo>
                    <a:pt x="53618" y="4621"/>
                  </a:lnTo>
                  <a:lnTo>
                    <a:pt x="83577" y="0"/>
                  </a:lnTo>
                  <a:lnTo>
                    <a:pt x="107950" y="52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625"/>
            <p:cNvSpPr/>
            <p:nvPr>
              <p:custDataLst>
                <p:tags r:id="rId6"/>
              </p:custDataLst>
            </p:nvPr>
          </p:nvSpPr>
          <p:spPr>
            <a:xfrm>
              <a:off x="2734311" y="3721100"/>
              <a:ext cx="121750" cy="105388"/>
            </a:xfrm>
            <a:custGeom>
              <a:avLst/>
              <a:gdLst/>
              <a:ahLst/>
              <a:cxnLst/>
              <a:rect l="0" t="0" r="0" b="0"/>
              <a:pathLst>
                <a:path w="121750" h="105388">
                  <a:moveTo>
                    <a:pt x="2539" y="12700"/>
                  </a:moveTo>
                  <a:lnTo>
                    <a:pt x="2539" y="12700"/>
                  </a:lnTo>
                  <a:lnTo>
                    <a:pt x="5910" y="19442"/>
                  </a:lnTo>
                  <a:lnTo>
                    <a:pt x="4635" y="37119"/>
                  </a:lnTo>
                  <a:lnTo>
                    <a:pt x="0" y="66259"/>
                  </a:lnTo>
                  <a:lnTo>
                    <a:pt x="1552" y="70984"/>
                  </a:lnTo>
                  <a:lnTo>
                    <a:pt x="6334" y="77409"/>
                  </a:lnTo>
                  <a:lnTo>
                    <a:pt x="10811" y="80265"/>
                  </a:lnTo>
                  <a:lnTo>
                    <a:pt x="20669" y="81873"/>
                  </a:lnTo>
                  <a:lnTo>
                    <a:pt x="23798" y="80687"/>
                  </a:lnTo>
                  <a:lnTo>
                    <a:pt x="51800" y="52355"/>
                  </a:lnTo>
                  <a:lnTo>
                    <a:pt x="52313" y="53248"/>
                  </a:lnTo>
                  <a:lnTo>
                    <a:pt x="54446" y="61952"/>
                  </a:lnTo>
                  <a:lnTo>
                    <a:pt x="67094" y="81617"/>
                  </a:lnTo>
                  <a:lnTo>
                    <a:pt x="83181" y="99299"/>
                  </a:lnTo>
                  <a:lnTo>
                    <a:pt x="93413" y="104105"/>
                  </a:lnTo>
                  <a:lnTo>
                    <a:pt x="99105" y="105387"/>
                  </a:lnTo>
                  <a:lnTo>
                    <a:pt x="103605" y="104830"/>
                  </a:lnTo>
                  <a:lnTo>
                    <a:pt x="107311" y="103048"/>
                  </a:lnTo>
                  <a:lnTo>
                    <a:pt x="113310" y="97305"/>
                  </a:lnTo>
                  <a:lnTo>
                    <a:pt x="118328" y="90048"/>
                  </a:lnTo>
                  <a:lnTo>
                    <a:pt x="121749" y="74658"/>
                  </a:lnTo>
                  <a:lnTo>
                    <a:pt x="119391" y="49951"/>
                  </a:lnTo>
                  <a:lnTo>
                    <a:pt x="114224" y="23659"/>
                  </a:lnTo>
                  <a:lnTo>
                    <a:pt x="10413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626"/>
            <p:cNvSpPr/>
            <p:nvPr>
              <p:custDataLst>
                <p:tags r:id="rId7"/>
              </p:custDataLst>
            </p:nvPr>
          </p:nvSpPr>
          <p:spPr>
            <a:xfrm>
              <a:off x="2902289" y="3790950"/>
              <a:ext cx="47735" cy="55490"/>
            </a:xfrm>
            <a:custGeom>
              <a:avLst/>
              <a:gdLst/>
              <a:ahLst/>
              <a:cxnLst/>
              <a:rect l="0" t="0" r="0" b="0"/>
              <a:pathLst>
                <a:path w="47735" h="55490">
                  <a:moveTo>
                    <a:pt x="12361" y="12700"/>
                  </a:moveTo>
                  <a:lnTo>
                    <a:pt x="12361" y="12700"/>
                  </a:lnTo>
                  <a:lnTo>
                    <a:pt x="8990" y="12700"/>
                  </a:lnTo>
                  <a:lnTo>
                    <a:pt x="5454" y="14581"/>
                  </a:lnTo>
                  <a:lnTo>
                    <a:pt x="3523" y="16071"/>
                  </a:lnTo>
                  <a:lnTo>
                    <a:pt x="1377" y="23370"/>
                  </a:lnTo>
                  <a:lnTo>
                    <a:pt x="0" y="41932"/>
                  </a:lnTo>
                  <a:lnTo>
                    <a:pt x="1693" y="48740"/>
                  </a:lnTo>
                  <a:lnTo>
                    <a:pt x="3132" y="51544"/>
                  </a:lnTo>
                  <a:lnTo>
                    <a:pt x="5503" y="53412"/>
                  </a:lnTo>
                  <a:lnTo>
                    <a:pt x="11900" y="55489"/>
                  </a:lnTo>
                  <a:lnTo>
                    <a:pt x="26806" y="53287"/>
                  </a:lnTo>
                  <a:lnTo>
                    <a:pt x="36655" y="46261"/>
                  </a:lnTo>
                  <a:lnTo>
                    <a:pt x="44325" y="36788"/>
                  </a:lnTo>
                  <a:lnTo>
                    <a:pt x="47734" y="27874"/>
                  </a:lnTo>
                  <a:lnTo>
                    <a:pt x="47232" y="24227"/>
                  </a:lnTo>
                  <a:lnTo>
                    <a:pt x="45486" y="21090"/>
                  </a:lnTo>
                  <a:lnTo>
                    <a:pt x="1871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627"/>
            <p:cNvSpPr/>
            <p:nvPr>
              <p:custDataLst>
                <p:tags r:id="rId8"/>
              </p:custDataLst>
            </p:nvPr>
          </p:nvSpPr>
          <p:spPr>
            <a:xfrm>
              <a:off x="2904699" y="3619762"/>
              <a:ext cx="48052" cy="82289"/>
            </a:xfrm>
            <a:custGeom>
              <a:avLst/>
              <a:gdLst/>
              <a:ahLst/>
              <a:cxnLst/>
              <a:rect l="0" t="0" r="0" b="0"/>
              <a:pathLst>
                <a:path w="48052" h="82289">
                  <a:moveTo>
                    <a:pt x="9951" y="6088"/>
                  </a:moveTo>
                  <a:lnTo>
                    <a:pt x="9951" y="6088"/>
                  </a:lnTo>
                  <a:lnTo>
                    <a:pt x="13322" y="2717"/>
                  </a:lnTo>
                  <a:lnTo>
                    <a:pt x="18740" y="1062"/>
                  </a:lnTo>
                  <a:lnTo>
                    <a:pt x="30345" y="0"/>
                  </a:lnTo>
                  <a:lnTo>
                    <a:pt x="35008" y="1736"/>
                  </a:lnTo>
                  <a:lnTo>
                    <a:pt x="43750" y="8599"/>
                  </a:lnTo>
                  <a:lnTo>
                    <a:pt x="43067" y="11995"/>
                  </a:lnTo>
                  <a:lnTo>
                    <a:pt x="36664" y="21413"/>
                  </a:lnTo>
                  <a:lnTo>
                    <a:pt x="6530" y="48280"/>
                  </a:lnTo>
                  <a:lnTo>
                    <a:pt x="1375" y="54943"/>
                  </a:lnTo>
                  <a:lnTo>
                    <a:pt x="0" y="57708"/>
                  </a:lnTo>
                  <a:lnTo>
                    <a:pt x="495" y="60257"/>
                  </a:lnTo>
                  <a:lnTo>
                    <a:pt x="4808" y="64970"/>
                  </a:lnTo>
                  <a:lnTo>
                    <a:pt x="11428" y="67535"/>
                  </a:lnTo>
                  <a:lnTo>
                    <a:pt x="34971" y="74387"/>
                  </a:lnTo>
                  <a:lnTo>
                    <a:pt x="48051" y="822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8" name="SMARTInkShape-Group133"/>
          <p:cNvGrpSpPr/>
          <p:nvPr/>
        </p:nvGrpSpPr>
        <p:grpSpPr>
          <a:xfrm>
            <a:off x="3114192" y="3684765"/>
            <a:ext cx="106321" cy="118886"/>
            <a:chOff x="3114192" y="3684765"/>
            <a:chExt cx="106321" cy="118886"/>
          </a:xfrm>
        </p:grpSpPr>
        <p:sp>
          <p:nvSpPr>
            <p:cNvPr id="226" name="SMARTInkShape-628"/>
            <p:cNvSpPr/>
            <p:nvPr>
              <p:custDataLst>
                <p:tags r:id="rId3"/>
              </p:custDataLst>
            </p:nvPr>
          </p:nvSpPr>
          <p:spPr>
            <a:xfrm>
              <a:off x="3117850" y="3684765"/>
              <a:ext cx="102663" cy="113033"/>
            </a:xfrm>
            <a:custGeom>
              <a:avLst/>
              <a:gdLst/>
              <a:ahLst/>
              <a:cxnLst/>
              <a:rect l="0" t="0" r="0" b="0"/>
              <a:pathLst>
                <a:path w="102663" h="113033">
                  <a:moveTo>
                    <a:pt x="0" y="10935"/>
                  </a:moveTo>
                  <a:lnTo>
                    <a:pt x="0" y="10935"/>
                  </a:lnTo>
                  <a:lnTo>
                    <a:pt x="0" y="0"/>
                  </a:lnTo>
                  <a:lnTo>
                    <a:pt x="1881" y="26098"/>
                  </a:lnTo>
                  <a:lnTo>
                    <a:pt x="8789" y="49764"/>
                  </a:lnTo>
                  <a:lnTo>
                    <a:pt x="23765" y="79675"/>
                  </a:lnTo>
                  <a:lnTo>
                    <a:pt x="42868" y="96135"/>
                  </a:lnTo>
                  <a:lnTo>
                    <a:pt x="63031" y="109949"/>
                  </a:lnTo>
                  <a:lnTo>
                    <a:pt x="77873" y="113032"/>
                  </a:lnTo>
                  <a:lnTo>
                    <a:pt x="100284" y="112633"/>
                  </a:lnTo>
                  <a:lnTo>
                    <a:pt x="102134" y="111189"/>
                  </a:lnTo>
                  <a:lnTo>
                    <a:pt x="102662" y="108816"/>
                  </a:lnTo>
                  <a:lnTo>
                    <a:pt x="101600" y="998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629"/>
            <p:cNvSpPr/>
            <p:nvPr>
              <p:custDataLst>
                <p:tags r:id="rId4"/>
              </p:custDataLst>
            </p:nvPr>
          </p:nvSpPr>
          <p:spPr>
            <a:xfrm>
              <a:off x="3114192" y="3727450"/>
              <a:ext cx="98909" cy="76201"/>
            </a:xfrm>
            <a:custGeom>
              <a:avLst/>
              <a:gdLst/>
              <a:ahLst/>
              <a:cxnLst/>
              <a:rect l="0" t="0" r="0" b="0"/>
              <a:pathLst>
                <a:path w="98909" h="76201">
                  <a:moveTo>
                    <a:pt x="3658" y="76200"/>
                  </a:moveTo>
                  <a:lnTo>
                    <a:pt x="3658" y="76200"/>
                  </a:lnTo>
                  <a:lnTo>
                    <a:pt x="287" y="76200"/>
                  </a:lnTo>
                  <a:lnTo>
                    <a:pt x="0" y="75494"/>
                  </a:lnTo>
                  <a:lnTo>
                    <a:pt x="1562" y="72829"/>
                  </a:lnTo>
                  <a:lnTo>
                    <a:pt x="27867" y="52664"/>
                  </a:lnTo>
                  <a:lnTo>
                    <a:pt x="59319" y="29139"/>
                  </a:lnTo>
                  <a:lnTo>
                    <a:pt x="88599" y="8445"/>
                  </a:lnTo>
                  <a:lnTo>
                    <a:pt x="989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29" name="SMARTInkShape-630"/>
          <p:cNvSpPr/>
          <p:nvPr>
            <p:custDataLst>
              <p:tags r:id="rId2"/>
            </p:custDataLst>
          </p:nvPr>
        </p:nvSpPr>
        <p:spPr>
          <a:xfrm>
            <a:off x="1860550" y="1411099"/>
            <a:ext cx="127001" cy="49402"/>
          </a:xfrm>
          <a:custGeom>
            <a:avLst/>
            <a:gdLst/>
            <a:ahLst/>
            <a:cxnLst/>
            <a:rect l="0" t="0" r="0" b="0"/>
            <a:pathLst>
              <a:path w="127001" h="49402">
                <a:moveTo>
                  <a:pt x="0" y="11301"/>
                </a:moveTo>
                <a:lnTo>
                  <a:pt x="0" y="11301"/>
                </a:lnTo>
                <a:lnTo>
                  <a:pt x="0" y="7643"/>
                </a:lnTo>
                <a:lnTo>
                  <a:pt x="0" y="10680"/>
                </a:lnTo>
                <a:lnTo>
                  <a:pt x="4364" y="21317"/>
                </a:lnTo>
                <a:lnTo>
                  <a:pt x="6881" y="40234"/>
                </a:lnTo>
                <a:lnTo>
                  <a:pt x="12432" y="49002"/>
                </a:lnTo>
                <a:lnTo>
                  <a:pt x="24886" y="37157"/>
                </a:lnTo>
                <a:lnTo>
                  <a:pt x="50234" y="5552"/>
                </a:lnTo>
                <a:lnTo>
                  <a:pt x="50423" y="5351"/>
                </a:lnTo>
                <a:lnTo>
                  <a:pt x="59605" y="13824"/>
                </a:lnTo>
                <a:lnTo>
                  <a:pt x="61769" y="19713"/>
                </a:lnTo>
                <a:lnTo>
                  <a:pt x="63436" y="26329"/>
                </a:lnTo>
                <a:lnTo>
                  <a:pt x="66529" y="31621"/>
                </a:lnTo>
                <a:lnTo>
                  <a:pt x="70256" y="34443"/>
                </a:lnTo>
                <a:lnTo>
                  <a:pt x="76320" y="36032"/>
                </a:lnTo>
                <a:lnTo>
                  <a:pt x="78397" y="36255"/>
                </a:lnTo>
                <a:lnTo>
                  <a:pt x="82586" y="34621"/>
                </a:lnTo>
                <a:lnTo>
                  <a:pt x="84690" y="33198"/>
                </a:lnTo>
                <a:lnTo>
                  <a:pt x="97135" y="13766"/>
                </a:lnTo>
                <a:lnTo>
                  <a:pt x="118252" y="0"/>
                </a:lnTo>
                <a:lnTo>
                  <a:pt x="119757" y="239"/>
                </a:lnTo>
                <a:lnTo>
                  <a:pt x="123310" y="2386"/>
                </a:lnTo>
                <a:lnTo>
                  <a:pt x="124540" y="3947"/>
                </a:lnTo>
                <a:lnTo>
                  <a:pt x="125907" y="7562"/>
                </a:lnTo>
                <a:lnTo>
                  <a:pt x="126972" y="37686"/>
                </a:lnTo>
                <a:lnTo>
                  <a:pt x="127000" y="4940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957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Eulers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(</a:t>
            </a:r>
            <a:r>
              <a:rPr lang="en-US" dirty="0" err="1" smtClean="0"/>
              <a:t>matematisk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164" name="SMARTInkShape-Group200"/>
          <p:cNvGrpSpPr/>
          <p:nvPr/>
        </p:nvGrpSpPr>
        <p:grpSpPr>
          <a:xfrm>
            <a:off x="5953287" y="3584048"/>
            <a:ext cx="650714" cy="276753"/>
            <a:chOff x="5953287" y="3584048"/>
            <a:chExt cx="650714" cy="276753"/>
          </a:xfrm>
        </p:grpSpPr>
        <p:sp>
          <p:nvSpPr>
            <p:cNvPr id="157" name="SMARTInkShape-902"/>
            <p:cNvSpPr/>
            <p:nvPr>
              <p:custDataLst>
                <p:tags r:id="rId129"/>
              </p:custDataLst>
            </p:nvPr>
          </p:nvSpPr>
          <p:spPr>
            <a:xfrm>
              <a:off x="6496050" y="3698940"/>
              <a:ext cx="107951" cy="9461"/>
            </a:xfrm>
            <a:custGeom>
              <a:avLst/>
              <a:gdLst/>
              <a:ahLst/>
              <a:cxnLst/>
              <a:rect l="0" t="0" r="0" b="0"/>
              <a:pathLst>
                <a:path w="107951" h="9461">
                  <a:moveTo>
                    <a:pt x="0" y="9460"/>
                  </a:moveTo>
                  <a:lnTo>
                    <a:pt x="0" y="9460"/>
                  </a:lnTo>
                  <a:lnTo>
                    <a:pt x="24419" y="6089"/>
                  </a:lnTo>
                  <a:lnTo>
                    <a:pt x="47530" y="3993"/>
                  </a:lnTo>
                  <a:lnTo>
                    <a:pt x="75623" y="0"/>
                  </a:lnTo>
                  <a:lnTo>
                    <a:pt x="107950" y="31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903"/>
            <p:cNvSpPr/>
            <p:nvPr>
              <p:custDataLst>
                <p:tags r:id="rId130"/>
              </p:custDataLst>
            </p:nvPr>
          </p:nvSpPr>
          <p:spPr>
            <a:xfrm>
              <a:off x="6519609" y="3584048"/>
              <a:ext cx="71692" cy="213571"/>
            </a:xfrm>
            <a:custGeom>
              <a:avLst/>
              <a:gdLst/>
              <a:ahLst/>
              <a:cxnLst/>
              <a:rect l="0" t="0" r="0" b="0"/>
              <a:pathLst>
                <a:path w="71692" h="213571">
                  <a:moveTo>
                    <a:pt x="46291" y="16402"/>
                  </a:moveTo>
                  <a:lnTo>
                    <a:pt x="46291" y="16402"/>
                  </a:lnTo>
                  <a:lnTo>
                    <a:pt x="51759" y="0"/>
                  </a:lnTo>
                  <a:lnTo>
                    <a:pt x="49009" y="4879"/>
                  </a:lnTo>
                  <a:lnTo>
                    <a:pt x="40355" y="28745"/>
                  </a:lnTo>
                  <a:lnTo>
                    <a:pt x="30952" y="52697"/>
                  </a:lnTo>
                  <a:lnTo>
                    <a:pt x="20424" y="81216"/>
                  </a:lnTo>
                  <a:lnTo>
                    <a:pt x="15640" y="97712"/>
                  </a:lnTo>
                  <a:lnTo>
                    <a:pt x="11040" y="115058"/>
                  </a:lnTo>
                  <a:lnTo>
                    <a:pt x="4049" y="145621"/>
                  </a:lnTo>
                  <a:lnTo>
                    <a:pt x="0" y="171905"/>
                  </a:lnTo>
                  <a:lnTo>
                    <a:pt x="553" y="192994"/>
                  </a:lnTo>
                  <a:lnTo>
                    <a:pt x="3098" y="200452"/>
                  </a:lnTo>
                  <a:lnTo>
                    <a:pt x="11572" y="210620"/>
                  </a:lnTo>
                  <a:lnTo>
                    <a:pt x="18207" y="212909"/>
                  </a:lnTo>
                  <a:lnTo>
                    <a:pt x="34985" y="213570"/>
                  </a:lnTo>
                  <a:lnTo>
                    <a:pt x="48556" y="209630"/>
                  </a:lnTo>
                  <a:lnTo>
                    <a:pt x="58586" y="203175"/>
                  </a:lnTo>
                  <a:lnTo>
                    <a:pt x="71691" y="1878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904"/>
            <p:cNvSpPr/>
            <p:nvPr>
              <p:custDataLst>
                <p:tags r:id="rId131"/>
              </p:custDataLst>
            </p:nvPr>
          </p:nvSpPr>
          <p:spPr>
            <a:xfrm>
              <a:off x="6303504" y="3712423"/>
              <a:ext cx="140797" cy="91228"/>
            </a:xfrm>
            <a:custGeom>
              <a:avLst/>
              <a:gdLst/>
              <a:ahLst/>
              <a:cxnLst/>
              <a:rect l="0" t="0" r="0" b="0"/>
              <a:pathLst>
                <a:path w="140797" h="91228">
                  <a:moveTo>
                    <a:pt x="52846" y="2327"/>
                  </a:moveTo>
                  <a:lnTo>
                    <a:pt x="52846" y="2327"/>
                  </a:lnTo>
                  <a:lnTo>
                    <a:pt x="44007" y="2327"/>
                  </a:lnTo>
                  <a:lnTo>
                    <a:pt x="38100" y="7972"/>
                  </a:lnTo>
                  <a:lnTo>
                    <a:pt x="18709" y="35526"/>
                  </a:lnTo>
                  <a:lnTo>
                    <a:pt x="3875" y="62768"/>
                  </a:lnTo>
                  <a:lnTo>
                    <a:pt x="36" y="71523"/>
                  </a:lnTo>
                  <a:lnTo>
                    <a:pt x="0" y="73858"/>
                  </a:lnTo>
                  <a:lnTo>
                    <a:pt x="682" y="75414"/>
                  </a:lnTo>
                  <a:lnTo>
                    <a:pt x="1843" y="75746"/>
                  </a:lnTo>
                  <a:lnTo>
                    <a:pt x="3322" y="75262"/>
                  </a:lnTo>
                  <a:lnTo>
                    <a:pt x="5012" y="74233"/>
                  </a:lnTo>
                  <a:lnTo>
                    <a:pt x="16739" y="46699"/>
                  </a:lnTo>
                  <a:lnTo>
                    <a:pt x="34764" y="16428"/>
                  </a:lnTo>
                  <a:lnTo>
                    <a:pt x="42808" y="952"/>
                  </a:lnTo>
                  <a:lnTo>
                    <a:pt x="45449" y="0"/>
                  </a:lnTo>
                  <a:lnTo>
                    <a:pt x="52144" y="822"/>
                  </a:lnTo>
                  <a:lnTo>
                    <a:pt x="80871" y="15944"/>
                  </a:lnTo>
                  <a:lnTo>
                    <a:pt x="104424" y="29880"/>
                  </a:lnTo>
                  <a:lnTo>
                    <a:pt x="130924" y="50181"/>
                  </a:lnTo>
                  <a:lnTo>
                    <a:pt x="136937" y="59109"/>
                  </a:lnTo>
                  <a:lnTo>
                    <a:pt x="140321" y="72068"/>
                  </a:lnTo>
                  <a:lnTo>
                    <a:pt x="140796" y="76337"/>
                  </a:lnTo>
                  <a:lnTo>
                    <a:pt x="138997" y="79889"/>
                  </a:lnTo>
                  <a:lnTo>
                    <a:pt x="131351" y="85718"/>
                  </a:lnTo>
                  <a:lnTo>
                    <a:pt x="108406" y="89595"/>
                  </a:lnTo>
                  <a:lnTo>
                    <a:pt x="79265" y="90743"/>
                  </a:lnTo>
                  <a:lnTo>
                    <a:pt x="48287" y="91084"/>
                  </a:lnTo>
                  <a:lnTo>
                    <a:pt x="34827" y="89282"/>
                  </a:lnTo>
                  <a:lnTo>
                    <a:pt x="20437" y="85747"/>
                  </a:lnTo>
                  <a:lnTo>
                    <a:pt x="18540" y="86163"/>
                  </a:lnTo>
                  <a:lnTo>
                    <a:pt x="17275" y="87145"/>
                  </a:lnTo>
                  <a:lnTo>
                    <a:pt x="16432" y="88506"/>
                  </a:lnTo>
                  <a:lnTo>
                    <a:pt x="17281" y="89413"/>
                  </a:lnTo>
                  <a:lnTo>
                    <a:pt x="27446" y="912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SMARTInkShape-905"/>
            <p:cNvSpPr/>
            <p:nvPr>
              <p:custDataLst>
                <p:tags r:id="rId132"/>
              </p:custDataLst>
            </p:nvPr>
          </p:nvSpPr>
          <p:spPr>
            <a:xfrm>
              <a:off x="6146800" y="3619500"/>
              <a:ext cx="43115" cy="241301"/>
            </a:xfrm>
            <a:custGeom>
              <a:avLst/>
              <a:gdLst/>
              <a:ahLst/>
              <a:cxnLst/>
              <a:rect l="0" t="0" r="0" b="0"/>
              <a:pathLst>
                <a:path w="43115" h="2413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1933" y="10670"/>
                  </a:lnTo>
                  <a:lnTo>
                    <a:pt x="20704" y="32324"/>
                  </a:lnTo>
                  <a:lnTo>
                    <a:pt x="27546" y="53877"/>
                  </a:lnTo>
                  <a:lnTo>
                    <a:pt x="32939" y="77568"/>
                  </a:lnTo>
                  <a:lnTo>
                    <a:pt x="37688" y="102208"/>
                  </a:lnTo>
                  <a:lnTo>
                    <a:pt x="41444" y="127270"/>
                  </a:lnTo>
                  <a:lnTo>
                    <a:pt x="43114" y="152520"/>
                  </a:lnTo>
                  <a:lnTo>
                    <a:pt x="41975" y="175972"/>
                  </a:lnTo>
                  <a:lnTo>
                    <a:pt x="37367" y="205245"/>
                  </a:lnTo>
                  <a:lnTo>
                    <a:pt x="2540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906"/>
            <p:cNvSpPr/>
            <p:nvPr>
              <p:custDataLst>
                <p:tags r:id="rId133"/>
              </p:custDataLst>
            </p:nvPr>
          </p:nvSpPr>
          <p:spPr>
            <a:xfrm>
              <a:off x="6035191" y="3759200"/>
              <a:ext cx="73510" cy="8839"/>
            </a:xfrm>
            <a:custGeom>
              <a:avLst/>
              <a:gdLst/>
              <a:ahLst/>
              <a:cxnLst/>
              <a:rect l="0" t="0" r="0" b="0"/>
              <a:pathLst>
                <a:path w="73510" h="8839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705"/>
                  </a:lnTo>
                  <a:lnTo>
                    <a:pt x="1563" y="3371"/>
                  </a:lnTo>
                  <a:lnTo>
                    <a:pt x="13151" y="8838"/>
                  </a:lnTo>
                  <a:lnTo>
                    <a:pt x="33361" y="8185"/>
                  </a:lnTo>
                  <a:lnTo>
                    <a:pt x="62652" y="2348"/>
                  </a:lnTo>
                  <a:lnTo>
                    <a:pt x="735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907"/>
            <p:cNvSpPr/>
            <p:nvPr>
              <p:custDataLst>
                <p:tags r:id="rId134"/>
              </p:custDataLst>
            </p:nvPr>
          </p:nvSpPr>
          <p:spPr>
            <a:xfrm>
              <a:off x="6060105" y="3676650"/>
              <a:ext cx="61296" cy="157236"/>
            </a:xfrm>
            <a:custGeom>
              <a:avLst/>
              <a:gdLst/>
              <a:ahLst/>
              <a:cxnLst/>
              <a:rect l="0" t="0" r="0" b="0"/>
              <a:pathLst>
                <a:path w="61296" h="157236">
                  <a:moveTo>
                    <a:pt x="35895" y="0"/>
                  </a:moveTo>
                  <a:lnTo>
                    <a:pt x="35895" y="0"/>
                  </a:lnTo>
                  <a:lnTo>
                    <a:pt x="23685" y="24419"/>
                  </a:lnTo>
                  <a:lnTo>
                    <a:pt x="15501" y="50901"/>
                  </a:lnTo>
                  <a:lnTo>
                    <a:pt x="5236" y="81090"/>
                  </a:lnTo>
                  <a:lnTo>
                    <a:pt x="0" y="109007"/>
                  </a:lnTo>
                  <a:lnTo>
                    <a:pt x="2538" y="124647"/>
                  </a:lnTo>
                  <a:lnTo>
                    <a:pt x="12294" y="145193"/>
                  </a:lnTo>
                  <a:lnTo>
                    <a:pt x="20467" y="151078"/>
                  </a:lnTo>
                  <a:lnTo>
                    <a:pt x="31155" y="155340"/>
                  </a:lnTo>
                  <a:lnTo>
                    <a:pt x="42961" y="157235"/>
                  </a:lnTo>
                  <a:lnTo>
                    <a:pt x="51500" y="156195"/>
                  </a:lnTo>
                  <a:lnTo>
                    <a:pt x="61295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908"/>
            <p:cNvSpPr/>
            <p:nvPr>
              <p:custDataLst>
                <p:tags r:id="rId135"/>
              </p:custDataLst>
            </p:nvPr>
          </p:nvSpPr>
          <p:spPr>
            <a:xfrm>
              <a:off x="5953287" y="3651511"/>
              <a:ext cx="46581" cy="190240"/>
            </a:xfrm>
            <a:custGeom>
              <a:avLst/>
              <a:gdLst/>
              <a:ahLst/>
              <a:cxnLst/>
              <a:rect l="0" t="0" r="0" b="0"/>
              <a:pathLst>
                <a:path w="46581" h="190240">
                  <a:moveTo>
                    <a:pt x="41113" y="6089"/>
                  </a:moveTo>
                  <a:lnTo>
                    <a:pt x="41113" y="6089"/>
                  </a:lnTo>
                  <a:lnTo>
                    <a:pt x="46580" y="622"/>
                  </a:lnTo>
                  <a:lnTo>
                    <a:pt x="46169" y="327"/>
                  </a:lnTo>
                  <a:lnTo>
                    <a:pt x="43831" y="0"/>
                  </a:lnTo>
                  <a:lnTo>
                    <a:pt x="35875" y="25138"/>
                  </a:lnTo>
                  <a:lnTo>
                    <a:pt x="24666" y="54615"/>
                  </a:lnTo>
                  <a:lnTo>
                    <a:pt x="14048" y="77751"/>
                  </a:lnTo>
                  <a:lnTo>
                    <a:pt x="7917" y="100263"/>
                  </a:lnTo>
                  <a:lnTo>
                    <a:pt x="2584" y="129007"/>
                  </a:lnTo>
                  <a:lnTo>
                    <a:pt x="0" y="143975"/>
                  </a:lnTo>
                  <a:lnTo>
                    <a:pt x="2477" y="173929"/>
                  </a:lnTo>
                  <a:lnTo>
                    <a:pt x="4656" y="181344"/>
                  </a:lnTo>
                  <a:lnTo>
                    <a:pt x="6225" y="184309"/>
                  </a:lnTo>
                  <a:lnTo>
                    <a:pt x="6565" y="186286"/>
                  </a:lnTo>
                  <a:lnTo>
                    <a:pt x="6086" y="187604"/>
                  </a:lnTo>
                  <a:lnTo>
                    <a:pt x="3013" y="1902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8" name="SMARTInkShape-Group201"/>
          <p:cNvGrpSpPr/>
          <p:nvPr/>
        </p:nvGrpSpPr>
        <p:grpSpPr>
          <a:xfrm>
            <a:off x="5721350" y="3657600"/>
            <a:ext cx="103533" cy="203201"/>
            <a:chOff x="5721350" y="3657600"/>
            <a:chExt cx="103533" cy="203201"/>
          </a:xfrm>
        </p:grpSpPr>
        <p:sp>
          <p:nvSpPr>
            <p:cNvPr id="165" name="SMARTInkShape-909"/>
            <p:cNvSpPr/>
            <p:nvPr>
              <p:custDataLst>
                <p:tags r:id="rId126"/>
              </p:custDataLst>
            </p:nvPr>
          </p:nvSpPr>
          <p:spPr>
            <a:xfrm>
              <a:off x="5765800" y="365760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6907" y="1324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910"/>
            <p:cNvSpPr/>
            <p:nvPr>
              <p:custDataLst>
                <p:tags r:id="rId127"/>
              </p:custDataLst>
            </p:nvPr>
          </p:nvSpPr>
          <p:spPr>
            <a:xfrm>
              <a:off x="5721350" y="3752850"/>
              <a:ext cx="101601" cy="107951"/>
            </a:xfrm>
            <a:custGeom>
              <a:avLst/>
              <a:gdLst/>
              <a:ahLst/>
              <a:cxnLst/>
              <a:rect l="0" t="0" r="0" b="0"/>
              <a:pathLst>
                <a:path w="101601" h="107951">
                  <a:moveTo>
                    <a:pt x="0" y="107950"/>
                  </a:moveTo>
                  <a:lnTo>
                    <a:pt x="0" y="107950"/>
                  </a:lnTo>
                  <a:lnTo>
                    <a:pt x="24419" y="83531"/>
                  </a:lnTo>
                  <a:lnTo>
                    <a:pt x="55675" y="52980"/>
                  </a:lnTo>
                  <a:lnTo>
                    <a:pt x="83383" y="2583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911"/>
            <p:cNvSpPr/>
            <p:nvPr>
              <p:custDataLst>
                <p:tags r:id="rId128"/>
              </p:custDataLst>
            </p:nvPr>
          </p:nvSpPr>
          <p:spPr>
            <a:xfrm>
              <a:off x="5721350" y="3717300"/>
              <a:ext cx="103533" cy="130147"/>
            </a:xfrm>
            <a:custGeom>
              <a:avLst/>
              <a:gdLst/>
              <a:ahLst/>
              <a:cxnLst/>
              <a:rect l="0" t="0" r="0" b="0"/>
              <a:pathLst>
                <a:path w="103533" h="130147">
                  <a:moveTo>
                    <a:pt x="0" y="29200"/>
                  </a:moveTo>
                  <a:lnTo>
                    <a:pt x="0" y="29200"/>
                  </a:lnTo>
                  <a:lnTo>
                    <a:pt x="3371" y="19087"/>
                  </a:lnTo>
                  <a:lnTo>
                    <a:pt x="3146" y="10359"/>
                  </a:lnTo>
                  <a:lnTo>
                    <a:pt x="2097" y="6056"/>
                  </a:lnTo>
                  <a:lnTo>
                    <a:pt x="2103" y="3187"/>
                  </a:lnTo>
                  <a:lnTo>
                    <a:pt x="2813" y="1275"/>
                  </a:lnTo>
                  <a:lnTo>
                    <a:pt x="3992" y="0"/>
                  </a:lnTo>
                  <a:lnTo>
                    <a:pt x="5483" y="561"/>
                  </a:lnTo>
                  <a:lnTo>
                    <a:pt x="9022" y="4947"/>
                  </a:lnTo>
                  <a:lnTo>
                    <a:pt x="17043" y="34470"/>
                  </a:lnTo>
                  <a:lnTo>
                    <a:pt x="24726" y="64001"/>
                  </a:lnTo>
                  <a:lnTo>
                    <a:pt x="39076" y="93682"/>
                  </a:lnTo>
                  <a:lnTo>
                    <a:pt x="53284" y="115098"/>
                  </a:lnTo>
                  <a:lnTo>
                    <a:pt x="64605" y="123351"/>
                  </a:lnTo>
                  <a:lnTo>
                    <a:pt x="79506" y="128593"/>
                  </a:lnTo>
                  <a:lnTo>
                    <a:pt x="92859" y="130146"/>
                  </a:lnTo>
                  <a:lnTo>
                    <a:pt x="99596" y="128628"/>
                  </a:lnTo>
                  <a:lnTo>
                    <a:pt x="102381" y="127235"/>
                  </a:lnTo>
                  <a:lnTo>
                    <a:pt x="103532" y="124896"/>
                  </a:lnTo>
                  <a:lnTo>
                    <a:pt x="101600" y="11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1" name="SMARTInkShape-Group202"/>
          <p:cNvGrpSpPr/>
          <p:nvPr/>
        </p:nvGrpSpPr>
        <p:grpSpPr>
          <a:xfrm>
            <a:off x="5454650" y="3784600"/>
            <a:ext cx="88901" cy="63501"/>
            <a:chOff x="5454650" y="3784600"/>
            <a:chExt cx="88901" cy="63501"/>
          </a:xfrm>
        </p:grpSpPr>
        <p:sp>
          <p:nvSpPr>
            <p:cNvPr id="169" name="SMARTInkShape-912"/>
            <p:cNvSpPr/>
            <p:nvPr>
              <p:custDataLst>
                <p:tags r:id="rId124"/>
              </p:custDataLst>
            </p:nvPr>
          </p:nvSpPr>
          <p:spPr>
            <a:xfrm>
              <a:off x="5454650" y="3810000"/>
              <a:ext cx="88901" cy="5468"/>
            </a:xfrm>
            <a:custGeom>
              <a:avLst/>
              <a:gdLst/>
              <a:ahLst/>
              <a:cxnLst/>
              <a:rect l="0" t="0" r="0" b="0"/>
              <a:pathLst>
                <a:path w="88901" h="5468">
                  <a:moveTo>
                    <a:pt x="0" y="0"/>
                  </a:moveTo>
                  <a:lnTo>
                    <a:pt x="0" y="0"/>
                  </a:lnTo>
                  <a:lnTo>
                    <a:pt x="6741" y="0"/>
                  </a:lnTo>
                  <a:lnTo>
                    <a:pt x="11933" y="1881"/>
                  </a:lnTo>
                  <a:lnTo>
                    <a:pt x="14305" y="3371"/>
                  </a:lnTo>
                  <a:lnTo>
                    <a:pt x="31128" y="5467"/>
                  </a:lnTo>
                  <a:lnTo>
                    <a:pt x="60685" y="181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913"/>
            <p:cNvSpPr/>
            <p:nvPr>
              <p:custDataLst>
                <p:tags r:id="rId125"/>
              </p:custDataLst>
            </p:nvPr>
          </p:nvSpPr>
          <p:spPr>
            <a:xfrm>
              <a:off x="5473984" y="3784600"/>
              <a:ext cx="12417" cy="63501"/>
            </a:xfrm>
            <a:custGeom>
              <a:avLst/>
              <a:gdLst/>
              <a:ahLst/>
              <a:cxnLst/>
              <a:rect l="0" t="0" r="0" b="0"/>
              <a:pathLst>
                <a:path w="12417" h="63501">
                  <a:moveTo>
                    <a:pt x="12416" y="0"/>
                  </a:moveTo>
                  <a:lnTo>
                    <a:pt x="12416" y="0"/>
                  </a:lnTo>
                  <a:lnTo>
                    <a:pt x="7390" y="11933"/>
                  </a:lnTo>
                  <a:lnTo>
                    <a:pt x="4577" y="20704"/>
                  </a:lnTo>
                  <a:lnTo>
                    <a:pt x="1876" y="28957"/>
                  </a:lnTo>
                  <a:lnTo>
                    <a:pt x="0" y="50876"/>
                  </a:lnTo>
                  <a:lnTo>
                    <a:pt x="1724" y="56243"/>
                  </a:lnTo>
                  <a:lnTo>
                    <a:pt x="6066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8" name="SMARTInkShape-Group203"/>
          <p:cNvGrpSpPr/>
          <p:nvPr/>
        </p:nvGrpSpPr>
        <p:grpSpPr>
          <a:xfrm>
            <a:off x="4781550" y="3676650"/>
            <a:ext cx="461766" cy="228601"/>
            <a:chOff x="4781550" y="3676650"/>
            <a:chExt cx="461766" cy="228601"/>
          </a:xfrm>
        </p:grpSpPr>
        <p:sp>
          <p:nvSpPr>
            <p:cNvPr id="172" name="SMARTInkShape-914"/>
            <p:cNvSpPr/>
            <p:nvPr>
              <p:custDataLst>
                <p:tags r:id="rId118"/>
              </p:custDataLst>
            </p:nvPr>
          </p:nvSpPr>
          <p:spPr>
            <a:xfrm>
              <a:off x="4806950" y="3790950"/>
              <a:ext cx="95251" cy="106112"/>
            </a:xfrm>
            <a:custGeom>
              <a:avLst/>
              <a:gdLst/>
              <a:ahLst/>
              <a:cxnLst/>
              <a:rect l="0" t="0" r="0" b="0"/>
              <a:pathLst>
                <a:path w="95251" h="106112">
                  <a:moveTo>
                    <a:pt x="0" y="0"/>
                  </a:moveTo>
                  <a:lnTo>
                    <a:pt x="0" y="0"/>
                  </a:lnTo>
                  <a:lnTo>
                    <a:pt x="3371" y="24419"/>
                  </a:lnTo>
                  <a:lnTo>
                    <a:pt x="11537" y="55676"/>
                  </a:lnTo>
                  <a:lnTo>
                    <a:pt x="22782" y="79212"/>
                  </a:lnTo>
                  <a:lnTo>
                    <a:pt x="33409" y="90709"/>
                  </a:lnTo>
                  <a:lnTo>
                    <a:pt x="51291" y="101744"/>
                  </a:lnTo>
                  <a:lnTo>
                    <a:pt x="69995" y="106111"/>
                  </a:lnTo>
                  <a:lnTo>
                    <a:pt x="80733" y="105251"/>
                  </a:lnTo>
                  <a:lnTo>
                    <a:pt x="85572" y="104034"/>
                  </a:lnTo>
                  <a:lnTo>
                    <a:pt x="88798" y="101812"/>
                  </a:lnTo>
                  <a:lnTo>
                    <a:pt x="90949" y="98919"/>
                  </a:lnTo>
                  <a:lnTo>
                    <a:pt x="952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915"/>
            <p:cNvSpPr/>
            <p:nvPr>
              <p:custDataLst>
                <p:tags r:id="rId119"/>
              </p:custDataLst>
            </p:nvPr>
          </p:nvSpPr>
          <p:spPr>
            <a:xfrm>
              <a:off x="4781550" y="3784600"/>
              <a:ext cx="120651" cy="120651"/>
            </a:xfrm>
            <a:custGeom>
              <a:avLst/>
              <a:gdLst/>
              <a:ahLst/>
              <a:cxnLst/>
              <a:rect l="0" t="0" r="0" b="0"/>
              <a:pathLst>
                <a:path w="120651" h="120651">
                  <a:moveTo>
                    <a:pt x="0" y="120650"/>
                  </a:moveTo>
                  <a:lnTo>
                    <a:pt x="0" y="120650"/>
                  </a:lnTo>
                  <a:lnTo>
                    <a:pt x="24418" y="96231"/>
                  </a:lnTo>
                  <a:lnTo>
                    <a:pt x="55675" y="69338"/>
                  </a:lnTo>
                  <a:lnTo>
                    <a:pt x="87145" y="39462"/>
                  </a:lnTo>
                  <a:lnTo>
                    <a:pt x="113938" y="8646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916"/>
            <p:cNvSpPr/>
            <p:nvPr>
              <p:custDataLst>
                <p:tags r:id="rId120"/>
              </p:custDataLst>
            </p:nvPr>
          </p:nvSpPr>
          <p:spPr>
            <a:xfrm>
              <a:off x="5005516" y="3689350"/>
              <a:ext cx="61785" cy="209551"/>
            </a:xfrm>
            <a:custGeom>
              <a:avLst/>
              <a:gdLst/>
              <a:ahLst/>
              <a:cxnLst/>
              <a:rect l="0" t="0" r="0" b="0"/>
              <a:pathLst>
                <a:path w="61785" h="209551">
                  <a:moveTo>
                    <a:pt x="61784" y="0"/>
                  </a:moveTo>
                  <a:lnTo>
                    <a:pt x="61784" y="0"/>
                  </a:lnTo>
                  <a:lnTo>
                    <a:pt x="58413" y="0"/>
                  </a:lnTo>
                  <a:lnTo>
                    <a:pt x="49574" y="10113"/>
                  </a:lnTo>
                  <a:lnTo>
                    <a:pt x="34648" y="33257"/>
                  </a:lnTo>
                  <a:lnTo>
                    <a:pt x="24794" y="54292"/>
                  </a:lnTo>
                  <a:lnTo>
                    <a:pt x="15711" y="77752"/>
                  </a:lnTo>
                  <a:lnTo>
                    <a:pt x="6970" y="102289"/>
                  </a:lnTo>
                  <a:lnTo>
                    <a:pt x="2145" y="127307"/>
                  </a:lnTo>
                  <a:lnTo>
                    <a:pt x="0" y="151125"/>
                  </a:lnTo>
                  <a:lnTo>
                    <a:pt x="203" y="179696"/>
                  </a:lnTo>
                  <a:lnTo>
                    <a:pt x="5252" y="194870"/>
                  </a:lnTo>
                  <a:lnTo>
                    <a:pt x="8574" y="199763"/>
                  </a:lnTo>
                  <a:lnTo>
                    <a:pt x="23684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917"/>
            <p:cNvSpPr/>
            <p:nvPr>
              <p:custDataLst>
                <p:tags r:id="rId121"/>
              </p:custDataLst>
            </p:nvPr>
          </p:nvSpPr>
          <p:spPr>
            <a:xfrm>
              <a:off x="5125151" y="3708400"/>
              <a:ext cx="31050" cy="165101"/>
            </a:xfrm>
            <a:custGeom>
              <a:avLst/>
              <a:gdLst/>
              <a:ahLst/>
              <a:cxnLst/>
              <a:rect l="0" t="0" r="0" b="0"/>
              <a:pathLst>
                <a:path w="31050" h="165101">
                  <a:moveTo>
                    <a:pt x="31049" y="0"/>
                  </a:moveTo>
                  <a:lnTo>
                    <a:pt x="31049" y="0"/>
                  </a:lnTo>
                  <a:lnTo>
                    <a:pt x="22260" y="24485"/>
                  </a:lnTo>
                  <a:lnTo>
                    <a:pt x="11276" y="54292"/>
                  </a:lnTo>
                  <a:lnTo>
                    <a:pt x="4622" y="77046"/>
                  </a:lnTo>
                  <a:lnTo>
                    <a:pt x="1665" y="98919"/>
                  </a:lnTo>
                  <a:lnTo>
                    <a:pt x="0" y="127695"/>
                  </a:lnTo>
                  <a:lnTo>
                    <a:pt x="2878" y="147353"/>
                  </a:lnTo>
                  <a:lnTo>
                    <a:pt x="8181" y="155566"/>
                  </a:lnTo>
                  <a:lnTo>
                    <a:pt x="11570" y="158744"/>
                  </a:lnTo>
                  <a:lnTo>
                    <a:pt x="19099" y="162275"/>
                  </a:lnTo>
                  <a:lnTo>
                    <a:pt x="31049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918"/>
            <p:cNvSpPr/>
            <p:nvPr>
              <p:custDataLst>
                <p:tags r:id="rId122"/>
              </p:custDataLst>
            </p:nvPr>
          </p:nvSpPr>
          <p:spPr>
            <a:xfrm>
              <a:off x="5074532" y="3797300"/>
              <a:ext cx="88019" cy="6351"/>
            </a:xfrm>
            <a:custGeom>
              <a:avLst/>
              <a:gdLst/>
              <a:ahLst/>
              <a:cxnLst/>
              <a:rect l="0" t="0" r="0" b="0"/>
              <a:pathLst>
                <a:path w="88019" h="6351">
                  <a:moveTo>
                    <a:pt x="5468" y="6350"/>
                  </a:moveTo>
                  <a:lnTo>
                    <a:pt x="5468" y="6350"/>
                  </a:lnTo>
                  <a:lnTo>
                    <a:pt x="0" y="6350"/>
                  </a:lnTo>
                  <a:lnTo>
                    <a:pt x="25710" y="6350"/>
                  </a:lnTo>
                  <a:lnTo>
                    <a:pt x="55223" y="5644"/>
                  </a:lnTo>
                  <a:lnTo>
                    <a:pt x="880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919"/>
            <p:cNvSpPr/>
            <p:nvPr>
              <p:custDataLst>
                <p:tags r:id="rId123"/>
              </p:custDataLst>
            </p:nvPr>
          </p:nvSpPr>
          <p:spPr>
            <a:xfrm>
              <a:off x="5219700" y="3676650"/>
              <a:ext cx="23616" cy="215901"/>
            </a:xfrm>
            <a:custGeom>
              <a:avLst/>
              <a:gdLst/>
              <a:ahLst/>
              <a:cxnLst/>
              <a:rect l="0" t="0" r="0" b="0"/>
              <a:pathLst>
                <a:path w="23616" h="2159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0052" y="14433"/>
                  </a:lnTo>
                  <a:lnTo>
                    <a:pt x="13797" y="40495"/>
                  </a:lnTo>
                  <a:lnTo>
                    <a:pt x="17421" y="61742"/>
                  </a:lnTo>
                  <a:lnTo>
                    <a:pt x="21384" y="87649"/>
                  </a:lnTo>
                  <a:lnTo>
                    <a:pt x="23615" y="113743"/>
                  </a:lnTo>
                  <a:lnTo>
                    <a:pt x="23195" y="139453"/>
                  </a:lnTo>
                  <a:lnTo>
                    <a:pt x="18305" y="164990"/>
                  </a:lnTo>
                  <a:lnTo>
                    <a:pt x="10990" y="193054"/>
                  </a:lnTo>
                  <a:lnTo>
                    <a:pt x="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1" name="SMARTInkShape-Group204"/>
          <p:cNvGrpSpPr/>
          <p:nvPr/>
        </p:nvGrpSpPr>
        <p:grpSpPr>
          <a:xfrm>
            <a:off x="4432300" y="3810000"/>
            <a:ext cx="144765" cy="88533"/>
            <a:chOff x="4432300" y="3810000"/>
            <a:chExt cx="144765" cy="88533"/>
          </a:xfrm>
        </p:grpSpPr>
        <p:sp>
          <p:nvSpPr>
            <p:cNvPr id="179" name="SMARTInkShape-920"/>
            <p:cNvSpPr/>
            <p:nvPr>
              <p:custDataLst>
                <p:tags r:id="rId116"/>
              </p:custDataLst>
            </p:nvPr>
          </p:nvSpPr>
          <p:spPr>
            <a:xfrm>
              <a:off x="4438650" y="3810000"/>
              <a:ext cx="138415" cy="44451"/>
            </a:xfrm>
            <a:custGeom>
              <a:avLst/>
              <a:gdLst/>
              <a:ahLst/>
              <a:cxnLst/>
              <a:rect l="0" t="0" r="0" b="0"/>
              <a:pathLst>
                <a:path w="138415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10139" y="28549"/>
                  </a:lnTo>
                  <a:lnTo>
                    <a:pt x="34013" y="5549"/>
                  </a:lnTo>
                  <a:lnTo>
                    <a:pt x="46610" y="1644"/>
                  </a:lnTo>
                  <a:lnTo>
                    <a:pt x="55053" y="731"/>
                  </a:lnTo>
                  <a:lnTo>
                    <a:pt x="63509" y="4087"/>
                  </a:lnTo>
                  <a:lnTo>
                    <a:pt x="71265" y="10283"/>
                  </a:lnTo>
                  <a:lnTo>
                    <a:pt x="83875" y="23877"/>
                  </a:lnTo>
                  <a:lnTo>
                    <a:pt x="91605" y="28251"/>
                  </a:lnTo>
                  <a:lnTo>
                    <a:pt x="108066" y="31059"/>
                  </a:lnTo>
                  <a:lnTo>
                    <a:pt x="121535" y="31614"/>
                  </a:lnTo>
                  <a:lnTo>
                    <a:pt x="124062" y="30248"/>
                  </a:lnTo>
                  <a:lnTo>
                    <a:pt x="135358" y="17432"/>
                  </a:lnTo>
                  <a:lnTo>
                    <a:pt x="137771" y="12922"/>
                  </a:lnTo>
                  <a:lnTo>
                    <a:pt x="138414" y="10731"/>
                  </a:lnTo>
                  <a:lnTo>
                    <a:pt x="138137" y="8565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921"/>
            <p:cNvSpPr/>
            <p:nvPr>
              <p:custDataLst>
                <p:tags r:id="rId117"/>
              </p:custDataLst>
            </p:nvPr>
          </p:nvSpPr>
          <p:spPr>
            <a:xfrm>
              <a:off x="4432300" y="3860800"/>
              <a:ext cx="133351" cy="37733"/>
            </a:xfrm>
            <a:custGeom>
              <a:avLst/>
              <a:gdLst/>
              <a:ahLst/>
              <a:cxnLst/>
              <a:rect l="0" t="0" r="0" b="0"/>
              <a:pathLst>
                <a:path w="133351" h="37733">
                  <a:moveTo>
                    <a:pt x="0" y="31750"/>
                  </a:moveTo>
                  <a:lnTo>
                    <a:pt x="0" y="31750"/>
                  </a:lnTo>
                  <a:lnTo>
                    <a:pt x="3371" y="25008"/>
                  </a:lnTo>
                  <a:lnTo>
                    <a:pt x="5069" y="23022"/>
                  </a:lnTo>
                  <a:lnTo>
                    <a:pt x="18297" y="16202"/>
                  </a:lnTo>
                  <a:lnTo>
                    <a:pt x="33409" y="13738"/>
                  </a:lnTo>
                  <a:lnTo>
                    <a:pt x="47920" y="16378"/>
                  </a:lnTo>
                  <a:lnTo>
                    <a:pt x="79484" y="27654"/>
                  </a:lnTo>
                  <a:lnTo>
                    <a:pt x="106501" y="36237"/>
                  </a:lnTo>
                  <a:lnTo>
                    <a:pt x="121226" y="37732"/>
                  </a:lnTo>
                  <a:lnTo>
                    <a:pt x="123151" y="37149"/>
                  </a:lnTo>
                  <a:lnTo>
                    <a:pt x="124434" y="36055"/>
                  </a:lnTo>
                  <a:lnTo>
                    <a:pt x="131026" y="26542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" name="SMARTInkShape-Group205"/>
          <p:cNvGrpSpPr/>
          <p:nvPr/>
        </p:nvGrpSpPr>
        <p:grpSpPr>
          <a:xfrm>
            <a:off x="3314700" y="3702050"/>
            <a:ext cx="1206501" cy="285751"/>
            <a:chOff x="3314700" y="3702050"/>
            <a:chExt cx="1206501" cy="285751"/>
          </a:xfrm>
        </p:grpSpPr>
        <p:sp>
          <p:nvSpPr>
            <p:cNvPr id="182" name="SMARTInkShape-922"/>
            <p:cNvSpPr/>
            <p:nvPr>
              <p:custDataLst>
                <p:tags r:id="rId103"/>
              </p:custDataLst>
            </p:nvPr>
          </p:nvSpPr>
          <p:spPr>
            <a:xfrm>
              <a:off x="3513487" y="3733800"/>
              <a:ext cx="67914" cy="215901"/>
            </a:xfrm>
            <a:custGeom>
              <a:avLst/>
              <a:gdLst/>
              <a:ahLst/>
              <a:cxnLst/>
              <a:rect l="0" t="0" r="0" b="0"/>
              <a:pathLst>
                <a:path w="67914" h="215901">
                  <a:moveTo>
                    <a:pt x="67913" y="0"/>
                  </a:moveTo>
                  <a:lnTo>
                    <a:pt x="67913" y="0"/>
                  </a:lnTo>
                  <a:lnTo>
                    <a:pt x="61171" y="3371"/>
                  </a:lnTo>
                  <a:lnTo>
                    <a:pt x="43494" y="22322"/>
                  </a:lnTo>
                  <a:lnTo>
                    <a:pt x="30249" y="44258"/>
                  </a:lnTo>
                  <a:lnTo>
                    <a:pt x="18013" y="70470"/>
                  </a:lnTo>
                  <a:lnTo>
                    <a:pt x="7870" y="98583"/>
                  </a:lnTo>
                  <a:lnTo>
                    <a:pt x="2422" y="125659"/>
                  </a:lnTo>
                  <a:lnTo>
                    <a:pt x="0" y="150393"/>
                  </a:lnTo>
                  <a:lnTo>
                    <a:pt x="48" y="179479"/>
                  </a:lnTo>
                  <a:lnTo>
                    <a:pt x="5060" y="194774"/>
                  </a:lnTo>
                  <a:lnTo>
                    <a:pt x="11991" y="204864"/>
                  </a:lnTo>
                  <a:lnTo>
                    <a:pt x="19776" y="210995"/>
                  </a:lnTo>
                  <a:lnTo>
                    <a:pt x="36163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923"/>
            <p:cNvSpPr/>
            <p:nvPr>
              <p:custDataLst>
                <p:tags r:id="rId104"/>
              </p:custDataLst>
            </p:nvPr>
          </p:nvSpPr>
          <p:spPr>
            <a:xfrm>
              <a:off x="3622487" y="3759200"/>
              <a:ext cx="60514" cy="169138"/>
            </a:xfrm>
            <a:custGeom>
              <a:avLst/>
              <a:gdLst/>
              <a:ahLst/>
              <a:cxnLst/>
              <a:rect l="0" t="0" r="0" b="0"/>
              <a:pathLst>
                <a:path w="60514" h="169138">
                  <a:moveTo>
                    <a:pt x="28763" y="0"/>
                  </a:moveTo>
                  <a:lnTo>
                    <a:pt x="28763" y="0"/>
                  </a:lnTo>
                  <a:lnTo>
                    <a:pt x="25392" y="24419"/>
                  </a:lnTo>
                  <a:lnTo>
                    <a:pt x="19925" y="50901"/>
                  </a:lnTo>
                  <a:lnTo>
                    <a:pt x="12135" y="72717"/>
                  </a:lnTo>
                  <a:lnTo>
                    <a:pt x="3734" y="96524"/>
                  </a:lnTo>
                  <a:lnTo>
                    <a:pt x="0" y="121216"/>
                  </a:lnTo>
                  <a:lnTo>
                    <a:pt x="1269" y="148805"/>
                  </a:lnTo>
                  <a:lnTo>
                    <a:pt x="4084" y="154942"/>
                  </a:lnTo>
                  <a:lnTo>
                    <a:pt x="12855" y="163643"/>
                  </a:lnTo>
                  <a:lnTo>
                    <a:pt x="25691" y="167980"/>
                  </a:lnTo>
                  <a:lnTo>
                    <a:pt x="33065" y="169137"/>
                  </a:lnTo>
                  <a:lnTo>
                    <a:pt x="45021" y="166659"/>
                  </a:lnTo>
                  <a:lnTo>
                    <a:pt x="60513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924"/>
            <p:cNvSpPr/>
            <p:nvPr>
              <p:custDataLst>
                <p:tags r:id="rId105"/>
              </p:custDataLst>
            </p:nvPr>
          </p:nvSpPr>
          <p:spPr>
            <a:xfrm>
              <a:off x="3581400" y="38544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52853" y="5762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925"/>
            <p:cNvSpPr/>
            <p:nvPr>
              <p:custDataLst>
                <p:tags r:id="rId106"/>
              </p:custDataLst>
            </p:nvPr>
          </p:nvSpPr>
          <p:spPr>
            <a:xfrm>
              <a:off x="3784600" y="38481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27437" y="705"/>
                  </a:lnTo>
                  <a:lnTo>
                    <a:pt x="54208" y="6907"/>
                  </a:lnTo>
                  <a:lnTo>
                    <a:pt x="70860" y="10984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926"/>
            <p:cNvSpPr/>
            <p:nvPr>
              <p:custDataLst>
                <p:tags r:id="rId107"/>
              </p:custDataLst>
            </p:nvPr>
          </p:nvSpPr>
          <p:spPr>
            <a:xfrm>
              <a:off x="3823738" y="3829050"/>
              <a:ext cx="18013" cy="76201"/>
            </a:xfrm>
            <a:custGeom>
              <a:avLst/>
              <a:gdLst/>
              <a:ahLst/>
              <a:cxnLst/>
              <a:rect l="0" t="0" r="0" b="0"/>
              <a:pathLst>
                <a:path w="18013" h="76201">
                  <a:moveTo>
                    <a:pt x="18012" y="0"/>
                  </a:moveTo>
                  <a:lnTo>
                    <a:pt x="18012" y="0"/>
                  </a:lnTo>
                  <a:lnTo>
                    <a:pt x="11270" y="3371"/>
                  </a:lnTo>
                  <a:lnTo>
                    <a:pt x="9284" y="5775"/>
                  </a:lnTo>
                  <a:lnTo>
                    <a:pt x="2464" y="30507"/>
                  </a:lnTo>
                  <a:lnTo>
                    <a:pt x="0" y="50431"/>
                  </a:lnTo>
                  <a:lnTo>
                    <a:pt x="5312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927"/>
            <p:cNvSpPr/>
            <p:nvPr>
              <p:custDataLst>
                <p:tags r:id="rId108"/>
              </p:custDataLst>
            </p:nvPr>
          </p:nvSpPr>
          <p:spPr>
            <a:xfrm>
              <a:off x="3952399" y="3795538"/>
              <a:ext cx="103816" cy="109191"/>
            </a:xfrm>
            <a:custGeom>
              <a:avLst/>
              <a:gdLst/>
              <a:ahLst/>
              <a:cxnLst/>
              <a:rect l="0" t="0" r="0" b="0"/>
              <a:pathLst>
                <a:path w="103816" h="109191">
                  <a:moveTo>
                    <a:pt x="35401" y="8112"/>
                  </a:moveTo>
                  <a:lnTo>
                    <a:pt x="35401" y="8112"/>
                  </a:lnTo>
                  <a:lnTo>
                    <a:pt x="32030" y="8112"/>
                  </a:lnTo>
                  <a:lnTo>
                    <a:pt x="28494" y="9993"/>
                  </a:lnTo>
                  <a:lnTo>
                    <a:pt x="23864" y="14593"/>
                  </a:lnTo>
                  <a:lnTo>
                    <a:pt x="17103" y="23692"/>
                  </a:lnTo>
                  <a:lnTo>
                    <a:pt x="13157" y="36673"/>
                  </a:lnTo>
                  <a:lnTo>
                    <a:pt x="10625" y="64632"/>
                  </a:lnTo>
                  <a:lnTo>
                    <a:pt x="10185" y="74013"/>
                  </a:lnTo>
                  <a:lnTo>
                    <a:pt x="10830" y="75329"/>
                  </a:lnTo>
                  <a:lnTo>
                    <a:pt x="11965" y="76206"/>
                  </a:lnTo>
                  <a:lnTo>
                    <a:pt x="13427" y="76792"/>
                  </a:lnTo>
                  <a:lnTo>
                    <a:pt x="15107" y="75065"/>
                  </a:lnTo>
                  <a:lnTo>
                    <a:pt x="27011" y="44694"/>
                  </a:lnTo>
                  <a:lnTo>
                    <a:pt x="34013" y="23263"/>
                  </a:lnTo>
                  <a:lnTo>
                    <a:pt x="46679" y="177"/>
                  </a:lnTo>
                  <a:lnTo>
                    <a:pt x="47153" y="0"/>
                  </a:lnTo>
                  <a:lnTo>
                    <a:pt x="47469" y="587"/>
                  </a:lnTo>
                  <a:lnTo>
                    <a:pt x="47913" y="4785"/>
                  </a:lnTo>
                  <a:lnTo>
                    <a:pt x="65761" y="32238"/>
                  </a:lnTo>
                  <a:lnTo>
                    <a:pt x="85770" y="63024"/>
                  </a:lnTo>
                  <a:lnTo>
                    <a:pt x="100403" y="93346"/>
                  </a:lnTo>
                  <a:lnTo>
                    <a:pt x="103815" y="103765"/>
                  </a:lnTo>
                  <a:lnTo>
                    <a:pt x="103588" y="105748"/>
                  </a:lnTo>
                  <a:lnTo>
                    <a:pt x="102731" y="107069"/>
                  </a:lnTo>
                  <a:lnTo>
                    <a:pt x="101454" y="107950"/>
                  </a:lnTo>
                  <a:lnTo>
                    <a:pt x="92916" y="109190"/>
                  </a:lnTo>
                  <a:lnTo>
                    <a:pt x="62885" y="104539"/>
                  </a:lnTo>
                  <a:lnTo>
                    <a:pt x="38214" y="98850"/>
                  </a:lnTo>
                  <a:lnTo>
                    <a:pt x="7393" y="88508"/>
                  </a:lnTo>
                  <a:lnTo>
                    <a:pt x="4028" y="87815"/>
                  </a:lnTo>
                  <a:lnTo>
                    <a:pt x="1786" y="88058"/>
                  </a:lnTo>
                  <a:lnTo>
                    <a:pt x="291" y="88926"/>
                  </a:lnTo>
                  <a:lnTo>
                    <a:pt x="0" y="89505"/>
                  </a:lnTo>
                  <a:lnTo>
                    <a:pt x="512" y="89891"/>
                  </a:lnTo>
                  <a:lnTo>
                    <a:pt x="3651" y="906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928"/>
            <p:cNvSpPr/>
            <p:nvPr>
              <p:custDataLst>
                <p:tags r:id="rId109"/>
              </p:custDataLst>
            </p:nvPr>
          </p:nvSpPr>
          <p:spPr>
            <a:xfrm>
              <a:off x="4111091" y="3714750"/>
              <a:ext cx="60860" cy="188231"/>
            </a:xfrm>
            <a:custGeom>
              <a:avLst/>
              <a:gdLst/>
              <a:ahLst/>
              <a:cxnLst/>
              <a:rect l="0" t="0" r="0" b="0"/>
              <a:pathLst>
                <a:path w="60860" h="188231">
                  <a:moveTo>
                    <a:pt x="41809" y="0"/>
                  </a:moveTo>
                  <a:lnTo>
                    <a:pt x="41809" y="0"/>
                  </a:lnTo>
                  <a:lnTo>
                    <a:pt x="29600" y="31161"/>
                  </a:lnTo>
                  <a:lnTo>
                    <a:pt x="20155" y="53360"/>
                  </a:lnTo>
                  <a:lnTo>
                    <a:pt x="10312" y="78043"/>
                  </a:lnTo>
                  <a:lnTo>
                    <a:pt x="3587" y="105477"/>
                  </a:lnTo>
                  <a:lnTo>
                    <a:pt x="127" y="130369"/>
                  </a:lnTo>
                  <a:lnTo>
                    <a:pt x="0" y="151781"/>
                  </a:lnTo>
                  <a:lnTo>
                    <a:pt x="4648" y="168353"/>
                  </a:lnTo>
                  <a:lnTo>
                    <a:pt x="11417" y="179010"/>
                  </a:lnTo>
                  <a:lnTo>
                    <a:pt x="15198" y="182840"/>
                  </a:lnTo>
                  <a:lnTo>
                    <a:pt x="25043" y="187096"/>
                  </a:lnTo>
                  <a:lnTo>
                    <a:pt x="30631" y="188230"/>
                  </a:lnTo>
                  <a:lnTo>
                    <a:pt x="35768" y="187576"/>
                  </a:lnTo>
                  <a:lnTo>
                    <a:pt x="45239" y="183085"/>
                  </a:lnTo>
                  <a:lnTo>
                    <a:pt x="52271" y="174505"/>
                  </a:lnTo>
                  <a:lnTo>
                    <a:pt x="60859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929"/>
            <p:cNvSpPr/>
            <p:nvPr>
              <p:custDataLst>
                <p:tags r:id="rId110"/>
              </p:custDataLst>
            </p:nvPr>
          </p:nvSpPr>
          <p:spPr>
            <a:xfrm>
              <a:off x="4071233" y="3806341"/>
              <a:ext cx="94368" cy="19219"/>
            </a:xfrm>
            <a:custGeom>
              <a:avLst/>
              <a:gdLst/>
              <a:ahLst/>
              <a:cxnLst/>
              <a:rect l="0" t="0" r="0" b="0"/>
              <a:pathLst>
                <a:path w="94368" h="19219">
                  <a:moveTo>
                    <a:pt x="5467" y="3659"/>
                  </a:moveTo>
                  <a:lnTo>
                    <a:pt x="5467" y="3659"/>
                  </a:lnTo>
                  <a:lnTo>
                    <a:pt x="2096" y="288"/>
                  </a:lnTo>
                  <a:lnTo>
                    <a:pt x="1103" y="0"/>
                  </a:lnTo>
                  <a:lnTo>
                    <a:pt x="441" y="514"/>
                  </a:lnTo>
                  <a:lnTo>
                    <a:pt x="0" y="1563"/>
                  </a:lnTo>
                  <a:lnTo>
                    <a:pt x="5154" y="4609"/>
                  </a:lnTo>
                  <a:lnTo>
                    <a:pt x="36731" y="14367"/>
                  </a:lnTo>
                  <a:lnTo>
                    <a:pt x="60984" y="19218"/>
                  </a:lnTo>
                  <a:lnTo>
                    <a:pt x="94367" y="16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930"/>
            <p:cNvSpPr/>
            <p:nvPr>
              <p:custDataLst>
                <p:tags r:id="rId111"/>
              </p:custDataLst>
            </p:nvPr>
          </p:nvSpPr>
          <p:spPr>
            <a:xfrm>
              <a:off x="4273550" y="3702050"/>
              <a:ext cx="42844" cy="285751"/>
            </a:xfrm>
            <a:custGeom>
              <a:avLst/>
              <a:gdLst/>
              <a:ahLst/>
              <a:cxnLst/>
              <a:rect l="0" t="0" r="0" b="0"/>
              <a:pathLst>
                <a:path w="42844" h="285751">
                  <a:moveTo>
                    <a:pt x="0" y="0"/>
                  </a:moveTo>
                  <a:lnTo>
                    <a:pt x="0" y="0"/>
                  </a:lnTo>
                  <a:lnTo>
                    <a:pt x="13815" y="26367"/>
                  </a:lnTo>
                  <a:lnTo>
                    <a:pt x="21662" y="48408"/>
                  </a:lnTo>
                  <a:lnTo>
                    <a:pt x="29853" y="74666"/>
                  </a:lnTo>
                  <a:lnTo>
                    <a:pt x="36316" y="104681"/>
                  </a:lnTo>
                  <a:lnTo>
                    <a:pt x="40835" y="136130"/>
                  </a:lnTo>
                  <a:lnTo>
                    <a:pt x="42843" y="166571"/>
                  </a:lnTo>
                  <a:lnTo>
                    <a:pt x="39973" y="196563"/>
                  </a:lnTo>
                  <a:lnTo>
                    <a:pt x="33993" y="224239"/>
                  </a:lnTo>
                  <a:lnTo>
                    <a:pt x="21989" y="254981"/>
                  </a:lnTo>
                  <a:lnTo>
                    <a:pt x="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931"/>
            <p:cNvSpPr/>
            <p:nvPr>
              <p:custDataLst>
                <p:tags r:id="rId112"/>
              </p:custDataLst>
            </p:nvPr>
          </p:nvSpPr>
          <p:spPr>
            <a:xfrm>
              <a:off x="4445000" y="38354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36401" y="5026"/>
                  </a:lnTo>
                  <a:lnTo>
                    <a:pt x="64889" y="6088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932"/>
            <p:cNvSpPr/>
            <p:nvPr>
              <p:custDataLst>
                <p:tags r:id="rId113"/>
              </p:custDataLst>
            </p:nvPr>
          </p:nvSpPr>
          <p:spPr>
            <a:xfrm>
              <a:off x="4445000" y="38735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28544" y="705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933"/>
            <p:cNvSpPr/>
            <p:nvPr>
              <p:custDataLst>
                <p:tags r:id="rId114"/>
              </p:custDataLst>
            </p:nvPr>
          </p:nvSpPr>
          <p:spPr>
            <a:xfrm>
              <a:off x="3323742" y="3860800"/>
              <a:ext cx="92559" cy="95251"/>
            </a:xfrm>
            <a:custGeom>
              <a:avLst/>
              <a:gdLst/>
              <a:ahLst/>
              <a:cxnLst/>
              <a:rect l="0" t="0" r="0" b="0"/>
              <a:pathLst>
                <a:path w="92559" h="95251">
                  <a:moveTo>
                    <a:pt x="3658" y="95250"/>
                  </a:moveTo>
                  <a:lnTo>
                    <a:pt x="3658" y="95250"/>
                  </a:lnTo>
                  <a:lnTo>
                    <a:pt x="287" y="95250"/>
                  </a:lnTo>
                  <a:lnTo>
                    <a:pt x="0" y="94544"/>
                  </a:lnTo>
                  <a:lnTo>
                    <a:pt x="9779" y="79670"/>
                  </a:lnTo>
                  <a:lnTo>
                    <a:pt x="38095" y="50421"/>
                  </a:lnTo>
                  <a:lnTo>
                    <a:pt x="66434" y="25325"/>
                  </a:lnTo>
                  <a:lnTo>
                    <a:pt x="925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934"/>
            <p:cNvSpPr/>
            <p:nvPr>
              <p:custDataLst>
                <p:tags r:id="rId115"/>
              </p:custDataLst>
            </p:nvPr>
          </p:nvSpPr>
          <p:spPr>
            <a:xfrm>
              <a:off x="3314700" y="3841750"/>
              <a:ext cx="108082" cy="111909"/>
            </a:xfrm>
            <a:custGeom>
              <a:avLst/>
              <a:gdLst/>
              <a:ahLst/>
              <a:cxnLst/>
              <a:rect l="0" t="0" r="0" b="0"/>
              <a:pathLst>
                <a:path w="108082" h="111909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0113" y="12209"/>
                  </a:lnTo>
                  <a:lnTo>
                    <a:pt x="12386" y="18723"/>
                  </a:lnTo>
                  <a:lnTo>
                    <a:pt x="14332" y="46705"/>
                  </a:lnTo>
                  <a:lnTo>
                    <a:pt x="22905" y="73497"/>
                  </a:lnTo>
                  <a:lnTo>
                    <a:pt x="30406" y="90756"/>
                  </a:lnTo>
                  <a:lnTo>
                    <a:pt x="42206" y="102190"/>
                  </a:lnTo>
                  <a:lnTo>
                    <a:pt x="56153" y="108917"/>
                  </a:lnTo>
                  <a:lnTo>
                    <a:pt x="69407" y="111908"/>
                  </a:lnTo>
                  <a:lnTo>
                    <a:pt x="88769" y="110220"/>
                  </a:lnTo>
                  <a:lnTo>
                    <a:pt x="99660" y="105196"/>
                  </a:lnTo>
                  <a:lnTo>
                    <a:pt x="104540" y="101881"/>
                  </a:lnTo>
                  <a:lnTo>
                    <a:pt x="107088" y="98965"/>
                  </a:lnTo>
                  <a:lnTo>
                    <a:pt x="108081" y="96315"/>
                  </a:lnTo>
                  <a:lnTo>
                    <a:pt x="1079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6" name="SMARTInkShape-935"/>
          <p:cNvSpPr/>
          <p:nvPr>
            <p:custDataLst>
              <p:tags r:id="rId1"/>
            </p:custDataLst>
          </p:nvPr>
        </p:nvSpPr>
        <p:spPr>
          <a:xfrm>
            <a:off x="2914650" y="3819370"/>
            <a:ext cx="226762" cy="79531"/>
          </a:xfrm>
          <a:custGeom>
            <a:avLst/>
            <a:gdLst/>
            <a:ahLst/>
            <a:cxnLst/>
            <a:rect l="0" t="0" r="0" b="0"/>
            <a:pathLst>
              <a:path w="226762" h="79531">
                <a:moveTo>
                  <a:pt x="0" y="79530"/>
                </a:moveTo>
                <a:lnTo>
                  <a:pt x="0" y="79530"/>
                </a:lnTo>
                <a:lnTo>
                  <a:pt x="1881" y="66978"/>
                </a:lnTo>
                <a:lnTo>
                  <a:pt x="6481" y="53490"/>
                </a:lnTo>
                <a:lnTo>
                  <a:pt x="26680" y="23717"/>
                </a:lnTo>
                <a:lnTo>
                  <a:pt x="38669" y="12391"/>
                </a:lnTo>
                <a:lnTo>
                  <a:pt x="51053" y="7357"/>
                </a:lnTo>
                <a:lnTo>
                  <a:pt x="63612" y="8883"/>
                </a:lnTo>
                <a:lnTo>
                  <a:pt x="95265" y="25228"/>
                </a:lnTo>
                <a:lnTo>
                  <a:pt x="123631" y="45760"/>
                </a:lnTo>
                <a:lnTo>
                  <a:pt x="145274" y="66089"/>
                </a:lnTo>
                <a:lnTo>
                  <a:pt x="145533" y="65631"/>
                </a:lnTo>
                <a:lnTo>
                  <a:pt x="145820" y="63240"/>
                </a:lnTo>
                <a:lnTo>
                  <a:pt x="142185" y="59825"/>
                </a:lnTo>
                <a:lnTo>
                  <a:pt x="137277" y="55955"/>
                </a:lnTo>
                <a:lnTo>
                  <a:pt x="118469" y="29589"/>
                </a:lnTo>
                <a:lnTo>
                  <a:pt x="115535" y="17774"/>
                </a:lnTo>
                <a:lnTo>
                  <a:pt x="114409" y="4923"/>
                </a:lnTo>
                <a:lnTo>
                  <a:pt x="115078" y="4392"/>
                </a:lnTo>
                <a:lnTo>
                  <a:pt x="117703" y="3802"/>
                </a:lnTo>
                <a:lnTo>
                  <a:pt x="144810" y="0"/>
                </a:lnTo>
                <a:lnTo>
                  <a:pt x="176275" y="2646"/>
                </a:lnTo>
                <a:lnTo>
                  <a:pt x="205904" y="9963"/>
                </a:lnTo>
                <a:lnTo>
                  <a:pt x="219288" y="16114"/>
                </a:lnTo>
                <a:lnTo>
                  <a:pt x="222392" y="18203"/>
                </a:lnTo>
                <a:lnTo>
                  <a:pt x="224461" y="21006"/>
                </a:lnTo>
                <a:lnTo>
                  <a:pt x="226761" y="27884"/>
                </a:lnTo>
                <a:lnTo>
                  <a:pt x="225963" y="31694"/>
                </a:lnTo>
                <a:lnTo>
                  <a:pt x="221313" y="39690"/>
                </a:lnTo>
                <a:lnTo>
                  <a:pt x="204020" y="52125"/>
                </a:lnTo>
                <a:lnTo>
                  <a:pt x="180752" y="59746"/>
                </a:lnTo>
                <a:lnTo>
                  <a:pt x="171450" y="6048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0" name="SMARTInkShape-Group207"/>
          <p:cNvGrpSpPr/>
          <p:nvPr/>
        </p:nvGrpSpPr>
        <p:grpSpPr>
          <a:xfrm>
            <a:off x="3950260" y="3238500"/>
            <a:ext cx="221691" cy="163704"/>
            <a:chOff x="3950260" y="3238500"/>
            <a:chExt cx="221691" cy="163704"/>
          </a:xfrm>
        </p:grpSpPr>
        <p:sp>
          <p:nvSpPr>
            <p:cNvPr id="197" name="SMARTInkShape-936"/>
            <p:cNvSpPr/>
            <p:nvPr>
              <p:custDataLst>
                <p:tags r:id="rId100"/>
              </p:custDataLst>
            </p:nvPr>
          </p:nvSpPr>
          <p:spPr>
            <a:xfrm>
              <a:off x="4078465" y="3302000"/>
              <a:ext cx="93486" cy="19051"/>
            </a:xfrm>
            <a:custGeom>
              <a:avLst/>
              <a:gdLst/>
              <a:ahLst/>
              <a:cxnLst/>
              <a:rect l="0" t="0" r="0" b="0"/>
              <a:pathLst>
                <a:path w="93486" h="19051">
                  <a:moveTo>
                    <a:pt x="10935" y="0"/>
                  </a:moveTo>
                  <a:lnTo>
                    <a:pt x="10935" y="0"/>
                  </a:lnTo>
                  <a:lnTo>
                    <a:pt x="4193" y="0"/>
                  </a:lnTo>
                  <a:lnTo>
                    <a:pt x="2207" y="705"/>
                  </a:lnTo>
                  <a:lnTo>
                    <a:pt x="883" y="1881"/>
                  </a:lnTo>
                  <a:lnTo>
                    <a:pt x="0" y="3371"/>
                  </a:lnTo>
                  <a:lnTo>
                    <a:pt x="1529" y="5069"/>
                  </a:lnTo>
                  <a:lnTo>
                    <a:pt x="8871" y="8838"/>
                  </a:lnTo>
                  <a:lnTo>
                    <a:pt x="40265" y="11937"/>
                  </a:lnTo>
                  <a:lnTo>
                    <a:pt x="65173" y="13179"/>
                  </a:lnTo>
                  <a:lnTo>
                    <a:pt x="93485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937"/>
            <p:cNvSpPr/>
            <p:nvPr>
              <p:custDataLst>
                <p:tags r:id="rId101"/>
              </p:custDataLst>
            </p:nvPr>
          </p:nvSpPr>
          <p:spPr>
            <a:xfrm>
              <a:off x="4116283" y="3238500"/>
              <a:ext cx="55668" cy="148597"/>
            </a:xfrm>
            <a:custGeom>
              <a:avLst/>
              <a:gdLst/>
              <a:ahLst/>
              <a:cxnLst/>
              <a:rect l="0" t="0" r="0" b="0"/>
              <a:pathLst>
                <a:path w="55668" h="148597">
                  <a:moveTo>
                    <a:pt x="23917" y="0"/>
                  </a:moveTo>
                  <a:lnTo>
                    <a:pt x="23917" y="0"/>
                  </a:lnTo>
                  <a:lnTo>
                    <a:pt x="22036" y="12552"/>
                  </a:lnTo>
                  <a:lnTo>
                    <a:pt x="15128" y="37350"/>
                  </a:lnTo>
                  <a:lnTo>
                    <a:pt x="8722" y="59639"/>
                  </a:lnTo>
                  <a:lnTo>
                    <a:pt x="3523" y="83656"/>
                  </a:lnTo>
                  <a:lnTo>
                    <a:pt x="0" y="114236"/>
                  </a:lnTo>
                  <a:lnTo>
                    <a:pt x="2939" y="130499"/>
                  </a:lnTo>
                  <a:lnTo>
                    <a:pt x="5699" y="137799"/>
                  </a:lnTo>
                  <a:lnTo>
                    <a:pt x="8949" y="142666"/>
                  </a:lnTo>
                  <a:lnTo>
                    <a:pt x="16324" y="148074"/>
                  </a:lnTo>
                  <a:lnTo>
                    <a:pt x="26187" y="148596"/>
                  </a:lnTo>
                  <a:lnTo>
                    <a:pt x="36920" y="145770"/>
                  </a:lnTo>
                  <a:lnTo>
                    <a:pt x="55667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938"/>
            <p:cNvSpPr/>
            <p:nvPr>
              <p:custDataLst>
                <p:tags r:id="rId102"/>
              </p:custDataLst>
            </p:nvPr>
          </p:nvSpPr>
          <p:spPr>
            <a:xfrm>
              <a:off x="3950260" y="3291191"/>
              <a:ext cx="109971" cy="111013"/>
            </a:xfrm>
            <a:custGeom>
              <a:avLst/>
              <a:gdLst/>
              <a:ahLst/>
              <a:cxnLst/>
              <a:rect l="0" t="0" r="0" b="0"/>
              <a:pathLst>
                <a:path w="109971" h="111013">
                  <a:moveTo>
                    <a:pt x="69290" y="4459"/>
                  </a:moveTo>
                  <a:lnTo>
                    <a:pt x="69290" y="4459"/>
                  </a:lnTo>
                  <a:lnTo>
                    <a:pt x="59177" y="4459"/>
                  </a:lnTo>
                  <a:lnTo>
                    <a:pt x="50449" y="8222"/>
                  </a:lnTo>
                  <a:lnTo>
                    <a:pt x="41866" y="15304"/>
                  </a:lnTo>
                  <a:lnTo>
                    <a:pt x="17248" y="46522"/>
                  </a:lnTo>
                  <a:lnTo>
                    <a:pt x="3689" y="68062"/>
                  </a:lnTo>
                  <a:lnTo>
                    <a:pt x="0" y="78861"/>
                  </a:lnTo>
                  <a:lnTo>
                    <a:pt x="519" y="78754"/>
                  </a:lnTo>
                  <a:lnTo>
                    <a:pt x="2977" y="76755"/>
                  </a:lnTo>
                  <a:lnTo>
                    <a:pt x="21116" y="45120"/>
                  </a:lnTo>
                  <a:lnTo>
                    <a:pt x="41037" y="15940"/>
                  </a:lnTo>
                  <a:lnTo>
                    <a:pt x="53492" y="2363"/>
                  </a:lnTo>
                  <a:lnTo>
                    <a:pt x="58271" y="0"/>
                  </a:lnTo>
                  <a:lnTo>
                    <a:pt x="61238" y="781"/>
                  </a:lnTo>
                  <a:lnTo>
                    <a:pt x="68299" y="5411"/>
                  </a:lnTo>
                  <a:lnTo>
                    <a:pt x="92672" y="36850"/>
                  </a:lnTo>
                  <a:lnTo>
                    <a:pt x="106845" y="68043"/>
                  </a:lnTo>
                  <a:lnTo>
                    <a:pt x="109970" y="79991"/>
                  </a:lnTo>
                  <a:lnTo>
                    <a:pt x="109007" y="90005"/>
                  </a:lnTo>
                  <a:lnTo>
                    <a:pt x="104346" y="97277"/>
                  </a:lnTo>
                  <a:lnTo>
                    <a:pt x="89855" y="107695"/>
                  </a:lnTo>
                  <a:lnTo>
                    <a:pt x="67465" y="111012"/>
                  </a:lnTo>
                  <a:lnTo>
                    <a:pt x="52251" y="108026"/>
                  </a:lnTo>
                  <a:lnTo>
                    <a:pt x="21488" y="94728"/>
                  </a:lnTo>
                  <a:lnTo>
                    <a:pt x="20489" y="93566"/>
                  </a:lnTo>
                  <a:lnTo>
                    <a:pt x="18490" y="87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9" name="SMARTInkShape-Group208"/>
          <p:cNvGrpSpPr/>
          <p:nvPr/>
        </p:nvGrpSpPr>
        <p:grpSpPr>
          <a:xfrm>
            <a:off x="3187700" y="2813050"/>
            <a:ext cx="1966957" cy="354721"/>
            <a:chOff x="3187700" y="2813050"/>
            <a:chExt cx="1966957" cy="354721"/>
          </a:xfrm>
        </p:grpSpPr>
        <p:sp>
          <p:nvSpPr>
            <p:cNvPr id="201" name="SMARTInkShape-939"/>
            <p:cNvSpPr/>
            <p:nvPr>
              <p:custDataLst>
                <p:tags r:id="rId92"/>
              </p:custDataLst>
            </p:nvPr>
          </p:nvSpPr>
          <p:spPr>
            <a:xfrm>
              <a:off x="4649083" y="2914650"/>
              <a:ext cx="113418" cy="95251"/>
            </a:xfrm>
            <a:custGeom>
              <a:avLst/>
              <a:gdLst/>
              <a:ahLst/>
              <a:cxnLst/>
              <a:rect l="0" t="0" r="0" b="0"/>
              <a:pathLst>
                <a:path w="113418" h="95251">
                  <a:moveTo>
                    <a:pt x="5467" y="95250"/>
                  </a:moveTo>
                  <a:lnTo>
                    <a:pt x="5467" y="95250"/>
                  </a:lnTo>
                  <a:lnTo>
                    <a:pt x="2096" y="91879"/>
                  </a:lnTo>
                  <a:lnTo>
                    <a:pt x="441" y="86461"/>
                  </a:lnTo>
                  <a:lnTo>
                    <a:pt x="0" y="83041"/>
                  </a:lnTo>
                  <a:lnTo>
                    <a:pt x="1822" y="79349"/>
                  </a:lnTo>
                  <a:lnTo>
                    <a:pt x="15911" y="66707"/>
                  </a:lnTo>
                  <a:lnTo>
                    <a:pt x="41095" y="50574"/>
                  </a:lnTo>
                  <a:lnTo>
                    <a:pt x="66745" y="35838"/>
                  </a:lnTo>
                  <a:lnTo>
                    <a:pt x="96933" y="14134"/>
                  </a:lnTo>
                  <a:lnTo>
                    <a:pt x="1134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SMARTInkShape-940"/>
            <p:cNvSpPr/>
            <p:nvPr>
              <p:custDataLst>
                <p:tags r:id="rId93"/>
              </p:custDataLst>
            </p:nvPr>
          </p:nvSpPr>
          <p:spPr>
            <a:xfrm>
              <a:off x="4885750" y="2813050"/>
              <a:ext cx="73601" cy="196851"/>
            </a:xfrm>
            <a:custGeom>
              <a:avLst/>
              <a:gdLst/>
              <a:ahLst/>
              <a:cxnLst/>
              <a:rect l="0" t="0" r="0" b="0"/>
              <a:pathLst>
                <a:path w="73601" h="196851">
                  <a:moveTo>
                    <a:pt x="73600" y="0"/>
                  </a:moveTo>
                  <a:lnTo>
                    <a:pt x="73600" y="0"/>
                  </a:lnTo>
                  <a:lnTo>
                    <a:pt x="66858" y="0"/>
                  </a:lnTo>
                  <a:lnTo>
                    <a:pt x="59785" y="5644"/>
                  </a:lnTo>
                  <a:lnTo>
                    <a:pt x="40376" y="36628"/>
                  </a:lnTo>
                  <a:lnTo>
                    <a:pt x="28495" y="59318"/>
                  </a:lnTo>
                  <a:lnTo>
                    <a:pt x="16864" y="83514"/>
                  </a:lnTo>
                  <a:lnTo>
                    <a:pt x="6992" y="108378"/>
                  </a:lnTo>
                  <a:lnTo>
                    <a:pt x="1663" y="133540"/>
                  </a:lnTo>
                  <a:lnTo>
                    <a:pt x="0" y="156718"/>
                  </a:lnTo>
                  <a:lnTo>
                    <a:pt x="1613" y="174075"/>
                  </a:lnTo>
                  <a:lnTo>
                    <a:pt x="6563" y="186963"/>
                  </a:lnTo>
                  <a:lnTo>
                    <a:pt x="9859" y="192375"/>
                  </a:lnTo>
                  <a:lnTo>
                    <a:pt x="14878" y="195278"/>
                  </a:lnTo>
                  <a:lnTo>
                    <a:pt x="4185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941"/>
            <p:cNvSpPr/>
            <p:nvPr>
              <p:custDataLst>
                <p:tags r:id="rId94"/>
              </p:custDataLst>
            </p:nvPr>
          </p:nvSpPr>
          <p:spPr>
            <a:xfrm>
              <a:off x="5009692" y="2832100"/>
              <a:ext cx="63959" cy="165913"/>
            </a:xfrm>
            <a:custGeom>
              <a:avLst/>
              <a:gdLst/>
              <a:ahLst/>
              <a:cxnLst/>
              <a:rect l="0" t="0" r="0" b="0"/>
              <a:pathLst>
                <a:path w="63959" h="165913">
                  <a:moveTo>
                    <a:pt x="38558" y="0"/>
                  </a:moveTo>
                  <a:lnTo>
                    <a:pt x="38558" y="0"/>
                  </a:lnTo>
                  <a:lnTo>
                    <a:pt x="38558" y="6742"/>
                  </a:lnTo>
                  <a:lnTo>
                    <a:pt x="24055" y="37576"/>
                  </a:lnTo>
                  <a:lnTo>
                    <a:pt x="15414" y="59739"/>
                  </a:lnTo>
                  <a:lnTo>
                    <a:pt x="6870" y="83701"/>
                  </a:lnTo>
                  <a:lnTo>
                    <a:pt x="485" y="107050"/>
                  </a:lnTo>
                  <a:lnTo>
                    <a:pt x="0" y="126835"/>
                  </a:lnTo>
                  <a:lnTo>
                    <a:pt x="7065" y="150470"/>
                  </a:lnTo>
                  <a:lnTo>
                    <a:pt x="14213" y="160479"/>
                  </a:lnTo>
                  <a:lnTo>
                    <a:pt x="18095" y="164136"/>
                  </a:lnTo>
                  <a:lnTo>
                    <a:pt x="22799" y="165869"/>
                  </a:lnTo>
                  <a:lnTo>
                    <a:pt x="33671" y="165912"/>
                  </a:lnTo>
                  <a:lnTo>
                    <a:pt x="45558" y="159816"/>
                  </a:lnTo>
                  <a:lnTo>
                    <a:pt x="63958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942"/>
            <p:cNvSpPr/>
            <p:nvPr>
              <p:custDataLst>
                <p:tags r:id="rId95"/>
              </p:custDataLst>
            </p:nvPr>
          </p:nvSpPr>
          <p:spPr>
            <a:xfrm>
              <a:off x="4984750" y="29146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6401" y="5957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943"/>
            <p:cNvSpPr/>
            <p:nvPr>
              <p:custDataLst>
                <p:tags r:id="rId96"/>
              </p:custDataLst>
            </p:nvPr>
          </p:nvSpPr>
          <p:spPr>
            <a:xfrm>
              <a:off x="5118100" y="2819400"/>
              <a:ext cx="36557" cy="165101"/>
            </a:xfrm>
            <a:custGeom>
              <a:avLst/>
              <a:gdLst/>
              <a:ahLst/>
              <a:cxnLst/>
              <a:rect l="0" t="0" r="0" b="0"/>
              <a:pathLst>
                <a:path w="36557" h="1651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1933" y="10670"/>
                  </a:lnTo>
                  <a:lnTo>
                    <a:pt x="18822" y="32324"/>
                  </a:lnTo>
                  <a:lnTo>
                    <a:pt x="23182" y="53878"/>
                  </a:lnTo>
                  <a:lnTo>
                    <a:pt x="27471" y="77568"/>
                  </a:lnTo>
                  <a:lnTo>
                    <a:pt x="31730" y="102208"/>
                  </a:lnTo>
                  <a:lnTo>
                    <a:pt x="35269" y="125153"/>
                  </a:lnTo>
                  <a:lnTo>
                    <a:pt x="36556" y="148560"/>
                  </a:lnTo>
                  <a:lnTo>
                    <a:pt x="3175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944"/>
            <p:cNvSpPr/>
            <p:nvPr>
              <p:custDataLst>
                <p:tags r:id="rId97"/>
              </p:custDataLst>
            </p:nvPr>
          </p:nvSpPr>
          <p:spPr>
            <a:xfrm>
              <a:off x="3187700" y="3100094"/>
              <a:ext cx="1955801" cy="67677"/>
            </a:xfrm>
            <a:custGeom>
              <a:avLst/>
              <a:gdLst/>
              <a:ahLst/>
              <a:cxnLst/>
              <a:rect l="0" t="0" r="0" b="0"/>
              <a:pathLst>
                <a:path w="1955801" h="67677">
                  <a:moveTo>
                    <a:pt x="0" y="62206"/>
                  </a:moveTo>
                  <a:lnTo>
                    <a:pt x="0" y="62206"/>
                  </a:lnTo>
                  <a:lnTo>
                    <a:pt x="3371" y="62206"/>
                  </a:lnTo>
                  <a:lnTo>
                    <a:pt x="27136" y="67673"/>
                  </a:lnTo>
                  <a:lnTo>
                    <a:pt x="58329" y="67676"/>
                  </a:lnTo>
                  <a:lnTo>
                    <a:pt x="82604" y="65107"/>
                  </a:lnTo>
                  <a:lnTo>
                    <a:pt x="111737" y="61614"/>
                  </a:lnTo>
                  <a:lnTo>
                    <a:pt x="127408" y="59695"/>
                  </a:lnTo>
                  <a:lnTo>
                    <a:pt x="144911" y="57709"/>
                  </a:lnTo>
                  <a:lnTo>
                    <a:pt x="163635" y="55680"/>
                  </a:lnTo>
                  <a:lnTo>
                    <a:pt x="183174" y="53622"/>
                  </a:lnTo>
                  <a:lnTo>
                    <a:pt x="203255" y="51545"/>
                  </a:lnTo>
                  <a:lnTo>
                    <a:pt x="223697" y="49454"/>
                  </a:lnTo>
                  <a:lnTo>
                    <a:pt x="244382" y="47355"/>
                  </a:lnTo>
                  <a:lnTo>
                    <a:pt x="266638" y="45249"/>
                  </a:lnTo>
                  <a:lnTo>
                    <a:pt x="289942" y="43140"/>
                  </a:lnTo>
                  <a:lnTo>
                    <a:pt x="313944" y="41029"/>
                  </a:lnTo>
                  <a:lnTo>
                    <a:pt x="338413" y="39621"/>
                  </a:lnTo>
                  <a:lnTo>
                    <a:pt x="363192" y="38683"/>
                  </a:lnTo>
                  <a:lnTo>
                    <a:pt x="388178" y="38057"/>
                  </a:lnTo>
                  <a:lnTo>
                    <a:pt x="413302" y="36935"/>
                  </a:lnTo>
                  <a:lnTo>
                    <a:pt x="438518" y="35480"/>
                  </a:lnTo>
                  <a:lnTo>
                    <a:pt x="463795" y="33806"/>
                  </a:lnTo>
                  <a:lnTo>
                    <a:pt x="489114" y="31983"/>
                  </a:lnTo>
                  <a:lnTo>
                    <a:pt x="514459" y="30063"/>
                  </a:lnTo>
                  <a:lnTo>
                    <a:pt x="539822" y="28077"/>
                  </a:lnTo>
                  <a:lnTo>
                    <a:pt x="565198" y="26754"/>
                  </a:lnTo>
                  <a:lnTo>
                    <a:pt x="590583" y="25871"/>
                  </a:lnTo>
                  <a:lnTo>
                    <a:pt x="615972" y="25283"/>
                  </a:lnTo>
                  <a:lnTo>
                    <a:pt x="641365" y="24890"/>
                  </a:lnTo>
                  <a:lnTo>
                    <a:pt x="666760" y="24629"/>
                  </a:lnTo>
                  <a:lnTo>
                    <a:pt x="692157" y="24454"/>
                  </a:lnTo>
                  <a:lnTo>
                    <a:pt x="717554" y="24338"/>
                  </a:lnTo>
                  <a:lnTo>
                    <a:pt x="742953" y="24261"/>
                  </a:lnTo>
                  <a:lnTo>
                    <a:pt x="768352" y="24209"/>
                  </a:lnTo>
                  <a:lnTo>
                    <a:pt x="794457" y="24175"/>
                  </a:lnTo>
                  <a:lnTo>
                    <a:pt x="821032" y="24152"/>
                  </a:lnTo>
                  <a:lnTo>
                    <a:pt x="847922" y="24137"/>
                  </a:lnTo>
                  <a:lnTo>
                    <a:pt x="874314" y="23421"/>
                  </a:lnTo>
                  <a:lnTo>
                    <a:pt x="900376" y="22238"/>
                  </a:lnTo>
                  <a:lnTo>
                    <a:pt x="926217" y="20744"/>
                  </a:lnTo>
                  <a:lnTo>
                    <a:pt x="952617" y="19042"/>
                  </a:lnTo>
                  <a:lnTo>
                    <a:pt x="979389" y="17202"/>
                  </a:lnTo>
                  <a:lnTo>
                    <a:pt x="1006410" y="15270"/>
                  </a:lnTo>
                  <a:lnTo>
                    <a:pt x="1033595" y="13982"/>
                  </a:lnTo>
                  <a:lnTo>
                    <a:pt x="1060891" y="13123"/>
                  </a:lnTo>
                  <a:lnTo>
                    <a:pt x="1088261" y="12551"/>
                  </a:lnTo>
                  <a:lnTo>
                    <a:pt x="1115680" y="12169"/>
                  </a:lnTo>
                  <a:lnTo>
                    <a:pt x="1143131" y="11915"/>
                  </a:lnTo>
                  <a:lnTo>
                    <a:pt x="1170604" y="11745"/>
                  </a:lnTo>
                  <a:lnTo>
                    <a:pt x="1198092" y="10927"/>
                  </a:lnTo>
                  <a:lnTo>
                    <a:pt x="1225588" y="9675"/>
                  </a:lnTo>
                  <a:lnTo>
                    <a:pt x="1253093" y="8135"/>
                  </a:lnTo>
                  <a:lnTo>
                    <a:pt x="1280601" y="7109"/>
                  </a:lnTo>
                  <a:lnTo>
                    <a:pt x="1308112" y="6425"/>
                  </a:lnTo>
                  <a:lnTo>
                    <a:pt x="1335625" y="5968"/>
                  </a:lnTo>
                  <a:lnTo>
                    <a:pt x="1362433" y="5664"/>
                  </a:lnTo>
                  <a:lnTo>
                    <a:pt x="1388772" y="5461"/>
                  </a:lnTo>
                  <a:lnTo>
                    <a:pt x="1414798" y="5326"/>
                  </a:lnTo>
                  <a:lnTo>
                    <a:pt x="1441321" y="5236"/>
                  </a:lnTo>
                  <a:lnTo>
                    <a:pt x="1468175" y="5176"/>
                  </a:lnTo>
                  <a:lnTo>
                    <a:pt x="1495250" y="5136"/>
                  </a:lnTo>
                  <a:lnTo>
                    <a:pt x="1521767" y="5109"/>
                  </a:lnTo>
                  <a:lnTo>
                    <a:pt x="1547911" y="5091"/>
                  </a:lnTo>
                  <a:lnTo>
                    <a:pt x="1573807" y="5080"/>
                  </a:lnTo>
                  <a:lnTo>
                    <a:pt x="1598833" y="5072"/>
                  </a:lnTo>
                  <a:lnTo>
                    <a:pt x="1623277" y="5066"/>
                  </a:lnTo>
                  <a:lnTo>
                    <a:pt x="1647335" y="5063"/>
                  </a:lnTo>
                  <a:lnTo>
                    <a:pt x="1671134" y="5061"/>
                  </a:lnTo>
                  <a:lnTo>
                    <a:pt x="1694762" y="5059"/>
                  </a:lnTo>
                  <a:lnTo>
                    <a:pt x="1718274" y="5058"/>
                  </a:lnTo>
                  <a:lnTo>
                    <a:pt x="1740300" y="5057"/>
                  </a:lnTo>
                  <a:lnTo>
                    <a:pt x="1761334" y="5057"/>
                  </a:lnTo>
                  <a:lnTo>
                    <a:pt x="1781705" y="5057"/>
                  </a:lnTo>
                  <a:lnTo>
                    <a:pt x="1800932" y="5056"/>
                  </a:lnTo>
                  <a:lnTo>
                    <a:pt x="1819393" y="5056"/>
                  </a:lnTo>
                  <a:lnTo>
                    <a:pt x="1837346" y="5056"/>
                  </a:lnTo>
                  <a:lnTo>
                    <a:pt x="1854253" y="4351"/>
                  </a:lnTo>
                  <a:lnTo>
                    <a:pt x="1870463" y="3174"/>
                  </a:lnTo>
                  <a:lnTo>
                    <a:pt x="1899528" y="692"/>
                  </a:lnTo>
                  <a:lnTo>
                    <a:pt x="1930347" y="0"/>
                  </a:lnTo>
                  <a:lnTo>
                    <a:pt x="1955800" y="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945"/>
            <p:cNvSpPr/>
            <p:nvPr>
              <p:custDataLst>
                <p:tags r:id="rId98"/>
              </p:custDataLst>
            </p:nvPr>
          </p:nvSpPr>
          <p:spPr>
            <a:xfrm>
              <a:off x="4673600" y="2914650"/>
              <a:ext cx="120651" cy="84528"/>
            </a:xfrm>
            <a:custGeom>
              <a:avLst/>
              <a:gdLst/>
              <a:ahLst/>
              <a:cxnLst/>
              <a:rect l="0" t="0" r="0" b="0"/>
              <a:pathLst>
                <a:path w="120651" h="84528">
                  <a:moveTo>
                    <a:pt x="0" y="0"/>
                  </a:moveTo>
                  <a:lnTo>
                    <a:pt x="0" y="0"/>
                  </a:lnTo>
                  <a:lnTo>
                    <a:pt x="11537" y="31096"/>
                  </a:lnTo>
                  <a:lnTo>
                    <a:pt x="22782" y="49900"/>
                  </a:lnTo>
                  <a:lnTo>
                    <a:pt x="51291" y="73686"/>
                  </a:lnTo>
                  <a:lnTo>
                    <a:pt x="73367" y="83295"/>
                  </a:lnTo>
                  <a:lnTo>
                    <a:pt x="87640" y="84527"/>
                  </a:lnTo>
                  <a:lnTo>
                    <a:pt x="105695" y="81254"/>
                  </a:lnTo>
                  <a:lnTo>
                    <a:pt x="110680" y="79570"/>
                  </a:lnTo>
                  <a:lnTo>
                    <a:pt x="114004" y="77035"/>
                  </a:lnTo>
                  <a:lnTo>
                    <a:pt x="1206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946"/>
            <p:cNvSpPr/>
            <p:nvPr>
              <p:custDataLst>
                <p:tags r:id="rId99"/>
              </p:custDataLst>
            </p:nvPr>
          </p:nvSpPr>
          <p:spPr>
            <a:xfrm>
              <a:off x="4406900" y="2978150"/>
              <a:ext cx="88901" cy="6273"/>
            </a:xfrm>
            <a:custGeom>
              <a:avLst/>
              <a:gdLst/>
              <a:ahLst/>
              <a:cxnLst/>
              <a:rect l="0" t="0" r="0" b="0"/>
              <a:pathLst>
                <a:path w="88901" h="6273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42063" y="5467"/>
                  </a:lnTo>
                  <a:lnTo>
                    <a:pt x="72122" y="6234"/>
                  </a:lnTo>
                  <a:lnTo>
                    <a:pt x="75598" y="6272"/>
                  </a:lnTo>
                  <a:lnTo>
                    <a:pt x="81342" y="443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1" name="SMARTInkShape-Group209"/>
          <p:cNvGrpSpPr/>
          <p:nvPr/>
        </p:nvGrpSpPr>
        <p:grpSpPr>
          <a:xfrm>
            <a:off x="3200400" y="2857500"/>
            <a:ext cx="1031497" cy="222919"/>
            <a:chOff x="3200400" y="2857500"/>
            <a:chExt cx="1031497" cy="222919"/>
          </a:xfrm>
        </p:grpSpPr>
        <p:sp>
          <p:nvSpPr>
            <p:cNvPr id="210" name="SMARTInkShape-947"/>
            <p:cNvSpPr/>
            <p:nvPr>
              <p:custDataLst>
                <p:tags r:id="rId81"/>
              </p:custDataLst>
            </p:nvPr>
          </p:nvSpPr>
          <p:spPr>
            <a:xfrm>
              <a:off x="3238839" y="2936391"/>
              <a:ext cx="94912" cy="144028"/>
            </a:xfrm>
            <a:custGeom>
              <a:avLst/>
              <a:gdLst/>
              <a:ahLst/>
              <a:cxnLst/>
              <a:rect l="0" t="0" r="0" b="0"/>
              <a:pathLst>
                <a:path w="94912" h="144028">
                  <a:moveTo>
                    <a:pt x="12361" y="3659"/>
                  </a:moveTo>
                  <a:lnTo>
                    <a:pt x="12361" y="3659"/>
                  </a:lnTo>
                  <a:lnTo>
                    <a:pt x="8990" y="288"/>
                  </a:lnTo>
                  <a:lnTo>
                    <a:pt x="7292" y="0"/>
                  </a:lnTo>
                  <a:lnTo>
                    <a:pt x="5454" y="515"/>
                  </a:lnTo>
                  <a:lnTo>
                    <a:pt x="3523" y="1563"/>
                  </a:lnTo>
                  <a:lnTo>
                    <a:pt x="806" y="19893"/>
                  </a:lnTo>
                  <a:lnTo>
                    <a:pt x="0" y="47666"/>
                  </a:lnTo>
                  <a:lnTo>
                    <a:pt x="3575" y="69784"/>
                  </a:lnTo>
                  <a:lnTo>
                    <a:pt x="10573" y="92315"/>
                  </a:lnTo>
                  <a:lnTo>
                    <a:pt x="25707" y="119454"/>
                  </a:lnTo>
                  <a:lnTo>
                    <a:pt x="34991" y="131794"/>
                  </a:lnTo>
                  <a:lnTo>
                    <a:pt x="47583" y="140101"/>
                  </a:lnTo>
                  <a:lnTo>
                    <a:pt x="54893" y="143303"/>
                  </a:lnTo>
                  <a:lnTo>
                    <a:pt x="61882" y="144027"/>
                  </a:lnTo>
                  <a:lnTo>
                    <a:pt x="75293" y="141069"/>
                  </a:lnTo>
                  <a:lnTo>
                    <a:pt x="91372" y="131470"/>
                  </a:lnTo>
                  <a:lnTo>
                    <a:pt x="93963" y="126966"/>
                  </a:lnTo>
                  <a:lnTo>
                    <a:pt x="94911" y="1052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948"/>
            <p:cNvSpPr/>
            <p:nvPr>
              <p:custDataLst>
                <p:tags r:id="rId82"/>
              </p:custDataLst>
            </p:nvPr>
          </p:nvSpPr>
          <p:spPr>
            <a:xfrm>
              <a:off x="3200400" y="2965450"/>
              <a:ext cx="127001" cy="82551"/>
            </a:xfrm>
            <a:custGeom>
              <a:avLst/>
              <a:gdLst/>
              <a:ahLst/>
              <a:cxnLst/>
              <a:rect l="0" t="0" r="0" b="0"/>
              <a:pathLst>
                <a:path w="127001" h="82551">
                  <a:moveTo>
                    <a:pt x="0" y="82550"/>
                  </a:moveTo>
                  <a:lnTo>
                    <a:pt x="0" y="82550"/>
                  </a:lnTo>
                  <a:lnTo>
                    <a:pt x="24419" y="70341"/>
                  </a:lnTo>
                  <a:lnTo>
                    <a:pt x="55676" y="49642"/>
                  </a:lnTo>
                  <a:lnTo>
                    <a:pt x="87145" y="27053"/>
                  </a:lnTo>
                  <a:lnTo>
                    <a:pt x="118302" y="586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949"/>
            <p:cNvSpPr/>
            <p:nvPr>
              <p:custDataLst>
                <p:tags r:id="rId83"/>
              </p:custDataLst>
            </p:nvPr>
          </p:nvSpPr>
          <p:spPr>
            <a:xfrm>
              <a:off x="3432108" y="2857500"/>
              <a:ext cx="92143" cy="207777"/>
            </a:xfrm>
            <a:custGeom>
              <a:avLst/>
              <a:gdLst/>
              <a:ahLst/>
              <a:cxnLst/>
              <a:rect l="0" t="0" r="0" b="0"/>
              <a:pathLst>
                <a:path w="92143" h="207777">
                  <a:moveTo>
                    <a:pt x="92142" y="0"/>
                  </a:moveTo>
                  <a:lnTo>
                    <a:pt x="92142" y="0"/>
                  </a:lnTo>
                  <a:lnTo>
                    <a:pt x="82003" y="705"/>
                  </a:lnTo>
                  <a:lnTo>
                    <a:pt x="74466" y="3371"/>
                  </a:lnTo>
                  <a:lnTo>
                    <a:pt x="62288" y="15580"/>
                  </a:lnTo>
                  <a:lnTo>
                    <a:pt x="46373" y="42716"/>
                  </a:lnTo>
                  <a:lnTo>
                    <a:pt x="32524" y="71196"/>
                  </a:lnTo>
                  <a:lnTo>
                    <a:pt x="24880" y="87681"/>
                  </a:lnTo>
                  <a:lnTo>
                    <a:pt x="12624" y="119168"/>
                  </a:lnTo>
                  <a:lnTo>
                    <a:pt x="3884" y="148213"/>
                  </a:lnTo>
                  <a:lnTo>
                    <a:pt x="0" y="172882"/>
                  </a:lnTo>
                  <a:lnTo>
                    <a:pt x="2036" y="191842"/>
                  </a:lnTo>
                  <a:lnTo>
                    <a:pt x="4555" y="199861"/>
                  </a:lnTo>
                  <a:lnTo>
                    <a:pt x="8351" y="204502"/>
                  </a:lnTo>
                  <a:lnTo>
                    <a:pt x="12998" y="206890"/>
                  </a:lnTo>
                  <a:lnTo>
                    <a:pt x="18212" y="207776"/>
                  </a:lnTo>
                  <a:lnTo>
                    <a:pt x="54042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950"/>
            <p:cNvSpPr/>
            <p:nvPr>
              <p:custDataLst>
                <p:tags r:id="rId84"/>
              </p:custDataLst>
            </p:nvPr>
          </p:nvSpPr>
          <p:spPr>
            <a:xfrm>
              <a:off x="3551594" y="2874730"/>
              <a:ext cx="55207" cy="176167"/>
            </a:xfrm>
            <a:custGeom>
              <a:avLst/>
              <a:gdLst/>
              <a:ahLst/>
              <a:cxnLst/>
              <a:rect l="0" t="0" r="0" b="0"/>
              <a:pathLst>
                <a:path w="55207" h="176167">
                  <a:moveTo>
                    <a:pt x="48856" y="8170"/>
                  </a:moveTo>
                  <a:lnTo>
                    <a:pt x="48856" y="8170"/>
                  </a:lnTo>
                  <a:lnTo>
                    <a:pt x="53220" y="147"/>
                  </a:lnTo>
                  <a:lnTo>
                    <a:pt x="53882" y="0"/>
                  </a:lnTo>
                  <a:lnTo>
                    <a:pt x="54323" y="606"/>
                  </a:lnTo>
                  <a:lnTo>
                    <a:pt x="39393" y="28027"/>
                  </a:lnTo>
                  <a:lnTo>
                    <a:pt x="28423" y="49451"/>
                  </a:lnTo>
                  <a:lnTo>
                    <a:pt x="16491" y="73084"/>
                  </a:lnTo>
                  <a:lnTo>
                    <a:pt x="7896" y="99580"/>
                  </a:lnTo>
                  <a:lnTo>
                    <a:pt x="2429" y="125702"/>
                  </a:lnTo>
                  <a:lnTo>
                    <a:pt x="0" y="146720"/>
                  </a:lnTo>
                  <a:lnTo>
                    <a:pt x="1469" y="154864"/>
                  </a:lnTo>
                  <a:lnTo>
                    <a:pt x="8745" y="167677"/>
                  </a:lnTo>
                  <a:lnTo>
                    <a:pt x="14354" y="171658"/>
                  </a:lnTo>
                  <a:lnTo>
                    <a:pt x="28113" y="176081"/>
                  </a:lnTo>
                  <a:lnTo>
                    <a:pt x="39872" y="176166"/>
                  </a:lnTo>
                  <a:lnTo>
                    <a:pt x="55206" y="1732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951"/>
            <p:cNvSpPr/>
            <p:nvPr>
              <p:custDataLst>
                <p:tags r:id="rId85"/>
              </p:custDataLst>
            </p:nvPr>
          </p:nvSpPr>
          <p:spPr>
            <a:xfrm>
              <a:off x="3524250" y="29718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0"/>
                  </a:moveTo>
                  <a:lnTo>
                    <a:pt x="0" y="0"/>
                  </a:lnTo>
                  <a:lnTo>
                    <a:pt x="19459" y="6907"/>
                  </a:lnTo>
                  <a:lnTo>
                    <a:pt x="44571" y="10984"/>
                  </a:lnTo>
                  <a:lnTo>
                    <a:pt x="69886" y="12192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952"/>
            <p:cNvSpPr/>
            <p:nvPr>
              <p:custDataLst>
                <p:tags r:id="rId86"/>
              </p:custDataLst>
            </p:nvPr>
          </p:nvSpPr>
          <p:spPr>
            <a:xfrm>
              <a:off x="3683000" y="29654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10845" y="706"/>
                  </a:lnTo>
                  <a:lnTo>
                    <a:pt x="38692" y="5467"/>
                  </a:lnTo>
                  <a:lnTo>
                    <a:pt x="66570" y="10540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953"/>
            <p:cNvSpPr/>
            <p:nvPr>
              <p:custDataLst>
                <p:tags r:id="rId87"/>
              </p:custDataLst>
            </p:nvPr>
          </p:nvSpPr>
          <p:spPr>
            <a:xfrm>
              <a:off x="3714750" y="2946400"/>
              <a:ext cx="19051" cy="63501"/>
            </a:xfrm>
            <a:custGeom>
              <a:avLst/>
              <a:gdLst/>
              <a:ahLst/>
              <a:cxnLst/>
              <a:rect l="0" t="0" r="0" b="0"/>
              <a:pathLst>
                <a:path w="19051" h="63501">
                  <a:moveTo>
                    <a:pt x="19050" y="0"/>
                  </a:moveTo>
                  <a:lnTo>
                    <a:pt x="19050" y="0"/>
                  </a:lnTo>
                  <a:lnTo>
                    <a:pt x="4745" y="23144"/>
                  </a:lnTo>
                  <a:lnTo>
                    <a:pt x="937" y="44553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954"/>
            <p:cNvSpPr/>
            <p:nvPr>
              <p:custDataLst>
                <p:tags r:id="rId88"/>
              </p:custDataLst>
            </p:nvPr>
          </p:nvSpPr>
          <p:spPr>
            <a:xfrm>
              <a:off x="3875251" y="2933700"/>
              <a:ext cx="85814" cy="112803"/>
            </a:xfrm>
            <a:custGeom>
              <a:avLst/>
              <a:gdLst/>
              <a:ahLst/>
              <a:cxnLst/>
              <a:rect l="0" t="0" r="0" b="0"/>
              <a:pathLst>
                <a:path w="85814" h="112803">
                  <a:moveTo>
                    <a:pt x="55399" y="0"/>
                  </a:moveTo>
                  <a:lnTo>
                    <a:pt x="55399" y="0"/>
                  </a:lnTo>
                  <a:lnTo>
                    <a:pt x="48657" y="3371"/>
                  </a:lnTo>
                  <a:lnTo>
                    <a:pt x="37723" y="15580"/>
                  </a:lnTo>
                  <a:lnTo>
                    <a:pt x="33432" y="24799"/>
                  </a:lnTo>
                  <a:lnTo>
                    <a:pt x="24733" y="48256"/>
                  </a:lnTo>
                  <a:lnTo>
                    <a:pt x="25077" y="49104"/>
                  </a:lnTo>
                  <a:lnTo>
                    <a:pt x="26012" y="49669"/>
                  </a:lnTo>
                  <a:lnTo>
                    <a:pt x="27341" y="50046"/>
                  </a:lnTo>
                  <a:lnTo>
                    <a:pt x="28932" y="48886"/>
                  </a:lnTo>
                  <a:lnTo>
                    <a:pt x="39969" y="34163"/>
                  </a:lnTo>
                  <a:lnTo>
                    <a:pt x="41486" y="29765"/>
                  </a:lnTo>
                  <a:lnTo>
                    <a:pt x="43301" y="28310"/>
                  </a:lnTo>
                  <a:lnTo>
                    <a:pt x="49081" y="26693"/>
                  </a:lnTo>
                  <a:lnTo>
                    <a:pt x="51893" y="26968"/>
                  </a:lnTo>
                  <a:lnTo>
                    <a:pt x="67054" y="34352"/>
                  </a:lnTo>
                  <a:lnTo>
                    <a:pt x="73044" y="42078"/>
                  </a:lnTo>
                  <a:lnTo>
                    <a:pt x="84141" y="69668"/>
                  </a:lnTo>
                  <a:lnTo>
                    <a:pt x="85813" y="79412"/>
                  </a:lnTo>
                  <a:lnTo>
                    <a:pt x="81564" y="104469"/>
                  </a:lnTo>
                  <a:lnTo>
                    <a:pt x="75495" y="108284"/>
                  </a:lnTo>
                  <a:lnTo>
                    <a:pt x="65036" y="111626"/>
                  </a:lnTo>
                  <a:lnTo>
                    <a:pt x="43987" y="112802"/>
                  </a:lnTo>
                  <a:lnTo>
                    <a:pt x="19435" y="107236"/>
                  </a:lnTo>
                  <a:lnTo>
                    <a:pt x="0" y="101930"/>
                  </a:lnTo>
                  <a:lnTo>
                    <a:pt x="122" y="101114"/>
                  </a:lnTo>
                  <a:lnTo>
                    <a:pt x="459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955"/>
            <p:cNvSpPr/>
            <p:nvPr>
              <p:custDataLst>
                <p:tags r:id="rId89"/>
              </p:custDataLst>
            </p:nvPr>
          </p:nvSpPr>
          <p:spPr>
            <a:xfrm>
              <a:off x="4019428" y="2870200"/>
              <a:ext cx="76323" cy="172521"/>
            </a:xfrm>
            <a:custGeom>
              <a:avLst/>
              <a:gdLst/>
              <a:ahLst/>
              <a:cxnLst/>
              <a:rect l="0" t="0" r="0" b="0"/>
              <a:pathLst>
                <a:path w="76323" h="172521">
                  <a:moveTo>
                    <a:pt x="38222" y="0"/>
                  </a:moveTo>
                  <a:lnTo>
                    <a:pt x="38222" y="0"/>
                  </a:lnTo>
                  <a:lnTo>
                    <a:pt x="34851" y="24419"/>
                  </a:lnTo>
                  <a:lnTo>
                    <a:pt x="26013" y="54272"/>
                  </a:lnTo>
                  <a:lnTo>
                    <a:pt x="16568" y="79625"/>
                  </a:lnTo>
                  <a:lnTo>
                    <a:pt x="6725" y="105944"/>
                  </a:lnTo>
                  <a:lnTo>
                    <a:pt x="0" y="129401"/>
                  </a:lnTo>
                  <a:lnTo>
                    <a:pt x="40" y="139184"/>
                  </a:lnTo>
                  <a:lnTo>
                    <a:pt x="5730" y="155698"/>
                  </a:lnTo>
                  <a:lnTo>
                    <a:pt x="15315" y="166331"/>
                  </a:lnTo>
                  <a:lnTo>
                    <a:pt x="20834" y="170154"/>
                  </a:lnTo>
                  <a:lnTo>
                    <a:pt x="36373" y="172520"/>
                  </a:lnTo>
                  <a:lnTo>
                    <a:pt x="59311" y="169885"/>
                  </a:lnTo>
                  <a:lnTo>
                    <a:pt x="76322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956"/>
            <p:cNvSpPr/>
            <p:nvPr>
              <p:custDataLst>
                <p:tags r:id="rId90"/>
              </p:custDataLst>
            </p:nvPr>
          </p:nvSpPr>
          <p:spPr>
            <a:xfrm>
              <a:off x="3994150" y="29527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2117" y="8336"/>
                  </a:lnTo>
                  <a:lnTo>
                    <a:pt x="29886" y="6612"/>
                  </a:lnTo>
                  <a:lnTo>
                    <a:pt x="53619" y="6427"/>
                  </a:lnTo>
                  <a:lnTo>
                    <a:pt x="84100" y="2001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957"/>
            <p:cNvSpPr/>
            <p:nvPr>
              <p:custDataLst>
                <p:tags r:id="rId91"/>
              </p:custDataLst>
            </p:nvPr>
          </p:nvSpPr>
          <p:spPr>
            <a:xfrm>
              <a:off x="4203700" y="2863850"/>
              <a:ext cx="28197" cy="190501"/>
            </a:xfrm>
            <a:custGeom>
              <a:avLst/>
              <a:gdLst/>
              <a:ahLst/>
              <a:cxnLst/>
              <a:rect l="0" t="0" r="0" b="0"/>
              <a:pathLst>
                <a:path w="28197" h="190501">
                  <a:moveTo>
                    <a:pt x="6350" y="0"/>
                  </a:moveTo>
                  <a:lnTo>
                    <a:pt x="6350" y="0"/>
                  </a:lnTo>
                  <a:lnTo>
                    <a:pt x="16463" y="13484"/>
                  </a:lnTo>
                  <a:lnTo>
                    <a:pt x="21428" y="31393"/>
                  </a:lnTo>
                  <a:lnTo>
                    <a:pt x="24340" y="53463"/>
                  </a:lnTo>
                  <a:lnTo>
                    <a:pt x="27987" y="77384"/>
                  </a:lnTo>
                  <a:lnTo>
                    <a:pt x="28196" y="102126"/>
                  </a:lnTo>
                  <a:lnTo>
                    <a:pt x="25937" y="125823"/>
                  </a:lnTo>
                  <a:lnTo>
                    <a:pt x="19993" y="154324"/>
                  </a:lnTo>
                  <a:lnTo>
                    <a:pt x="3370" y="185617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7" name="SMARTInkShape-Group210"/>
          <p:cNvGrpSpPr/>
          <p:nvPr/>
        </p:nvGrpSpPr>
        <p:grpSpPr>
          <a:xfrm>
            <a:off x="2409629" y="3054350"/>
            <a:ext cx="447872" cy="219249"/>
            <a:chOff x="2409629" y="3054350"/>
            <a:chExt cx="447872" cy="219249"/>
          </a:xfrm>
        </p:grpSpPr>
        <p:sp>
          <p:nvSpPr>
            <p:cNvPr id="222" name="SMARTInkShape-958"/>
            <p:cNvSpPr/>
            <p:nvPr>
              <p:custDataLst>
                <p:tags r:id="rId76"/>
              </p:custDataLst>
            </p:nvPr>
          </p:nvSpPr>
          <p:spPr>
            <a:xfrm>
              <a:off x="2457450" y="3162562"/>
              <a:ext cx="110449" cy="111037"/>
            </a:xfrm>
            <a:custGeom>
              <a:avLst/>
              <a:gdLst/>
              <a:ahLst/>
              <a:cxnLst/>
              <a:rect l="0" t="0" r="0" b="0"/>
              <a:pathLst>
                <a:path w="110449" h="111037">
                  <a:moveTo>
                    <a:pt x="0" y="6088"/>
                  </a:moveTo>
                  <a:lnTo>
                    <a:pt x="0" y="6088"/>
                  </a:lnTo>
                  <a:lnTo>
                    <a:pt x="0" y="0"/>
                  </a:lnTo>
                  <a:lnTo>
                    <a:pt x="0" y="29284"/>
                  </a:lnTo>
                  <a:lnTo>
                    <a:pt x="1411" y="47441"/>
                  </a:lnTo>
                  <a:lnTo>
                    <a:pt x="10139" y="72825"/>
                  </a:lnTo>
                  <a:lnTo>
                    <a:pt x="17676" y="87254"/>
                  </a:lnTo>
                  <a:lnTo>
                    <a:pt x="29493" y="98842"/>
                  </a:lnTo>
                  <a:lnTo>
                    <a:pt x="44153" y="107284"/>
                  </a:lnTo>
                  <a:lnTo>
                    <a:pt x="60075" y="111036"/>
                  </a:lnTo>
                  <a:lnTo>
                    <a:pt x="81535" y="109777"/>
                  </a:lnTo>
                  <a:lnTo>
                    <a:pt x="101299" y="101565"/>
                  </a:lnTo>
                  <a:lnTo>
                    <a:pt x="105633" y="97961"/>
                  </a:lnTo>
                  <a:lnTo>
                    <a:pt x="110448" y="90194"/>
                  </a:lnTo>
                  <a:lnTo>
                    <a:pt x="110321" y="85442"/>
                  </a:lnTo>
                  <a:lnTo>
                    <a:pt x="101600" y="632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959"/>
            <p:cNvSpPr/>
            <p:nvPr>
              <p:custDataLst>
                <p:tags r:id="rId77"/>
              </p:custDataLst>
            </p:nvPr>
          </p:nvSpPr>
          <p:spPr>
            <a:xfrm>
              <a:off x="2409629" y="3155950"/>
              <a:ext cx="98622" cy="107951"/>
            </a:xfrm>
            <a:custGeom>
              <a:avLst/>
              <a:gdLst/>
              <a:ahLst/>
              <a:cxnLst/>
              <a:rect l="0" t="0" r="0" b="0"/>
              <a:pathLst>
                <a:path w="98622" h="107951">
                  <a:moveTo>
                    <a:pt x="3371" y="107950"/>
                  </a:moveTo>
                  <a:lnTo>
                    <a:pt x="3371" y="107950"/>
                  </a:lnTo>
                  <a:lnTo>
                    <a:pt x="0" y="107950"/>
                  </a:lnTo>
                  <a:lnTo>
                    <a:pt x="418" y="106538"/>
                  </a:lnTo>
                  <a:lnTo>
                    <a:pt x="21701" y="80160"/>
                  </a:lnTo>
                  <a:lnTo>
                    <a:pt x="52043" y="50877"/>
                  </a:lnTo>
                  <a:lnTo>
                    <a:pt x="77270" y="22410"/>
                  </a:lnTo>
                  <a:lnTo>
                    <a:pt x="986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960"/>
            <p:cNvSpPr/>
            <p:nvPr>
              <p:custDataLst>
                <p:tags r:id="rId78"/>
              </p:custDataLst>
            </p:nvPr>
          </p:nvSpPr>
          <p:spPr>
            <a:xfrm>
              <a:off x="2495550" y="3054350"/>
              <a:ext cx="1" cy="31751"/>
            </a:xfrm>
            <a:custGeom>
              <a:avLst/>
              <a:gdLst/>
              <a:ahLst/>
              <a:cxnLst/>
              <a:rect l="0" t="0" r="0" b="0"/>
              <a:pathLst>
                <a:path w="1" h="31751">
                  <a:moveTo>
                    <a:pt x="0" y="31750"/>
                  </a:moveTo>
                  <a:lnTo>
                    <a:pt x="0" y="317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961"/>
            <p:cNvSpPr/>
            <p:nvPr>
              <p:custDataLst>
                <p:tags r:id="rId79"/>
              </p:custDataLst>
            </p:nvPr>
          </p:nvSpPr>
          <p:spPr>
            <a:xfrm>
              <a:off x="2693694" y="3138591"/>
              <a:ext cx="121896" cy="57992"/>
            </a:xfrm>
            <a:custGeom>
              <a:avLst/>
              <a:gdLst/>
              <a:ahLst/>
              <a:cxnLst/>
              <a:rect l="0" t="0" r="0" b="0"/>
              <a:pathLst>
                <a:path w="121896" h="57992">
                  <a:moveTo>
                    <a:pt x="5056" y="55459"/>
                  </a:moveTo>
                  <a:lnTo>
                    <a:pt x="5056" y="55459"/>
                  </a:lnTo>
                  <a:lnTo>
                    <a:pt x="1685" y="52088"/>
                  </a:lnTo>
                  <a:lnTo>
                    <a:pt x="30" y="46670"/>
                  </a:lnTo>
                  <a:lnTo>
                    <a:pt x="0" y="38853"/>
                  </a:lnTo>
                  <a:lnTo>
                    <a:pt x="2339" y="28323"/>
                  </a:lnTo>
                  <a:lnTo>
                    <a:pt x="10993" y="13866"/>
                  </a:lnTo>
                  <a:lnTo>
                    <a:pt x="19123" y="4016"/>
                  </a:lnTo>
                  <a:lnTo>
                    <a:pt x="25654" y="845"/>
                  </a:lnTo>
                  <a:lnTo>
                    <a:pt x="29372" y="0"/>
                  </a:lnTo>
                  <a:lnTo>
                    <a:pt x="32555" y="142"/>
                  </a:lnTo>
                  <a:lnTo>
                    <a:pt x="37974" y="2181"/>
                  </a:lnTo>
                  <a:lnTo>
                    <a:pt x="51734" y="10667"/>
                  </a:lnTo>
                  <a:lnTo>
                    <a:pt x="59433" y="20029"/>
                  </a:lnTo>
                  <a:lnTo>
                    <a:pt x="73496" y="39915"/>
                  </a:lnTo>
                  <a:lnTo>
                    <a:pt x="89862" y="52362"/>
                  </a:lnTo>
                  <a:lnTo>
                    <a:pt x="98251" y="57140"/>
                  </a:lnTo>
                  <a:lnTo>
                    <a:pt x="101759" y="57991"/>
                  </a:lnTo>
                  <a:lnTo>
                    <a:pt x="104802" y="57853"/>
                  </a:lnTo>
                  <a:lnTo>
                    <a:pt x="107537" y="57055"/>
                  </a:lnTo>
                  <a:lnTo>
                    <a:pt x="112457" y="52405"/>
                  </a:lnTo>
                  <a:lnTo>
                    <a:pt x="119193" y="39973"/>
                  </a:lnTo>
                  <a:lnTo>
                    <a:pt x="121364" y="34551"/>
                  </a:lnTo>
                  <a:lnTo>
                    <a:pt x="121895" y="24765"/>
                  </a:lnTo>
                  <a:lnTo>
                    <a:pt x="119356" y="11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962"/>
            <p:cNvSpPr/>
            <p:nvPr>
              <p:custDataLst>
                <p:tags r:id="rId80"/>
              </p:custDataLst>
            </p:nvPr>
          </p:nvSpPr>
          <p:spPr>
            <a:xfrm>
              <a:off x="2736850" y="3200400"/>
              <a:ext cx="120651" cy="47040"/>
            </a:xfrm>
            <a:custGeom>
              <a:avLst/>
              <a:gdLst/>
              <a:ahLst/>
              <a:cxnLst/>
              <a:rect l="0" t="0" r="0" b="0"/>
              <a:pathLst>
                <a:path w="120651" h="47040">
                  <a:moveTo>
                    <a:pt x="0" y="25400"/>
                  </a:moveTo>
                  <a:lnTo>
                    <a:pt x="0" y="25400"/>
                  </a:lnTo>
                  <a:lnTo>
                    <a:pt x="20980" y="6301"/>
                  </a:lnTo>
                  <a:lnTo>
                    <a:pt x="28375" y="2800"/>
                  </a:lnTo>
                  <a:lnTo>
                    <a:pt x="36365" y="1244"/>
                  </a:lnTo>
                  <a:lnTo>
                    <a:pt x="40471" y="2241"/>
                  </a:lnTo>
                  <a:lnTo>
                    <a:pt x="52992" y="10385"/>
                  </a:lnTo>
                  <a:lnTo>
                    <a:pt x="81982" y="33329"/>
                  </a:lnTo>
                  <a:lnTo>
                    <a:pt x="100105" y="46217"/>
                  </a:lnTo>
                  <a:lnTo>
                    <a:pt x="103426" y="47039"/>
                  </a:lnTo>
                  <a:lnTo>
                    <a:pt x="106345" y="46882"/>
                  </a:lnTo>
                  <a:lnTo>
                    <a:pt x="108997" y="46071"/>
                  </a:lnTo>
                  <a:lnTo>
                    <a:pt x="110765" y="44825"/>
                  </a:lnTo>
                  <a:lnTo>
                    <a:pt x="111943" y="43289"/>
                  </a:lnTo>
                  <a:lnTo>
                    <a:pt x="112729" y="41559"/>
                  </a:lnTo>
                  <a:lnTo>
                    <a:pt x="114914" y="11584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1" name="SMARTInkShape-Group211"/>
          <p:cNvGrpSpPr/>
          <p:nvPr/>
        </p:nvGrpSpPr>
        <p:grpSpPr>
          <a:xfrm>
            <a:off x="1648157" y="2474680"/>
            <a:ext cx="263194" cy="216497"/>
            <a:chOff x="1648157" y="2474680"/>
            <a:chExt cx="263194" cy="216497"/>
          </a:xfrm>
        </p:grpSpPr>
        <p:sp>
          <p:nvSpPr>
            <p:cNvPr id="228" name="SMARTInkShape-963"/>
            <p:cNvSpPr/>
            <p:nvPr>
              <p:custDataLst>
                <p:tags r:id="rId73"/>
              </p:custDataLst>
            </p:nvPr>
          </p:nvSpPr>
          <p:spPr>
            <a:xfrm>
              <a:off x="1648157" y="2587611"/>
              <a:ext cx="108061" cy="103566"/>
            </a:xfrm>
            <a:custGeom>
              <a:avLst/>
              <a:gdLst/>
              <a:ahLst/>
              <a:cxnLst/>
              <a:rect l="0" t="0" r="0" b="0"/>
              <a:pathLst>
                <a:path w="108061" h="103566">
                  <a:moveTo>
                    <a:pt x="66343" y="22239"/>
                  </a:moveTo>
                  <a:lnTo>
                    <a:pt x="66343" y="22239"/>
                  </a:lnTo>
                  <a:lnTo>
                    <a:pt x="66343" y="15497"/>
                  </a:lnTo>
                  <a:lnTo>
                    <a:pt x="65638" y="13511"/>
                  </a:lnTo>
                  <a:lnTo>
                    <a:pt x="64462" y="12187"/>
                  </a:lnTo>
                  <a:lnTo>
                    <a:pt x="62972" y="11304"/>
                  </a:lnTo>
                  <a:lnTo>
                    <a:pt x="50763" y="13433"/>
                  </a:lnTo>
                  <a:lnTo>
                    <a:pt x="33740" y="28645"/>
                  </a:lnTo>
                  <a:lnTo>
                    <a:pt x="22032" y="47655"/>
                  </a:lnTo>
                  <a:lnTo>
                    <a:pt x="16113" y="70160"/>
                  </a:lnTo>
                  <a:lnTo>
                    <a:pt x="17334" y="69709"/>
                  </a:lnTo>
                  <a:lnTo>
                    <a:pt x="22454" y="65444"/>
                  </a:lnTo>
                  <a:lnTo>
                    <a:pt x="36533" y="41069"/>
                  </a:lnTo>
                  <a:lnTo>
                    <a:pt x="48721" y="12840"/>
                  </a:lnTo>
                  <a:lnTo>
                    <a:pt x="57767" y="0"/>
                  </a:lnTo>
                  <a:lnTo>
                    <a:pt x="59214" y="1063"/>
                  </a:lnTo>
                  <a:lnTo>
                    <a:pt x="72007" y="27002"/>
                  </a:lnTo>
                  <a:lnTo>
                    <a:pt x="92156" y="53675"/>
                  </a:lnTo>
                  <a:lnTo>
                    <a:pt x="104644" y="72241"/>
                  </a:lnTo>
                  <a:lnTo>
                    <a:pt x="108060" y="82327"/>
                  </a:lnTo>
                  <a:lnTo>
                    <a:pt x="107697" y="91513"/>
                  </a:lnTo>
                  <a:lnTo>
                    <a:pt x="106612" y="95938"/>
                  </a:lnTo>
                  <a:lnTo>
                    <a:pt x="102361" y="98889"/>
                  </a:lnTo>
                  <a:lnTo>
                    <a:pt x="79524" y="103041"/>
                  </a:lnTo>
                  <a:lnTo>
                    <a:pt x="51120" y="103565"/>
                  </a:lnTo>
                  <a:lnTo>
                    <a:pt x="25222" y="98860"/>
                  </a:lnTo>
                  <a:lnTo>
                    <a:pt x="694" y="87745"/>
                  </a:lnTo>
                  <a:lnTo>
                    <a:pt x="0" y="87077"/>
                  </a:lnTo>
                  <a:lnTo>
                    <a:pt x="242" y="86631"/>
                  </a:lnTo>
                  <a:lnTo>
                    <a:pt x="2843" y="85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964"/>
            <p:cNvSpPr/>
            <p:nvPr>
              <p:custDataLst>
                <p:tags r:id="rId74"/>
              </p:custDataLst>
            </p:nvPr>
          </p:nvSpPr>
          <p:spPr>
            <a:xfrm>
              <a:off x="1820791" y="2474680"/>
              <a:ext cx="90560" cy="185200"/>
            </a:xfrm>
            <a:custGeom>
              <a:avLst/>
              <a:gdLst/>
              <a:ahLst/>
              <a:cxnLst/>
              <a:rect l="0" t="0" r="0" b="0"/>
              <a:pathLst>
                <a:path w="90560" h="185200">
                  <a:moveTo>
                    <a:pt x="46109" y="8170"/>
                  </a:moveTo>
                  <a:lnTo>
                    <a:pt x="46109" y="8170"/>
                  </a:lnTo>
                  <a:lnTo>
                    <a:pt x="49480" y="1428"/>
                  </a:lnTo>
                  <a:lnTo>
                    <a:pt x="49767" y="147"/>
                  </a:lnTo>
                  <a:lnTo>
                    <a:pt x="49253" y="0"/>
                  </a:lnTo>
                  <a:lnTo>
                    <a:pt x="48205" y="606"/>
                  </a:lnTo>
                  <a:lnTo>
                    <a:pt x="36384" y="23975"/>
                  </a:lnTo>
                  <a:lnTo>
                    <a:pt x="28616" y="47179"/>
                  </a:lnTo>
                  <a:lnTo>
                    <a:pt x="18579" y="73956"/>
                  </a:lnTo>
                  <a:lnTo>
                    <a:pt x="8474" y="101614"/>
                  </a:lnTo>
                  <a:lnTo>
                    <a:pt x="1630" y="128017"/>
                  </a:lnTo>
                  <a:lnTo>
                    <a:pt x="0" y="150100"/>
                  </a:lnTo>
                  <a:lnTo>
                    <a:pt x="553" y="159940"/>
                  </a:lnTo>
                  <a:lnTo>
                    <a:pt x="4450" y="167911"/>
                  </a:lnTo>
                  <a:lnTo>
                    <a:pt x="18186" y="180531"/>
                  </a:lnTo>
                  <a:lnTo>
                    <a:pt x="36051" y="185199"/>
                  </a:lnTo>
                  <a:lnTo>
                    <a:pt x="55044" y="184216"/>
                  </a:lnTo>
                  <a:lnTo>
                    <a:pt x="72893" y="179075"/>
                  </a:lnTo>
                  <a:lnTo>
                    <a:pt x="78782" y="175729"/>
                  </a:lnTo>
                  <a:lnTo>
                    <a:pt x="82708" y="172087"/>
                  </a:lnTo>
                  <a:lnTo>
                    <a:pt x="90559" y="1605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965"/>
            <p:cNvSpPr/>
            <p:nvPr>
              <p:custDataLst>
                <p:tags r:id="rId75"/>
              </p:custDataLst>
            </p:nvPr>
          </p:nvSpPr>
          <p:spPr>
            <a:xfrm>
              <a:off x="1790700" y="256540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0"/>
                  </a:moveTo>
                  <a:lnTo>
                    <a:pt x="0" y="0"/>
                  </a:lnTo>
                  <a:lnTo>
                    <a:pt x="25348" y="4364"/>
                  </a:lnTo>
                  <a:lnTo>
                    <a:pt x="54156" y="5761"/>
                  </a:lnTo>
                  <a:lnTo>
                    <a:pt x="84328" y="6176"/>
                  </a:lnTo>
                  <a:lnTo>
                    <a:pt x="120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6" name="SMARTInkShape-Group212"/>
          <p:cNvGrpSpPr/>
          <p:nvPr/>
        </p:nvGrpSpPr>
        <p:grpSpPr>
          <a:xfrm>
            <a:off x="1062417" y="2559050"/>
            <a:ext cx="398084" cy="150744"/>
            <a:chOff x="1062417" y="2559050"/>
            <a:chExt cx="398084" cy="150744"/>
          </a:xfrm>
        </p:grpSpPr>
        <p:sp>
          <p:nvSpPr>
            <p:cNvPr id="232" name="SMARTInkShape-966"/>
            <p:cNvSpPr/>
            <p:nvPr>
              <p:custDataLst>
                <p:tags r:id="rId69"/>
              </p:custDataLst>
            </p:nvPr>
          </p:nvSpPr>
          <p:spPr>
            <a:xfrm>
              <a:off x="1062417" y="2609850"/>
              <a:ext cx="60861" cy="99944"/>
            </a:xfrm>
            <a:custGeom>
              <a:avLst/>
              <a:gdLst/>
              <a:ahLst/>
              <a:cxnLst/>
              <a:rect l="0" t="0" r="0" b="0"/>
              <a:pathLst>
                <a:path w="60861" h="99944">
                  <a:moveTo>
                    <a:pt x="48833" y="0"/>
                  </a:moveTo>
                  <a:lnTo>
                    <a:pt x="48833" y="0"/>
                  </a:lnTo>
                  <a:lnTo>
                    <a:pt x="34330" y="705"/>
                  </a:lnTo>
                  <a:lnTo>
                    <a:pt x="22115" y="5069"/>
                  </a:lnTo>
                  <a:lnTo>
                    <a:pt x="16262" y="8838"/>
                  </a:lnTo>
                  <a:lnTo>
                    <a:pt x="13190" y="16628"/>
                  </a:lnTo>
                  <a:lnTo>
                    <a:pt x="12371" y="21669"/>
                  </a:lnTo>
                  <a:lnTo>
                    <a:pt x="17106" y="32914"/>
                  </a:lnTo>
                  <a:lnTo>
                    <a:pt x="43322" y="62948"/>
                  </a:lnTo>
                  <a:lnTo>
                    <a:pt x="55556" y="72897"/>
                  </a:lnTo>
                  <a:lnTo>
                    <a:pt x="58960" y="77526"/>
                  </a:lnTo>
                  <a:lnTo>
                    <a:pt x="60523" y="82023"/>
                  </a:lnTo>
                  <a:lnTo>
                    <a:pt x="60860" y="86432"/>
                  </a:lnTo>
                  <a:lnTo>
                    <a:pt x="58968" y="90077"/>
                  </a:lnTo>
                  <a:lnTo>
                    <a:pt x="51221" y="96008"/>
                  </a:lnTo>
                  <a:lnTo>
                    <a:pt x="34959" y="99943"/>
                  </a:lnTo>
                  <a:lnTo>
                    <a:pt x="16735" y="97738"/>
                  </a:lnTo>
                  <a:lnTo>
                    <a:pt x="7992" y="92593"/>
                  </a:lnTo>
                  <a:lnTo>
                    <a:pt x="2459" y="86308"/>
                  </a:lnTo>
                  <a:lnTo>
                    <a:pt x="0" y="81163"/>
                  </a:lnTo>
                  <a:lnTo>
                    <a:pt x="1461" y="78803"/>
                  </a:lnTo>
                  <a:lnTo>
                    <a:pt x="17083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967"/>
            <p:cNvSpPr/>
            <p:nvPr>
              <p:custDataLst>
                <p:tags r:id="rId70"/>
              </p:custDataLst>
            </p:nvPr>
          </p:nvSpPr>
          <p:spPr>
            <a:xfrm>
              <a:off x="1182060" y="2615164"/>
              <a:ext cx="145091" cy="70887"/>
            </a:xfrm>
            <a:custGeom>
              <a:avLst/>
              <a:gdLst/>
              <a:ahLst/>
              <a:cxnLst/>
              <a:rect l="0" t="0" r="0" b="0"/>
              <a:pathLst>
                <a:path w="145091" h="70887">
                  <a:moveTo>
                    <a:pt x="11740" y="1036"/>
                  </a:moveTo>
                  <a:lnTo>
                    <a:pt x="11740" y="1036"/>
                  </a:lnTo>
                  <a:lnTo>
                    <a:pt x="6273" y="1036"/>
                  </a:lnTo>
                  <a:lnTo>
                    <a:pt x="2281" y="11149"/>
                  </a:lnTo>
                  <a:lnTo>
                    <a:pt x="0" y="27551"/>
                  </a:lnTo>
                  <a:lnTo>
                    <a:pt x="2696" y="45816"/>
                  </a:lnTo>
                  <a:lnTo>
                    <a:pt x="7963" y="57892"/>
                  </a:lnTo>
                  <a:lnTo>
                    <a:pt x="13992" y="65938"/>
                  </a:lnTo>
                  <a:lnTo>
                    <a:pt x="16769" y="66882"/>
                  </a:lnTo>
                  <a:lnTo>
                    <a:pt x="23618" y="66049"/>
                  </a:lnTo>
                  <a:lnTo>
                    <a:pt x="35407" y="58242"/>
                  </a:lnTo>
                  <a:lnTo>
                    <a:pt x="47837" y="40250"/>
                  </a:lnTo>
                  <a:lnTo>
                    <a:pt x="59610" y="11003"/>
                  </a:lnTo>
                  <a:lnTo>
                    <a:pt x="65827" y="540"/>
                  </a:lnTo>
                  <a:lnTo>
                    <a:pt x="66848" y="0"/>
                  </a:lnTo>
                  <a:lnTo>
                    <a:pt x="67529" y="345"/>
                  </a:lnTo>
                  <a:lnTo>
                    <a:pt x="71858" y="7573"/>
                  </a:lnTo>
                  <a:lnTo>
                    <a:pt x="76676" y="38673"/>
                  </a:lnTo>
                  <a:lnTo>
                    <a:pt x="82016" y="54286"/>
                  </a:lnTo>
                  <a:lnTo>
                    <a:pt x="86770" y="62511"/>
                  </a:lnTo>
                  <a:lnTo>
                    <a:pt x="87865" y="63186"/>
                  </a:lnTo>
                  <a:lnTo>
                    <a:pt x="90964" y="63936"/>
                  </a:lnTo>
                  <a:lnTo>
                    <a:pt x="92778" y="62725"/>
                  </a:lnTo>
                  <a:lnTo>
                    <a:pt x="102641" y="46879"/>
                  </a:lnTo>
                  <a:lnTo>
                    <a:pt x="110702" y="34111"/>
                  </a:lnTo>
                  <a:lnTo>
                    <a:pt x="125729" y="20400"/>
                  </a:lnTo>
                  <a:lnTo>
                    <a:pt x="132487" y="16698"/>
                  </a:lnTo>
                  <a:lnTo>
                    <a:pt x="134571" y="17121"/>
                  </a:lnTo>
                  <a:lnTo>
                    <a:pt x="135961" y="18815"/>
                  </a:lnTo>
                  <a:lnTo>
                    <a:pt x="137505" y="24460"/>
                  </a:lnTo>
                  <a:lnTo>
                    <a:pt x="139337" y="52165"/>
                  </a:lnTo>
                  <a:lnTo>
                    <a:pt x="145090" y="708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968"/>
            <p:cNvSpPr/>
            <p:nvPr>
              <p:custDataLst>
                <p:tags r:id="rId71"/>
              </p:custDataLst>
            </p:nvPr>
          </p:nvSpPr>
          <p:spPr>
            <a:xfrm>
              <a:off x="1358417" y="2624315"/>
              <a:ext cx="102084" cy="76441"/>
            </a:xfrm>
            <a:custGeom>
              <a:avLst/>
              <a:gdLst/>
              <a:ahLst/>
              <a:cxnLst/>
              <a:rect l="0" t="0" r="0" b="0"/>
              <a:pathLst>
                <a:path w="102084" h="76441">
                  <a:moveTo>
                    <a:pt x="51283" y="10935"/>
                  </a:moveTo>
                  <a:lnTo>
                    <a:pt x="51283" y="10935"/>
                  </a:lnTo>
                  <a:lnTo>
                    <a:pt x="47912" y="4193"/>
                  </a:lnTo>
                  <a:lnTo>
                    <a:pt x="45508" y="2207"/>
                  </a:lnTo>
                  <a:lnTo>
                    <a:pt x="39074" y="0"/>
                  </a:lnTo>
                  <a:lnTo>
                    <a:pt x="35383" y="823"/>
                  </a:lnTo>
                  <a:lnTo>
                    <a:pt x="27518" y="5500"/>
                  </a:lnTo>
                  <a:lnTo>
                    <a:pt x="2557" y="33602"/>
                  </a:lnTo>
                  <a:lnTo>
                    <a:pt x="455" y="38746"/>
                  </a:lnTo>
                  <a:lnTo>
                    <a:pt x="0" y="50107"/>
                  </a:lnTo>
                  <a:lnTo>
                    <a:pt x="1572" y="53983"/>
                  </a:lnTo>
                  <a:lnTo>
                    <a:pt x="4031" y="56567"/>
                  </a:lnTo>
                  <a:lnTo>
                    <a:pt x="7082" y="58289"/>
                  </a:lnTo>
                  <a:lnTo>
                    <a:pt x="21488" y="60714"/>
                  </a:lnTo>
                  <a:lnTo>
                    <a:pt x="35791" y="58061"/>
                  </a:lnTo>
                  <a:lnTo>
                    <a:pt x="48966" y="49436"/>
                  </a:lnTo>
                  <a:lnTo>
                    <a:pt x="53781" y="40041"/>
                  </a:lnTo>
                  <a:lnTo>
                    <a:pt x="57408" y="19128"/>
                  </a:lnTo>
                  <a:lnTo>
                    <a:pt x="54195" y="24573"/>
                  </a:lnTo>
                  <a:lnTo>
                    <a:pt x="48775" y="38494"/>
                  </a:lnTo>
                  <a:lnTo>
                    <a:pt x="48522" y="48113"/>
                  </a:lnTo>
                  <a:lnTo>
                    <a:pt x="49443" y="52654"/>
                  </a:lnTo>
                  <a:lnTo>
                    <a:pt x="56109" y="61462"/>
                  </a:lnTo>
                  <a:lnTo>
                    <a:pt x="74265" y="75243"/>
                  </a:lnTo>
                  <a:lnTo>
                    <a:pt x="84781" y="76440"/>
                  </a:lnTo>
                  <a:lnTo>
                    <a:pt x="102083" y="74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969"/>
            <p:cNvSpPr/>
            <p:nvPr>
              <p:custDataLst>
                <p:tags r:id="rId72"/>
              </p:custDataLst>
            </p:nvPr>
          </p:nvSpPr>
          <p:spPr>
            <a:xfrm>
              <a:off x="1369373" y="2559050"/>
              <a:ext cx="44909" cy="55444"/>
            </a:xfrm>
            <a:custGeom>
              <a:avLst/>
              <a:gdLst/>
              <a:ahLst/>
              <a:cxnLst/>
              <a:rect l="0" t="0" r="0" b="0"/>
              <a:pathLst>
                <a:path w="44909" h="55444">
                  <a:moveTo>
                    <a:pt x="14927" y="0"/>
                  </a:moveTo>
                  <a:lnTo>
                    <a:pt x="14927" y="0"/>
                  </a:lnTo>
                  <a:lnTo>
                    <a:pt x="11556" y="0"/>
                  </a:lnTo>
                  <a:lnTo>
                    <a:pt x="8020" y="5644"/>
                  </a:lnTo>
                  <a:lnTo>
                    <a:pt x="0" y="26515"/>
                  </a:lnTo>
                  <a:lnTo>
                    <a:pt x="37" y="31788"/>
                  </a:lnTo>
                  <a:lnTo>
                    <a:pt x="3841" y="41409"/>
                  </a:lnTo>
                  <a:lnTo>
                    <a:pt x="10545" y="51388"/>
                  </a:lnTo>
                  <a:lnTo>
                    <a:pt x="16742" y="54589"/>
                  </a:lnTo>
                  <a:lnTo>
                    <a:pt x="20370" y="55443"/>
                  </a:lnTo>
                  <a:lnTo>
                    <a:pt x="28165" y="54510"/>
                  </a:lnTo>
                  <a:lnTo>
                    <a:pt x="35627" y="51743"/>
                  </a:lnTo>
                  <a:lnTo>
                    <a:pt x="41296" y="48162"/>
                  </a:lnTo>
                  <a:lnTo>
                    <a:pt x="44285" y="40455"/>
                  </a:lnTo>
                  <a:lnTo>
                    <a:pt x="44908" y="31385"/>
                  </a:lnTo>
                  <a:lnTo>
                    <a:pt x="42834" y="25003"/>
                  </a:lnTo>
                  <a:lnTo>
                    <a:pt x="33977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0" name="SMARTInkShape-Group213"/>
          <p:cNvGrpSpPr/>
          <p:nvPr/>
        </p:nvGrpSpPr>
        <p:grpSpPr>
          <a:xfrm>
            <a:off x="497411" y="2500674"/>
            <a:ext cx="282246" cy="260713"/>
            <a:chOff x="497411" y="2500674"/>
            <a:chExt cx="282246" cy="260713"/>
          </a:xfrm>
        </p:grpSpPr>
        <p:sp>
          <p:nvSpPr>
            <p:cNvPr id="237" name="SMARTInkShape-970"/>
            <p:cNvSpPr/>
            <p:nvPr>
              <p:custDataLst>
                <p:tags r:id="rId66"/>
              </p:custDataLst>
            </p:nvPr>
          </p:nvSpPr>
          <p:spPr>
            <a:xfrm>
              <a:off x="497411" y="2500674"/>
              <a:ext cx="150029" cy="260713"/>
            </a:xfrm>
            <a:custGeom>
              <a:avLst/>
              <a:gdLst/>
              <a:ahLst/>
              <a:cxnLst/>
              <a:rect l="0" t="0" r="0" b="0"/>
              <a:pathLst>
                <a:path w="150029" h="260713">
                  <a:moveTo>
                    <a:pt x="143939" y="64726"/>
                  </a:moveTo>
                  <a:lnTo>
                    <a:pt x="143939" y="64726"/>
                  </a:lnTo>
                  <a:lnTo>
                    <a:pt x="148965" y="44004"/>
                  </a:lnTo>
                  <a:lnTo>
                    <a:pt x="150028" y="23317"/>
                  </a:lnTo>
                  <a:lnTo>
                    <a:pt x="146410" y="14336"/>
                  </a:lnTo>
                  <a:lnTo>
                    <a:pt x="140098" y="6347"/>
                  </a:lnTo>
                  <a:lnTo>
                    <a:pt x="132589" y="445"/>
                  </a:lnTo>
                  <a:lnTo>
                    <a:pt x="127906" y="0"/>
                  </a:lnTo>
                  <a:lnTo>
                    <a:pt x="117058" y="3268"/>
                  </a:lnTo>
                  <a:lnTo>
                    <a:pt x="92308" y="19783"/>
                  </a:lnTo>
                  <a:lnTo>
                    <a:pt x="74660" y="40283"/>
                  </a:lnTo>
                  <a:lnTo>
                    <a:pt x="59526" y="67268"/>
                  </a:lnTo>
                  <a:lnTo>
                    <a:pt x="54503" y="83354"/>
                  </a:lnTo>
                  <a:lnTo>
                    <a:pt x="50448" y="100428"/>
                  </a:lnTo>
                  <a:lnTo>
                    <a:pt x="47040" y="117455"/>
                  </a:lnTo>
                  <a:lnTo>
                    <a:pt x="44062" y="134451"/>
                  </a:lnTo>
                  <a:lnTo>
                    <a:pt x="41371" y="151426"/>
                  </a:lnTo>
                  <a:lnTo>
                    <a:pt x="36500" y="181576"/>
                  </a:lnTo>
                  <a:lnTo>
                    <a:pt x="32688" y="208382"/>
                  </a:lnTo>
                  <a:lnTo>
                    <a:pt x="30994" y="232054"/>
                  </a:lnTo>
                  <a:lnTo>
                    <a:pt x="29201" y="255013"/>
                  </a:lnTo>
                  <a:lnTo>
                    <a:pt x="27936" y="257200"/>
                  </a:lnTo>
                  <a:lnTo>
                    <a:pt x="24207" y="260712"/>
                  </a:lnTo>
                  <a:lnTo>
                    <a:pt x="23195" y="260294"/>
                  </a:lnTo>
                  <a:lnTo>
                    <a:pt x="20190" y="257949"/>
                  </a:lnTo>
                  <a:lnTo>
                    <a:pt x="11806" y="234780"/>
                  </a:lnTo>
                  <a:lnTo>
                    <a:pt x="1056" y="204490"/>
                  </a:lnTo>
                  <a:lnTo>
                    <a:pt x="0" y="200235"/>
                  </a:lnTo>
                  <a:lnTo>
                    <a:pt x="2" y="196693"/>
                  </a:lnTo>
                  <a:lnTo>
                    <a:pt x="1886" y="190876"/>
                  </a:lnTo>
                  <a:lnTo>
                    <a:pt x="4787" y="189043"/>
                  </a:lnTo>
                  <a:lnTo>
                    <a:pt x="33918" y="182488"/>
                  </a:lnTo>
                  <a:lnTo>
                    <a:pt x="57797" y="176681"/>
                  </a:lnTo>
                  <a:lnTo>
                    <a:pt x="88327" y="177831"/>
                  </a:lnTo>
                  <a:lnTo>
                    <a:pt x="99489" y="1790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971"/>
            <p:cNvSpPr/>
            <p:nvPr>
              <p:custDataLst>
                <p:tags r:id="rId67"/>
              </p:custDataLst>
            </p:nvPr>
          </p:nvSpPr>
          <p:spPr>
            <a:xfrm>
              <a:off x="692150" y="2647950"/>
              <a:ext cx="10010" cy="12701"/>
            </a:xfrm>
            <a:custGeom>
              <a:avLst/>
              <a:gdLst/>
              <a:ahLst/>
              <a:cxnLst/>
              <a:rect l="0" t="0" r="0" b="0"/>
              <a:pathLst>
                <a:path w="10010" h="12701">
                  <a:moveTo>
                    <a:pt x="6350" y="12700"/>
                  </a:moveTo>
                  <a:lnTo>
                    <a:pt x="6350" y="12700"/>
                  </a:lnTo>
                  <a:lnTo>
                    <a:pt x="9721" y="12700"/>
                  </a:lnTo>
                  <a:lnTo>
                    <a:pt x="10009" y="11994"/>
                  </a:lnTo>
                  <a:lnTo>
                    <a:pt x="7282" y="5792"/>
                  </a:lnTo>
                  <a:lnTo>
                    <a:pt x="6971" y="3862"/>
                  </a:lnTo>
                  <a:lnTo>
                    <a:pt x="6059" y="2574"/>
                  </a:lnTo>
                  <a:lnTo>
                    <a:pt x="4745" y="171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972"/>
            <p:cNvSpPr/>
            <p:nvPr>
              <p:custDataLst>
                <p:tags r:id="rId68"/>
              </p:custDataLst>
            </p:nvPr>
          </p:nvSpPr>
          <p:spPr>
            <a:xfrm>
              <a:off x="650117" y="2641600"/>
              <a:ext cx="129540" cy="81013"/>
            </a:xfrm>
            <a:custGeom>
              <a:avLst/>
              <a:gdLst/>
              <a:ahLst/>
              <a:cxnLst/>
              <a:rect l="0" t="0" r="0" b="0"/>
              <a:pathLst>
                <a:path w="129540" h="81013">
                  <a:moveTo>
                    <a:pt x="54733" y="12700"/>
                  </a:moveTo>
                  <a:lnTo>
                    <a:pt x="54733" y="12700"/>
                  </a:lnTo>
                  <a:lnTo>
                    <a:pt x="47991" y="9329"/>
                  </a:lnTo>
                  <a:lnTo>
                    <a:pt x="39037" y="9555"/>
                  </a:lnTo>
                  <a:lnTo>
                    <a:pt x="28707" y="12714"/>
                  </a:lnTo>
                  <a:lnTo>
                    <a:pt x="19412" y="18821"/>
                  </a:lnTo>
                  <a:lnTo>
                    <a:pt x="6246" y="33563"/>
                  </a:lnTo>
                  <a:lnTo>
                    <a:pt x="1433" y="47137"/>
                  </a:lnTo>
                  <a:lnTo>
                    <a:pt x="0" y="60461"/>
                  </a:lnTo>
                  <a:lnTo>
                    <a:pt x="1715" y="68735"/>
                  </a:lnTo>
                  <a:lnTo>
                    <a:pt x="6647" y="77359"/>
                  </a:lnTo>
                  <a:lnTo>
                    <a:pt x="10548" y="80243"/>
                  </a:lnTo>
                  <a:lnTo>
                    <a:pt x="12577" y="81012"/>
                  </a:lnTo>
                  <a:lnTo>
                    <a:pt x="14634" y="80819"/>
                  </a:lnTo>
                  <a:lnTo>
                    <a:pt x="18802" y="78723"/>
                  </a:lnTo>
                  <a:lnTo>
                    <a:pt x="25115" y="73577"/>
                  </a:lnTo>
                  <a:lnTo>
                    <a:pt x="42593" y="53381"/>
                  </a:lnTo>
                  <a:lnTo>
                    <a:pt x="59077" y="42843"/>
                  </a:lnTo>
                  <a:lnTo>
                    <a:pt x="75070" y="39505"/>
                  </a:lnTo>
                  <a:lnTo>
                    <a:pt x="93215" y="41887"/>
                  </a:lnTo>
                  <a:lnTo>
                    <a:pt x="112533" y="49013"/>
                  </a:lnTo>
                  <a:lnTo>
                    <a:pt x="129539" y="62259"/>
                  </a:lnTo>
                  <a:lnTo>
                    <a:pt x="129298" y="62672"/>
                  </a:lnTo>
                  <a:lnTo>
                    <a:pt x="127149" y="63132"/>
                  </a:lnTo>
                  <a:lnTo>
                    <a:pt x="125588" y="61844"/>
                  </a:lnTo>
                  <a:lnTo>
                    <a:pt x="120020" y="52583"/>
                  </a:lnTo>
                  <a:lnTo>
                    <a:pt x="114608" y="36747"/>
                  </a:lnTo>
                  <a:lnTo>
                    <a:pt x="112122" y="6362"/>
                  </a:lnTo>
                  <a:lnTo>
                    <a:pt x="111989" y="2828"/>
                  </a:lnTo>
                  <a:lnTo>
                    <a:pt x="112660" y="1885"/>
                  </a:lnTo>
                  <a:lnTo>
                    <a:pt x="11823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2" name="SMARTInkShape-Group214"/>
          <p:cNvGrpSpPr/>
          <p:nvPr/>
        </p:nvGrpSpPr>
        <p:grpSpPr>
          <a:xfrm>
            <a:off x="6580556" y="1276350"/>
            <a:ext cx="1587288" cy="477370"/>
            <a:chOff x="6580556" y="1276350"/>
            <a:chExt cx="1587288" cy="477370"/>
          </a:xfrm>
        </p:grpSpPr>
        <p:sp>
          <p:nvSpPr>
            <p:cNvPr id="241" name="SMARTInkShape-973"/>
            <p:cNvSpPr/>
            <p:nvPr>
              <p:custDataLst>
                <p:tags r:id="rId55"/>
              </p:custDataLst>
            </p:nvPr>
          </p:nvSpPr>
          <p:spPr>
            <a:xfrm>
              <a:off x="6580556" y="1490239"/>
              <a:ext cx="143693" cy="152337"/>
            </a:xfrm>
            <a:custGeom>
              <a:avLst/>
              <a:gdLst/>
              <a:ahLst/>
              <a:cxnLst/>
              <a:rect l="0" t="0" r="0" b="0"/>
              <a:pathLst>
                <a:path w="143693" h="152337">
                  <a:moveTo>
                    <a:pt x="105994" y="33761"/>
                  </a:moveTo>
                  <a:lnTo>
                    <a:pt x="105994" y="33761"/>
                  </a:lnTo>
                  <a:lnTo>
                    <a:pt x="105994" y="23648"/>
                  </a:lnTo>
                  <a:lnTo>
                    <a:pt x="103877" y="19258"/>
                  </a:lnTo>
                  <a:lnTo>
                    <a:pt x="95881" y="10617"/>
                  </a:lnTo>
                  <a:lnTo>
                    <a:pt x="72737" y="1190"/>
                  </a:lnTo>
                  <a:lnTo>
                    <a:pt x="49820" y="0"/>
                  </a:lnTo>
                  <a:lnTo>
                    <a:pt x="25995" y="2528"/>
                  </a:lnTo>
                  <a:lnTo>
                    <a:pt x="8350" y="8356"/>
                  </a:lnTo>
                  <a:lnTo>
                    <a:pt x="3503" y="11180"/>
                  </a:lnTo>
                  <a:lnTo>
                    <a:pt x="978" y="13768"/>
                  </a:lnTo>
                  <a:lnTo>
                    <a:pt x="0" y="16199"/>
                  </a:lnTo>
                  <a:lnTo>
                    <a:pt x="6439" y="26426"/>
                  </a:lnTo>
                  <a:lnTo>
                    <a:pt x="12107" y="33104"/>
                  </a:lnTo>
                  <a:lnTo>
                    <a:pt x="33457" y="46169"/>
                  </a:lnTo>
                  <a:lnTo>
                    <a:pt x="61056" y="59031"/>
                  </a:lnTo>
                  <a:lnTo>
                    <a:pt x="89784" y="71803"/>
                  </a:lnTo>
                  <a:lnTo>
                    <a:pt x="115252" y="84535"/>
                  </a:lnTo>
                  <a:lnTo>
                    <a:pt x="126983" y="90894"/>
                  </a:lnTo>
                  <a:lnTo>
                    <a:pt x="134803" y="97955"/>
                  </a:lnTo>
                  <a:lnTo>
                    <a:pt x="143492" y="113327"/>
                  </a:lnTo>
                  <a:lnTo>
                    <a:pt x="143692" y="120672"/>
                  </a:lnTo>
                  <a:lnTo>
                    <a:pt x="138271" y="134477"/>
                  </a:lnTo>
                  <a:lnTo>
                    <a:pt x="128806" y="143905"/>
                  </a:lnTo>
                  <a:lnTo>
                    <a:pt x="123319" y="147407"/>
                  </a:lnTo>
                  <a:lnTo>
                    <a:pt x="98741" y="152336"/>
                  </a:lnTo>
                  <a:lnTo>
                    <a:pt x="69116" y="150425"/>
                  </a:lnTo>
                  <a:lnTo>
                    <a:pt x="52209" y="143467"/>
                  </a:lnTo>
                  <a:lnTo>
                    <a:pt x="44737" y="138648"/>
                  </a:lnTo>
                  <a:lnTo>
                    <a:pt x="36435" y="127650"/>
                  </a:lnTo>
                  <a:lnTo>
                    <a:pt x="29794" y="1099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974"/>
            <p:cNvSpPr/>
            <p:nvPr>
              <p:custDataLst>
                <p:tags r:id="rId56"/>
              </p:custDataLst>
            </p:nvPr>
          </p:nvSpPr>
          <p:spPr>
            <a:xfrm>
              <a:off x="6762769" y="1377950"/>
              <a:ext cx="134730" cy="203201"/>
            </a:xfrm>
            <a:custGeom>
              <a:avLst/>
              <a:gdLst/>
              <a:ahLst/>
              <a:cxnLst/>
              <a:rect l="0" t="0" r="0" b="0"/>
              <a:pathLst>
                <a:path w="134730" h="203201">
                  <a:moveTo>
                    <a:pt x="57131" y="0"/>
                  </a:moveTo>
                  <a:lnTo>
                    <a:pt x="57131" y="0"/>
                  </a:lnTo>
                  <a:lnTo>
                    <a:pt x="44921" y="31161"/>
                  </a:lnTo>
                  <a:lnTo>
                    <a:pt x="35477" y="55242"/>
                  </a:lnTo>
                  <a:lnTo>
                    <a:pt x="24929" y="81702"/>
                  </a:lnTo>
                  <a:lnTo>
                    <a:pt x="15537" y="107573"/>
                  </a:lnTo>
                  <a:lnTo>
                    <a:pt x="8542" y="131301"/>
                  </a:lnTo>
                  <a:lnTo>
                    <a:pt x="2517" y="160730"/>
                  </a:lnTo>
                  <a:lnTo>
                    <a:pt x="315" y="180360"/>
                  </a:lnTo>
                  <a:lnTo>
                    <a:pt x="203" y="180212"/>
                  </a:lnTo>
                  <a:lnTo>
                    <a:pt x="0" y="152263"/>
                  </a:lnTo>
                  <a:lnTo>
                    <a:pt x="695" y="140345"/>
                  </a:lnTo>
                  <a:lnTo>
                    <a:pt x="3356" y="130344"/>
                  </a:lnTo>
                  <a:lnTo>
                    <a:pt x="6891" y="124958"/>
                  </a:lnTo>
                  <a:lnTo>
                    <a:pt x="8821" y="123522"/>
                  </a:lnTo>
                  <a:lnTo>
                    <a:pt x="16609" y="123808"/>
                  </a:lnTo>
                  <a:lnTo>
                    <a:pt x="42228" y="126370"/>
                  </a:lnTo>
                  <a:lnTo>
                    <a:pt x="72941" y="123442"/>
                  </a:lnTo>
                  <a:lnTo>
                    <a:pt x="102111" y="118106"/>
                  </a:lnTo>
                  <a:lnTo>
                    <a:pt x="116163" y="117873"/>
                  </a:lnTo>
                  <a:lnTo>
                    <a:pt x="121885" y="118799"/>
                  </a:lnTo>
                  <a:lnTo>
                    <a:pt x="130125" y="123590"/>
                  </a:lnTo>
                  <a:lnTo>
                    <a:pt x="133311" y="126843"/>
                  </a:lnTo>
                  <a:lnTo>
                    <a:pt x="134729" y="131834"/>
                  </a:lnTo>
                  <a:lnTo>
                    <a:pt x="131934" y="160123"/>
                  </a:lnTo>
                  <a:lnTo>
                    <a:pt x="127633" y="190419"/>
                  </a:lnTo>
                  <a:lnTo>
                    <a:pt x="126981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975"/>
            <p:cNvSpPr/>
            <p:nvPr>
              <p:custDataLst>
                <p:tags r:id="rId57"/>
              </p:custDataLst>
            </p:nvPr>
          </p:nvSpPr>
          <p:spPr>
            <a:xfrm>
              <a:off x="6915150" y="14287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976"/>
            <p:cNvSpPr/>
            <p:nvPr>
              <p:custDataLst>
                <p:tags r:id="rId58"/>
              </p:custDataLst>
            </p:nvPr>
          </p:nvSpPr>
          <p:spPr>
            <a:xfrm>
              <a:off x="6944595" y="1485900"/>
              <a:ext cx="116606" cy="267820"/>
            </a:xfrm>
            <a:custGeom>
              <a:avLst/>
              <a:gdLst/>
              <a:ahLst/>
              <a:cxnLst/>
              <a:rect l="0" t="0" r="0" b="0"/>
              <a:pathLst>
                <a:path w="116606" h="267820">
                  <a:moveTo>
                    <a:pt x="116605" y="0"/>
                  </a:moveTo>
                  <a:lnTo>
                    <a:pt x="116605" y="0"/>
                  </a:lnTo>
                  <a:lnTo>
                    <a:pt x="109864" y="0"/>
                  </a:lnTo>
                  <a:lnTo>
                    <a:pt x="88815" y="6742"/>
                  </a:lnTo>
                  <a:lnTo>
                    <a:pt x="66979" y="21048"/>
                  </a:lnTo>
                  <a:lnTo>
                    <a:pt x="53844" y="38692"/>
                  </a:lnTo>
                  <a:lnTo>
                    <a:pt x="51787" y="51063"/>
                  </a:lnTo>
                  <a:lnTo>
                    <a:pt x="52227" y="57325"/>
                  </a:lnTo>
                  <a:lnTo>
                    <a:pt x="54636" y="61500"/>
                  </a:lnTo>
                  <a:lnTo>
                    <a:pt x="58359" y="64283"/>
                  </a:lnTo>
                  <a:lnTo>
                    <a:pt x="62957" y="66139"/>
                  </a:lnTo>
                  <a:lnTo>
                    <a:pt x="75594" y="64438"/>
                  </a:lnTo>
                  <a:lnTo>
                    <a:pt x="89911" y="58272"/>
                  </a:lnTo>
                  <a:lnTo>
                    <a:pt x="103330" y="48476"/>
                  </a:lnTo>
                  <a:lnTo>
                    <a:pt x="110705" y="38949"/>
                  </a:lnTo>
                  <a:lnTo>
                    <a:pt x="114856" y="25652"/>
                  </a:lnTo>
                  <a:lnTo>
                    <a:pt x="115440" y="21334"/>
                  </a:lnTo>
                  <a:lnTo>
                    <a:pt x="115122" y="19867"/>
                  </a:lnTo>
                  <a:lnTo>
                    <a:pt x="114205" y="20300"/>
                  </a:lnTo>
                  <a:lnTo>
                    <a:pt x="112889" y="22000"/>
                  </a:lnTo>
                  <a:lnTo>
                    <a:pt x="105000" y="52193"/>
                  </a:lnTo>
                  <a:lnTo>
                    <a:pt x="98277" y="79406"/>
                  </a:lnTo>
                  <a:lnTo>
                    <a:pt x="95214" y="95271"/>
                  </a:lnTo>
                  <a:lnTo>
                    <a:pt x="92467" y="112197"/>
                  </a:lnTo>
                  <a:lnTo>
                    <a:pt x="89929" y="129831"/>
                  </a:lnTo>
                  <a:lnTo>
                    <a:pt x="86122" y="147232"/>
                  </a:lnTo>
                  <a:lnTo>
                    <a:pt x="81466" y="164477"/>
                  </a:lnTo>
                  <a:lnTo>
                    <a:pt x="76245" y="181618"/>
                  </a:lnTo>
                  <a:lnTo>
                    <a:pt x="66682" y="210071"/>
                  </a:lnTo>
                  <a:lnTo>
                    <a:pt x="57728" y="233770"/>
                  </a:lnTo>
                  <a:lnTo>
                    <a:pt x="44754" y="260157"/>
                  </a:lnTo>
                  <a:lnTo>
                    <a:pt x="36223" y="267320"/>
                  </a:lnTo>
                  <a:lnTo>
                    <a:pt x="31267" y="267819"/>
                  </a:lnTo>
                  <a:lnTo>
                    <a:pt x="20116" y="264610"/>
                  </a:lnTo>
                  <a:lnTo>
                    <a:pt x="15590" y="258957"/>
                  </a:lnTo>
                  <a:lnTo>
                    <a:pt x="5849" y="230069"/>
                  </a:lnTo>
                  <a:lnTo>
                    <a:pt x="822" y="204323"/>
                  </a:lnTo>
                  <a:lnTo>
                    <a:pt x="0" y="182062"/>
                  </a:lnTo>
                  <a:lnTo>
                    <a:pt x="769" y="172175"/>
                  </a:lnTo>
                  <a:lnTo>
                    <a:pt x="7267" y="157426"/>
                  </a:lnTo>
                  <a:lnTo>
                    <a:pt x="21355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977"/>
            <p:cNvSpPr/>
            <p:nvPr>
              <p:custDataLst>
                <p:tags r:id="rId59"/>
              </p:custDataLst>
            </p:nvPr>
          </p:nvSpPr>
          <p:spPr>
            <a:xfrm>
              <a:off x="7121844" y="1468615"/>
              <a:ext cx="164186" cy="91764"/>
            </a:xfrm>
            <a:custGeom>
              <a:avLst/>
              <a:gdLst/>
              <a:ahLst/>
              <a:cxnLst/>
              <a:rect l="0" t="0" r="0" b="0"/>
              <a:pathLst>
                <a:path w="164186" h="91764">
                  <a:moveTo>
                    <a:pt x="15556" y="10935"/>
                  </a:moveTo>
                  <a:lnTo>
                    <a:pt x="15556" y="10935"/>
                  </a:lnTo>
                  <a:lnTo>
                    <a:pt x="18927" y="4193"/>
                  </a:lnTo>
                  <a:lnTo>
                    <a:pt x="19215" y="2207"/>
                  </a:lnTo>
                  <a:lnTo>
                    <a:pt x="18700" y="883"/>
                  </a:lnTo>
                  <a:lnTo>
                    <a:pt x="17652" y="0"/>
                  </a:lnTo>
                  <a:lnTo>
                    <a:pt x="17659" y="117"/>
                  </a:lnTo>
                  <a:lnTo>
                    <a:pt x="19548" y="2129"/>
                  </a:lnTo>
                  <a:lnTo>
                    <a:pt x="18976" y="9138"/>
                  </a:lnTo>
                  <a:lnTo>
                    <a:pt x="10937" y="37640"/>
                  </a:lnTo>
                  <a:lnTo>
                    <a:pt x="2779" y="64998"/>
                  </a:lnTo>
                  <a:lnTo>
                    <a:pt x="0" y="74474"/>
                  </a:lnTo>
                  <a:lnTo>
                    <a:pt x="1116" y="81038"/>
                  </a:lnTo>
                  <a:lnTo>
                    <a:pt x="2402" y="82364"/>
                  </a:lnTo>
                  <a:lnTo>
                    <a:pt x="3964" y="82544"/>
                  </a:lnTo>
                  <a:lnTo>
                    <a:pt x="5711" y="81957"/>
                  </a:lnTo>
                  <a:lnTo>
                    <a:pt x="29468" y="58336"/>
                  </a:lnTo>
                  <a:lnTo>
                    <a:pt x="53896" y="30568"/>
                  </a:lnTo>
                  <a:lnTo>
                    <a:pt x="66035" y="21221"/>
                  </a:lnTo>
                  <a:lnTo>
                    <a:pt x="68258" y="20614"/>
                  </a:lnTo>
                  <a:lnTo>
                    <a:pt x="69741" y="20916"/>
                  </a:lnTo>
                  <a:lnTo>
                    <a:pt x="70729" y="21822"/>
                  </a:lnTo>
                  <a:lnTo>
                    <a:pt x="71827" y="26592"/>
                  </a:lnTo>
                  <a:lnTo>
                    <a:pt x="74511" y="56202"/>
                  </a:lnTo>
                  <a:lnTo>
                    <a:pt x="80538" y="84768"/>
                  </a:lnTo>
                  <a:lnTo>
                    <a:pt x="82160" y="87673"/>
                  </a:lnTo>
                  <a:lnTo>
                    <a:pt x="84653" y="89611"/>
                  </a:lnTo>
                  <a:lnTo>
                    <a:pt x="91186" y="91763"/>
                  </a:lnTo>
                  <a:lnTo>
                    <a:pt x="94904" y="90926"/>
                  </a:lnTo>
                  <a:lnTo>
                    <a:pt x="102797" y="86233"/>
                  </a:lnTo>
                  <a:lnTo>
                    <a:pt x="122312" y="60216"/>
                  </a:lnTo>
                  <a:lnTo>
                    <a:pt x="142677" y="28522"/>
                  </a:lnTo>
                  <a:lnTo>
                    <a:pt x="150371" y="22279"/>
                  </a:lnTo>
                  <a:lnTo>
                    <a:pt x="156142" y="19505"/>
                  </a:lnTo>
                  <a:lnTo>
                    <a:pt x="158668" y="20176"/>
                  </a:lnTo>
                  <a:lnTo>
                    <a:pt x="163358" y="24685"/>
                  </a:lnTo>
                  <a:lnTo>
                    <a:pt x="164185" y="28568"/>
                  </a:lnTo>
                  <a:lnTo>
                    <a:pt x="162085" y="56035"/>
                  </a:lnTo>
                  <a:lnTo>
                    <a:pt x="161606" y="871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978"/>
            <p:cNvSpPr/>
            <p:nvPr>
              <p:custDataLst>
                <p:tags r:id="rId60"/>
              </p:custDataLst>
            </p:nvPr>
          </p:nvSpPr>
          <p:spPr>
            <a:xfrm>
              <a:off x="7308850" y="1397000"/>
              <a:ext cx="3660" cy="6351"/>
            </a:xfrm>
            <a:custGeom>
              <a:avLst/>
              <a:gdLst/>
              <a:ahLst/>
              <a:cxnLst/>
              <a:rect l="0" t="0" r="0" b="0"/>
              <a:pathLst>
                <a:path w="3660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3659" y="1986"/>
                  </a:lnTo>
                  <a:lnTo>
                    <a:pt x="3144" y="132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979"/>
            <p:cNvSpPr/>
            <p:nvPr>
              <p:custDataLst>
                <p:tags r:id="rId61"/>
              </p:custDataLst>
            </p:nvPr>
          </p:nvSpPr>
          <p:spPr>
            <a:xfrm>
              <a:off x="7337116" y="1466850"/>
              <a:ext cx="92385" cy="82551"/>
            </a:xfrm>
            <a:custGeom>
              <a:avLst/>
              <a:gdLst/>
              <a:ahLst/>
              <a:cxnLst/>
              <a:rect l="0" t="0" r="0" b="0"/>
              <a:pathLst>
                <a:path w="92385" h="82551">
                  <a:moveTo>
                    <a:pt x="9834" y="0"/>
                  </a:moveTo>
                  <a:lnTo>
                    <a:pt x="9834" y="0"/>
                  </a:lnTo>
                  <a:lnTo>
                    <a:pt x="9834" y="3371"/>
                  </a:lnTo>
                  <a:lnTo>
                    <a:pt x="3367" y="33613"/>
                  </a:lnTo>
                  <a:lnTo>
                    <a:pt x="0" y="54801"/>
                  </a:lnTo>
                  <a:lnTo>
                    <a:pt x="1466" y="65749"/>
                  </a:lnTo>
                  <a:lnTo>
                    <a:pt x="6257" y="76474"/>
                  </a:lnTo>
                  <a:lnTo>
                    <a:pt x="8860" y="78500"/>
                  </a:lnTo>
                  <a:lnTo>
                    <a:pt x="15516" y="80750"/>
                  </a:lnTo>
                  <a:lnTo>
                    <a:pt x="23178" y="79869"/>
                  </a:lnTo>
                  <a:lnTo>
                    <a:pt x="27197" y="78646"/>
                  </a:lnTo>
                  <a:lnTo>
                    <a:pt x="42965" y="63441"/>
                  </a:lnTo>
                  <a:lnTo>
                    <a:pt x="66608" y="31742"/>
                  </a:lnTo>
                  <a:lnTo>
                    <a:pt x="80472" y="13090"/>
                  </a:lnTo>
                  <a:lnTo>
                    <a:pt x="82326" y="11549"/>
                  </a:lnTo>
                  <a:lnTo>
                    <a:pt x="83562" y="11227"/>
                  </a:lnTo>
                  <a:lnTo>
                    <a:pt x="84386" y="11718"/>
                  </a:lnTo>
                  <a:lnTo>
                    <a:pt x="85889" y="39129"/>
                  </a:lnTo>
                  <a:lnTo>
                    <a:pt x="87897" y="68104"/>
                  </a:lnTo>
                  <a:lnTo>
                    <a:pt x="92384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980"/>
            <p:cNvSpPr/>
            <p:nvPr>
              <p:custDataLst>
                <p:tags r:id="rId62"/>
              </p:custDataLst>
            </p:nvPr>
          </p:nvSpPr>
          <p:spPr>
            <a:xfrm>
              <a:off x="7386529" y="1473200"/>
              <a:ext cx="144000" cy="270213"/>
            </a:xfrm>
            <a:custGeom>
              <a:avLst/>
              <a:gdLst/>
              <a:ahLst/>
              <a:cxnLst/>
              <a:rect l="0" t="0" r="0" b="0"/>
              <a:pathLst>
                <a:path w="144000" h="270213">
                  <a:moveTo>
                    <a:pt x="112821" y="0"/>
                  </a:moveTo>
                  <a:lnTo>
                    <a:pt x="112821" y="0"/>
                  </a:lnTo>
                  <a:lnTo>
                    <a:pt x="102708" y="3371"/>
                  </a:lnTo>
                  <a:lnTo>
                    <a:pt x="95862" y="10670"/>
                  </a:lnTo>
                  <a:lnTo>
                    <a:pt x="85717" y="32603"/>
                  </a:lnTo>
                  <a:lnTo>
                    <a:pt x="85018" y="41066"/>
                  </a:lnTo>
                  <a:lnTo>
                    <a:pt x="87058" y="47179"/>
                  </a:lnTo>
                  <a:lnTo>
                    <a:pt x="90317" y="52248"/>
                  </a:lnTo>
                  <a:lnTo>
                    <a:pt x="94117" y="54971"/>
                  </a:lnTo>
                  <a:lnTo>
                    <a:pt x="96119" y="55698"/>
                  </a:lnTo>
                  <a:lnTo>
                    <a:pt x="103987" y="50860"/>
                  </a:lnTo>
                  <a:lnTo>
                    <a:pt x="134797" y="20379"/>
                  </a:lnTo>
                  <a:lnTo>
                    <a:pt x="141675" y="8625"/>
                  </a:lnTo>
                  <a:lnTo>
                    <a:pt x="143284" y="4539"/>
                  </a:lnTo>
                  <a:lnTo>
                    <a:pt x="143713" y="4437"/>
                  </a:lnTo>
                  <a:lnTo>
                    <a:pt x="143999" y="5075"/>
                  </a:lnTo>
                  <a:lnTo>
                    <a:pt x="140094" y="27787"/>
                  </a:lnTo>
                  <a:lnTo>
                    <a:pt x="139054" y="48333"/>
                  </a:lnTo>
                  <a:lnTo>
                    <a:pt x="134828" y="79102"/>
                  </a:lnTo>
                  <a:lnTo>
                    <a:pt x="131726" y="97185"/>
                  </a:lnTo>
                  <a:lnTo>
                    <a:pt x="128952" y="115590"/>
                  </a:lnTo>
                  <a:lnTo>
                    <a:pt x="126397" y="134210"/>
                  </a:lnTo>
                  <a:lnTo>
                    <a:pt x="123989" y="152973"/>
                  </a:lnTo>
                  <a:lnTo>
                    <a:pt x="119560" y="171127"/>
                  </a:lnTo>
                  <a:lnTo>
                    <a:pt x="113787" y="188873"/>
                  </a:lnTo>
                  <a:lnTo>
                    <a:pt x="107114" y="206349"/>
                  </a:lnTo>
                  <a:lnTo>
                    <a:pt x="95938" y="233292"/>
                  </a:lnTo>
                  <a:lnTo>
                    <a:pt x="81713" y="258683"/>
                  </a:lnTo>
                  <a:lnTo>
                    <a:pt x="77265" y="263472"/>
                  </a:lnTo>
                  <a:lnTo>
                    <a:pt x="64798" y="268793"/>
                  </a:lnTo>
                  <a:lnTo>
                    <a:pt x="57522" y="270212"/>
                  </a:lnTo>
                  <a:lnTo>
                    <a:pt x="41912" y="268026"/>
                  </a:lnTo>
                  <a:lnTo>
                    <a:pt x="33799" y="265467"/>
                  </a:lnTo>
                  <a:lnTo>
                    <a:pt x="21020" y="253217"/>
                  </a:lnTo>
                  <a:lnTo>
                    <a:pt x="5893" y="226486"/>
                  </a:lnTo>
                  <a:lnTo>
                    <a:pt x="1319" y="216608"/>
                  </a:lnTo>
                  <a:lnTo>
                    <a:pt x="0" y="198105"/>
                  </a:lnTo>
                  <a:lnTo>
                    <a:pt x="4871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981"/>
            <p:cNvSpPr/>
            <p:nvPr>
              <p:custDataLst>
                <p:tags r:id="rId63"/>
              </p:custDataLst>
            </p:nvPr>
          </p:nvSpPr>
          <p:spPr>
            <a:xfrm>
              <a:off x="7594600" y="1447800"/>
              <a:ext cx="38101" cy="99009"/>
            </a:xfrm>
            <a:custGeom>
              <a:avLst/>
              <a:gdLst/>
              <a:ahLst/>
              <a:cxnLst/>
              <a:rect l="0" t="0" r="0" b="0"/>
              <a:pathLst>
                <a:path w="38101" h="99009">
                  <a:moveTo>
                    <a:pt x="38100" y="0"/>
                  </a:moveTo>
                  <a:lnTo>
                    <a:pt x="38100" y="0"/>
                  </a:lnTo>
                  <a:lnTo>
                    <a:pt x="29262" y="0"/>
                  </a:lnTo>
                  <a:lnTo>
                    <a:pt x="27269" y="1411"/>
                  </a:lnTo>
                  <a:lnTo>
                    <a:pt x="23173" y="6742"/>
                  </a:lnTo>
                  <a:lnTo>
                    <a:pt x="22504" y="10139"/>
                  </a:lnTo>
                  <a:lnTo>
                    <a:pt x="24879" y="33225"/>
                  </a:lnTo>
                  <a:lnTo>
                    <a:pt x="28932" y="43224"/>
                  </a:lnTo>
                  <a:lnTo>
                    <a:pt x="34025" y="53077"/>
                  </a:lnTo>
                  <a:lnTo>
                    <a:pt x="37564" y="79479"/>
                  </a:lnTo>
                  <a:lnTo>
                    <a:pt x="34570" y="92850"/>
                  </a:lnTo>
                  <a:lnTo>
                    <a:pt x="32219" y="95767"/>
                  </a:lnTo>
                  <a:lnTo>
                    <a:pt x="25843" y="99008"/>
                  </a:lnTo>
                  <a:lnTo>
                    <a:pt x="18306" y="98566"/>
                  </a:lnTo>
                  <a:lnTo>
                    <a:pt x="14321" y="97461"/>
                  </a:lnTo>
                  <a:lnTo>
                    <a:pt x="8011" y="92470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982"/>
            <p:cNvSpPr/>
            <p:nvPr>
              <p:custDataLst>
                <p:tags r:id="rId64"/>
              </p:custDataLst>
            </p:nvPr>
          </p:nvSpPr>
          <p:spPr>
            <a:xfrm>
              <a:off x="7745139" y="1276350"/>
              <a:ext cx="90762" cy="257413"/>
            </a:xfrm>
            <a:custGeom>
              <a:avLst/>
              <a:gdLst/>
              <a:ahLst/>
              <a:cxnLst/>
              <a:rect l="0" t="0" r="0" b="0"/>
              <a:pathLst>
                <a:path w="90762" h="257413">
                  <a:moveTo>
                    <a:pt x="90761" y="0"/>
                  </a:moveTo>
                  <a:lnTo>
                    <a:pt x="90761" y="0"/>
                  </a:lnTo>
                  <a:lnTo>
                    <a:pt x="84019" y="23597"/>
                  </a:lnTo>
                  <a:lnTo>
                    <a:pt x="73183" y="53997"/>
                  </a:lnTo>
                  <a:lnTo>
                    <a:pt x="66342" y="71981"/>
                  </a:lnTo>
                  <a:lnTo>
                    <a:pt x="59665" y="91026"/>
                  </a:lnTo>
                  <a:lnTo>
                    <a:pt x="53097" y="110779"/>
                  </a:lnTo>
                  <a:lnTo>
                    <a:pt x="46602" y="131002"/>
                  </a:lnTo>
                  <a:lnTo>
                    <a:pt x="40155" y="150835"/>
                  </a:lnTo>
                  <a:lnTo>
                    <a:pt x="33740" y="170407"/>
                  </a:lnTo>
                  <a:lnTo>
                    <a:pt x="27347" y="189804"/>
                  </a:lnTo>
                  <a:lnTo>
                    <a:pt x="16480" y="218883"/>
                  </a:lnTo>
                  <a:lnTo>
                    <a:pt x="1377" y="250434"/>
                  </a:lnTo>
                  <a:lnTo>
                    <a:pt x="128" y="253740"/>
                  </a:lnTo>
                  <a:lnTo>
                    <a:pt x="0" y="255943"/>
                  </a:lnTo>
                  <a:lnTo>
                    <a:pt x="620" y="257412"/>
                  </a:lnTo>
                  <a:lnTo>
                    <a:pt x="3579" y="230452"/>
                  </a:lnTo>
                  <a:lnTo>
                    <a:pt x="10602" y="203749"/>
                  </a:lnTo>
                  <a:lnTo>
                    <a:pt x="17740" y="188627"/>
                  </a:lnTo>
                  <a:lnTo>
                    <a:pt x="25616" y="179555"/>
                  </a:lnTo>
                  <a:lnTo>
                    <a:pt x="31103" y="177559"/>
                  </a:lnTo>
                  <a:lnTo>
                    <a:pt x="52310" y="178120"/>
                  </a:lnTo>
                  <a:lnTo>
                    <a:pt x="84411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983"/>
            <p:cNvSpPr/>
            <p:nvPr>
              <p:custDataLst>
                <p:tags r:id="rId65"/>
              </p:custDataLst>
            </p:nvPr>
          </p:nvSpPr>
          <p:spPr>
            <a:xfrm>
              <a:off x="7842989" y="1299371"/>
              <a:ext cx="324855" cy="250030"/>
            </a:xfrm>
            <a:custGeom>
              <a:avLst/>
              <a:gdLst/>
              <a:ahLst/>
              <a:cxnLst/>
              <a:rect l="0" t="0" r="0" b="0"/>
              <a:pathLst>
                <a:path w="324855" h="250030">
                  <a:moveTo>
                    <a:pt x="69111" y="148429"/>
                  </a:moveTo>
                  <a:lnTo>
                    <a:pt x="69111" y="148429"/>
                  </a:lnTo>
                  <a:lnTo>
                    <a:pt x="63336" y="133926"/>
                  </a:lnTo>
                  <a:lnTo>
                    <a:pt x="56902" y="125285"/>
                  </a:lnTo>
                  <a:lnTo>
                    <a:pt x="52504" y="123122"/>
                  </a:lnTo>
                  <a:lnTo>
                    <a:pt x="41975" y="122600"/>
                  </a:lnTo>
                  <a:lnTo>
                    <a:pt x="30239" y="130364"/>
                  </a:lnTo>
                  <a:lnTo>
                    <a:pt x="5459" y="161716"/>
                  </a:lnTo>
                  <a:lnTo>
                    <a:pt x="369" y="177617"/>
                  </a:lnTo>
                  <a:lnTo>
                    <a:pt x="0" y="184821"/>
                  </a:lnTo>
                  <a:lnTo>
                    <a:pt x="3352" y="196588"/>
                  </a:lnTo>
                  <a:lnTo>
                    <a:pt x="6222" y="201702"/>
                  </a:lnTo>
                  <a:lnTo>
                    <a:pt x="10251" y="204405"/>
                  </a:lnTo>
                  <a:lnTo>
                    <a:pt x="20374" y="205528"/>
                  </a:lnTo>
                  <a:lnTo>
                    <a:pt x="37972" y="198822"/>
                  </a:lnTo>
                  <a:lnTo>
                    <a:pt x="53220" y="184527"/>
                  </a:lnTo>
                  <a:lnTo>
                    <a:pt x="71557" y="158278"/>
                  </a:lnTo>
                  <a:lnTo>
                    <a:pt x="74690" y="150375"/>
                  </a:lnTo>
                  <a:lnTo>
                    <a:pt x="74947" y="150431"/>
                  </a:lnTo>
                  <a:lnTo>
                    <a:pt x="75232" y="152376"/>
                  </a:lnTo>
                  <a:lnTo>
                    <a:pt x="61136" y="181083"/>
                  </a:lnTo>
                  <a:lnTo>
                    <a:pt x="54440" y="196126"/>
                  </a:lnTo>
                  <a:lnTo>
                    <a:pt x="54391" y="199982"/>
                  </a:lnTo>
                  <a:lnTo>
                    <a:pt x="55770" y="203259"/>
                  </a:lnTo>
                  <a:lnTo>
                    <a:pt x="58100" y="206149"/>
                  </a:lnTo>
                  <a:lnTo>
                    <a:pt x="64452" y="209360"/>
                  </a:lnTo>
                  <a:lnTo>
                    <a:pt x="68122" y="210216"/>
                  </a:lnTo>
                  <a:lnTo>
                    <a:pt x="83399" y="208051"/>
                  </a:lnTo>
                  <a:lnTo>
                    <a:pt x="108230" y="191564"/>
                  </a:lnTo>
                  <a:lnTo>
                    <a:pt x="130718" y="176183"/>
                  </a:lnTo>
                  <a:lnTo>
                    <a:pt x="151805" y="148813"/>
                  </a:lnTo>
                  <a:lnTo>
                    <a:pt x="167483" y="123670"/>
                  </a:lnTo>
                  <a:lnTo>
                    <a:pt x="183857" y="92269"/>
                  </a:lnTo>
                  <a:lnTo>
                    <a:pt x="192175" y="75006"/>
                  </a:lnTo>
                  <a:lnTo>
                    <a:pt x="203299" y="46417"/>
                  </a:lnTo>
                  <a:lnTo>
                    <a:pt x="215409" y="16133"/>
                  </a:lnTo>
                  <a:lnTo>
                    <a:pt x="221621" y="4964"/>
                  </a:lnTo>
                  <a:lnTo>
                    <a:pt x="222290" y="1986"/>
                  </a:lnTo>
                  <a:lnTo>
                    <a:pt x="222030" y="0"/>
                  </a:lnTo>
                  <a:lnTo>
                    <a:pt x="219741" y="1499"/>
                  </a:lnTo>
                  <a:lnTo>
                    <a:pt x="205700" y="19914"/>
                  </a:lnTo>
                  <a:lnTo>
                    <a:pt x="191671" y="45215"/>
                  </a:lnTo>
                  <a:lnTo>
                    <a:pt x="182567" y="60570"/>
                  </a:lnTo>
                  <a:lnTo>
                    <a:pt x="172265" y="77156"/>
                  </a:lnTo>
                  <a:lnTo>
                    <a:pt x="161164" y="94564"/>
                  </a:lnTo>
                  <a:lnTo>
                    <a:pt x="151646" y="111813"/>
                  </a:lnTo>
                  <a:lnTo>
                    <a:pt x="143185" y="128957"/>
                  </a:lnTo>
                  <a:lnTo>
                    <a:pt x="135427" y="146031"/>
                  </a:lnTo>
                  <a:lnTo>
                    <a:pt x="126807" y="176291"/>
                  </a:lnTo>
                  <a:lnTo>
                    <a:pt x="124508" y="190287"/>
                  </a:lnTo>
                  <a:lnTo>
                    <a:pt x="125797" y="201029"/>
                  </a:lnTo>
                  <a:lnTo>
                    <a:pt x="129480" y="209601"/>
                  </a:lnTo>
                  <a:lnTo>
                    <a:pt x="134757" y="216727"/>
                  </a:lnTo>
                  <a:lnTo>
                    <a:pt x="148146" y="224645"/>
                  </a:lnTo>
                  <a:lnTo>
                    <a:pt x="155668" y="226756"/>
                  </a:lnTo>
                  <a:lnTo>
                    <a:pt x="173433" y="221576"/>
                  </a:lnTo>
                  <a:lnTo>
                    <a:pt x="203267" y="200912"/>
                  </a:lnTo>
                  <a:lnTo>
                    <a:pt x="225397" y="180221"/>
                  </a:lnTo>
                  <a:lnTo>
                    <a:pt x="251695" y="152211"/>
                  </a:lnTo>
                  <a:lnTo>
                    <a:pt x="264918" y="135428"/>
                  </a:lnTo>
                  <a:lnTo>
                    <a:pt x="277965" y="117184"/>
                  </a:lnTo>
                  <a:lnTo>
                    <a:pt x="290897" y="97966"/>
                  </a:lnTo>
                  <a:lnTo>
                    <a:pt x="300224" y="80920"/>
                  </a:lnTo>
                  <a:lnTo>
                    <a:pt x="312468" y="50692"/>
                  </a:lnTo>
                  <a:lnTo>
                    <a:pt x="323329" y="19986"/>
                  </a:lnTo>
                  <a:lnTo>
                    <a:pt x="324854" y="12086"/>
                  </a:lnTo>
                  <a:lnTo>
                    <a:pt x="324273" y="10967"/>
                  </a:lnTo>
                  <a:lnTo>
                    <a:pt x="317983" y="15368"/>
                  </a:lnTo>
                  <a:lnTo>
                    <a:pt x="289956" y="45553"/>
                  </a:lnTo>
                  <a:lnTo>
                    <a:pt x="272627" y="70016"/>
                  </a:lnTo>
                  <a:lnTo>
                    <a:pt x="257634" y="97351"/>
                  </a:lnTo>
                  <a:lnTo>
                    <a:pt x="248619" y="125963"/>
                  </a:lnTo>
                  <a:lnTo>
                    <a:pt x="247906" y="151379"/>
                  </a:lnTo>
                  <a:lnTo>
                    <a:pt x="252997" y="174435"/>
                  </a:lnTo>
                  <a:lnTo>
                    <a:pt x="262316" y="196441"/>
                  </a:lnTo>
                  <a:lnTo>
                    <a:pt x="276091" y="225292"/>
                  </a:lnTo>
                  <a:lnTo>
                    <a:pt x="284809" y="237388"/>
                  </a:lnTo>
                  <a:lnTo>
                    <a:pt x="289110" y="241602"/>
                  </a:lnTo>
                  <a:lnTo>
                    <a:pt x="299533" y="246284"/>
                  </a:lnTo>
                  <a:lnTo>
                    <a:pt x="316761" y="2500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5" name="SMARTInkShape-Group215"/>
          <p:cNvGrpSpPr/>
          <p:nvPr/>
        </p:nvGrpSpPr>
        <p:grpSpPr>
          <a:xfrm>
            <a:off x="3943350" y="1266342"/>
            <a:ext cx="1949451" cy="600345"/>
            <a:chOff x="3943350" y="1266342"/>
            <a:chExt cx="1949451" cy="600345"/>
          </a:xfrm>
        </p:grpSpPr>
        <p:sp>
          <p:nvSpPr>
            <p:cNvPr id="253" name="SMARTInkShape-984"/>
            <p:cNvSpPr/>
            <p:nvPr>
              <p:custDataLst>
                <p:tags r:id="rId33"/>
              </p:custDataLst>
            </p:nvPr>
          </p:nvSpPr>
          <p:spPr>
            <a:xfrm>
              <a:off x="4331583" y="1460500"/>
              <a:ext cx="107068" cy="6351"/>
            </a:xfrm>
            <a:custGeom>
              <a:avLst/>
              <a:gdLst/>
              <a:ahLst/>
              <a:cxnLst/>
              <a:rect l="0" t="0" r="0" b="0"/>
              <a:pathLst>
                <a:path w="107068" h="63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3613" y="0"/>
                  </a:lnTo>
                  <a:lnTo>
                    <a:pt x="53412" y="0"/>
                  </a:lnTo>
                  <a:lnTo>
                    <a:pt x="74989" y="1881"/>
                  </a:lnTo>
                  <a:lnTo>
                    <a:pt x="10706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985"/>
            <p:cNvSpPr/>
            <p:nvPr>
              <p:custDataLst>
                <p:tags r:id="rId34"/>
              </p:custDataLst>
            </p:nvPr>
          </p:nvSpPr>
          <p:spPr>
            <a:xfrm>
              <a:off x="4527550" y="14414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31688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986"/>
            <p:cNvSpPr/>
            <p:nvPr>
              <p:custDataLst>
                <p:tags r:id="rId35"/>
              </p:custDataLst>
            </p:nvPr>
          </p:nvSpPr>
          <p:spPr>
            <a:xfrm>
              <a:off x="4565911" y="1416050"/>
              <a:ext cx="6090" cy="50801"/>
            </a:xfrm>
            <a:custGeom>
              <a:avLst/>
              <a:gdLst/>
              <a:ahLst/>
              <a:cxnLst/>
              <a:rect l="0" t="0" r="0" b="0"/>
              <a:pathLst>
                <a:path w="6090" h="50801">
                  <a:moveTo>
                    <a:pt x="6089" y="0"/>
                  </a:moveTo>
                  <a:lnTo>
                    <a:pt x="6089" y="0"/>
                  </a:lnTo>
                  <a:lnTo>
                    <a:pt x="1063" y="11933"/>
                  </a:lnTo>
                  <a:lnTo>
                    <a:pt x="0" y="27757"/>
                  </a:lnTo>
                  <a:lnTo>
                    <a:pt x="6089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987"/>
            <p:cNvSpPr/>
            <p:nvPr>
              <p:custDataLst>
                <p:tags r:id="rId36"/>
              </p:custDataLst>
            </p:nvPr>
          </p:nvSpPr>
          <p:spPr>
            <a:xfrm>
              <a:off x="4694211" y="1399367"/>
              <a:ext cx="89972" cy="85147"/>
            </a:xfrm>
            <a:custGeom>
              <a:avLst/>
              <a:gdLst/>
              <a:ahLst/>
              <a:cxnLst/>
              <a:rect l="0" t="0" r="0" b="0"/>
              <a:pathLst>
                <a:path w="89972" h="85147">
                  <a:moveTo>
                    <a:pt x="30189" y="3983"/>
                  </a:moveTo>
                  <a:lnTo>
                    <a:pt x="30189" y="3983"/>
                  </a:lnTo>
                  <a:lnTo>
                    <a:pt x="23447" y="7354"/>
                  </a:lnTo>
                  <a:lnTo>
                    <a:pt x="9233" y="24248"/>
                  </a:lnTo>
                  <a:lnTo>
                    <a:pt x="780" y="40023"/>
                  </a:lnTo>
                  <a:lnTo>
                    <a:pt x="0" y="42827"/>
                  </a:lnTo>
                  <a:lnTo>
                    <a:pt x="185" y="45401"/>
                  </a:lnTo>
                  <a:lnTo>
                    <a:pt x="2272" y="50143"/>
                  </a:lnTo>
                  <a:lnTo>
                    <a:pt x="3817" y="50984"/>
                  </a:lnTo>
                  <a:lnTo>
                    <a:pt x="5552" y="50839"/>
                  </a:lnTo>
                  <a:lnTo>
                    <a:pt x="7414" y="50037"/>
                  </a:lnTo>
                  <a:lnTo>
                    <a:pt x="13406" y="42166"/>
                  </a:lnTo>
                  <a:lnTo>
                    <a:pt x="20714" y="22765"/>
                  </a:lnTo>
                  <a:lnTo>
                    <a:pt x="34011" y="3242"/>
                  </a:lnTo>
                  <a:lnTo>
                    <a:pt x="38473" y="126"/>
                  </a:lnTo>
                  <a:lnTo>
                    <a:pt x="40650" y="0"/>
                  </a:lnTo>
                  <a:lnTo>
                    <a:pt x="44952" y="1743"/>
                  </a:lnTo>
                  <a:lnTo>
                    <a:pt x="57826" y="13680"/>
                  </a:lnTo>
                  <a:lnTo>
                    <a:pt x="79548" y="44036"/>
                  </a:lnTo>
                  <a:lnTo>
                    <a:pt x="89971" y="68315"/>
                  </a:lnTo>
                  <a:lnTo>
                    <a:pt x="89800" y="71566"/>
                  </a:lnTo>
                  <a:lnTo>
                    <a:pt x="88979" y="74438"/>
                  </a:lnTo>
                  <a:lnTo>
                    <a:pt x="84305" y="79511"/>
                  </a:lnTo>
                  <a:lnTo>
                    <a:pt x="81083" y="81852"/>
                  </a:lnTo>
                  <a:lnTo>
                    <a:pt x="66436" y="85146"/>
                  </a:lnTo>
                  <a:lnTo>
                    <a:pt x="36295" y="81324"/>
                  </a:lnTo>
                  <a:lnTo>
                    <a:pt x="25142" y="79985"/>
                  </a:lnTo>
                  <a:lnTo>
                    <a:pt x="4789" y="738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SMARTInkShape-988"/>
            <p:cNvSpPr/>
            <p:nvPr>
              <p:custDataLst>
                <p:tags r:id="rId37"/>
              </p:custDataLst>
            </p:nvPr>
          </p:nvSpPr>
          <p:spPr>
            <a:xfrm>
              <a:off x="4849178" y="1319024"/>
              <a:ext cx="53023" cy="149359"/>
            </a:xfrm>
            <a:custGeom>
              <a:avLst/>
              <a:gdLst/>
              <a:ahLst/>
              <a:cxnLst/>
              <a:rect l="0" t="0" r="0" b="0"/>
              <a:pathLst>
                <a:path w="53023" h="149359">
                  <a:moveTo>
                    <a:pt x="14922" y="14476"/>
                  </a:moveTo>
                  <a:lnTo>
                    <a:pt x="14922" y="14476"/>
                  </a:lnTo>
                  <a:lnTo>
                    <a:pt x="23760" y="170"/>
                  </a:lnTo>
                  <a:lnTo>
                    <a:pt x="24342" y="0"/>
                  </a:lnTo>
                  <a:lnTo>
                    <a:pt x="15859" y="28916"/>
                  </a:lnTo>
                  <a:lnTo>
                    <a:pt x="6185" y="60618"/>
                  </a:lnTo>
                  <a:lnTo>
                    <a:pt x="926" y="82020"/>
                  </a:lnTo>
                  <a:lnTo>
                    <a:pt x="0" y="103292"/>
                  </a:lnTo>
                  <a:lnTo>
                    <a:pt x="2646" y="122389"/>
                  </a:lnTo>
                  <a:lnTo>
                    <a:pt x="8525" y="135580"/>
                  </a:lnTo>
                  <a:lnTo>
                    <a:pt x="17723" y="144265"/>
                  </a:lnTo>
                  <a:lnTo>
                    <a:pt x="27456" y="149065"/>
                  </a:lnTo>
                  <a:lnTo>
                    <a:pt x="31039" y="149358"/>
                  </a:lnTo>
                  <a:lnTo>
                    <a:pt x="41334" y="146398"/>
                  </a:lnTo>
                  <a:lnTo>
                    <a:pt x="53022" y="1414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SMARTInkShape-989"/>
            <p:cNvSpPr/>
            <p:nvPr>
              <p:custDataLst>
                <p:tags r:id="rId38"/>
              </p:custDataLst>
            </p:nvPr>
          </p:nvSpPr>
          <p:spPr>
            <a:xfrm>
              <a:off x="4809642" y="1403350"/>
              <a:ext cx="79859" cy="6351"/>
            </a:xfrm>
            <a:custGeom>
              <a:avLst/>
              <a:gdLst/>
              <a:ahLst/>
              <a:cxnLst/>
              <a:rect l="0" t="0" r="0" b="0"/>
              <a:pathLst>
                <a:path w="79859" h="635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25985" y="0"/>
                  </a:lnTo>
                  <a:lnTo>
                    <a:pt x="50961" y="1881"/>
                  </a:lnTo>
                  <a:lnTo>
                    <a:pt x="7985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990"/>
            <p:cNvSpPr/>
            <p:nvPr>
              <p:custDataLst>
                <p:tags r:id="rId39"/>
              </p:custDataLst>
            </p:nvPr>
          </p:nvSpPr>
          <p:spPr>
            <a:xfrm>
              <a:off x="4940300" y="1314450"/>
              <a:ext cx="43099" cy="165101"/>
            </a:xfrm>
            <a:custGeom>
              <a:avLst/>
              <a:gdLst/>
              <a:ahLst/>
              <a:cxnLst/>
              <a:rect l="0" t="0" r="0" b="0"/>
              <a:pathLst>
                <a:path w="43099" h="1651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6742"/>
                  </a:lnTo>
                  <a:lnTo>
                    <a:pt x="23765" y="24419"/>
                  </a:lnTo>
                  <a:lnTo>
                    <a:pt x="32755" y="50901"/>
                  </a:lnTo>
                  <a:lnTo>
                    <a:pt x="39887" y="81090"/>
                  </a:lnTo>
                  <a:lnTo>
                    <a:pt x="43098" y="112378"/>
                  </a:lnTo>
                  <a:lnTo>
                    <a:pt x="40087" y="129673"/>
                  </a:lnTo>
                  <a:lnTo>
                    <a:pt x="2540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991"/>
            <p:cNvSpPr/>
            <p:nvPr>
              <p:custDataLst>
                <p:tags r:id="rId40"/>
              </p:custDataLst>
            </p:nvPr>
          </p:nvSpPr>
          <p:spPr>
            <a:xfrm>
              <a:off x="5099050" y="1385183"/>
              <a:ext cx="95251" cy="18168"/>
            </a:xfrm>
            <a:custGeom>
              <a:avLst/>
              <a:gdLst/>
              <a:ahLst/>
              <a:cxnLst/>
              <a:rect l="0" t="0" r="0" b="0"/>
              <a:pathLst>
                <a:path w="95251" h="18168">
                  <a:moveTo>
                    <a:pt x="0" y="5467"/>
                  </a:moveTo>
                  <a:lnTo>
                    <a:pt x="0" y="5467"/>
                  </a:lnTo>
                  <a:lnTo>
                    <a:pt x="30708" y="0"/>
                  </a:lnTo>
                  <a:lnTo>
                    <a:pt x="60035" y="5636"/>
                  </a:lnTo>
                  <a:lnTo>
                    <a:pt x="9525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992"/>
            <p:cNvSpPr/>
            <p:nvPr>
              <p:custDataLst>
                <p:tags r:id="rId41"/>
              </p:custDataLst>
            </p:nvPr>
          </p:nvSpPr>
          <p:spPr>
            <a:xfrm>
              <a:off x="5302250" y="1358900"/>
              <a:ext cx="95251" cy="87148"/>
            </a:xfrm>
            <a:custGeom>
              <a:avLst/>
              <a:gdLst/>
              <a:ahLst/>
              <a:cxnLst/>
              <a:rect l="0" t="0" r="0" b="0"/>
              <a:pathLst>
                <a:path w="95251" h="87148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9720" y="28562"/>
                  </a:lnTo>
                  <a:lnTo>
                    <a:pt x="23949" y="56520"/>
                  </a:lnTo>
                  <a:lnTo>
                    <a:pt x="39551" y="72642"/>
                  </a:lnTo>
                  <a:lnTo>
                    <a:pt x="62375" y="84957"/>
                  </a:lnTo>
                  <a:lnTo>
                    <a:pt x="69586" y="87147"/>
                  </a:lnTo>
                  <a:lnTo>
                    <a:pt x="77023" y="86240"/>
                  </a:lnTo>
                  <a:lnTo>
                    <a:pt x="84327" y="83484"/>
                  </a:lnTo>
                  <a:lnTo>
                    <a:pt x="952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993"/>
            <p:cNvSpPr/>
            <p:nvPr>
              <p:custDataLst>
                <p:tags r:id="rId42"/>
              </p:custDataLst>
            </p:nvPr>
          </p:nvSpPr>
          <p:spPr>
            <a:xfrm>
              <a:off x="5283200" y="1365250"/>
              <a:ext cx="107951" cy="88901"/>
            </a:xfrm>
            <a:custGeom>
              <a:avLst/>
              <a:gdLst/>
              <a:ahLst/>
              <a:cxnLst/>
              <a:rect l="0" t="0" r="0" b="0"/>
              <a:pathLst>
                <a:path w="107951" h="88901">
                  <a:moveTo>
                    <a:pt x="0" y="88900"/>
                  </a:moveTo>
                  <a:lnTo>
                    <a:pt x="0" y="88900"/>
                  </a:lnTo>
                  <a:lnTo>
                    <a:pt x="28562" y="62220"/>
                  </a:lnTo>
                  <a:lnTo>
                    <a:pt x="53618" y="44071"/>
                  </a:lnTo>
                  <a:lnTo>
                    <a:pt x="77741" y="25288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994"/>
            <p:cNvSpPr/>
            <p:nvPr>
              <p:custDataLst>
                <p:tags r:id="rId43"/>
              </p:custDataLst>
            </p:nvPr>
          </p:nvSpPr>
          <p:spPr>
            <a:xfrm>
              <a:off x="5447968" y="1266342"/>
              <a:ext cx="57483" cy="175109"/>
            </a:xfrm>
            <a:custGeom>
              <a:avLst/>
              <a:gdLst/>
              <a:ahLst/>
              <a:cxnLst/>
              <a:rect l="0" t="0" r="0" b="0"/>
              <a:pathLst>
                <a:path w="57483" h="175109">
                  <a:moveTo>
                    <a:pt x="57482" y="3658"/>
                  </a:moveTo>
                  <a:lnTo>
                    <a:pt x="57482" y="3658"/>
                  </a:lnTo>
                  <a:lnTo>
                    <a:pt x="57482" y="287"/>
                  </a:lnTo>
                  <a:lnTo>
                    <a:pt x="56776" y="0"/>
                  </a:lnTo>
                  <a:lnTo>
                    <a:pt x="54111" y="1562"/>
                  </a:lnTo>
                  <a:lnTo>
                    <a:pt x="45272" y="13150"/>
                  </a:lnTo>
                  <a:lnTo>
                    <a:pt x="33717" y="40102"/>
                  </a:lnTo>
                  <a:lnTo>
                    <a:pt x="23636" y="62894"/>
                  </a:lnTo>
                  <a:lnTo>
                    <a:pt x="12806" y="86430"/>
                  </a:lnTo>
                  <a:lnTo>
                    <a:pt x="3289" y="108649"/>
                  </a:lnTo>
                  <a:lnTo>
                    <a:pt x="0" y="128402"/>
                  </a:lnTo>
                  <a:lnTo>
                    <a:pt x="2115" y="153508"/>
                  </a:lnTo>
                  <a:lnTo>
                    <a:pt x="3638" y="160708"/>
                  </a:lnTo>
                  <a:lnTo>
                    <a:pt x="6063" y="165508"/>
                  </a:lnTo>
                  <a:lnTo>
                    <a:pt x="9091" y="168708"/>
                  </a:lnTo>
                  <a:lnTo>
                    <a:pt x="19382" y="175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995"/>
            <p:cNvSpPr/>
            <p:nvPr>
              <p:custDataLst>
                <p:tags r:id="rId44"/>
              </p:custDataLst>
            </p:nvPr>
          </p:nvSpPr>
          <p:spPr>
            <a:xfrm>
              <a:off x="5558432" y="1282700"/>
              <a:ext cx="42269" cy="141129"/>
            </a:xfrm>
            <a:custGeom>
              <a:avLst/>
              <a:gdLst/>
              <a:ahLst/>
              <a:cxnLst/>
              <a:rect l="0" t="0" r="0" b="0"/>
              <a:pathLst>
                <a:path w="42269" h="141129">
                  <a:moveTo>
                    <a:pt x="29568" y="0"/>
                  </a:moveTo>
                  <a:lnTo>
                    <a:pt x="29568" y="0"/>
                  </a:lnTo>
                  <a:lnTo>
                    <a:pt x="29568" y="6742"/>
                  </a:lnTo>
                  <a:lnTo>
                    <a:pt x="20134" y="32507"/>
                  </a:lnTo>
                  <a:lnTo>
                    <a:pt x="12270" y="60745"/>
                  </a:lnTo>
                  <a:lnTo>
                    <a:pt x="2727" y="90749"/>
                  </a:lnTo>
                  <a:lnTo>
                    <a:pt x="0" y="109007"/>
                  </a:lnTo>
                  <a:lnTo>
                    <a:pt x="2551" y="122766"/>
                  </a:lnTo>
                  <a:lnTo>
                    <a:pt x="8388" y="132879"/>
                  </a:lnTo>
                  <a:lnTo>
                    <a:pt x="15686" y="139726"/>
                  </a:lnTo>
                  <a:lnTo>
                    <a:pt x="20314" y="141128"/>
                  </a:lnTo>
                  <a:lnTo>
                    <a:pt x="42268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996"/>
            <p:cNvSpPr/>
            <p:nvPr>
              <p:custDataLst>
                <p:tags r:id="rId45"/>
              </p:custDataLst>
            </p:nvPr>
          </p:nvSpPr>
          <p:spPr>
            <a:xfrm>
              <a:off x="5530850" y="1365250"/>
              <a:ext cx="88901" cy="5762"/>
            </a:xfrm>
            <a:custGeom>
              <a:avLst/>
              <a:gdLst/>
              <a:ahLst/>
              <a:cxnLst/>
              <a:rect l="0" t="0" r="0" b="0"/>
              <a:pathLst>
                <a:path w="88901" h="5762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6745" y="5761"/>
                  </a:lnTo>
                  <a:lnTo>
                    <a:pt x="53864" y="547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997"/>
            <p:cNvSpPr/>
            <p:nvPr>
              <p:custDataLst>
                <p:tags r:id="rId46"/>
              </p:custDataLst>
            </p:nvPr>
          </p:nvSpPr>
          <p:spPr>
            <a:xfrm>
              <a:off x="5638800" y="1270000"/>
              <a:ext cx="25017" cy="177801"/>
            </a:xfrm>
            <a:custGeom>
              <a:avLst/>
              <a:gdLst/>
              <a:ahLst/>
              <a:cxnLst/>
              <a:rect l="0" t="0" r="0" b="0"/>
              <a:pathLst>
                <a:path w="25017" h="177801">
                  <a:moveTo>
                    <a:pt x="0" y="0"/>
                  </a:moveTo>
                  <a:lnTo>
                    <a:pt x="0" y="0"/>
                  </a:lnTo>
                  <a:lnTo>
                    <a:pt x="6742" y="6742"/>
                  </a:lnTo>
                  <a:lnTo>
                    <a:pt x="14305" y="24418"/>
                  </a:lnTo>
                  <a:lnTo>
                    <a:pt x="21015" y="50901"/>
                  </a:lnTo>
                  <a:lnTo>
                    <a:pt x="24101" y="81090"/>
                  </a:lnTo>
                  <a:lnTo>
                    <a:pt x="25016" y="112378"/>
                  </a:lnTo>
                  <a:lnTo>
                    <a:pt x="21915" y="140620"/>
                  </a:lnTo>
                  <a:lnTo>
                    <a:pt x="635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998"/>
            <p:cNvSpPr/>
            <p:nvPr>
              <p:custDataLst>
                <p:tags r:id="rId47"/>
              </p:custDataLst>
            </p:nvPr>
          </p:nvSpPr>
          <p:spPr>
            <a:xfrm>
              <a:off x="3943350" y="1562100"/>
              <a:ext cx="1949451" cy="82551"/>
            </a:xfrm>
            <a:custGeom>
              <a:avLst/>
              <a:gdLst/>
              <a:ahLst/>
              <a:cxnLst/>
              <a:rect l="0" t="0" r="0" b="0"/>
              <a:pathLst>
                <a:path w="1949451" h="82551">
                  <a:moveTo>
                    <a:pt x="0" y="82550"/>
                  </a:moveTo>
                  <a:lnTo>
                    <a:pt x="0" y="82550"/>
                  </a:lnTo>
                  <a:lnTo>
                    <a:pt x="6481" y="81844"/>
                  </a:lnTo>
                  <a:lnTo>
                    <a:pt x="32603" y="77083"/>
                  </a:lnTo>
                  <a:lnTo>
                    <a:pt x="61166" y="73090"/>
                  </a:lnTo>
                  <a:lnTo>
                    <a:pt x="89979" y="67527"/>
                  </a:lnTo>
                  <a:lnTo>
                    <a:pt x="106553" y="64068"/>
                  </a:lnTo>
                  <a:lnTo>
                    <a:pt x="123952" y="61057"/>
                  </a:lnTo>
                  <a:lnTo>
                    <a:pt x="141901" y="58343"/>
                  </a:lnTo>
                  <a:lnTo>
                    <a:pt x="160217" y="55829"/>
                  </a:lnTo>
                  <a:lnTo>
                    <a:pt x="179484" y="53447"/>
                  </a:lnTo>
                  <a:lnTo>
                    <a:pt x="199384" y="51153"/>
                  </a:lnTo>
                  <a:lnTo>
                    <a:pt x="219706" y="48919"/>
                  </a:lnTo>
                  <a:lnTo>
                    <a:pt x="241721" y="47429"/>
                  </a:lnTo>
                  <a:lnTo>
                    <a:pt x="264864" y="46436"/>
                  </a:lnTo>
                  <a:lnTo>
                    <a:pt x="288759" y="45774"/>
                  </a:lnTo>
                  <a:lnTo>
                    <a:pt x="313156" y="45333"/>
                  </a:lnTo>
                  <a:lnTo>
                    <a:pt x="337888" y="45039"/>
                  </a:lnTo>
                  <a:lnTo>
                    <a:pt x="362841" y="44842"/>
                  </a:lnTo>
                  <a:lnTo>
                    <a:pt x="387945" y="44712"/>
                  </a:lnTo>
                  <a:lnTo>
                    <a:pt x="413146" y="44624"/>
                  </a:lnTo>
                  <a:lnTo>
                    <a:pt x="438414" y="44566"/>
                  </a:lnTo>
                  <a:lnTo>
                    <a:pt x="465138" y="44527"/>
                  </a:lnTo>
                  <a:lnTo>
                    <a:pt x="492831" y="44502"/>
                  </a:lnTo>
                  <a:lnTo>
                    <a:pt x="521171" y="44484"/>
                  </a:lnTo>
                  <a:lnTo>
                    <a:pt x="549942" y="44473"/>
                  </a:lnTo>
                  <a:lnTo>
                    <a:pt x="579000" y="44465"/>
                  </a:lnTo>
                  <a:lnTo>
                    <a:pt x="608250" y="44460"/>
                  </a:lnTo>
                  <a:lnTo>
                    <a:pt x="638334" y="44457"/>
                  </a:lnTo>
                  <a:lnTo>
                    <a:pt x="668972" y="44454"/>
                  </a:lnTo>
                  <a:lnTo>
                    <a:pt x="699981" y="44453"/>
                  </a:lnTo>
                  <a:lnTo>
                    <a:pt x="731943" y="43746"/>
                  </a:lnTo>
                  <a:lnTo>
                    <a:pt x="764540" y="42570"/>
                  </a:lnTo>
                  <a:lnTo>
                    <a:pt x="797560" y="41080"/>
                  </a:lnTo>
                  <a:lnTo>
                    <a:pt x="830157" y="40087"/>
                  </a:lnTo>
                  <a:lnTo>
                    <a:pt x="862471" y="39425"/>
                  </a:lnTo>
                  <a:lnTo>
                    <a:pt x="894597" y="38983"/>
                  </a:lnTo>
                  <a:lnTo>
                    <a:pt x="927303" y="37983"/>
                  </a:lnTo>
                  <a:lnTo>
                    <a:pt x="960396" y="36611"/>
                  </a:lnTo>
                  <a:lnTo>
                    <a:pt x="993748" y="34991"/>
                  </a:lnTo>
                  <a:lnTo>
                    <a:pt x="1028682" y="32499"/>
                  </a:lnTo>
                  <a:lnTo>
                    <a:pt x="1064671" y="29427"/>
                  </a:lnTo>
                  <a:lnTo>
                    <a:pt x="1101364" y="25968"/>
                  </a:lnTo>
                  <a:lnTo>
                    <a:pt x="1137115" y="22957"/>
                  </a:lnTo>
                  <a:lnTo>
                    <a:pt x="1172239" y="20243"/>
                  </a:lnTo>
                  <a:lnTo>
                    <a:pt x="1206942" y="17729"/>
                  </a:lnTo>
                  <a:lnTo>
                    <a:pt x="1241367" y="16053"/>
                  </a:lnTo>
                  <a:lnTo>
                    <a:pt x="1275606" y="14935"/>
                  </a:lnTo>
                  <a:lnTo>
                    <a:pt x="1309721" y="14190"/>
                  </a:lnTo>
                  <a:lnTo>
                    <a:pt x="1343753" y="12988"/>
                  </a:lnTo>
                  <a:lnTo>
                    <a:pt x="1377729" y="11481"/>
                  </a:lnTo>
                  <a:lnTo>
                    <a:pt x="1411670" y="9771"/>
                  </a:lnTo>
                  <a:lnTo>
                    <a:pt x="1444880" y="8630"/>
                  </a:lnTo>
                  <a:lnTo>
                    <a:pt x="1477604" y="7870"/>
                  </a:lnTo>
                  <a:lnTo>
                    <a:pt x="1510002" y="7363"/>
                  </a:lnTo>
                  <a:lnTo>
                    <a:pt x="1541479" y="7026"/>
                  </a:lnTo>
                  <a:lnTo>
                    <a:pt x="1572342" y="6800"/>
                  </a:lnTo>
                  <a:lnTo>
                    <a:pt x="1602794" y="6650"/>
                  </a:lnTo>
                  <a:lnTo>
                    <a:pt x="1631562" y="6550"/>
                  </a:lnTo>
                  <a:lnTo>
                    <a:pt x="1659208" y="6484"/>
                  </a:lnTo>
                  <a:lnTo>
                    <a:pt x="1686105" y="6439"/>
                  </a:lnTo>
                  <a:lnTo>
                    <a:pt x="1711798" y="6409"/>
                  </a:lnTo>
                  <a:lnTo>
                    <a:pt x="1736688" y="6390"/>
                  </a:lnTo>
                  <a:lnTo>
                    <a:pt x="1761042" y="6376"/>
                  </a:lnTo>
                  <a:lnTo>
                    <a:pt x="1783628" y="6367"/>
                  </a:lnTo>
                  <a:lnTo>
                    <a:pt x="1805035" y="6362"/>
                  </a:lnTo>
                  <a:lnTo>
                    <a:pt x="1825657" y="6358"/>
                  </a:lnTo>
                  <a:lnTo>
                    <a:pt x="1844342" y="6355"/>
                  </a:lnTo>
                  <a:lnTo>
                    <a:pt x="1861740" y="6353"/>
                  </a:lnTo>
                  <a:lnTo>
                    <a:pt x="1892123" y="6352"/>
                  </a:lnTo>
                  <a:lnTo>
                    <a:pt x="1923684" y="5645"/>
                  </a:lnTo>
                  <a:lnTo>
                    <a:pt x="1949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999"/>
            <p:cNvSpPr/>
            <p:nvPr>
              <p:custDataLst>
                <p:tags r:id="rId48"/>
              </p:custDataLst>
            </p:nvPr>
          </p:nvSpPr>
          <p:spPr>
            <a:xfrm>
              <a:off x="4690903" y="1736242"/>
              <a:ext cx="131436" cy="123417"/>
            </a:xfrm>
            <a:custGeom>
              <a:avLst/>
              <a:gdLst/>
              <a:ahLst/>
              <a:cxnLst/>
              <a:rect l="0" t="0" r="0" b="0"/>
              <a:pathLst>
                <a:path w="131436" h="123417">
                  <a:moveTo>
                    <a:pt x="71597" y="3658"/>
                  </a:moveTo>
                  <a:lnTo>
                    <a:pt x="71597" y="3658"/>
                  </a:lnTo>
                  <a:lnTo>
                    <a:pt x="71597" y="287"/>
                  </a:lnTo>
                  <a:lnTo>
                    <a:pt x="70892" y="0"/>
                  </a:lnTo>
                  <a:lnTo>
                    <a:pt x="68226" y="1562"/>
                  </a:lnTo>
                  <a:lnTo>
                    <a:pt x="52646" y="23263"/>
                  </a:lnTo>
                  <a:lnTo>
                    <a:pt x="38010" y="44827"/>
                  </a:lnTo>
                  <a:lnTo>
                    <a:pt x="23508" y="67111"/>
                  </a:lnTo>
                  <a:lnTo>
                    <a:pt x="4582" y="98768"/>
                  </a:lnTo>
                  <a:lnTo>
                    <a:pt x="185" y="105901"/>
                  </a:lnTo>
                  <a:lnTo>
                    <a:pt x="0" y="107804"/>
                  </a:lnTo>
                  <a:lnTo>
                    <a:pt x="1402" y="110856"/>
                  </a:lnTo>
                  <a:lnTo>
                    <a:pt x="13635" y="83879"/>
                  </a:lnTo>
                  <a:lnTo>
                    <a:pt x="24319" y="58236"/>
                  </a:lnTo>
                  <a:lnTo>
                    <a:pt x="43522" y="28080"/>
                  </a:lnTo>
                  <a:lnTo>
                    <a:pt x="50417" y="21568"/>
                  </a:lnTo>
                  <a:lnTo>
                    <a:pt x="55834" y="18673"/>
                  </a:lnTo>
                  <a:lnTo>
                    <a:pt x="60593" y="17387"/>
                  </a:lnTo>
                  <a:lnTo>
                    <a:pt x="62850" y="18455"/>
                  </a:lnTo>
                  <a:lnTo>
                    <a:pt x="67239" y="23405"/>
                  </a:lnTo>
                  <a:lnTo>
                    <a:pt x="86795" y="49609"/>
                  </a:lnTo>
                  <a:lnTo>
                    <a:pt x="112613" y="78174"/>
                  </a:lnTo>
                  <a:lnTo>
                    <a:pt x="126178" y="99392"/>
                  </a:lnTo>
                  <a:lnTo>
                    <a:pt x="130662" y="102651"/>
                  </a:lnTo>
                  <a:lnTo>
                    <a:pt x="131435" y="104226"/>
                  </a:lnTo>
                  <a:lnTo>
                    <a:pt x="131245" y="105981"/>
                  </a:lnTo>
                  <a:lnTo>
                    <a:pt x="130412" y="107856"/>
                  </a:lnTo>
                  <a:lnTo>
                    <a:pt x="119127" y="113867"/>
                  </a:lnTo>
                  <a:lnTo>
                    <a:pt x="95637" y="116746"/>
                  </a:lnTo>
                  <a:lnTo>
                    <a:pt x="66333" y="117599"/>
                  </a:lnTo>
                  <a:lnTo>
                    <a:pt x="38679" y="117851"/>
                  </a:lnTo>
                  <a:lnTo>
                    <a:pt x="8061" y="123416"/>
                  </a:lnTo>
                  <a:lnTo>
                    <a:pt x="6662" y="123008"/>
                  </a:lnTo>
                  <a:lnTo>
                    <a:pt x="6435" y="122030"/>
                  </a:lnTo>
                  <a:lnTo>
                    <a:pt x="8097" y="117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1000"/>
            <p:cNvSpPr/>
            <p:nvPr>
              <p:custDataLst>
                <p:tags r:id="rId49"/>
              </p:custDataLst>
            </p:nvPr>
          </p:nvSpPr>
          <p:spPr>
            <a:xfrm>
              <a:off x="4894118" y="1708150"/>
              <a:ext cx="39833" cy="158537"/>
            </a:xfrm>
            <a:custGeom>
              <a:avLst/>
              <a:gdLst/>
              <a:ahLst/>
              <a:cxnLst/>
              <a:rect l="0" t="0" r="0" b="0"/>
              <a:pathLst>
                <a:path w="39833" h="158537">
                  <a:moveTo>
                    <a:pt x="39832" y="0"/>
                  </a:moveTo>
                  <a:lnTo>
                    <a:pt x="39832" y="0"/>
                  </a:lnTo>
                  <a:lnTo>
                    <a:pt x="39832" y="3371"/>
                  </a:lnTo>
                  <a:lnTo>
                    <a:pt x="20991" y="30443"/>
                  </a:lnTo>
                  <a:lnTo>
                    <a:pt x="10025" y="60526"/>
                  </a:lnTo>
                  <a:lnTo>
                    <a:pt x="4712" y="84050"/>
                  </a:lnTo>
                  <a:lnTo>
                    <a:pt x="0" y="108617"/>
                  </a:lnTo>
                  <a:lnTo>
                    <a:pt x="121" y="136135"/>
                  </a:lnTo>
                  <a:lnTo>
                    <a:pt x="4779" y="148934"/>
                  </a:lnTo>
                  <a:lnTo>
                    <a:pt x="7998" y="154323"/>
                  </a:lnTo>
                  <a:lnTo>
                    <a:pt x="11553" y="157209"/>
                  </a:lnTo>
                  <a:lnTo>
                    <a:pt x="15335" y="158429"/>
                  </a:lnTo>
                  <a:lnTo>
                    <a:pt x="19267" y="158536"/>
                  </a:lnTo>
                  <a:lnTo>
                    <a:pt x="27399" y="154892"/>
                  </a:lnTo>
                  <a:lnTo>
                    <a:pt x="39832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1001"/>
            <p:cNvSpPr/>
            <p:nvPr>
              <p:custDataLst>
                <p:tags r:id="rId50"/>
              </p:custDataLst>
            </p:nvPr>
          </p:nvSpPr>
          <p:spPr>
            <a:xfrm>
              <a:off x="4851400" y="1778000"/>
              <a:ext cx="101601" cy="19051"/>
            </a:xfrm>
            <a:custGeom>
              <a:avLst/>
              <a:gdLst/>
              <a:ahLst/>
              <a:cxnLst/>
              <a:rect l="0" t="0" r="0" b="0"/>
              <a:pathLst>
                <a:path w="10160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2" y="6907"/>
                  </a:lnTo>
                  <a:lnTo>
                    <a:pt x="3371" y="8838"/>
                  </a:lnTo>
                  <a:lnTo>
                    <a:pt x="34768" y="16301"/>
                  </a:lnTo>
                  <a:lnTo>
                    <a:pt x="61729" y="18235"/>
                  </a:lnTo>
                  <a:lnTo>
                    <a:pt x="1016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1002"/>
            <p:cNvSpPr/>
            <p:nvPr>
              <p:custDataLst>
                <p:tags r:id="rId51"/>
              </p:custDataLst>
            </p:nvPr>
          </p:nvSpPr>
          <p:spPr>
            <a:xfrm>
              <a:off x="4382178" y="1365250"/>
              <a:ext cx="43773" cy="157265"/>
            </a:xfrm>
            <a:custGeom>
              <a:avLst/>
              <a:gdLst/>
              <a:ahLst/>
              <a:cxnLst/>
              <a:rect l="0" t="0" r="0" b="0"/>
              <a:pathLst>
                <a:path w="43773" h="157265">
                  <a:moveTo>
                    <a:pt x="24722" y="0"/>
                  </a:moveTo>
                  <a:lnTo>
                    <a:pt x="24722" y="0"/>
                  </a:lnTo>
                  <a:lnTo>
                    <a:pt x="23311" y="16620"/>
                  </a:lnTo>
                  <a:lnTo>
                    <a:pt x="14583" y="42632"/>
                  </a:lnTo>
                  <a:lnTo>
                    <a:pt x="4471" y="71977"/>
                  </a:lnTo>
                  <a:lnTo>
                    <a:pt x="848" y="98154"/>
                  </a:lnTo>
                  <a:lnTo>
                    <a:pt x="0" y="112768"/>
                  </a:lnTo>
                  <a:lnTo>
                    <a:pt x="3386" y="126319"/>
                  </a:lnTo>
                  <a:lnTo>
                    <a:pt x="13687" y="145523"/>
                  </a:lnTo>
                  <a:lnTo>
                    <a:pt x="23726" y="153733"/>
                  </a:lnTo>
                  <a:lnTo>
                    <a:pt x="31570" y="156520"/>
                  </a:lnTo>
                  <a:lnTo>
                    <a:pt x="35638" y="157264"/>
                  </a:lnTo>
                  <a:lnTo>
                    <a:pt x="38349" y="155642"/>
                  </a:lnTo>
                  <a:lnTo>
                    <a:pt x="40157" y="152445"/>
                  </a:lnTo>
                  <a:lnTo>
                    <a:pt x="43772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1003"/>
            <p:cNvSpPr/>
            <p:nvPr>
              <p:custDataLst>
                <p:tags r:id="rId52"/>
              </p:custDataLst>
            </p:nvPr>
          </p:nvSpPr>
          <p:spPr>
            <a:xfrm>
              <a:off x="4203485" y="1359783"/>
              <a:ext cx="63716" cy="189618"/>
            </a:xfrm>
            <a:custGeom>
              <a:avLst/>
              <a:gdLst/>
              <a:ahLst/>
              <a:cxnLst/>
              <a:rect l="0" t="0" r="0" b="0"/>
              <a:pathLst>
                <a:path w="63716" h="189618">
                  <a:moveTo>
                    <a:pt x="63715" y="5467"/>
                  </a:moveTo>
                  <a:lnTo>
                    <a:pt x="63715" y="5467"/>
                  </a:lnTo>
                  <a:lnTo>
                    <a:pt x="63715" y="2096"/>
                  </a:lnTo>
                  <a:lnTo>
                    <a:pt x="63010" y="1103"/>
                  </a:lnTo>
                  <a:lnTo>
                    <a:pt x="61833" y="441"/>
                  </a:lnTo>
                  <a:lnTo>
                    <a:pt x="60344" y="0"/>
                  </a:lnTo>
                  <a:lnTo>
                    <a:pt x="54926" y="5154"/>
                  </a:lnTo>
                  <a:lnTo>
                    <a:pt x="36579" y="32451"/>
                  </a:lnTo>
                  <a:lnTo>
                    <a:pt x="24843" y="53443"/>
                  </a:lnTo>
                  <a:lnTo>
                    <a:pt x="13278" y="76884"/>
                  </a:lnTo>
                  <a:lnTo>
                    <a:pt x="3433" y="101414"/>
                  </a:lnTo>
                  <a:lnTo>
                    <a:pt x="0" y="122664"/>
                  </a:lnTo>
                  <a:lnTo>
                    <a:pt x="2033" y="146731"/>
                  </a:lnTo>
                  <a:lnTo>
                    <a:pt x="5962" y="157857"/>
                  </a:lnTo>
                  <a:lnTo>
                    <a:pt x="16107" y="171348"/>
                  </a:lnTo>
                  <a:lnTo>
                    <a:pt x="26639" y="180127"/>
                  </a:lnTo>
                  <a:lnTo>
                    <a:pt x="31093" y="186492"/>
                  </a:lnTo>
                  <a:lnTo>
                    <a:pt x="38315" y="189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1004"/>
            <p:cNvSpPr/>
            <p:nvPr>
              <p:custDataLst>
                <p:tags r:id="rId53"/>
              </p:custDataLst>
            </p:nvPr>
          </p:nvSpPr>
          <p:spPr>
            <a:xfrm>
              <a:off x="3981450" y="1479550"/>
              <a:ext cx="114301" cy="101601"/>
            </a:xfrm>
            <a:custGeom>
              <a:avLst/>
              <a:gdLst/>
              <a:ahLst/>
              <a:cxnLst/>
              <a:rect l="0" t="0" r="0" b="0"/>
              <a:pathLst>
                <a:path w="114301" h="101601">
                  <a:moveTo>
                    <a:pt x="0" y="101600"/>
                  </a:moveTo>
                  <a:lnTo>
                    <a:pt x="0" y="101600"/>
                  </a:lnTo>
                  <a:lnTo>
                    <a:pt x="24419" y="71714"/>
                  </a:lnTo>
                  <a:lnTo>
                    <a:pt x="47530" y="51352"/>
                  </a:lnTo>
                  <a:lnTo>
                    <a:pt x="75623" y="28543"/>
                  </a:lnTo>
                  <a:lnTo>
                    <a:pt x="104465" y="7101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SMARTInkShape-1005"/>
            <p:cNvSpPr/>
            <p:nvPr>
              <p:custDataLst>
                <p:tags r:id="rId54"/>
              </p:custDataLst>
            </p:nvPr>
          </p:nvSpPr>
          <p:spPr>
            <a:xfrm>
              <a:off x="3994150" y="1466850"/>
              <a:ext cx="114301" cy="106107"/>
            </a:xfrm>
            <a:custGeom>
              <a:avLst/>
              <a:gdLst/>
              <a:ahLst/>
              <a:cxnLst/>
              <a:rect l="0" t="0" r="0" b="0"/>
              <a:pathLst>
                <a:path w="114301" h="106107">
                  <a:moveTo>
                    <a:pt x="0" y="0"/>
                  </a:moveTo>
                  <a:lnTo>
                    <a:pt x="0" y="0"/>
                  </a:lnTo>
                  <a:lnTo>
                    <a:pt x="0" y="30404"/>
                  </a:lnTo>
                  <a:lnTo>
                    <a:pt x="0" y="46909"/>
                  </a:lnTo>
                  <a:lnTo>
                    <a:pt x="5645" y="63652"/>
                  </a:lnTo>
                  <a:lnTo>
                    <a:pt x="15914" y="79090"/>
                  </a:lnTo>
                  <a:lnTo>
                    <a:pt x="37563" y="95009"/>
                  </a:lnTo>
                  <a:lnTo>
                    <a:pt x="61852" y="103802"/>
                  </a:lnTo>
                  <a:lnTo>
                    <a:pt x="78525" y="106106"/>
                  </a:lnTo>
                  <a:lnTo>
                    <a:pt x="91580" y="103368"/>
                  </a:lnTo>
                  <a:lnTo>
                    <a:pt x="1143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1" name="SMARTInkShape-Group216"/>
          <p:cNvGrpSpPr/>
          <p:nvPr/>
        </p:nvGrpSpPr>
        <p:grpSpPr>
          <a:xfrm>
            <a:off x="2858401" y="1822450"/>
            <a:ext cx="689237" cy="188409"/>
            <a:chOff x="2858401" y="1822450"/>
            <a:chExt cx="689237" cy="188409"/>
          </a:xfrm>
        </p:grpSpPr>
        <p:sp>
          <p:nvSpPr>
            <p:cNvPr id="276" name="SMARTInkShape-1006"/>
            <p:cNvSpPr/>
            <p:nvPr>
              <p:custDataLst>
                <p:tags r:id="rId28"/>
              </p:custDataLst>
            </p:nvPr>
          </p:nvSpPr>
          <p:spPr>
            <a:xfrm>
              <a:off x="3459432" y="1828800"/>
              <a:ext cx="88206" cy="108978"/>
            </a:xfrm>
            <a:custGeom>
              <a:avLst/>
              <a:gdLst/>
              <a:ahLst/>
              <a:cxnLst/>
              <a:rect l="0" t="0" r="0" b="0"/>
              <a:pathLst>
                <a:path w="88206" h="108978">
                  <a:moveTo>
                    <a:pt x="39418" y="12700"/>
                  </a:moveTo>
                  <a:lnTo>
                    <a:pt x="39418" y="12700"/>
                  </a:lnTo>
                  <a:lnTo>
                    <a:pt x="36047" y="12700"/>
                  </a:lnTo>
                  <a:lnTo>
                    <a:pt x="23838" y="19442"/>
                  </a:lnTo>
                  <a:lnTo>
                    <a:pt x="10186" y="37118"/>
                  </a:lnTo>
                  <a:lnTo>
                    <a:pt x="574" y="60230"/>
                  </a:lnTo>
                  <a:lnTo>
                    <a:pt x="0" y="84952"/>
                  </a:lnTo>
                  <a:lnTo>
                    <a:pt x="2556" y="91207"/>
                  </a:lnTo>
                  <a:lnTo>
                    <a:pt x="11041" y="100038"/>
                  </a:lnTo>
                  <a:lnTo>
                    <a:pt x="31088" y="108977"/>
                  </a:lnTo>
                  <a:lnTo>
                    <a:pt x="44888" y="108171"/>
                  </a:lnTo>
                  <a:lnTo>
                    <a:pt x="70994" y="96156"/>
                  </a:lnTo>
                  <a:lnTo>
                    <a:pt x="80028" y="84599"/>
                  </a:lnTo>
                  <a:lnTo>
                    <a:pt x="85689" y="70055"/>
                  </a:lnTo>
                  <a:lnTo>
                    <a:pt x="88205" y="54184"/>
                  </a:lnTo>
                  <a:lnTo>
                    <a:pt x="82880" y="29382"/>
                  </a:lnTo>
                  <a:lnTo>
                    <a:pt x="72365" y="10901"/>
                  </a:lnTo>
                  <a:lnTo>
                    <a:pt x="67733" y="7267"/>
                  </a:lnTo>
                  <a:lnTo>
                    <a:pt x="457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1007"/>
            <p:cNvSpPr/>
            <p:nvPr>
              <p:custDataLst>
                <p:tags r:id="rId29"/>
              </p:custDataLst>
            </p:nvPr>
          </p:nvSpPr>
          <p:spPr>
            <a:xfrm>
              <a:off x="3175000" y="1860776"/>
              <a:ext cx="207565" cy="61585"/>
            </a:xfrm>
            <a:custGeom>
              <a:avLst/>
              <a:gdLst/>
              <a:ahLst/>
              <a:cxnLst/>
              <a:rect l="0" t="0" r="0" b="0"/>
              <a:pathLst>
                <a:path w="207565" h="61585">
                  <a:moveTo>
                    <a:pt x="0" y="44224"/>
                  </a:moveTo>
                  <a:lnTo>
                    <a:pt x="0" y="44224"/>
                  </a:lnTo>
                  <a:lnTo>
                    <a:pt x="30507" y="44224"/>
                  </a:lnTo>
                  <a:lnTo>
                    <a:pt x="58315" y="43518"/>
                  </a:lnTo>
                  <a:lnTo>
                    <a:pt x="84855" y="39154"/>
                  </a:lnTo>
                  <a:lnTo>
                    <a:pt x="111620" y="33240"/>
                  </a:lnTo>
                  <a:lnTo>
                    <a:pt x="123962" y="31863"/>
                  </a:lnTo>
                  <a:lnTo>
                    <a:pt x="124975" y="31044"/>
                  </a:lnTo>
                  <a:lnTo>
                    <a:pt x="130104" y="22715"/>
                  </a:lnTo>
                  <a:lnTo>
                    <a:pt x="141437" y="14523"/>
                  </a:lnTo>
                  <a:lnTo>
                    <a:pt x="145443" y="7369"/>
                  </a:lnTo>
                  <a:lnTo>
                    <a:pt x="145645" y="7660"/>
                  </a:lnTo>
                  <a:lnTo>
                    <a:pt x="145870" y="9864"/>
                  </a:lnTo>
                  <a:lnTo>
                    <a:pt x="139572" y="38347"/>
                  </a:lnTo>
                  <a:lnTo>
                    <a:pt x="133284" y="59471"/>
                  </a:lnTo>
                  <a:lnTo>
                    <a:pt x="131895" y="60739"/>
                  </a:lnTo>
                  <a:lnTo>
                    <a:pt x="130263" y="61584"/>
                  </a:lnTo>
                  <a:lnTo>
                    <a:pt x="129176" y="61442"/>
                  </a:lnTo>
                  <a:lnTo>
                    <a:pt x="128450" y="60641"/>
                  </a:lnTo>
                  <a:lnTo>
                    <a:pt x="122827" y="46569"/>
                  </a:lnTo>
                  <a:lnTo>
                    <a:pt x="120841" y="17192"/>
                  </a:lnTo>
                  <a:lnTo>
                    <a:pt x="120675" y="2347"/>
                  </a:lnTo>
                  <a:lnTo>
                    <a:pt x="122078" y="1489"/>
                  </a:lnTo>
                  <a:lnTo>
                    <a:pt x="138329" y="0"/>
                  </a:lnTo>
                  <a:lnTo>
                    <a:pt x="165756" y="4830"/>
                  </a:lnTo>
                  <a:lnTo>
                    <a:pt x="190629" y="9239"/>
                  </a:lnTo>
                  <a:lnTo>
                    <a:pt x="207564" y="17657"/>
                  </a:lnTo>
                  <a:lnTo>
                    <a:pt x="207520" y="19457"/>
                  </a:lnTo>
                  <a:lnTo>
                    <a:pt x="205591" y="25220"/>
                  </a:lnTo>
                  <a:lnTo>
                    <a:pt x="200499" y="30604"/>
                  </a:lnTo>
                  <a:lnTo>
                    <a:pt x="171312" y="51754"/>
                  </a:lnTo>
                  <a:lnTo>
                    <a:pt x="165979" y="54626"/>
                  </a:lnTo>
                  <a:lnTo>
                    <a:pt x="158750" y="569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1008"/>
            <p:cNvSpPr/>
            <p:nvPr>
              <p:custDataLst>
                <p:tags r:id="rId30"/>
              </p:custDataLst>
            </p:nvPr>
          </p:nvSpPr>
          <p:spPr>
            <a:xfrm>
              <a:off x="3009900" y="191770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31706" y="0"/>
                  </a:lnTo>
                  <a:lnTo>
                    <a:pt x="60513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1009"/>
            <p:cNvSpPr/>
            <p:nvPr>
              <p:custDataLst>
                <p:tags r:id="rId31"/>
              </p:custDataLst>
            </p:nvPr>
          </p:nvSpPr>
          <p:spPr>
            <a:xfrm>
              <a:off x="3036806" y="1822450"/>
              <a:ext cx="61995" cy="146051"/>
            </a:xfrm>
            <a:custGeom>
              <a:avLst/>
              <a:gdLst/>
              <a:ahLst/>
              <a:cxnLst/>
              <a:rect l="0" t="0" r="0" b="0"/>
              <a:pathLst>
                <a:path w="61995" h="146051">
                  <a:moveTo>
                    <a:pt x="30244" y="0"/>
                  </a:moveTo>
                  <a:lnTo>
                    <a:pt x="30244" y="0"/>
                  </a:lnTo>
                  <a:lnTo>
                    <a:pt x="25175" y="5775"/>
                  </a:lnTo>
                  <a:lnTo>
                    <a:pt x="11946" y="33878"/>
                  </a:lnTo>
                  <a:lnTo>
                    <a:pt x="3577" y="62641"/>
                  </a:lnTo>
                  <a:lnTo>
                    <a:pt x="0" y="90135"/>
                  </a:lnTo>
                  <a:lnTo>
                    <a:pt x="2926" y="105676"/>
                  </a:lnTo>
                  <a:lnTo>
                    <a:pt x="16303" y="132901"/>
                  </a:lnTo>
                  <a:lnTo>
                    <a:pt x="24283" y="140206"/>
                  </a:lnTo>
                  <a:lnTo>
                    <a:pt x="33239" y="143452"/>
                  </a:lnTo>
                  <a:lnTo>
                    <a:pt x="61994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1010"/>
            <p:cNvSpPr/>
            <p:nvPr>
              <p:custDataLst>
                <p:tags r:id="rId32"/>
              </p:custDataLst>
            </p:nvPr>
          </p:nvSpPr>
          <p:spPr>
            <a:xfrm>
              <a:off x="2858401" y="1898650"/>
              <a:ext cx="105434" cy="112209"/>
            </a:xfrm>
            <a:custGeom>
              <a:avLst/>
              <a:gdLst/>
              <a:ahLst/>
              <a:cxnLst/>
              <a:rect l="0" t="0" r="0" b="0"/>
              <a:pathLst>
                <a:path w="105434" h="112209">
                  <a:moveTo>
                    <a:pt x="75299" y="0"/>
                  </a:moveTo>
                  <a:lnTo>
                    <a:pt x="75299" y="0"/>
                  </a:lnTo>
                  <a:lnTo>
                    <a:pt x="55034" y="22381"/>
                  </a:lnTo>
                  <a:lnTo>
                    <a:pt x="40288" y="48102"/>
                  </a:lnTo>
                  <a:lnTo>
                    <a:pt x="14500" y="78672"/>
                  </a:lnTo>
                  <a:lnTo>
                    <a:pt x="3662" y="92220"/>
                  </a:lnTo>
                  <a:lnTo>
                    <a:pt x="0" y="99747"/>
                  </a:lnTo>
                  <a:lnTo>
                    <a:pt x="5052" y="86025"/>
                  </a:lnTo>
                  <a:lnTo>
                    <a:pt x="18907" y="61051"/>
                  </a:lnTo>
                  <a:lnTo>
                    <a:pt x="31074" y="37374"/>
                  </a:lnTo>
                  <a:lnTo>
                    <a:pt x="39853" y="16248"/>
                  </a:lnTo>
                  <a:lnTo>
                    <a:pt x="42612" y="7221"/>
                  </a:lnTo>
                  <a:lnTo>
                    <a:pt x="44335" y="4814"/>
                  </a:lnTo>
                  <a:lnTo>
                    <a:pt x="46190" y="3209"/>
                  </a:lnTo>
                  <a:lnTo>
                    <a:pt x="48132" y="2845"/>
                  </a:lnTo>
                  <a:lnTo>
                    <a:pt x="50132" y="3308"/>
                  </a:lnTo>
                  <a:lnTo>
                    <a:pt x="52171" y="4322"/>
                  </a:lnTo>
                  <a:lnTo>
                    <a:pt x="71911" y="32257"/>
                  </a:lnTo>
                  <a:lnTo>
                    <a:pt x="92344" y="58192"/>
                  </a:lnTo>
                  <a:lnTo>
                    <a:pt x="103413" y="82050"/>
                  </a:lnTo>
                  <a:lnTo>
                    <a:pt x="105433" y="91971"/>
                  </a:lnTo>
                  <a:lnTo>
                    <a:pt x="104449" y="99202"/>
                  </a:lnTo>
                  <a:lnTo>
                    <a:pt x="99929" y="107239"/>
                  </a:lnTo>
                  <a:lnTo>
                    <a:pt x="98069" y="109593"/>
                  </a:lnTo>
                  <a:lnTo>
                    <a:pt x="88476" y="112208"/>
                  </a:lnTo>
                  <a:lnTo>
                    <a:pt x="67209" y="111799"/>
                  </a:lnTo>
                  <a:lnTo>
                    <a:pt x="38110" y="105339"/>
                  </a:lnTo>
                  <a:lnTo>
                    <a:pt x="1179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6" name="SMARTInkShape-Group217"/>
          <p:cNvGrpSpPr/>
          <p:nvPr/>
        </p:nvGrpSpPr>
        <p:grpSpPr>
          <a:xfrm>
            <a:off x="3022600" y="1537953"/>
            <a:ext cx="349251" cy="182898"/>
            <a:chOff x="3022600" y="1537953"/>
            <a:chExt cx="349251" cy="182898"/>
          </a:xfrm>
        </p:grpSpPr>
        <p:sp>
          <p:nvSpPr>
            <p:cNvPr id="282" name="SMARTInkShape-1011"/>
            <p:cNvSpPr/>
            <p:nvPr>
              <p:custDataLst>
                <p:tags r:id="rId24"/>
              </p:custDataLst>
            </p:nvPr>
          </p:nvSpPr>
          <p:spPr>
            <a:xfrm>
              <a:off x="3022600" y="1537953"/>
              <a:ext cx="114301" cy="177649"/>
            </a:xfrm>
            <a:custGeom>
              <a:avLst/>
              <a:gdLst/>
              <a:ahLst/>
              <a:cxnLst/>
              <a:rect l="0" t="0" r="0" b="0"/>
              <a:pathLst>
                <a:path w="114301" h="177649">
                  <a:moveTo>
                    <a:pt x="0" y="151147"/>
                  </a:moveTo>
                  <a:lnTo>
                    <a:pt x="0" y="151147"/>
                  </a:lnTo>
                  <a:lnTo>
                    <a:pt x="0" y="147776"/>
                  </a:lnTo>
                  <a:lnTo>
                    <a:pt x="3371" y="138938"/>
                  </a:lnTo>
                  <a:lnTo>
                    <a:pt x="30404" y="112464"/>
                  </a:lnTo>
                  <a:lnTo>
                    <a:pt x="55262" y="84103"/>
                  </a:lnTo>
                  <a:lnTo>
                    <a:pt x="79090" y="54063"/>
                  </a:lnTo>
                  <a:lnTo>
                    <a:pt x="95009" y="27680"/>
                  </a:lnTo>
                  <a:lnTo>
                    <a:pt x="106106" y="2975"/>
                  </a:lnTo>
                  <a:lnTo>
                    <a:pt x="105310" y="1566"/>
                  </a:lnTo>
                  <a:lnTo>
                    <a:pt x="100662" y="0"/>
                  </a:lnTo>
                  <a:lnTo>
                    <a:pt x="83369" y="9231"/>
                  </a:lnTo>
                  <a:lnTo>
                    <a:pt x="60372" y="32114"/>
                  </a:lnTo>
                  <a:lnTo>
                    <a:pt x="44000" y="53088"/>
                  </a:lnTo>
                  <a:lnTo>
                    <a:pt x="28728" y="76521"/>
                  </a:lnTo>
                  <a:lnTo>
                    <a:pt x="17237" y="101046"/>
                  </a:lnTo>
                  <a:lnTo>
                    <a:pt x="11188" y="124176"/>
                  </a:lnTo>
                  <a:lnTo>
                    <a:pt x="9911" y="144804"/>
                  </a:lnTo>
                  <a:lnTo>
                    <a:pt x="14048" y="161028"/>
                  </a:lnTo>
                  <a:lnTo>
                    <a:pt x="18537" y="166907"/>
                  </a:lnTo>
                  <a:lnTo>
                    <a:pt x="31052" y="175320"/>
                  </a:lnTo>
                  <a:lnTo>
                    <a:pt x="46021" y="177648"/>
                  </a:lnTo>
                  <a:lnTo>
                    <a:pt x="70315" y="174992"/>
                  </a:lnTo>
                  <a:lnTo>
                    <a:pt x="93507" y="167855"/>
                  </a:lnTo>
                  <a:lnTo>
                    <a:pt x="114300" y="1574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SMARTInkShape-1012"/>
            <p:cNvSpPr/>
            <p:nvPr>
              <p:custDataLst>
                <p:tags r:id="rId25"/>
              </p:custDataLst>
            </p:nvPr>
          </p:nvSpPr>
          <p:spPr>
            <a:xfrm>
              <a:off x="3162478" y="1631950"/>
              <a:ext cx="18873" cy="88901"/>
            </a:xfrm>
            <a:custGeom>
              <a:avLst/>
              <a:gdLst/>
              <a:ahLst/>
              <a:cxnLst/>
              <a:rect l="0" t="0" r="0" b="0"/>
              <a:pathLst>
                <a:path w="18873" h="88901">
                  <a:moveTo>
                    <a:pt x="18872" y="0"/>
                  </a:moveTo>
                  <a:lnTo>
                    <a:pt x="18872" y="0"/>
                  </a:lnTo>
                  <a:lnTo>
                    <a:pt x="6663" y="26515"/>
                  </a:lnTo>
                  <a:lnTo>
                    <a:pt x="1849" y="48151"/>
                  </a:lnTo>
                  <a:lnTo>
                    <a:pt x="0" y="76458"/>
                  </a:lnTo>
                  <a:lnTo>
                    <a:pt x="1783" y="81724"/>
                  </a:lnTo>
                  <a:lnTo>
                    <a:pt x="6172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1013"/>
            <p:cNvSpPr/>
            <p:nvPr>
              <p:custDataLst>
                <p:tags r:id="rId26"/>
              </p:custDataLst>
            </p:nvPr>
          </p:nvSpPr>
          <p:spPr>
            <a:xfrm>
              <a:off x="3187700" y="15684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1014"/>
            <p:cNvSpPr/>
            <p:nvPr>
              <p:custDataLst>
                <p:tags r:id="rId27"/>
              </p:custDataLst>
            </p:nvPr>
          </p:nvSpPr>
          <p:spPr>
            <a:xfrm>
              <a:off x="3219973" y="1612900"/>
              <a:ext cx="151878" cy="107951"/>
            </a:xfrm>
            <a:custGeom>
              <a:avLst/>
              <a:gdLst/>
              <a:ahLst/>
              <a:cxnLst/>
              <a:rect l="0" t="0" r="0" b="0"/>
              <a:pathLst>
                <a:path w="151878" h="107951">
                  <a:moveTo>
                    <a:pt x="12177" y="0"/>
                  </a:moveTo>
                  <a:lnTo>
                    <a:pt x="12177" y="0"/>
                  </a:lnTo>
                  <a:lnTo>
                    <a:pt x="12177" y="6742"/>
                  </a:lnTo>
                  <a:lnTo>
                    <a:pt x="2125" y="34519"/>
                  </a:lnTo>
                  <a:lnTo>
                    <a:pt x="0" y="62793"/>
                  </a:lnTo>
                  <a:lnTo>
                    <a:pt x="286" y="82985"/>
                  </a:lnTo>
                  <a:lnTo>
                    <a:pt x="2894" y="89328"/>
                  </a:lnTo>
                  <a:lnTo>
                    <a:pt x="5283" y="90597"/>
                  </a:lnTo>
                  <a:lnTo>
                    <a:pt x="11700" y="90124"/>
                  </a:lnTo>
                  <a:lnTo>
                    <a:pt x="14681" y="88305"/>
                  </a:lnTo>
                  <a:lnTo>
                    <a:pt x="19875" y="82521"/>
                  </a:lnTo>
                  <a:lnTo>
                    <a:pt x="35439" y="57170"/>
                  </a:lnTo>
                  <a:lnTo>
                    <a:pt x="60464" y="28749"/>
                  </a:lnTo>
                  <a:lnTo>
                    <a:pt x="73051" y="17455"/>
                  </a:lnTo>
                  <a:lnTo>
                    <a:pt x="76043" y="15870"/>
                  </a:lnTo>
                  <a:lnTo>
                    <a:pt x="78743" y="15519"/>
                  </a:lnTo>
                  <a:lnTo>
                    <a:pt x="83625" y="17010"/>
                  </a:lnTo>
                  <a:lnTo>
                    <a:pt x="85209" y="19101"/>
                  </a:lnTo>
                  <a:lnTo>
                    <a:pt x="86969" y="25188"/>
                  </a:lnTo>
                  <a:lnTo>
                    <a:pt x="87393" y="45662"/>
                  </a:lnTo>
                  <a:lnTo>
                    <a:pt x="82278" y="74250"/>
                  </a:lnTo>
                  <a:lnTo>
                    <a:pt x="88843" y="68880"/>
                  </a:lnTo>
                  <a:lnTo>
                    <a:pt x="114675" y="43486"/>
                  </a:lnTo>
                  <a:lnTo>
                    <a:pt x="135983" y="25602"/>
                  </a:lnTo>
                  <a:lnTo>
                    <a:pt x="146070" y="20991"/>
                  </a:lnTo>
                  <a:lnTo>
                    <a:pt x="148006" y="22461"/>
                  </a:lnTo>
                  <a:lnTo>
                    <a:pt x="150157" y="29738"/>
                  </a:lnTo>
                  <a:lnTo>
                    <a:pt x="147173" y="56726"/>
                  </a:lnTo>
                  <a:lnTo>
                    <a:pt x="146720" y="79524"/>
                  </a:lnTo>
                  <a:lnTo>
                    <a:pt x="151877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9" name="SMARTInkShape-Group218"/>
          <p:cNvGrpSpPr/>
          <p:nvPr/>
        </p:nvGrpSpPr>
        <p:grpSpPr>
          <a:xfrm>
            <a:off x="2660650" y="1709033"/>
            <a:ext cx="88901" cy="56268"/>
            <a:chOff x="2660650" y="1709033"/>
            <a:chExt cx="88901" cy="56268"/>
          </a:xfrm>
        </p:grpSpPr>
        <p:sp>
          <p:nvSpPr>
            <p:cNvPr id="287" name="SMARTInkShape-1015"/>
            <p:cNvSpPr/>
            <p:nvPr>
              <p:custDataLst>
                <p:tags r:id="rId22"/>
              </p:custDataLst>
            </p:nvPr>
          </p:nvSpPr>
          <p:spPr>
            <a:xfrm>
              <a:off x="2667000" y="1709033"/>
              <a:ext cx="76201" cy="11818"/>
            </a:xfrm>
            <a:custGeom>
              <a:avLst/>
              <a:gdLst/>
              <a:ahLst/>
              <a:cxnLst/>
              <a:rect l="0" t="0" r="0" b="0"/>
              <a:pathLst>
                <a:path w="76201" h="118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1411" y="1103"/>
                  </a:lnTo>
                  <a:lnTo>
                    <a:pt x="6742" y="0"/>
                  </a:lnTo>
                  <a:lnTo>
                    <a:pt x="34520" y="4259"/>
                  </a:lnTo>
                  <a:lnTo>
                    <a:pt x="62793" y="8599"/>
                  </a:lnTo>
                  <a:lnTo>
                    <a:pt x="7620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1016"/>
            <p:cNvSpPr/>
            <p:nvPr>
              <p:custDataLst>
                <p:tags r:id="rId23"/>
              </p:custDataLst>
            </p:nvPr>
          </p:nvSpPr>
          <p:spPr>
            <a:xfrm>
              <a:off x="2660650" y="176530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5384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9" name="SMARTInkShape-Group219"/>
          <p:cNvGrpSpPr/>
          <p:nvPr/>
        </p:nvGrpSpPr>
        <p:grpSpPr>
          <a:xfrm>
            <a:off x="1930400" y="1516647"/>
            <a:ext cx="501651" cy="473753"/>
            <a:chOff x="1930400" y="1516647"/>
            <a:chExt cx="501651" cy="473753"/>
          </a:xfrm>
        </p:grpSpPr>
        <p:sp>
          <p:nvSpPr>
            <p:cNvPr id="290" name="SMARTInkShape-1017"/>
            <p:cNvSpPr/>
            <p:nvPr>
              <p:custDataLst>
                <p:tags r:id="rId13"/>
              </p:custDataLst>
            </p:nvPr>
          </p:nvSpPr>
          <p:spPr>
            <a:xfrm>
              <a:off x="1930400" y="17716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1"/>
                  </a:lnTo>
                  <a:lnTo>
                    <a:pt x="10831" y="4364"/>
                  </a:lnTo>
                  <a:lnTo>
                    <a:pt x="17712" y="5762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1018"/>
            <p:cNvSpPr/>
            <p:nvPr>
              <p:custDataLst>
                <p:tags r:id="rId14"/>
              </p:custDataLst>
            </p:nvPr>
          </p:nvSpPr>
          <p:spPr>
            <a:xfrm>
              <a:off x="1930400" y="17970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8789" y="5958"/>
                  </a:lnTo>
                  <a:lnTo>
                    <a:pt x="38901" y="6335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1019"/>
            <p:cNvSpPr/>
            <p:nvPr>
              <p:custDataLst>
                <p:tags r:id="rId15"/>
              </p:custDataLst>
            </p:nvPr>
          </p:nvSpPr>
          <p:spPr>
            <a:xfrm>
              <a:off x="2164710" y="1516647"/>
              <a:ext cx="120439" cy="195142"/>
            </a:xfrm>
            <a:custGeom>
              <a:avLst/>
              <a:gdLst/>
              <a:ahLst/>
              <a:cxnLst/>
              <a:rect l="0" t="0" r="0" b="0"/>
              <a:pathLst>
                <a:path w="120439" h="195142">
                  <a:moveTo>
                    <a:pt x="108590" y="108953"/>
                  </a:moveTo>
                  <a:lnTo>
                    <a:pt x="108590" y="108953"/>
                  </a:lnTo>
                  <a:lnTo>
                    <a:pt x="101848" y="102211"/>
                  </a:lnTo>
                  <a:lnTo>
                    <a:pt x="91012" y="98901"/>
                  </a:lnTo>
                  <a:lnTo>
                    <a:pt x="77494" y="98135"/>
                  </a:lnTo>
                  <a:lnTo>
                    <a:pt x="64431" y="100147"/>
                  </a:lnTo>
                  <a:lnTo>
                    <a:pt x="41805" y="111988"/>
                  </a:lnTo>
                  <a:lnTo>
                    <a:pt x="17227" y="132273"/>
                  </a:lnTo>
                  <a:lnTo>
                    <a:pt x="6130" y="148010"/>
                  </a:lnTo>
                  <a:lnTo>
                    <a:pt x="258" y="163001"/>
                  </a:lnTo>
                  <a:lnTo>
                    <a:pt x="0" y="174367"/>
                  </a:lnTo>
                  <a:lnTo>
                    <a:pt x="6000" y="184122"/>
                  </a:lnTo>
                  <a:lnTo>
                    <a:pt x="15017" y="191750"/>
                  </a:lnTo>
                  <a:lnTo>
                    <a:pt x="23728" y="195141"/>
                  </a:lnTo>
                  <a:lnTo>
                    <a:pt x="28732" y="193928"/>
                  </a:lnTo>
                  <a:lnTo>
                    <a:pt x="39936" y="186936"/>
                  </a:lnTo>
                  <a:lnTo>
                    <a:pt x="64376" y="158720"/>
                  </a:lnTo>
                  <a:lnTo>
                    <a:pt x="76945" y="137422"/>
                  </a:lnTo>
                  <a:lnTo>
                    <a:pt x="89587" y="108200"/>
                  </a:lnTo>
                  <a:lnTo>
                    <a:pt x="95921" y="91518"/>
                  </a:lnTo>
                  <a:lnTo>
                    <a:pt x="106722" y="59811"/>
                  </a:lnTo>
                  <a:lnTo>
                    <a:pt x="114816" y="32079"/>
                  </a:lnTo>
                  <a:lnTo>
                    <a:pt x="120011" y="2673"/>
                  </a:lnTo>
                  <a:lnTo>
                    <a:pt x="120438" y="0"/>
                  </a:lnTo>
                  <a:lnTo>
                    <a:pt x="120016" y="334"/>
                  </a:lnTo>
                  <a:lnTo>
                    <a:pt x="109006" y="31750"/>
                  </a:lnTo>
                  <a:lnTo>
                    <a:pt x="99603" y="56061"/>
                  </a:lnTo>
                  <a:lnTo>
                    <a:pt x="89779" y="83329"/>
                  </a:lnTo>
                  <a:lnTo>
                    <a:pt x="83061" y="111911"/>
                  </a:lnTo>
                  <a:lnTo>
                    <a:pt x="79605" y="139195"/>
                  </a:lnTo>
                  <a:lnTo>
                    <a:pt x="79480" y="163316"/>
                  </a:lnTo>
                  <a:lnTo>
                    <a:pt x="84128" y="181092"/>
                  </a:lnTo>
                  <a:lnTo>
                    <a:pt x="87343" y="186679"/>
                  </a:lnTo>
                  <a:lnTo>
                    <a:pt x="90898" y="190404"/>
                  </a:lnTo>
                  <a:lnTo>
                    <a:pt x="94678" y="192887"/>
                  </a:lnTo>
                  <a:lnTo>
                    <a:pt x="98610" y="193837"/>
                  </a:lnTo>
                  <a:lnTo>
                    <a:pt x="114940" y="1915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1020"/>
            <p:cNvSpPr/>
            <p:nvPr>
              <p:custDataLst>
                <p:tags r:id="rId16"/>
              </p:custDataLst>
            </p:nvPr>
          </p:nvSpPr>
          <p:spPr>
            <a:xfrm>
              <a:off x="2349500" y="1588383"/>
              <a:ext cx="76201" cy="106209"/>
            </a:xfrm>
            <a:custGeom>
              <a:avLst/>
              <a:gdLst/>
              <a:ahLst/>
              <a:cxnLst/>
              <a:rect l="0" t="0" r="0" b="0"/>
              <a:pathLst>
                <a:path w="76201" h="106209">
                  <a:moveTo>
                    <a:pt x="0" y="5467"/>
                  </a:moveTo>
                  <a:lnTo>
                    <a:pt x="0" y="5467"/>
                  </a:lnTo>
                  <a:lnTo>
                    <a:pt x="10935" y="0"/>
                  </a:lnTo>
                  <a:lnTo>
                    <a:pt x="10818" y="1116"/>
                  </a:lnTo>
                  <a:lnTo>
                    <a:pt x="7987" y="10136"/>
                  </a:lnTo>
                  <a:lnTo>
                    <a:pt x="3195" y="41203"/>
                  </a:lnTo>
                  <a:lnTo>
                    <a:pt x="4318" y="61916"/>
                  </a:lnTo>
                  <a:lnTo>
                    <a:pt x="11091" y="75006"/>
                  </a:lnTo>
                  <a:lnTo>
                    <a:pt x="26805" y="92393"/>
                  </a:lnTo>
                  <a:lnTo>
                    <a:pt x="38019" y="100545"/>
                  </a:lnTo>
                  <a:lnTo>
                    <a:pt x="52265" y="105135"/>
                  </a:lnTo>
                  <a:lnTo>
                    <a:pt x="61094" y="106208"/>
                  </a:lnTo>
                  <a:lnTo>
                    <a:pt x="67840" y="104804"/>
                  </a:lnTo>
                  <a:lnTo>
                    <a:pt x="76200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1021"/>
            <p:cNvSpPr/>
            <p:nvPr>
              <p:custDataLst>
                <p:tags r:id="rId17"/>
              </p:custDataLst>
            </p:nvPr>
          </p:nvSpPr>
          <p:spPr>
            <a:xfrm>
              <a:off x="2330450" y="1625600"/>
              <a:ext cx="101601" cy="69851"/>
            </a:xfrm>
            <a:custGeom>
              <a:avLst/>
              <a:gdLst/>
              <a:ahLst/>
              <a:cxnLst/>
              <a:rect l="0" t="0" r="0" b="0"/>
              <a:pathLst>
                <a:path w="101601" h="69851">
                  <a:moveTo>
                    <a:pt x="0" y="69850"/>
                  </a:moveTo>
                  <a:lnTo>
                    <a:pt x="0" y="69850"/>
                  </a:lnTo>
                  <a:lnTo>
                    <a:pt x="24485" y="59179"/>
                  </a:lnTo>
                  <a:lnTo>
                    <a:pt x="55715" y="37247"/>
                  </a:lnTo>
                  <a:lnTo>
                    <a:pt x="84948" y="13145"/>
                  </a:lnTo>
                  <a:lnTo>
                    <a:pt x="91377" y="584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1022"/>
            <p:cNvSpPr/>
            <p:nvPr>
              <p:custDataLst>
                <p:tags r:id="rId18"/>
              </p:custDataLst>
            </p:nvPr>
          </p:nvSpPr>
          <p:spPr>
            <a:xfrm>
              <a:off x="2139950" y="1772042"/>
              <a:ext cx="266701" cy="31359"/>
            </a:xfrm>
            <a:custGeom>
              <a:avLst/>
              <a:gdLst/>
              <a:ahLst/>
              <a:cxnLst/>
              <a:rect l="0" t="0" r="0" b="0"/>
              <a:pathLst>
                <a:path w="266701" h="31359">
                  <a:moveTo>
                    <a:pt x="0" y="31358"/>
                  </a:moveTo>
                  <a:lnTo>
                    <a:pt x="0" y="31358"/>
                  </a:lnTo>
                  <a:lnTo>
                    <a:pt x="20226" y="27987"/>
                  </a:lnTo>
                  <a:lnTo>
                    <a:pt x="45208" y="22569"/>
                  </a:lnTo>
                  <a:lnTo>
                    <a:pt x="75831" y="16163"/>
                  </a:lnTo>
                  <a:lnTo>
                    <a:pt x="92888" y="13467"/>
                  </a:lnTo>
                  <a:lnTo>
                    <a:pt x="110609" y="10964"/>
                  </a:lnTo>
                  <a:lnTo>
                    <a:pt x="128772" y="8590"/>
                  </a:lnTo>
                  <a:lnTo>
                    <a:pt x="147232" y="6301"/>
                  </a:lnTo>
                  <a:lnTo>
                    <a:pt x="165888" y="4070"/>
                  </a:lnTo>
                  <a:lnTo>
                    <a:pt x="182559" y="2583"/>
                  </a:lnTo>
                  <a:lnTo>
                    <a:pt x="212371" y="930"/>
                  </a:lnTo>
                  <a:lnTo>
                    <a:pt x="239470" y="0"/>
                  </a:lnTo>
                  <a:lnTo>
                    <a:pt x="266700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SMARTInkShape-1023"/>
            <p:cNvSpPr/>
            <p:nvPr>
              <p:custDataLst>
                <p:tags r:id="rId19"/>
              </p:custDataLst>
            </p:nvPr>
          </p:nvSpPr>
          <p:spPr>
            <a:xfrm>
              <a:off x="2169438" y="1851602"/>
              <a:ext cx="135613" cy="138798"/>
            </a:xfrm>
            <a:custGeom>
              <a:avLst/>
              <a:gdLst/>
              <a:ahLst/>
              <a:cxnLst/>
              <a:rect l="0" t="0" r="0" b="0"/>
              <a:pathLst>
                <a:path w="135613" h="138798">
                  <a:moveTo>
                    <a:pt x="91162" y="47048"/>
                  </a:moveTo>
                  <a:lnTo>
                    <a:pt x="91162" y="47048"/>
                  </a:lnTo>
                  <a:lnTo>
                    <a:pt x="73486" y="29371"/>
                  </a:lnTo>
                  <a:lnTo>
                    <a:pt x="63550" y="25080"/>
                  </a:lnTo>
                  <a:lnTo>
                    <a:pt x="57937" y="23936"/>
                  </a:lnTo>
                  <a:lnTo>
                    <a:pt x="52079" y="25290"/>
                  </a:lnTo>
                  <a:lnTo>
                    <a:pt x="39925" y="32439"/>
                  </a:lnTo>
                  <a:lnTo>
                    <a:pt x="21183" y="51735"/>
                  </a:lnTo>
                  <a:lnTo>
                    <a:pt x="8966" y="78697"/>
                  </a:lnTo>
                  <a:lnTo>
                    <a:pt x="877" y="105658"/>
                  </a:lnTo>
                  <a:lnTo>
                    <a:pt x="0" y="121074"/>
                  </a:lnTo>
                  <a:lnTo>
                    <a:pt x="1962" y="132865"/>
                  </a:lnTo>
                  <a:lnTo>
                    <a:pt x="3473" y="136009"/>
                  </a:lnTo>
                  <a:lnTo>
                    <a:pt x="5186" y="138106"/>
                  </a:lnTo>
                  <a:lnTo>
                    <a:pt x="7739" y="138797"/>
                  </a:lnTo>
                  <a:lnTo>
                    <a:pt x="14339" y="137685"/>
                  </a:lnTo>
                  <a:lnTo>
                    <a:pt x="29359" y="126350"/>
                  </a:lnTo>
                  <a:lnTo>
                    <a:pt x="47215" y="102843"/>
                  </a:lnTo>
                  <a:lnTo>
                    <a:pt x="59636" y="79842"/>
                  </a:lnTo>
                  <a:lnTo>
                    <a:pt x="72212" y="54568"/>
                  </a:lnTo>
                  <a:lnTo>
                    <a:pt x="84856" y="31575"/>
                  </a:lnTo>
                  <a:lnTo>
                    <a:pt x="101868" y="0"/>
                  </a:lnTo>
                  <a:lnTo>
                    <a:pt x="99900" y="4102"/>
                  </a:lnTo>
                  <a:lnTo>
                    <a:pt x="84012" y="32795"/>
                  </a:lnTo>
                  <a:lnTo>
                    <a:pt x="73756" y="61169"/>
                  </a:lnTo>
                  <a:lnTo>
                    <a:pt x="70021" y="80135"/>
                  </a:lnTo>
                  <a:lnTo>
                    <a:pt x="70712" y="95620"/>
                  </a:lnTo>
                  <a:lnTo>
                    <a:pt x="75253" y="107676"/>
                  </a:lnTo>
                  <a:lnTo>
                    <a:pt x="78439" y="112867"/>
                  </a:lnTo>
                  <a:lnTo>
                    <a:pt x="81975" y="116327"/>
                  </a:lnTo>
                  <a:lnTo>
                    <a:pt x="89666" y="120172"/>
                  </a:lnTo>
                  <a:lnTo>
                    <a:pt x="94398" y="119081"/>
                  </a:lnTo>
                  <a:lnTo>
                    <a:pt x="105300" y="112224"/>
                  </a:lnTo>
                  <a:lnTo>
                    <a:pt x="135612" y="787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1024"/>
            <p:cNvSpPr/>
            <p:nvPr>
              <p:custDataLst>
                <p:tags r:id="rId20"/>
              </p:custDataLst>
            </p:nvPr>
          </p:nvSpPr>
          <p:spPr>
            <a:xfrm>
              <a:off x="2328781" y="1795229"/>
              <a:ext cx="58820" cy="188574"/>
            </a:xfrm>
            <a:custGeom>
              <a:avLst/>
              <a:gdLst/>
              <a:ahLst/>
              <a:cxnLst/>
              <a:rect l="0" t="0" r="0" b="0"/>
              <a:pathLst>
                <a:path w="58820" h="188574">
                  <a:moveTo>
                    <a:pt x="39769" y="8171"/>
                  </a:moveTo>
                  <a:lnTo>
                    <a:pt x="39769" y="8171"/>
                  </a:lnTo>
                  <a:lnTo>
                    <a:pt x="44133" y="148"/>
                  </a:lnTo>
                  <a:lnTo>
                    <a:pt x="44795" y="0"/>
                  </a:lnTo>
                  <a:lnTo>
                    <a:pt x="45236" y="607"/>
                  </a:lnTo>
                  <a:lnTo>
                    <a:pt x="35806" y="23270"/>
                  </a:lnTo>
                  <a:lnTo>
                    <a:pt x="28365" y="43810"/>
                  </a:lnTo>
                  <a:lnTo>
                    <a:pt x="18473" y="68931"/>
                  </a:lnTo>
                  <a:lnTo>
                    <a:pt x="8432" y="95853"/>
                  </a:lnTo>
                  <a:lnTo>
                    <a:pt x="1617" y="121930"/>
                  </a:lnTo>
                  <a:lnTo>
                    <a:pt x="0" y="145749"/>
                  </a:lnTo>
                  <a:lnTo>
                    <a:pt x="2338" y="165978"/>
                  </a:lnTo>
                  <a:lnTo>
                    <a:pt x="8081" y="179672"/>
                  </a:lnTo>
                  <a:lnTo>
                    <a:pt x="13000" y="183888"/>
                  </a:lnTo>
                  <a:lnTo>
                    <a:pt x="25990" y="188573"/>
                  </a:lnTo>
                  <a:lnTo>
                    <a:pt x="31994" y="188411"/>
                  </a:lnTo>
                  <a:lnTo>
                    <a:pt x="42429" y="184468"/>
                  </a:lnTo>
                  <a:lnTo>
                    <a:pt x="49888" y="178013"/>
                  </a:lnTo>
                  <a:lnTo>
                    <a:pt x="58819" y="1669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1025"/>
            <p:cNvSpPr/>
            <p:nvPr>
              <p:custDataLst>
                <p:tags r:id="rId21"/>
              </p:custDataLst>
            </p:nvPr>
          </p:nvSpPr>
          <p:spPr>
            <a:xfrm>
              <a:off x="2305050" y="18986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7612" y="1881"/>
                  </a:lnTo>
                  <a:lnTo>
                    <a:pt x="54608" y="5467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3" name="SMARTInkShape-Group220"/>
          <p:cNvGrpSpPr/>
          <p:nvPr/>
        </p:nvGrpSpPr>
        <p:grpSpPr>
          <a:xfrm>
            <a:off x="1600200" y="1626483"/>
            <a:ext cx="146051" cy="261164"/>
            <a:chOff x="1600200" y="1626483"/>
            <a:chExt cx="146051" cy="261164"/>
          </a:xfrm>
        </p:grpSpPr>
        <p:sp>
          <p:nvSpPr>
            <p:cNvPr id="300" name="SMARTInkShape-1026"/>
            <p:cNvSpPr/>
            <p:nvPr>
              <p:custDataLst>
                <p:tags r:id="rId10"/>
              </p:custDataLst>
            </p:nvPr>
          </p:nvSpPr>
          <p:spPr>
            <a:xfrm>
              <a:off x="1619250" y="1765823"/>
              <a:ext cx="127001" cy="121824"/>
            </a:xfrm>
            <a:custGeom>
              <a:avLst/>
              <a:gdLst/>
              <a:ahLst/>
              <a:cxnLst/>
              <a:rect l="0" t="0" r="0" b="0"/>
              <a:pathLst>
                <a:path w="127001" h="121824">
                  <a:moveTo>
                    <a:pt x="0" y="12177"/>
                  </a:moveTo>
                  <a:lnTo>
                    <a:pt x="0" y="12177"/>
                  </a:lnTo>
                  <a:lnTo>
                    <a:pt x="0" y="0"/>
                  </a:lnTo>
                  <a:lnTo>
                    <a:pt x="1881" y="29940"/>
                  </a:lnTo>
                  <a:lnTo>
                    <a:pt x="6481" y="47588"/>
                  </a:lnTo>
                  <a:lnTo>
                    <a:pt x="20970" y="73391"/>
                  </a:lnTo>
                  <a:lnTo>
                    <a:pt x="44829" y="103631"/>
                  </a:lnTo>
                  <a:lnTo>
                    <a:pt x="58024" y="113501"/>
                  </a:lnTo>
                  <a:lnTo>
                    <a:pt x="73296" y="120239"/>
                  </a:lnTo>
                  <a:lnTo>
                    <a:pt x="85728" y="121823"/>
                  </a:lnTo>
                  <a:lnTo>
                    <a:pt x="108578" y="117091"/>
                  </a:lnTo>
                  <a:lnTo>
                    <a:pt x="117166" y="111487"/>
                  </a:lnTo>
                  <a:lnTo>
                    <a:pt x="120444" y="108017"/>
                  </a:lnTo>
                  <a:lnTo>
                    <a:pt x="124086" y="100398"/>
                  </a:lnTo>
                  <a:lnTo>
                    <a:pt x="127000" y="883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SMARTInkShape-1027"/>
            <p:cNvSpPr/>
            <p:nvPr>
              <p:custDataLst>
                <p:tags r:id="rId11"/>
              </p:custDataLst>
            </p:nvPr>
          </p:nvSpPr>
          <p:spPr>
            <a:xfrm>
              <a:off x="1600200" y="1778000"/>
              <a:ext cx="107951" cy="107951"/>
            </a:xfrm>
            <a:custGeom>
              <a:avLst/>
              <a:gdLst/>
              <a:ahLst/>
              <a:cxnLst/>
              <a:rect l="0" t="0" r="0" b="0"/>
              <a:pathLst>
                <a:path w="107951" h="107951">
                  <a:moveTo>
                    <a:pt x="0" y="107950"/>
                  </a:moveTo>
                  <a:lnTo>
                    <a:pt x="0" y="107950"/>
                  </a:lnTo>
                  <a:lnTo>
                    <a:pt x="24485" y="88490"/>
                  </a:lnTo>
                  <a:lnTo>
                    <a:pt x="50529" y="65260"/>
                  </a:lnTo>
                  <a:lnTo>
                    <a:pt x="81242" y="35077"/>
                  </a:lnTo>
                  <a:lnTo>
                    <a:pt x="103457" y="9227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SMARTInkShape-1028"/>
            <p:cNvSpPr/>
            <p:nvPr>
              <p:custDataLst>
                <p:tags r:id="rId12"/>
              </p:custDataLst>
            </p:nvPr>
          </p:nvSpPr>
          <p:spPr>
            <a:xfrm>
              <a:off x="1657350" y="1626483"/>
              <a:ext cx="6351" cy="5468"/>
            </a:xfrm>
            <a:custGeom>
              <a:avLst/>
              <a:gdLst/>
              <a:ahLst/>
              <a:cxnLst/>
              <a:rect l="0" t="0" r="0" b="0"/>
              <a:pathLst>
                <a:path w="6351" h="5468">
                  <a:moveTo>
                    <a:pt x="0" y="5467"/>
                  </a:moveTo>
                  <a:lnTo>
                    <a:pt x="0" y="5467"/>
                  </a:lnTo>
                  <a:lnTo>
                    <a:pt x="5467" y="0"/>
                  </a:lnTo>
                  <a:lnTo>
                    <a:pt x="5762" y="411"/>
                  </a:lnTo>
                  <a:lnTo>
                    <a:pt x="63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7" name="SMARTInkShape-Group221"/>
          <p:cNvGrpSpPr/>
          <p:nvPr/>
        </p:nvGrpSpPr>
        <p:grpSpPr>
          <a:xfrm>
            <a:off x="901700" y="1126929"/>
            <a:ext cx="330201" cy="242574"/>
            <a:chOff x="901700" y="1126929"/>
            <a:chExt cx="330201" cy="242574"/>
          </a:xfrm>
        </p:grpSpPr>
        <p:sp>
          <p:nvSpPr>
            <p:cNvPr id="304" name="SMARTInkShape-1029"/>
            <p:cNvSpPr/>
            <p:nvPr>
              <p:custDataLst>
                <p:tags r:id="rId7"/>
              </p:custDataLst>
            </p:nvPr>
          </p:nvSpPr>
          <p:spPr>
            <a:xfrm>
              <a:off x="901700" y="1253319"/>
              <a:ext cx="228601" cy="116184"/>
            </a:xfrm>
            <a:custGeom>
              <a:avLst/>
              <a:gdLst/>
              <a:ahLst/>
              <a:cxnLst/>
              <a:rect l="0" t="0" r="0" b="0"/>
              <a:pathLst>
                <a:path w="228601" h="116184">
                  <a:moveTo>
                    <a:pt x="0" y="16681"/>
                  </a:moveTo>
                  <a:lnTo>
                    <a:pt x="0" y="16681"/>
                  </a:lnTo>
                  <a:lnTo>
                    <a:pt x="0" y="13023"/>
                  </a:lnTo>
                  <a:lnTo>
                    <a:pt x="1882" y="44035"/>
                  </a:lnTo>
                  <a:lnTo>
                    <a:pt x="6908" y="68060"/>
                  </a:lnTo>
                  <a:lnTo>
                    <a:pt x="14747" y="91171"/>
                  </a:lnTo>
                  <a:lnTo>
                    <a:pt x="22076" y="103410"/>
                  </a:lnTo>
                  <a:lnTo>
                    <a:pt x="33431" y="113561"/>
                  </a:lnTo>
                  <a:lnTo>
                    <a:pt x="39082" y="116183"/>
                  </a:lnTo>
                  <a:lnTo>
                    <a:pt x="41577" y="116177"/>
                  </a:lnTo>
                  <a:lnTo>
                    <a:pt x="46231" y="114288"/>
                  </a:lnTo>
                  <a:lnTo>
                    <a:pt x="47754" y="111386"/>
                  </a:lnTo>
                  <a:lnTo>
                    <a:pt x="50198" y="87756"/>
                  </a:lnTo>
                  <a:lnTo>
                    <a:pt x="48740" y="61494"/>
                  </a:lnTo>
                  <a:lnTo>
                    <a:pt x="45015" y="30396"/>
                  </a:lnTo>
                  <a:lnTo>
                    <a:pt x="44618" y="25919"/>
                  </a:lnTo>
                  <a:lnTo>
                    <a:pt x="44525" y="27372"/>
                  </a:lnTo>
                  <a:lnTo>
                    <a:pt x="47843" y="35528"/>
                  </a:lnTo>
                  <a:lnTo>
                    <a:pt x="55130" y="41050"/>
                  </a:lnTo>
                  <a:lnTo>
                    <a:pt x="80426" y="50344"/>
                  </a:lnTo>
                  <a:lnTo>
                    <a:pt x="107713" y="53466"/>
                  </a:lnTo>
                  <a:lnTo>
                    <a:pt x="134769" y="51020"/>
                  </a:lnTo>
                  <a:lnTo>
                    <a:pt x="157289" y="42456"/>
                  </a:lnTo>
                  <a:lnTo>
                    <a:pt x="173996" y="30982"/>
                  </a:lnTo>
                  <a:lnTo>
                    <a:pt x="184513" y="18645"/>
                  </a:lnTo>
                  <a:lnTo>
                    <a:pt x="187839" y="10263"/>
                  </a:lnTo>
                  <a:lnTo>
                    <a:pt x="188726" y="6052"/>
                  </a:lnTo>
                  <a:lnTo>
                    <a:pt x="188612" y="3245"/>
                  </a:lnTo>
                  <a:lnTo>
                    <a:pt x="187830" y="1374"/>
                  </a:lnTo>
                  <a:lnTo>
                    <a:pt x="186604" y="126"/>
                  </a:lnTo>
                  <a:lnTo>
                    <a:pt x="185080" y="0"/>
                  </a:lnTo>
                  <a:lnTo>
                    <a:pt x="181506" y="1741"/>
                  </a:lnTo>
                  <a:lnTo>
                    <a:pt x="157078" y="28203"/>
                  </a:lnTo>
                  <a:lnTo>
                    <a:pt x="150951" y="41557"/>
                  </a:lnTo>
                  <a:lnTo>
                    <a:pt x="147018" y="67378"/>
                  </a:lnTo>
                  <a:lnTo>
                    <a:pt x="150243" y="78254"/>
                  </a:lnTo>
                  <a:lnTo>
                    <a:pt x="153079" y="83129"/>
                  </a:lnTo>
                  <a:lnTo>
                    <a:pt x="161874" y="90428"/>
                  </a:lnTo>
                  <a:lnTo>
                    <a:pt x="167183" y="93363"/>
                  </a:lnTo>
                  <a:lnTo>
                    <a:pt x="180607" y="94741"/>
                  </a:lnTo>
                  <a:lnTo>
                    <a:pt x="195981" y="92297"/>
                  </a:lnTo>
                  <a:lnTo>
                    <a:pt x="228600" y="801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SMARTInkShape-1030"/>
            <p:cNvSpPr/>
            <p:nvPr>
              <p:custDataLst>
                <p:tags r:id="rId8"/>
              </p:custDataLst>
            </p:nvPr>
          </p:nvSpPr>
          <p:spPr>
            <a:xfrm>
              <a:off x="1161998" y="1126929"/>
              <a:ext cx="69903" cy="222278"/>
            </a:xfrm>
            <a:custGeom>
              <a:avLst/>
              <a:gdLst/>
              <a:ahLst/>
              <a:cxnLst/>
              <a:rect l="0" t="0" r="0" b="0"/>
              <a:pathLst>
                <a:path w="69903" h="222278">
                  <a:moveTo>
                    <a:pt x="63552" y="3371"/>
                  </a:moveTo>
                  <a:lnTo>
                    <a:pt x="63552" y="3371"/>
                  </a:lnTo>
                  <a:lnTo>
                    <a:pt x="66923" y="0"/>
                  </a:lnTo>
                  <a:lnTo>
                    <a:pt x="67916" y="418"/>
                  </a:lnTo>
                  <a:lnTo>
                    <a:pt x="69019" y="4646"/>
                  </a:lnTo>
                  <a:lnTo>
                    <a:pt x="59528" y="28443"/>
                  </a:lnTo>
                  <a:lnTo>
                    <a:pt x="47182" y="54260"/>
                  </a:lnTo>
                  <a:lnTo>
                    <a:pt x="32993" y="84550"/>
                  </a:lnTo>
                  <a:lnTo>
                    <a:pt x="26246" y="100529"/>
                  </a:lnTo>
                  <a:lnTo>
                    <a:pt x="19631" y="116826"/>
                  </a:lnTo>
                  <a:lnTo>
                    <a:pt x="8519" y="148105"/>
                  </a:lnTo>
                  <a:lnTo>
                    <a:pt x="993" y="175647"/>
                  </a:lnTo>
                  <a:lnTo>
                    <a:pt x="0" y="194944"/>
                  </a:lnTo>
                  <a:lnTo>
                    <a:pt x="2839" y="202347"/>
                  </a:lnTo>
                  <a:lnTo>
                    <a:pt x="13521" y="214336"/>
                  </a:lnTo>
                  <a:lnTo>
                    <a:pt x="25794" y="220606"/>
                  </a:lnTo>
                  <a:lnTo>
                    <a:pt x="32030" y="222277"/>
                  </a:lnTo>
                  <a:lnTo>
                    <a:pt x="44603" y="220372"/>
                  </a:lnTo>
                  <a:lnTo>
                    <a:pt x="55836" y="214821"/>
                  </a:lnTo>
                  <a:lnTo>
                    <a:pt x="69902" y="200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1031"/>
            <p:cNvSpPr/>
            <p:nvPr>
              <p:custDataLst>
                <p:tags r:id="rId9"/>
              </p:custDataLst>
            </p:nvPr>
          </p:nvSpPr>
          <p:spPr>
            <a:xfrm>
              <a:off x="1181517" y="1238373"/>
              <a:ext cx="50384" cy="18928"/>
            </a:xfrm>
            <a:custGeom>
              <a:avLst/>
              <a:gdLst/>
              <a:ahLst/>
              <a:cxnLst/>
              <a:rect l="0" t="0" r="0" b="0"/>
              <a:pathLst>
                <a:path w="50384" h="18928">
                  <a:moveTo>
                    <a:pt x="18633" y="18927"/>
                  </a:moveTo>
                  <a:lnTo>
                    <a:pt x="18633" y="18927"/>
                  </a:lnTo>
                  <a:lnTo>
                    <a:pt x="0" y="294"/>
                  </a:lnTo>
                  <a:lnTo>
                    <a:pt x="3077" y="0"/>
                  </a:lnTo>
                  <a:lnTo>
                    <a:pt x="28161" y="6801"/>
                  </a:lnTo>
                  <a:lnTo>
                    <a:pt x="50383" y="125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0" name="SMARTInkShape-Group222"/>
          <p:cNvGrpSpPr/>
          <p:nvPr/>
        </p:nvGrpSpPr>
        <p:grpSpPr>
          <a:xfrm>
            <a:off x="488950" y="1200150"/>
            <a:ext cx="215901" cy="218497"/>
            <a:chOff x="488950" y="1200150"/>
            <a:chExt cx="215901" cy="218497"/>
          </a:xfrm>
        </p:grpSpPr>
        <p:sp>
          <p:nvSpPr>
            <p:cNvPr id="308" name="SMARTInkShape-1032"/>
            <p:cNvSpPr/>
            <p:nvPr>
              <p:custDataLst>
                <p:tags r:id="rId5"/>
              </p:custDataLst>
            </p:nvPr>
          </p:nvSpPr>
          <p:spPr>
            <a:xfrm>
              <a:off x="673100" y="12001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12700" y="12700"/>
                  </a:moveTo>
                  <a:lnTo>
                    <a:pt x="1270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1033"/>
            <p:cNvSpPr/>
            <p:nvPr>
              <p:custDataLst>
                <p:tags r:id="rId6"/>
              </p:custDataLst>
            </p:nvPr>
          </p:nvSpPr>
          <p:spPr>
            <a:xfrm>
              <a:off x="488950" y="1282700"/>
              <a:ext cx="215901" cy="135947"/>
            </a:xfrm>
            <a:custGeom>
              <a:avLst/>
              <a:gdLst/>
              <a:ahLst/>
              <a:cxnLst/>
              <a:rect l="0" t="0" r="0" b="0"/>
              <a:pathLst>
                <a:path w="215901" h="135947">
                  <a:moveTo>
                    <a:pt x="0" y="0"/>
                  </a:moveTo>
                  <a:lnTo>
                    <a:pt x="0" y="0"/>
                  </a:lnTo>
                  <a:lnTo>
                    <a:pt x="12209" y="31161"/>
                  </a:lnTo>
                  <a:lnTo>
                    <a:pt x="19773" y="53360"/>
                  </a:lnTo>
                  <a:lnTo>
                    <a:pt x="28544" y="76632"/>
                  </a:lnTo>
                  <a:lnTo>
                    <a:pt x="46087" y="108157"/>
                  </a:lnTo>
                  <a:lnTo>
                    <a:pt x="67434" y="129413"/>
                  </a:lnTo>
                  <a:lnTo>
                    <a:pt x="78419" y="135128"/>
                  </a:lnTo>
                  <a:lnTo>
                    <a:pt x="82618" y="135946"/>
                  </a:lnTo>
                  <a:lnTo>
                    <a:pt x="89166" y="134974"/>
                  </a:lnTo>
                  <a:lnTo>
                    <a:pt x="94427" y="128427"/>
                  </a:lnTo>
                  <a:lnTo>
                    <a:pt x="106925" y="103607"/>
                  </a:lnTo>
                  <a:lnTo>
                    <a:pt x="118857" y="79774"/>
                  </a:lnTo>
                  <a:lnTo>
                    <a:pt x="127958" y="54838"/>
                  </a:lnTo>
                  <a:lnTo>
                    <a:pt x="133140" y="24956"/>
                  </a:lnTo>
                  <a:lnTo>
                    <a:pt x="133210" y="22987"/>
                  </a:lnTo>
                  <a:lnTo>
                    <a:pt x="133962" y="21675"/>
                  </a:lnTo>
                  <a:lnTo>
                    <a:pt x="135169" y="20800"/>
                  </a:lnTo>
                  <a:lnTo>
                    <a:pt x="138392" y="19122"/>
                  </a:lnTo>
                  <a:lnTo>
                    <a:pt x="150354" y="8993"/>
                  </a:lnTo>
                  <a:lnTo>
                    <a:pt x="154548" y="7524"/>
                  </a:lnTo>
                  <a:lnTo>
                    <a:pt x="156654" y="8544"/>
                  </a:lnTo>
                  <a:lnTo>
                    <a:pt x="162990" y="16721"/>
                  </a:lnTo>
                  <a:lnTo>
                    <a:pt x="181563" y="46443"/>
                  </a:lnTo>
                  <a:lnTo>
                    <a:pt x="203565" y="71393"/>
                  </a:lnTo>
                  <a:lnTo>
                    <a:pt x="207777" y="84497"/>
                  </a:lnTo>
                  <a:lnTo>
                    <a:pt x="209730" y="95905"/>
                  </a:lnTo>
                  <a:lnTo>
                    <a:pt x="211081" y="97803"/>
                  </a:lnTo>
                  <a:lnTo>
                    <a:pt x="21590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11" name="SMARTInkShape-1034"/>
          <p:cNvSpPr/>
          <p:nvPr>
            <p:custDataLst>
              <p:tags r:id="rId2"/>
            </p:custDataLst>
          </p:nvPr>
        </p:nvSpPr>
        <p:spPr>
          <a:xfrm>
            <a:off x="1428750" y="1989087"/>
            <a:ext cx="334003" cy="58682"/>
          </a:xfrm>
          <a:custGeom>
            <a:avLst/>
            <a:gdLst/>
            <a:ahLst/>
            <a:cxnLst/>
            <a:rect l="0" t="0" r="0" b="0"/>
            <a:pathLst>
              <a:path w="334003" h="58682">
                <a:moveTo>
                  <a:pt x="0" y="30213"/>
                </a:moveTo>
                <a:lnTo>
                  <a:pt x="0" y="30213"/>
                </a:lnTo>
                <a:lnTo>
                  <a:pt x="6742" y="26842"/>
                </a:lnTo>
                <a:lnTo>
                  <a:pt x="37576" y="23746"/>
                </a:lnTo>
                <a:lnTo>
                  <a:pt x="59740" y="20753"/>
                </a:lnTo>
                <a:lnTo>
                  <a:pt x="89346" y="17072"/>
                </a:lnTo>
                <a:lnTo>
                  <a:pt x="106130" y="15102"/>
                </a:lnTo>
                <a:lnTo>
                  <a:pt x="122965" y="13083"/>
                </a:lnTo>
                <a:lnTo>
                  <a:pt x="139832" y="11032"/>
                </a:lnTo>
                <a:lnTo>
                  <a:pt x="156721" y="8959"/>
                </a:lnTo>
                <a:lnTo>
                  <a:pt x="172920" y="6872"/>
                </a:lnTo>
                <a:lnTo>
                  <a:pt x="204088" y="2670"/>
                </a:lnTo>
                <a:lnTo>
                  <a:pt x="230641" y="333"/>
                </a:lnTo>
                <a:lnTo>
                  <a:pt x="254202" y="0"/>
                </a:lnTo>
                <a:lnTo>
                  <a:pt x="276432" y="2203"/>
                </a:lnTo>
                <a:lnTo>
                  <a:pt x="298072" y="3653"/>
                </a:lnTo>
                <a:lnTo>
                  <a:pt x="327225" y="4584"/>
                </a:lnTo>
                <a:lnTo>
                  <a:pt x="334002" y="4768"/>
                </a:lnTo>
                <a:lnTo>
                  <a:pt x="310614" y="8178"/>
                </a:lnTo>
                <a:lnTo>
                  <a:pt x="285277" y="11718"/>
                </a:lnTo>
                <a:lnTo>
                  <a:pt x="255201" y="16348"/>
                </a:lnTo>
                <a:lnTo>
                  <a:pt x="239279" y="19559"/>
                </a:lnTo>
                <a:lnTo>
                  <a:pt x="223019" y="23110"/>
                </a:lnTo>
                <a:lnTo>
                  <a:pt x="206535" y="26889"/>
                </a:lnTo>
                <a:lnTo>
                  <a:pt x="189901" y="30819"/>
                </a:lnTo>
                <a:lnTo>
                  <a:pt x="173167" y="34850"/>
                </a:lnTo>
                <a:lnTo>
                  <a:pt x="143285" y="41211"/>
                </a:lnTo>
                <a:lnTo>
                  <a:pt x="117305" y="45684"/>
                </a:lnTo>
                <a:lnTo>
                  <a:pt x="88928" y="48203"/>
                </a:lnTo>
                <a:lnTo>
                  <a:pt x="72323" y="49170"/>
                </a:lnTo>
                <a:lnTo>
                  <a:pt x="76854" y="49941"/>
                </a:lnTo>
                <a:lnTo>
                  <a:pt x="100397" y="56165"/>
                </a:lnTo>
                <a:lnTo>
                  <a:pt x="120821" y="58681"/>
                </a:lnTo>
                <a:lnTo>
                  <a:pt x="148713" y="57447"/>
                </a:lnTo>
                <a:lnTo>
                  <a:pt x="179924" y="54547"/>
                </a:lnTo>
                <a:lnTo>
                  <a:pt x="196150" y="52785"/>
                </a:lnTo>
                <a:lnTo>
                  <a:pt x="227348" y="48947"/>
                </a:lnTo>
                <a:lnTo>
                  <a:pt x="256266" y="44184"/>
                </a:lnTo>
                <a:lnTo>
                  <a:pt x="280878" y="37363"/>
                </a:lnTo>
                <a:lnTo>
                  <a:pt x="308167" y="30840"/>
                </a:lnTo>
                <a:lnTo>
                  <a:pt x="308456" y="30631"/>
                </a:lnTo>
                <a:lnTo>
                  <a:pt x="306895" y="30399"/>
                </a:lnTo>
                <a:lnTo>
                  <a:pt x="278709" y="32119"/>
                </a:lnTo>
                <a:lnTo>
                  <a:pt x="255810" y="34588"/>
                </a:lnTo>
                <a:lnTo>
                  <a:pt x="226817" y="35685"/>
                </a:lnTo>
                <a:lnTo>
                  <a:pt x="210478" y="36683"/>
                </a:lnTo>
                <a:lnTo>
                  <a:pt x="193235" y="38054"/>
                </a:lnTo>
                <a:lnTo>
                  <a:pt x="175390" y="39674"/>
                </a:lnTo>
                <a:lnTo>
                  <a:pt x="157849" y="40753"/>
                </a:lnTo>
                <a:lnTo>
                  <a:pt x="140511" y="41473"/>
                </a:lnTo>
                <a:lnTo>
                  <a:pt x="123307" y="41953"/>
                </a:lnTo>
                <a:lnTo>
                  <a:pt x="94785" y="42486"/>
                </a:lnTo>
                <a:lnTo>
                  <a:pt x="70349" y="42723"/>
                </a:lnTo>
                <a:lnTo>
                  <a:pt x="40286" y="42857"/>
                </a:lnTo>
                <a:lnTo>
                  <a:pt x="25400" y="4291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2" name="SMARTInkShape-1035"/>
          <p:cNvSpPr/>
          <p:nvPr>
            <p:custDataLst>
              <p:tags r:id="rId3"/>
            </p:custDataLst>
          </p:nvPr>
        </p:nvSpPr>
        <p:spPr>
          <a:xfrm>
            <a:off x="2346205" y="3384551"/>
            <a:ext cx="228693" cy="19050"/>
          </a:xfrm>
          <a:custGeom>
            <a:avLst/>
            <a:gdLst/>
            <a:ahLst/>
            <a:cxnLst/>
            <a:rect l="0" t="0" r="0" b="0"/>
            <a:pathLst>
              <a:path w="228693" h="19050">
                <a:moveTo>
                  <a:pt x="41395" y="19049"/>
                </a:moveTo>
                <a:lnTo>
                  <a:pt x="41395" y="19049"/>
                </a:lnTo>
                <a:lnTo>
                  <a:pt x="64482" y="19049"/>
                </a:lnTo>
                <a:lnTo>
                  <a:pt x="95978" y="19049"/>
                </a:lnTo>
                <a:lnTo>
                  <a:pt x="122334" y="19049"/>
                </a:lnTo>
                <a:lnTo>
                  <a:pt x="148629" y="17168"/>
                </a:lnTo>
                <a:lnTo>
                  <a:pt x="173721" y="14685"/>
                </a:lnTo>
                <a:lnTo>
                  <a:pt x="196633" y="13582"/>
                </a:lnTo>
                <a:lnTo>
                  <a:pt x="228149" y="7309"/>
                </a:lnTo>
                <a:lnTo>
                  <a:pt x="228692" y="6989"/>
                </a:lnTo>
                <a:lnTo>
                  <a:pt x="228349" y="6776"/>
                </a:lnTo>
                <a:lnTo>
                  <a:pt x="201306" y="1360"/>
                </a:lnTo>
                <a:lnTo>
                  <a:pt x="171326" y="402"/>
                </a:lnTo>
                <a:lnTo>
                  <a:pt x="147120" y="178"/>
                </a:lnTo>
                <a:lnTo>
                  <a:pt x="119899" y="78"/>
                </a:lnTo>
                <a:lnTo>
                  <a:pt x="95100" y="34"/>
                </a:lnTo>
                <a:lnTo>
                  <a:pt x="65069" y="9"/>
                </a:lnTo>
                <a:lnTo>
                  <a:pt x="40329" y="0"/>
                </a:lnTo>
                <a:lnTo>
                  <a:pt x="47735" y="704"/>
                </a:lnTo>
                <a:lnTo>
                  <a:pt x="56913" y="3370"/>
                </a:lnTo>
                <a:lnTo>
                  <a:pt x="80722" y="2095"/>
                </a:lnTo>
                <a:lnTo>
                  <a:pt x="101913" y="931"/>
                </a:lnTo>
                <a:lnTo>
                  <a:pt x="125442" y="413"/>
                </a:lnTo>
                <a:lnTo>
                  <a:pt x="150010" y="183"/>
                </a:lnTo>
                <a:lnTo>
                  <a:pt x="177529" y="53"/>
                </a:lnTo>
                <a:lnTo>
                  <a:pt x="208769" y="4"/>
                </a:lnTo>
                <a:lnTo>
                  <a:pt x="211637" y="0"/>
                </a:lnTo>
                <a:lnTo>
                  <a:pt x="205745" y="3370"/>
                </a:lnTo>
                <a:lnTo>
                  <a:pt x="178151" y="6466"/>
                </a:lnTo>
                <a:lnTo>
                  <a:pt x="151800" y="9459"/>
                </a:lnTo>
                <a:lnTo>
                  <a:pt x="121273" y="11259"/>
                </a:lnTo>
                <a:lnTo>
                  <a:pt x="90302" y="12059"/>
                </a:lnTo>
                <a:lnTo>
                  <a:pt x="62426" y="12415"/>
                </a:lnTo>
                <a:lnTo>
                  <a:pt x="39688" y="12573"/>
                </a:lnTo>
                <a:lnTo>
                  <a:pt x="14784" y="10780"/>
                </a:lnTo>
                <a:lnTo>
                  <a:pt x="469" y="7224"/>
                </a:lnTo>
                <a:lnTo>
                  <a:pt x="0" y="7638"/>
                </a:lnTo>
                <a:lnTo>
                  <a:pt x="393" y="8619"/>
                </a:lnTo>
                <a:lnTo>
                  <a:pt x="1360" y="9979"/>
                </a:lnTo>
                <a:lnTo>
                  <a:pt x="12835" y="15264"/>
                </a:lnTo>
                <a:lnTo>
                  <a:pt x="36382" y="17927"/>
                </a:lnTo>
                <a:lnTo>
                  <a:pt x="57511" y="18550"/>
                </a:lnTo>
                <a:lnTo>
                  <a:pt x="81719" y="18827"/>
                </a:lnTo>
                <a:lnTo>
                  <a:pt x="108941" y="18950"/>
                </a:lnTo>
                <a:lnTo>
                  <a:pt x="133740" y="19005"/>
                </a:lnTo>
                <a:lnTo>
                  <a:pt x="161890" y="19036"/>
                </a:lnTo>
                <a:lnTo>
                  <a:pt x="182553" y="19048"/>
                </a:lnTo>
                <a:lnTo>
                  <a:pt x="182067" y="19048"/>
                </a:lnTo>
                <a:lnTo>
                  <a:pt x="169031" y="14685"/>
                </a:lnTo>
                <a:lnTo>
                  <a:pt x="143576" y="13287"/>
                </a:lnTo>
                <a:lnTo>
                  <a:pt x="113769" y="12873"/>
                </a:lnTo>
                <a:lnTo>
                  <a:pt x="98545" y="1269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3" name="SMARTInkShape-1036"/>
          <p:cNvSpPr/>
          <p:nvPr>
            <p:custDataLst>
              <p:tags r:id="rId4"/>
            </p:custDataLst>
          </p:nvPr>
        </p:nvSpPr>
        <p:spPr>
          <a:xfrm>
            <a:off x="3086100" y="3441700"/>
            <a:ext cx="2118012" cy="60757"/>
          </a:xfrm>
          <a:custGeom>
            <a:avLst/>
            <a:gdLst/>
            <a:ahLst/>
            <a:cxnLst/>
            <a:rect l="0" t="0" r="0" b="0"/>
            <a:pathLst>
              <a:path w="2118012" h="60757">
                <a:moveTo>
                  <a:pt x="0" y="44450"/>
                </a:moveTo>
                <a:lnTo>
                  <a:pt x="0" y="44450"/>
                </a:lnTo>
                <a:lnTo>
                  <a:pt x="16620" y="40086"/>
                </a:lnTo>
                <a:lnTo>
                  <a:pt x="43338" y="39394"/>
                </a:lnTo>
                <a:lnTo>
                  <a:pt x="65828" y="41732"/>
                </a:lnTo>
                <a:lnTo>
                  <a:pt x="91816" y="43242"/>
                </a:lnTo>
                <a:lnTo>
                  <a:pt x="119830" y="44619"/>
                </a:lnTo>
                <a:lnTo>
                  <a:pt x="148743" y="47582"/>
                </a:lnTo>
                <a:lnTo>
                  <a:pt x="164779" y="48655"/>
                </a:lnTo>
                <a:lnTo>
                  <a:pt x="181819" y="49370"/>
                </a:lnTo>
                <a:lnTo>
                  <a:pt x="199529" y="49847"/>
                </a:lnTo>
                <a:lnTo>
                  <a:pt x="218392" y="50164"/>
                </a:lnTo>
                <a:lnTo>
                  <a:pt x="238022" y="50376"/>
                </a:lnTo>
                <a:lnTo>
                  <a:pt x="258165" y="50517"/>
                </a:lnTo>
                <a:lnTo>
                  <a:pt x="279354" y="50612"/>
                </a:lnTo>
                <a:lnTo>
                  <a:pt x="301242" y="50674"/>
                </a:lnTo>
                <a:lnTo>
                  <a:pt x="323595" y="50716"/>
                </a:lnTo>
                <a:lnTo>
                  <a:pt x="346963" y="51450"/>
                </a:lnTo>
                <a:lnTo>
                  <a:pt x="371009" y="52644"/>
                </a:lnTo>
                <a:lnTo>
                  <a:pt x="395506" y="54146"/>
                </a:lnTo>
                <a:lnTo>
                  <a:pt x="421010" y="55147"/>
                </a:lnTo>
                <a:lnTo>
                  <a:pt x="447184" y="55815"/>
                </a:lnTo>
                <a:lnTo>
                  <a:pt x="473806" y="56260"/>
                </a:lnTo>
                <a:lnTo>
                  <a:pt x="499315" y="56557"/>
                </a:lnTo>
                <a:lnTo>
                  <a:pt x="524083" y="56755"/>
                </a:lnTo>
                <a:lnTo>
                  <a:pt x="548355" y="56886"/>
                </a:lnTo>
                <a:lnTo>
                  <a:pt x="573709" y="57680"/>
                </a:lnTo>
                <a:lnTo>
                  <a:pt x="599784" y="58914"/>
                </a:lnTo>
                <a:lnTo>
                  <a:pt x="626339" y="60443"/>
                </a:lnTo>
                <a:lnTo>
                  <a:pt x="653921" y="60756"/>
                </a:lnTo>
                <a:lnTo>
                  <a:pt x="682185" y="60260"/>
                </a:lnTo>
                <a:lnTo>
                  <a:pt x="710907" y="59223"/>
                </a:lnTo>
                <a:lnTo>
                  <a:pt x="739932" y="58532"/>
                </a:lnTo>
                <a:lnTo>
                  <a:pt x="769161" y="58072"/>
                </a:lnTo>
                <a:lnTo>
                  <a:pt x="798524" y="57764"/>
                </a:lnTo>
                <a:lnTo>
                  <a:pt x="827271" y="57559"/>
                </a:lnTo>
                <a:lnTo>
                  <a:pt x="855609" y="57423"/>
                </a:lnTo>
                <a:lnTo>
                  <a:pt x="883672" y="57332"/>
                </a:lnTo>
                <a:lnTo>
                  <a:pt x="911554" y="57271"/>
                </a:lnTo>
                <a:lnTo>
                  <a:pt x="939314" y="57231"/>
                </a:lnTo>
                <a:lnTo>
                  <a:pt x="966993" y="57204"/>
                </a:lnTo>
                <a:lnTo>
                  <a:pt x="994617" y="56480"/>
                </a:lnTo>
                <a:lnTo>
                  <a:pt x="1022206" y="55292"/>
                </a:lnTo>
                <a:lnTo>
                  <a:pt x="1049771" y="53795"/>
                </a:lnTo>
                <a:lnTo>
                  <a:pt x="1077320" y="52797"/>
                </a:lnTo>
                <a:lnTo>
                  <a:pt x="1104857" y="52131"/>
                </a:lnTo>
                <a:lnTo>
                  <a:pt x="1132388" y="51688"/>
                </a:lnTo>
                <a:lnTo>
                  <a:pt x="1159914" y="51391"/>
                </a:lnTo>
                <a:lnTo>
                  <a:pt x="1187438" y="51195"/>
                </a:lnTo>
                <a:lnTo>
                  <a:pt x="1214958" y="51063"/>
                </a:lnTo>
                <a:lnTo>
                  <a:pt x="1242478" y="50975"/>
                </a:lnTo>
                <a:lnTo>
                  <a:pt x="1269997" y="50917"/>
                </a:lnTo>
                <a:lnTo>
                  <a:pt x="1297515" y="50878"/>
                </a:lnTo>
                <a:lnTo>
                  <a:pt x="1325032" y="51557"/>
                </a:lnTo>
                <a:lnTo>
                  <a:pt x="1352549" y="52716"/>
                </a:lnTo>
                <a:lnTo>
                  <a:pt x="1380066" y="54194"/>
                </a:lnTo>
                <a:lnTo>
                  <a:pt x="1406878" y="55179"/>
                </a:lnTo>
                <a:lnTo>
                  <a:pt x="1433218" y="55836"/>
                </a:lnTo>
                <a:lnTo>
                  <a:pt x="1459245" y="56274"/>
                </a:lnTo>
                <a:lnTo>
                  <a:pt x="1486475" y="55861"/>
                </a:lnTo>
                <a:lnTo>
                  <a:pt x="1514505" y="54879"/>
                </a:lnTo>
                <a:lnTo>
                  <a:pt x="1543070" y="53520"/>
                </a:lnTo>
                <a:lnTo>
                  <a:pt x="1570580" y="52613"/>
                </a:lnTo>
                <a:lnTo>
                  <a:pt x="1597387" y="52008"/>
                </a:lnTo>
                <a:lnTo>
                  <a:pt x="1623725" y="51606"/>
                </a:lnTo>
                <a:lnTo>
                  <a:pt x="1649750" y="51337"/>
                </a:lnTo>
                <a:lnTo>
                  <a:pt x="1675566" y="51158"/>
                </a:lnTo>
                <a:lnTo>
                  <a:pt x="1701244" y="51039"/>
                </a:lnTo>
                <a:lnTo>
                  <a:pt x="1726829" y="50959"/>
                </a:lnTo>
                <a:lnTo>
                  <a:pt x="1752353" y="50906"/>
                </a:lnTo>
                <a:lnTo>
                  <a:pt x="1777835" y="50871"/>
                </a:lnTo>
                <a:lnTo>
                  <a:pt x="1802585" y="50847"/>
                </a:lnTo>
                <a:lnTo>
                  <a:pt x="1826845" y="50831"/>
                </a:lnTo>
                <a:lnTo>
                  <a:pt x="1850780" y="50821"/>
                </a:lnTo>
                <a:lnTo>
                  <a:pt x="1873793" y="50109"/>
                </a:lnTo>
                <a:lnTo>
                  <a:pt x="1896190" y="48928"/>
                </a:lnTo>
                <a:lnTo>
                  <a:pt x="1918177" y="47435"/>
                </a:lnTo>
                <a:lnTo>
                  <a:pt x="1939184" y="45734"/>
                </a:lnTo>
                <a:lnTo>
                  <a:pt x="1959539" y="43895"/>
                </a:lnTo>
                <a:lnTo>
                  <a:pt x="1979459" y="41963"/>
                </a:lnTo>
                <a:lnTo>
                  <a:pt x="1997679" y="40675"/>
                </a:lnTo>
                <a:lnTo>
                  <a:pt x="2014764" y="39817"/>
                </a:lnTo>
                <a:lnTo>
                  <a:pt x="2044800" y="38157"/>
                </a:lnTo>
                <a:lnTo>
                  <a:pt x="2075461" y="33962"/>
                </a:lnTo>
                <a:lnTo>
                  <a:pt x="2092722" y="32041"/>
                </a:lnTo>
                <a:lnTo>
                  <a:pt x="2092237" y="31238"/>
                </a:lnTo>
                <a:lnTo>
                  <a:pt x="2087935" y="28465"/>
                </a:lnTo>
                <a:lnTo>
                  <a:pt x="2057055" y="25300"/>
                </a:lnTo>
                <a:lnTo>
                  <a:pt x="2032317" y="22298"/>
                </a:lnTo>
                <a:lnTo>
                  <a:pt x="2001097" y="20493"/>
                </a:lnTo>
                <a:lnTo>
                  <a:pt x="1983881" y="20012"/>
                </a:lnTo>
                <a:lnTo>
                  <a:pt x="1963937" y="20397"/>
                </a:lnTo>
                <a:lnTo>
                  <a:pt x="1942174" y="21359"/>
                </a:lnTo>
                <a:lnTo>
                  <a:pt x="1919200" y="22706"/>
                </a:lnTo>
                <a:lnTo>
                  <a:pt x="1895416" y="23604"/>
                </a:lnTo>
                <a:lnTo>
                  <a:pt x="1871094" y="24203"/>
                </a:lnTo>
                <a:lnTo>
                  <a:pt x="1846413" y="24602"/>
                </a:lnTo>
                <a:lnTo>
                  <a:pt x="1820081" y="24868"/>
                </a:lnTo>
                <a:lnTo>
                  <a:pt x="1792649" y="25045"/>
                </a:lnTo>
                <a:lnTo>
                  <a:pt x="1764482" y="25164"/>
                </a:lnTo>
                <a:lnTo>
                  <a:pt x="1733710" y="25242"/>
                </a:lnTo>
                <a:lnTo>
                  <a:pt x="1701201" y="25295"/>
                </a:lnTo>
                <a:lnTo>
                  <a:pt x="1667534" y="25330"/>
                </a:lnTo>
                <a:lnTo>
                  <a:pt x="1632390" y="26059"/>
                </a:lnTo>
                <a:lnTo>
                  <a:pt x="1596260" y="27250"/>
                </a:lnTo>
                <a:lnTo>
                  <a:pt x="1559473" y="28750"/>
                </a:lnTo>
                <a:lnTo>
                  <a:pt x="1521543" y="29750"/>
                </a:lnTo>
                <a:lnTo>
                  <a:pt x="1482851" y="30417"/>
                </a:lnTo>
                <a:lnTo>
                  <a:pt x="1443651" y="30861"/>
                </a:lnTo>
                <a:lnTo>
                  <a:pt x="1403406" y="31157"/>
                </a:lnTo>
                <a:lnTo>
                  <a:pt x="1362465" y="31355"/>
                </a:lnTo>
                <a:lnTo>
                  <a:pt x="1321060" y="31486"/>
                </a:lnTo>
                <a:lnTo>
                  <a:pt x="1280051" y="31574"/>
                </a:lnTo>
                <a:lnTo>
                  <a:pt x="1239307" y="31633"/>
                </a:lnTo>
                <a:lnTo>
                  <a:pt x="1198738" y="31672"/>
                </a:lnTo>
                <a:lnTo>
                  <a:pt x="1158992" y="31698"/>
                </a:lnTo>
                <a:lnTo>
                  <a:pt x="1119794" y="31715"/>
                </a:lnTo>
                <a:lnTo>
                  <a:pt x="1080963" y="31727"/>
                </a:lnTo>
                <a:lnTo>
                  <a:pt x="1040259" y="31734"/>
                </a:lnTo>
                <a:lnTo>
                  <a:pt x="998306" y="31740"/>
                </a:lnTo>
                <a:lnTo>
                  <a:pt x="955520" y="31743"/>
                </a:lnTo>
                <a:lnTo>
                  <a:pt x="914297" y="31040"/>
                </a:lnTo>
                <a:lnTo>
                  <a:pt x="874115" y="29866"/>
                </a:lnTo>
                <a:lnTo>
                  <a:pt x="834627" y="28377"/>
                </a:lnTo>
                <a:lnTo>
                  <a:pt x="795601" y="27384"/>
                </a:lnTo>
                <a:lnTo>
                  <a:pt x="756884" y="26723"/>
                </a:lnTo>
                <a:lnTo>
                  <a:pt x="718373" y="26282"/>
                </a:lnTo>
                <a:lnTo>
                  <a:pt x="680704" y="25283"/>
                </a:lnTo>
                <a:lnTo>
                  <a:pt x="643597" y="23911"/>
                </a:lnTo>
                <a:lnTo>
                  <a:pt x="606865" y="22290"/>
                </a:lnTo>
                <a:lnTo>
                  <a:pt x="571088" y="21210"/>
                </a:lnTo>
                <a:lnTo>
                  <a:pt x="535947" y="20490"/>
                </a:lnTo>
                <a:lnTo>
                  <a:pt x="501231" y="20010"/>
                </a:lnTo>
                <a:lnTo>
                  <a:pt x="467504" y="19690"/>
                </a:lnTo>
                <a:lnTo>
                  <a:pt x="434436" y="19477"/>
                </a:lnTo>
                <a:lnTo>
                  <a:pt x="401807" y="19334"/>
                </a:lnTo>
                <a:lnTo>
                  <a:pt x="369472" y="19945"/>
                </a:lnTo>
                <a:lnTo>
                  <a:pt x="337331" y="21058"/>
                </a:lnTo>
                <a:lnTo>
                  <a:pt x="305321" y="22505"/>
                </a:lnTo>
                <a:lnTo>
                  <a:pt x="276220" y="23470"/>
                </a:lnTo>
                <a:lnTo>
                  <a:pt x="249058" y="24113"/>
                </a:lnTo>
                <a:lnTo>
                  <a:pt x="223188" y="24542"/>
                </a:lnTo>
                <a:lnTo>
                  <a:pt x="200298" y="24828"/>
                </a:lnTo>
                <a:lnTo>
                  <a:pt x="179393" y="25019"/>
                </a:lnTo>
                <a:lnTo>
                  <a:pt x="159812" y="25146"/>
                </a:lnTo>
                <a:lnTo>
                  <a:pt x="128648" y="25287"/>
                </a:lnTo>
                <a:lnTo>
                  <a:pt x="104449" y="25350"/>
                </a:lnTo>
                <a:lnTo>
                  <a:pt x="81042" y="24680"/>
                </a:lnTo>
                <a:lnTo>
                  <a:pt x="77312" y="23509"/>
                </a:lnTo>
                <a:lnTo>
                  <a:pt x="74824" y="22022"/>
                </a:lnTo>
                <a:lnTo>
                  <a:pt x="74577" y="21031"/>
                </a:lnTo>
                <a:lnTo>
                  <a:pt x="75824" y="20371"/>
                </a:lnTo>
                <a:lnTo>
                  <a:pt x="98076" y="15940"/>
                </a:lnTo>
                <a:lnTo>
                  <a:pt x="122141" y="14140"/>
                </a:lnTo>
                <a:lnTo>
                  <a:pt x="136461" y="13660"/>
                </a:lnTo>
                <a:lnTo>
                  <a:pt x="155179" y="12635"/>
                </a:lnTo>
                <a:lnTo>
                  <a:pt x="176831" y="11245"/>
                </a:lnTo>
                <a:lnTo>
                  <a:pt x="200437" y="9613"/>
                </a:lnTo>
                <a:lnTo>
                  <a:pt x="226053" y="8525"/>
                </a:lnTo>
                <a:lnTo>
                  <a:pt x="253007" y="7800"/>
                </a:lnTo>
                <a:lnTo>
                  <a:pt x="280855" y="7317"/>
                </a:lnTo>
                <a:lnTo>
                  <a:pt x="310709" y="6995"/>
                </a:lnTo>
                <a:lnTo>
                  <a:pt x="341900" y="6779"/>
                </a:lnTo>
                <a:lnTo>
                  <a:pt x="373983" y="6636"/>
                </a:lnTo>
                <a:lnTo>
                  <a:pt x="408778" y="6541"/>
                </a:lnTo>
                <a:lnTo>
                  <a:pt x="445379" y="6477"/>
                </a:lnTo>
                <a:lnTo>
                  <a:pt x="483186" y="6434"/>
                </a:lnTo>
                <a:lnTo>
                  <a:pt x="523208" y="6407"/>
                </a:lnTo>
                <a:lnTo>
                  <a:pt x="564705" y="6388"/>
                </a:lnTo>
                <a:lnTo>
                  <a:pt x="607187" y="6375"/>
                </a:lnTo>
                <a:lnTo>
                  <a:pt x="651030" y="5661"/>
                </a:lnTo>
                <a:lnTo>
                  <a:pt x="695781" y="4480"/>
                </a:lnTo>
                <a:lnTo>
                  <a:pt x="741137" y="2986"/>
                </a:lnTo>
                <a:lnTo>
                  <a:pt x="789720" y="1991"/>
                </a:lnTo>
                <a:lnTo>
                  <a:pt x="840452" y="1327"/>
                </a:lnTo>
                <a:lnTo>
                  <a:pt x="892618" y="885"/>
                </a:lnTo>
                <a:lnTo>
                  <a:pt x="944329" y="590"/>
                </a:lnTo>
                <a:lnTo>
                  <a:pt x="995736" y="393"/>
                </a:lnTo>
                <a:lnTo>
                  <a:pt x="1046940" y="262"/>
                </a:lnTo>
                <a:lnTo>
                  <a:pt x="1098010" y="175"/>
                </a:lnTo>
                <a:lnTo>
                  <a:pt x="1148990" y="116"/>
                </a:lnTo>
                <a:lnTo>
                  <a:pt x="1199910" y="78"/>
                </a:lnTo>
                <a:lnTo>
                  <a:pt x="1250790" y="52"/>
                </a:lnTo>
                <a:lnTo>
                  <a:pt x="1301643" y="34"/>
                </a:lnTo>
                <a:lnTo>
                  <a:pt x="1352479" y="23"/>
                </a:lnTo>
                <a:lnTo>
                  <a:pt x="1401892" y="15"/>
                </a:lnTo>
                <a:lnTo>
                  <a:pt x="1450356" y="10"/>
                </a:lnTo>
                <a:lnTo>
                  <a:pt x="1498187" y="7"/>
                </a:lnTo>
                <a:lnTo>
                  <a:pt x="1544186" y="710"/>
                </a:lnTo>
                <a:lnTo>
                  <a:pt x="1588963" y="1884"/>
                </a:lnTo>
                <a:lnTo>
                  <a:pt x="1632925" y="3373"/>
                </a:lnTo>
                <a:lnTo>
                  <a:pt x="1676345" y="4365"/>
                </a:lnTo>
                <a:lnTo>
                  <a:pt x="1719402" y="5026"/>
                </a:lnTo>
                <a:lnTo>
                  <a:pt x="1762218" y="5468"/>
                </a:lnTo>
                <a:lnTo>
                  <a:pt x="1802050" y="5762"/>
                </a:lnTo>
                <a:lnTo>
                  <a:pt x="1839895" y="5958"/>
                </a:lnTo>
                <a:lnTo>
                  <a:pt x="1876413" y="6088"/>
                </a:lnTo>
                <a:lnTo>
                  <a:pt x="1909931" y="6176"/>
                </a:lnTo>
                <a:lnTo>
                  <a:pt x="1941448" y="6234"/>
                </a:lnTo>
                <a:lnTo>
                  <a:pt x="1971632" y="6272"/>
                </a:lnTo>
                <a:lnTo>
                  <a:pt x="1997399" y="6298"/>
                </a:lnTo>
                <a:lnTo>
                  <a:pt x="2020222" y="6316"/>
                </a:lnTo>
                <a:lnTo>
                  <a:pt x="2041081" y="6327"/>
                </a:lnTo>
                <a:lnTo>
                  <a:pt x="2058515" y="5629"/>
                </a:lnTo>
                <a:lnTo>
                  <a:pt x="2087294" y="2972"/>
                </a:lnTo>
                <a:lnTo>
                  <a:pt x="2118011" y="174"/>
                </a:lnTo>
                <a:lnTo>
                  <a:pt x="21145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211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Eulers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(</a:t>
            </a:r>
            <a:r>
              <a:rPr lang="en-US" dirty="0" err="1" smtClean="0"/>
              <a:t>grafisk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70" name="SMARTInkShape-1037"/>
          <p:cNvSpPr/>
          <p:nvPr>
            <p:custDataLst>
              <p:tags r:id="rId1"/>
            </p:custDataLst>
          </p:nvPr>
        </p:nvSpPr>
        <p:spPr>
          <a:xfrm>
            <a:off x="1803931" y="5187957"/>
            <a:ext cx="3307249" cy="1166551"/>
          </a:xfrm>
          <a:custGeom>
            <a:avLst/>
            <a:gdLst/>
            <a:ahLst/>
            <a:cxnLst/>
            <a:rect l="0" t="0" r="0" b="0"/>
            <a:pathLst>
              <a:path w="3307249" h="1166551">
                <a:moveTo>
                  <a:pt x="145519" y="222243"/>
                </a:moveTo>
                <a:lnTo>
                  <a:pt x="145519" y="222243"/>
                </a:lnTo>
                <a:lnTo>
                  <a:pt x="125746" y="222243"/>
                </a:lnTo>
                <a:lnTo>
                  <a:pt x="123165" y="224360"/>
                </a:lnTo>
                <a:lnTo>
                  <a:pt x="118415" y="232356"/>
                </a:lnTo>
                <a:lnTo>
                  <a:pt x="115146" y="255500"/>
                </a:lnTo>
                <a:lnTo>
                  <a:pt x="110618" y="280298"/>
                </a:lnTo>
                <a:lnTo>
                  <a:pt x="103902" y="311545"/>
                </a:lnTo>
                <a:lnTo>
                  <a:pt x="100136" y="329755"/>
                </a:lnTo>
                <a:lnTo>
                  <a:pt x="96213" y="348951"/>
                </a:lnTo>
                <a:lnTo>
                  <a:pt x="91482" y="370215"/>
                </a:lnTo>
                <a:lnTo>
                  <a:pt x="86211" y="392857"/>
                </a:lnTo>
                <a:lnTo>
                  <a:pt x="80580" y="416420"/>
                </a:lnTo>
                <a:lnTo>
                  <a:pt x="75416" y="442005"/>
                </a:lnTo>
                <a:lnTo>
                  <a:pt x="70561" y="468940"/>
                </a:lnTo>
                <a:lnTo>
                  <a:pt x="65914" y="496774"/>
                </a:lnTo>
                <a:lnTo>
                  <a:pt x="62110" y="525207"/>
                </a:lnTo>
                <a:lnTo>
                  <a:pt x="58868" y="554042"/>
                </a:lnTo>
                <a:lnTo>
                  <a:pt x="56002" y="583143"/>
                </a:lnTo>
                <a:lnTo>
                  <a:pt x="53385" y="613125"/>
                </a:lnTo>
                <a:lnTo>
                  <a:pt x="50936" y="643698"/>
                </a:lnTo>
                <a:lnTo>
                  <a:pt x="48597" y="674663"/>
                </a:lnTo>
                <a:lnTo>
                  <a:pt x="44921" y="704479"/>
                </a:lnTo>
                <a:lnTo>
                  <a:pt x="40354" y="733527"/>
                </a:lnTo>
                <a:lnTo>
                  <a:pt x="35192" y="762066"/>
                </a:lnTo>
                <a:lnTo>
                  <a:pt x="29635" y="790970"/>
                </a:lnTo>
                <a:lnTo>
                  <a:pt x="23813" y="820116"/>
                </a:lnTo>
                <a:lnTo>
                  <a:pt x="17815" y="849424"/>
                </a:lnTo>
                <a:lnTo>
                  <a:pt x="13816" y="877431"/>
                </a:lnTo>
                <a:lnTo>
                  <a:pt x="11151" y="904568"/>
                </a:lnTo>
                <a:lnTo>
                  <a:pt x="9373" y="931126"/>
                </a:lnTo>
                <a:lnTo>
                  <a:pt x="7483" y="955182"/>
                </a:lnTo>
                <a:lnTo>
                  <a:pt x="5517" y="977569"/>
                </a:lnTo>
                <a:lnTo>
                  <a:pt x="3501" y="998844"/>
                </a:lnTo>
                <a:lnTo>
                  <a:pt x="2157" y="1019377"/>
                </a:lnTo>
                <a:lnTo>
                  <a:pt x="1261" y="1039415"/>
                </a:lnTo>
                <a:lnTo>
                  <a:pt x="664" y="1059124"/>
                </a:lnTo>
                <a:lnTo>
                  <a:pt x="0" y="1090431"/>
                </a:lnTo>
                <a:lnTo>
                  <a:pt x="411" y="1114693"/>
                </a:lnTo>
                <a:lnTo>
                  <a:pt x="6423" y="1145634"/>
                </a:lnTo>
                <a:lnTo>
                  <a:pt x="8338" y="1151104"/>
                </a:lnTo>
                <a:lnTo>
                  <a:pt x="16111" y="1159062"/>
                </a:lnTo>
                <a:lnTo>
                  <a:pt x="21147" y="1162172"/>
                </a:lnTo>
                <a:lnTo>
                  <a:pt x="41719" y="1166550"/>
                </a:lnTo>
                <a:lnTo>
                  <a:pt x="63167" y="1163811"/>
                </a:lnTo>
                <a:lnTo>
                  <a:pt x="90574" y="1156478"/>
                </a:lnTo>
                <a:lnTo>
                  <a:pt x="106772" y="1150572"/>
                </a:lnTo>
                <a:lnTo>
                  <a:pt x="123921" y="1143812"/>
                </a:lnTo>
                <a:lnTo>
                  <a:pt x="143115" y="1136484"/>
                </a:lnTo>
                <a:lnTo>
                  <a:pt x="163672" y="1128775"/>
                </a:lnTo>
                <a:lnTo>
                  <a:pt x="185138" y="1120815"/>
                </a:lnTo>
                <a:lnTo>
                  <a:pt x="210032" y="1112685"/>
                </a:lnTo>
                <a:lnTo>
                  <a:pt x="237211" y="1104444"/>
                </a:lnTo>
                <a:lnTo>
                  <a:pt x="265913" y="1096127"/>
                </a:lnTo>
                <a:lnTo>
                  <a:pt x="294927" y="1088465"/>
                </a:lnTo>
                <a:lnTo>
                  <a:pt x="324146" y="1081241"/>
                </a:lnTo>
                <a:lnTo>
                  <a:pt x="353504" y="1074308"/>
                </a:lnTo>
                <a:lnTo>
                  <a:pt x="384364" y="1068275"/>
                </a:lnTo>
                <a:lnTo>
                  <a:pt x="416227" y="1062842"/>
                </a:lnTo>
                <a:lnTo>
                  <a:pt x="448758" y="1057809"/>
                </a:lnTo>
                <a:lnTo>
                  <a:pt x="483145" y="1053042"/>
                </a:lnTo>
                <a:lnTo>
                  <a:pt x="518770" y="1048454"/>
                </a:lnTo>
                <a:lnTo>
                  <a:pt x="555220" y="1043984"/>
                </a:lnTo>
                <a:lnTo>
                  <a:pt x="593630" y="1039592"/>
                </a:lnTo>
                <a:lnTo>
                  <a:pt x="633349" y="1035254"/>
                </a:lnTo>
                <a:lnTo>
                  <a:pt x="673939" y="1030950"/>
                </a:lnTo>
                <a:lnTo>
                  <a:pt x="715110" y="1026670"/>
                </a:lnTo>
                <a:lnTo>
                  <a:pt x="756669" y="1022407"/>
                </a:lnTo>
                <a:lnTo>
                  <a:pt x="798485" y="1018151"/>
                </a:lnTo>
                <a:lnTo>
                  <a:pt x="841180" y="1015315"/>
                </a:lnTo>
                <a:lnTo>
                  <a:pt x="884460" y="1013424"/>
                </a:lnTo>
                <a:lnTo>
                  <a:pt x="928130" y="1012164"/>
                </a:lnTo>
                <a:lnTo>
                  <a:pt x="972765" y="1010618"/>
                </a:lnTo>
                <a:lnTo>
                  <a:pt x="1018044" y="1008882"/>
                </a:lnTo>
                <a:lnTo>
                  <a:pt x="1063752" y="1007018"/>
                </a:lnTo>
                <a:lnTo>
                  <a:pt x="1109747" y="1005777"/>
                </a:lnTo>
                <a:lnTo>
                  <a:pt x="1155932" y="1004949"/>
                </a:lnTo>
                <a:lnTo>
                  <a:pt x="1202244" y="1004396"/>
                </a:lnTo>
                <a:lnTo>
                  <a:pt x="1249347" y="1004029"/>
                </a:lnTo>
                <a:lnTo>
                  <a:pt x="1296977" y="1003784"/>
                </a:lnTo>
                <a:lnTo>
                  <a:pt x="1344958" y="1003620"/>
                </a:lnTo>
                <a:lnTo>
                  <a:pt x="1393878" y="1002805"/>
                </a:lnTo>
                <a:lnTo>
                  <a:pt x="1443425" y="1001557"/>
                </a:lnTo>
                <a:lnTo>
                  <a:pt x="1493389" y="1000020"/>
                </a:lnTo>
                <a:lnTo>
                  <a:pt x="1543633" y="999699"/>
                </a:lnTo>
                <a:lnTo>
                  <a:pt x="1594062" y="1000192"/>
                </a:lnTo>
                <a:lnTo>
                  <a:pt x="1644614" y="1001225"/>
                </a:lnTo>
                <a:lnTo>
                  <a:pt x="1695955" y="1001915"/>
                </a:lnTo>
                <a:lnTo>
                  <a:pt x="1747820" y="1002374"/>
                </a:lnTo>
                <a:lnTo>
                  <a:pt x="1800037" y="1002680"/>
                </a:lnTo>
                <a:lnTo>
                  <a:pt x="1851781" y="1002884"/>
                </a:lnTo>
                <a:lnTo>
                  <a:pt x="1903210" y="1003021"/>
                </a:lnTo>
                <a:lnTo>
                  <a:pt x="1954430" y="1003112"/>
                </a:lnTo>
                <a:lnTo>
                  <a:pt x="2006215" y="1003172"/>
                </a:lnTo>
                <a:lnTo>
                  <a:pt x="2058378" y="1003212"/>
                </a:lnTo>
                <a:lnTo>
                  <a:pt x="2110791" y="1003239"/>
                </a:lnTo>
                <a:lnTo>
                  <a:pt x="2163373" y="1003257"/>
                </a:lnTo>
                <a:lnTo>
                  <a:pt x="2216066" y="1003269"/>
                </a:lnTo>
                <a:lnTo>
                  <a:pt x="2268834" y="1003277"/>
                </a:lnTo>
                <a:lnTo>
                  <a:pt x="2319534" y="1003282"/>
                </a:lnTo>
                <a:lnTo>
                  <a:pt x="2368857" y="1003286"/>
                </a:lnTo>
                <a:lnTo>
                  <a:pt x="2417261" y="1003288"/>
                </a:lnTo>
                <a:lnTo>
                  <a:pt x="2463641" y="1003290"/>
                </a:lnTo>
                <a:lnTo>
                  <a:pt x="2508672" y="1003291"/>
                </a:lnTo>
                <a:lnTo>
                  <a:pt x="2552805" y="1003291"/>
                </a:lnTo>
                <a:lnTo>
                  <a:pt x="2596337" y="1003998"/>
                </a:lnTo>
                <a:lnTo>
                  <a:pt x="2639470" y="1005174"/>
                </a:lnTo>
                <a:lnTo>
                  <a:pt x="2682336" y="1006664"/>
                </a:lnTo>
                <a:lnTo>
                  <a:pt x="2723614" y="1007657"/>
                </a:lnTo>
                <a:lnTo>
                  <a:pt x="2763832" y="1008317"/>
                </a:lnTo>
                <a:lnTo>
                  <a:pt x="2803344" y="1008760"/>
                </a:lnTo>
                <a:lnTo>
                  <a:pt x="2840269" y="1008349"/>
                </a:lnTo>
                <a:lnTo>
                  <a:pt x="2875469" y="1007369"/>
                </a:lnTo>
                <a:lnTo>
                  <a:pt x="2909519" y="1006010"/>
                </a:lnTo>
                <a:lnTo>
                  <a:pt x="2940686" y="1004399"/>
                </a:lnTo>
                <a:lnTo>
                  <a:pt x="2969930" y="1002619"/>
                </a:lnTo>
                <a:lnTo>
                  <a:pt x="2997893" y="1000727"/>
                </a:lnTo>
                <a:lnTo>
                  <a:pt x="3022885" y="999465"/>
                </a:lnTo>
                <a:lnTo>
                  <a:pt x="3045897" y="998625"/>
                </a:lnTo>
                <a:lnTo>
                  <a:pt x="3067587" y="998064"/>
                </a:lnTo>
                <a:lnTo>
                  <a:pt x="3086281" y="998396"/>
                </a:lnTo>
                <a:lnTo>
                  <a:pt x="3102977" y="999323"/>
                </a:lnTo>
                <a:lnTo>
                  <a:pt x="3130700" y="1001529"/>
                </a:lnTo>
                <a:lnTo>
                  <a:pt x="3157502" y="1002771"/>
                </a:lnTo>
                <a:lnTo>
                  <a:pt x="3186614" y="1003287"/>
                </a:lnTo>
                <a:lnTo>
                  <a:pt x="3187005" y="999920"/>
                </a:lnTo>
                <a:lnTo>
                  <a:pt x="3187154" y="969415"/>
                </a:lnTo>
                <a:lnTo>
                  <a:pt x="3193907" y="940652"/>
                </a:lnTo>
                <a:lnTo>
                  <a:pt x="3200981" y="916420"/>
                </a:lnTo>
                <a:lnTo>
                  <a:pt x="3208830" y="887778"/>
                </a:lnTo>
                <a:lnTo>
                  <a:pt x="3212899" y="871249"/>
                </a:lnTo>
                <a:lnTo>
                  <a:pt x="3217022" y="853880"/>
                </a:lnTo>
                <a:lnTo>
                  <a:pt x="3220477" y="835951"/>
                </a:lnTo>
                <a:lnTo>
                  <a:pt x="3223485" y="817649"/>
                </a:lnTo>
                <a:lnTo>
                  <a:pt x="3226196" y="799097"/>
                </a:lnTo>
                <a:lnTo>
                  <a:pt x="3229414" y="779673"/>
                </a:lnTo>
                <a:lnTo>
                  <a:pt x="3232972" y="759669"/>
                </a:lnTo>
                <a:lnTo>
                  <a:pt x="3236754" y="739277"/>
                </a:lnTo>
                <a:lnTo>
                  <a:pt x="3240687" y="717921"/>
                </a:lnTo>
                <a:lnTo>
                  <a:pt x="3244720" y="695923"/>
                </a:lnTo>
                <a:lnTo>
                  <a:pt x="3248820" y="673496"/>
                </a:lnTo>
                <a:lnTo>
                  <a:pt x="3252258" y="651490"/>
                </a:lnTo>
                <a:lnTo>
                  <a:pt x="3255257" y="629762"/>
                </a:lnTo>
                <a:lnTo>
                  <a:pt x="3257961" y="608223"/>
                </a:lnTo>
                <a:lnTo>
                  <a:pt x="3261175" y="585396"/>
                </a:lnTo>
                <a:lnTo>
                  <a:pt x="3264728" y="561711"/>
                </a:lnTo>
                <a:lnTo>
                  <a:pt x="3268509" y="537455"/>
                </a:lnTo>
                <a:lnTo>
                  <a:pt x="3272440" y="513524"/>
                </a:lnTo>
                <a:lnTo>
                  <a:pt x="3276472" y="489807"/>
                </a:lnTo>
                <a:lnTo>
                  <a:pt x="3280571" y="466236"/>
                </a:lnTo>
                <a:lnTo>
                  <a:pt x="3284009" y="443466"/>
                </a:lnTo>
                <a:lnTo>
                  <a:pt x="3287007" y="421230"/>
                </a:lnTo>
                <a:lnTo>
                  <a:pt x="3289711" y="399352"/>
                </a:lnTo>
                <a:lnTo>
                  <a:pt x="3292220" y="378415"/>
                </a:lnTo>
                <a:lnTo>
                  <a:pt x="3294597" y="358108"/>
                </a:lnTo>
                <a:lnTo>
                  <a:pt x="3296887" y="338220"/>
                </a:lnTo>
                <a:lnTo>
                  <a:pt x="3299120" y="318610"/>
                </a:lnTo>
                <a:lnTo>
                  <a:pt x="3301314" y="299188"/>
                </a:lnTo>
                <a:lnTo>
                  <a:pt x="3303482" y="279889"/>
                </a:lnTo>
                <a:lnTo>
                  <a:pt x="3304928" y="262791"/>
                </a:lnTo>
                <a:lnTo>
                  <a:pt x="3306535" y="232503"/>
                </a:lnTo>
                <a:lnTo>
                  <a:pt x="3307248" y="204931"/>
                </a:lnTo>
                <a:lnTo>
                  <a:pt x="3306859" y="180682"/>
                </a:lnTo>
                <a:lnTo>
                  <a:pt x="3302674" y="155130"/>
                </a:lnTo>
                <a:lnTo>
                  <a:pt x="3296253" y="124375"/>
                </a:lnTo>
                <a:lnTo>
                  <a:pt x="3289751" y="104242"/>
                </a:lnTo>
                <a:lnTo>
                  <a:pt x="3285689" y="99007"/>
                </a:lnTo>
                <a:lnTo>
                  <a:pt x="3281991" y="96917"/>
                </a:lnTo>
                <a:lnTo>
                  <a:pt x="3274060" y="95738"/>
                </a:lnTo>
                <a:lnTo>
                  <a:pt x="3259002" y="94603"/>
                </a:lnTo>
                <a:lnTo>
                  <a:pt x="3229174" y="84418"/>
                </a:lnTo>
                <a:lnTo>
                  <a:pt x="3202123" y="78944"/>
                </a:lnTo>
                <a:lnTo>
                  <a:pt x="3182056" y="77415"/>
                </a:lnTo>
                <a:lnTo>
                  <a:pt x="3157615" y="74855"/>
                </a:lnTo>
                <a:lnTo>
                  <a:pt x="3128878" y="72070"/>
                </a:lnTo>
                <a:lnTo>
                  <a:pt x="3112326" y="71328"/>
                </a:lnTo>
                <a:lnTo>
                  <a:pt x="3094941" y="70833"/>
                </a:lnTo>
                <a:lnTo>
                  <a:pt x="3077000" y="70503"/>
                </a:lnTo>
                <a:lnTo>
                  <a:pt x="3058689" y="70283"/>
                </a:lnTo>
                <a:lnTo>
                  <a:pt x="3040132" y="70136"/>
                </a:lnTo>
                <a:lnTo>
                  <a:pt x="3020000" y="70038"/>
                </a:lnTo>
                <a:lnTo>
                  <a:pt x="2998817" y="69972"/>
                </a:lnTo>
                <a:lnTo>
                  <a:pt x="2976935" y="69930"/>
                </a:lnTo>
                <a:lnTo>
                  <a:pt x="2954585" y="70607"/>
                </a:lnTo>
                <a:lnTo>
                  <a:pt x="2931924" y="71763"/>
                </a:lnTo>
                <a:lnTo>
                  <a:pt x="2909056" y="73239"/>
                </a:lnTo>
                <a:lnTo>
                  <a:pt x="2885344" y="74224"/>
                </a:lnTo>
                <a:lnTo>
                  <a:pt x="2861069" y="74881"/>
                </a:lnTo>
                <a:lnTo>
                  <a:pt x="2836419" y="75318"/>
                </a:lnTo>
                <a:lnTo>
                  <a:pt x="2811519" y="75609"/>
                </a:lnTo>
                <a:lnTo>
                  <a:pt x="2786452" y="75804"/>
                </a:lnTo>
                <a:lnTo>
                  <a:pt x="2761274" y="75933"/>
                </a:lnTo>
                <a:lnTo>
                  <a:pt x="2735317" y="76020"/>
                </a:lnTo>
                <a:lnTo>
                  <a:pt x="2708840" y="76078"/>
                </a:lnTo>
                <a:lnTo>
                  <a:pt x="2682017" y="76116"/>
                </a:lnTo>
                <a:lnTo>
                  <a:pt x="2655667" y="76141"/>
                </a:lnTo>
                <a:lnTo>
                  <a:pt x="2629635" y="76159"/>
                </a:lnTo>
                <a:lnTo>
                  <a:pt x="2603813" y="76170"/>
                </a:lnTo>
                <a:lnTo>
                  <a:pt x="2578131" y="75472"/>
                </a:lnTo>
                <a:lnTo>
                  <a:pt x="2552544" y="74301"/>
                </a:lnTo>
                <a:lnTo>
                  <a:pt x="2527019" y="72815"/>
                </a:lnTo>
                <a:lnTo>
                  <a:pt x="2500125" y="71823"/>
                </a:lnTo>
                <a:lnTo>
                  <a:pt x="2472317" y="71164"/>
                </a:lnTo>
                <a:lnTo>
                  <a:pt x="2443901" y="70723"/>
                </a:lnTo>
                <a:lnTo>
                  <a:pt x="2416490" y="69724"/>
                </a:lnTo>
                <a:lnTo>
                  <a:pt x="2389750" y="68353"/>
                </a:lnTo>
                <a:lnTo>
                  <a:pt x="2363456" y="66733"/>
                </a:lnTo>
                <a:lnTo>
                  <a:pt x="2336755" y="65653"/>
                </a:lnTo>
                <a:lnTo>
                  <a:pt x="2309782" y="64933"/>
                </a:lnTo>
                <a:lnTo>
                  <a:pt x="2282627" y="64453"/>
                </a:lnTo>
                <a:lnTo>
                  <a:pt x="2253941" y="63427"/>
                </a:lnTo>
                <a:lnTo>
                  <a:pt x="2224234" y="62038"/>
                </a:lnTo>
                <a:lnTo>
                  <a:pt x="2193846" y="60406"/>
                </a:lnTo>
                <a:lnTo>
                  <a:pt x="2163709" y="59319"/>
                </a:lnTo>
                <a:lnTo>
                  <a:pt x="2133740" y="58593"/>
                </a:lnTo>
                <a:lnTo>
                  <a:pt x="2103883" y="58110"/>
                </a:lnTo>
                <a:lnTo>
                  <a:pt x="2074101" y="57082"/>
                </a:lnTo>
                <a:lnTo>
                  <a:pt x="2044368" y="55691"/>
                </a:lnTo>
                <a:lnTo>
                  <a:pt x="2014668" y="54059"/>
                </a:lnTo>
                <a:lnTo>
                  <a:pt x="1984990" y="51559"/>
                </a:lnTo>
                <a:lnTo>
                  <a:pt x="1955328" y="48481"/>
                </a:lnTo>
                <a:lnTo>
                  <a:pt x="1925675" y="45018"/>
                </a:lnTo>
                <a:lnTo>
                  <a:pt x="1895323" y="42004"/>
                </a:lnTo>
                <a:lnTo>
                  <a:pt x="1864505" y="39289"/>
                </a:lnTo>
                <a:lnTo>
                  <a:pt x="1833376" y="36774"/>
                </a:lnTo>
                <a:lnTo>
                  <a:pt x="1802746" y="34391"/>
                </a:lnTo>
                <a:lnTo>
                  <a:pt x="1772448" y="32098"/>
                </a:lnTo>
                <a:lnTo>
                  <a:pt x="1742372" y="29862"/>
                </a:lnTo>
                <a:lnTo>
                  <a:pt x="1711737" y="27667"/>
                </a:lnTo>
                <a:lnTo>
                  <a:pt x="1680731" y="25498"/>
                </a:lnTo>
                <a:lnTo>
                  <a:pt x="1649478" y="23347"/>
                </a:lnTo>
                <a:lnTo>
                  <a:pt x="1618764" y="21206"/>
                </a:lnTo>
                <a:lnTo>
                  <a:pt x="1588410" y="19074"/>
                </a:lnTo>
                <a:lnTo>
                  <a:pt x="1558296" y="16947"/>
                </a:lnTo>
                <a:lnTo>
                  <a:pt x="1527637" y="14823"/>
                </a:lnTo>
                <a:lnTo>
                  <a:pt x="1496615" y="12702"/>
                </a:lnTo>
                <a:lnTo>
                  <a:pt x="1465349" y="10583"/>
                </a:lnTo>
                <a:lnTo>
                  <a:pt x="1434628" y="9169"/>
                </a:lnTo>
                <a:lnTo>
                  <a:pt x="1404269" y="8227"/>
                </a:lnTo>
                <a:lnTo>
                  <a:pt x="1374153" y="7599"/>
                </a:lnTo>
                <a:lnTo>
                  <a:pt x="1343491" y="6476"/>
                </a:lnTo>
                <a:lnTo>
                  <a:pt x="1312467" y="5020"/>
                </a:lnTo>
                <a:lnTo>
                  <a:pt x="1281201" y="3344"/>
                </a:lnTo>
                <a:lnTo>
                  <a:pt x="1251185" y="2227"/>
                </a:lnTo>
                <a:lnTo>
                  <a:pt x="1222002" y="1482"/>
                </a:lnTo>
                <a:lnTo>
                  <a:pt x="1193374" y="986"/>
                </a:lnTo>
                <a:lnTo>
                  <a:pt x="1163706" y="655"/>
                </a:lnTo>
                <a:lnTo>
                  <a:pt x="1133344" y="434"/>
                </a:lnTo>
                <a:lnTo>
                  <a:pt x="1102519" y="288"/>
                </a:lnTo>
                <a:lnTo>
                  <a:pt x="1072797" y="189"/>
                </a:lnTo>
                <a:lnTo>
                  <a:pt x="1043810" y="124"/>
                </a:lnTo>
                <a:lnTo>
                  <a:pt x="1015313" y="81"/>
                </a:lnTo>
                <a:lnTo>
                  <a:pt x="987143" y="51"/>
                </a:lnTo>
                <a:lnTo>
                  <a:pt x="959190" y="32"/>
                </a:lnTo>
                <a:lnTo>
                  <a:pt x="931383" y="19"/>
                </a:lnTo>
                <a:lnTo>
                  <a:pt x="903673" y="10"/>
                </a:lnTo>
                <a:lnTo>
                  <a:pt x="876027" y="4"/>
                </a:lnTo>
                <a:lnTo>
                  <a:pt x="848425" y="0"/>
                </a:lnTo>
                <a:lnTo>
                  <a:pt x="820850" y="704"/>
                </a:lnTo>
                <a:lnTo>
                  <a:pt x="793296" y="1877"/>
                </a:lnTo>
                <a:lnTo>
                  <a:pt x="765753" y="3366"/>
                </a:lnTo>
                <a:lnTo>
                  <a:pt x="738925" y="5064"/>
                </a:lnTo>
                <a:lnTo>
                  <a:pt x="712573" y="6901"/>
                </a:lnTo>
                <a:lnTo>
                  <a:pt x="686538" y="8832"/>
                </a:lnTo>
                <a:lnTo>
                  <a:pt x="662126" y="10120"/>
                </a:lnTo>
                <a:lnTo>
                  <a:pt x="638796" y="10977"/>
                </a:lnTo>
                <a:lnTo>
                  <a:pt x="616187" y="11549"/>
                </a:lnTo>
                <a:lnTo>
                  <a:pt x="594059" y="11929"/>
                </a:lnTo>
                <a:lnTo>
                  <a:pt x="572251" y="12185"/>
                </a:lnTo>
                <a:lnTo>
                  <a:pt x="550657" y="12354"/>
                </a:lnTo>
                <a:lnTo>
                  <a:pt x="529911" y="12467"/>
                </a:lnTo>
                <a:lnTo>
                  <a:pt x="509730" y="12543"/>
                </a:lnTo>
                <a:lnTo>
                  <a:pt x="489927" y="12592"/>
                </a:lnTo>
                <a:lnTo>
                  <a:pt x="469669" y="13331"/>
                </a:lnTo>
                <a:lnTo>
                  <a:pt x="449108" y="14529"/>
                </a:lnTo>
                <a:lnTo>
                  <a:pt x="428345" y="16034"/>
                </a:lnTo>
                <a:lnTo>
                  <a:pt x="408859" y="16332"/>
                </a:lnTo>
                <a:lnTo>
                  <a:pt x="390223" y="15824"/>
                </a:lnTo>
                <a:lnTo>
                  <a:pt x="372155" y="14780"/>
                </a:lnTo>
                <a:lnTo>
                  <a:pt x="355171" y="14085"/>
                </a:lnTo>
                <a:lnTo>
                  <a:pt x="338909" y="13621"/>
                </a:lnTo>
                <a:lnTo>
                  <a:pt x="307670" y="13105"/>
                </a:lnTo>
                <a:lnTo>
                  <a:pt x="277323" y="12876"/>
                </a:lnTo>
                <a:lnTo>
                  <a:pt x="249254" y="10892"/>
                </a:lnTo>
                <a:lnTo>
                  <a:pt x="224079" y="8365"/>
                </a:lnTo>
                <a:lnTo>
                  <a:pt x="194039" y="6236"/>
                </a:lnTo>
                <a:lnTo>
                  <a:pt x="162368" y="1436"/>
                </a:lnTo>
                <a:lnTo>
                  <a:pt x="132200" y="77"/>
                </a:lnTo>
                <a:lnTo>
                  <a:pt x="124796" y="18"/>
                </a:lnTo>
                <a:lnTo>
                  <a:pt x="123237" y="1420"/>
                </a:lnTo>
                <a:lnTo>
                  <a:pt x="111513" y="29487"/>
                </a:lnTo>
                <a:lnTo>
                  <a:pt x="105711" y="44852"/>
                </a:lnTo>
                <a:lnTo>
                  <a:pt x="101739" y="74746"/>
                </a:lnTo>
                <a:lnTo>
                  <a:pt x="98309" y="100480"/>
                </a:lnTo>
                <a:lnTo>
                  <a:pt x="92552" y="130261"/>
                </a:lnTo>
                <a:lnTo>
                  <a:pt x="89041" y="146105"/>
                </a:lnTo>
                <a:lnTo>
                  <a:pt x="85289" y="163018"/>
                </a:lnTo>
                <a:lnTo>
                  <a:pt x="81377" y="180642"/>
                </a:lnTo>
                <a:lnTo>
                  <a:pt x="77358" y="198743"/>
                </a:lnTo>
                <a:lnTo>
                  <a:pt x="73973" y="216454"/>
                </a:lnTo>
                <a:lnTo>
                  <a:pt x="71010" y="233906"/>
                </a:lnTo>
                <a:lnTo>
                  <a:pt x="68330" y="251185"/>
                </a:lnTo>
                <a:lnTo>
                  <a:pt x="65837" y="267643"/>
                </a:lnTo>
                <a:lnTo>
                  <a:pt x="61187" y="299100"/>
                </a:lnTo>
                <a:lnTo>
                  <a:pt x="56768" y="329545"/>
                </a:lnTo>
                <a:lnTo>
                  <a:pt x="50269" y="37464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4" name="SMARTInkShape-Group227"/>
          <p:cNvGrpSpPr/>
          <p:nvPr/>
        </p:nvGrpSpPr>
        <p:grpSpPr>
          <a:xfrm>
            <a:off x="7277100" y="1943100"/>
            <a:ext cx="1053631" cy="270145"/>
            <a:chOff x="7277100" y="1943100"/>
            <a:chExt cx="1053631" cy="270145"/>
          </a:xfrm>
        </p:grpSpPr>
        <p:sp>
          <p:nvSpPr>
            <p:cNvPr id="171" name="SMARTInkShape-1038"/>
            <p:cNvSpPr/>
            <p:nvPr>
              <p:custDataLst>
                <p:tags r:id="rId127"/>
              </p:custDataLst>
            </p:nvPr>
          </p:nvSpPr>
          <p:spPr>
            <a:xfrm>
              <a:off x="7277100" y="2127250"/>
              <a:ext cx="101601" cy="63501"/>
            </a:xfrm>
            <a:custGeom>
              <a:avLst/>
              <a:gdLst/>
              <a:ahLst/>
              <a:cxnLst/>
              <a:rect l="0" t="0" r="0" b="0"/>
              <a:pathLst>
                <a:path w="101601" h="63501">
                  <a:moveTo>
                    <a:pt x="0" y="63500"/>
                  </a:moveTo>
                  <a:lnTo>
                    <a:pt x="0" y="63500"/>
                  </a:lnTo>
                  <a:lnTo>
                    <a:pt x="22382" y="46894"/>
                  </a:lnTo>
                  <a:lnTo>
                    <a:pt x="48102" y="31298"/>
                  </a:lnTo>
                  <a:lnTo>
                    <a:pt x="73206" y="1742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SMARTInkShape-1039"/>
            <p:cNvSpPr/>
            <p:nvPr>
              <p:custDataLst>
                <p:tags r:id="rId128"/>
              </p:custDataLst>
            </p:nvPr>
          </p:nvSpPr>
          <p:spPr>
            <a:xfrm>
              <a:off x="7355065" y="2000250"/>
              <a:ext cx="17286" cy="12701"/>
            </a:xfrm>
            <a:custGeom>
              <a:avLst/>
              <a:gdLst/>
              <a:ahLst/>
              <a:cxnLst/>
              <a:rect l="0" t="0" r="0" b="0"/>
              <a:pathLst>
                <a:path w="17286" h="12701">
                  <a:moveTo>
                    <a:pt x="10935" y="12700"/>
                  </a:moveTo>
                  <a:lnTo>
                    <a:pt x="10935" y="12700"/>
                  </a:lnTo>
                  <a:lnTo>
                    <a:pt x="10935" y="9329"/>
                  </a:lnTo>
                  <a:lnTo>
                    <a:pt x="9524" y="8336"/>
                  </a:lnTo>
                  <a:lnTo>
                    <a:pt x="0" y="6611"/>
                  </a:lnTo>
                  <a:lnTo>
                    <a:pt x="17285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SMARTInkShape-1040"/>
            <p:cNvSpPr/>
            <p:nvPr>
              <p:custDataLst>
                <p:tags r:id="rId129"/>
              </p:custDataLst>
            </p:nvPr>
          </p:nvSpPr>
          <p:spPr>
            <a:xfrm>
              <a:off x="7477354" y="1962150"/>
              <a:ext cx="53747" cy="234951"/>
            </a:xfrm>
            <a:custGeom>
              <a:avLst/>
              <a:gdLst/>
              <a:ahLst/>
              <a:cxnLst/>
              <a:rect l="0" t="0" r="0" b="0"/>
              <a:pathLst>
                <a:path w="53747" h="234951">
                  <a:moveTo>
                    <a:pt x="53746" y="0"/>
                  </a:moveTo>
                  <a:lnTo>
                    <a:pt x="53746" y="0"/>
                  </a:lnTo>
                  <a:lnTo>
                    <a:pt x="33481" y="19428"/>
                  </a:lnTo>
                  <a:lnTo>
                    <a:pt x="24514" y="40620"/>
                  </a:lnTo>
                  <a:lnTo>
                    <a:pt x="13943" y="66501"/>
                  </a:lnTo>
                  <a:lnTo>
                    <a:pt x="4306" y="95173"/>
                  </a:lnTo>
                  <a:lnTo>
                    <a:pt x="23" y="126730"/>
                  </a:lnTo>
                  <a:lnTo>
                    <a:pt x="0" y="155808"/>
                  </a:lnTo>
                  <a:lnTo>
                    <a:pt x="2342" y="181431"/>
                  </a:lnTo>
                  <a:lnTo>
                    <a:pt x="7628" y="210312"/>
                  </a:lnTo>
                  <a:lnTo>
                    <a:pt x="15646" y="2349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SMARTInkShape-1041"/>
            <p:cNvSpPr/>
            <p:nvPr>
              <p:custDataLst>
                <p:tags r:id="rId130"/>
              </p:custDataLst>
            </p:nvPr>
          </p:nvSpPr>
          <p:spPr>
            <a:xfrm>
              <a:off x="7602096" y="1987550"/>
              <a:ext cx="43305" cy="190185"/>
            </a:xfrm>
            <a:custGeom>
              <a:avLst/>
              <a:gdLst/>
              <a:ahLst/>
              <a:cxnLst/>
              <a:rect l="0" t="0" r="0" b="0"/>
              <a:pathLst>
                <a:path w="43305" h="190185">
                  <a:moveTo>
                    <a:pt x="36954" y="0"/>
                  </a:moveTo>
                  <a:lnTo>
                    <a:pt x="36954" y="0"/>
                  </a:lnTo>
                  <a:lnTo>
                    <a:pt x="30046" y="19459"/>
                  </a:lnTo>
                  <a:lnTo>
                    <a:pt x="24006" y="38988"/>
                  </a:lnTo>
                  <a:lnTo>
                    <a:pt x="11914" y="66481"/>
                  </a:lnTo>
                  <a:lnTo>
                    <a:pt x="4658" y="93753"/>
                  </a:lnTo>
                  <a:lnTo>
                    <a:pt x="1434" y="119985"/>
                  </a:lnTo>
                  <a:lnTo>
                    <a:pt x="0" y="145754"/>
                  </a:lnTo>
                  <a:lnTo>
                    <a:pt x="2564" y="173949"/>
                  </a:lnTo>
                  <a:lnTo>
                    <a:pt x="5561" y="180172"/>
                  </a:lnTo>
                  <a:lnTo>
                    <a:pt x="14534" y="188967"/>
                  </a:lnTo>
                  <a:lnTo>
                    <a:pt x="19891" y="190184"/>
                  </a:lnTo>
                  <a:lnTo>
                    <a:pt x="43304" y="1841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1042"/>
            <p:cNvSpPr/>
            <p:nvPr>
              <p:custDataLst>
                <p:tags r:id="rId131"/>
              </p:custDataLst>
            </p:nvPr>
          </p:nvSpPr>
          <p:spPr>
            <a:xfrm>
              <a:off x="7556500" y="210185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8556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1043"/>
            <p:cNvSpPr/>
            <p:nvPr>
              <p:custDataLst>
                <p:tags r:id="rId132"/>
              </p:custDataLst>
            </p:nvPr>
          </p:nvSpPr>
          <p:spPr>
            <a:xfrm>
              <a:off x="7720718" y="2146300"/>
              <a:ext cx="58033" cy="66945"/>
            </a:xfrm>
            <a:custGeom>
              <a:avLst/>
              <a:gdLst/>
              <a:ahLst/>
              <a:cxnLst/>
              <a:rect l="0" t="0" r="0" b="0"/>
              <a:pathLst>
                <a:path w="58033" h="66945">
                  <a:moveTo>
                    <a:pt x="58032" y="0"/>
                  </a:moveTo>
                  <a:lnTo>
                    <a:pt x="58032" y="0"/>
                  </a:lnTo>
                  <a:lnTo>
                    <a:pt x="51290" y="0"/>
                  </a:lnTo>
                  <a:lnTo>
                    <a:pt x="44217" y="3763"/>
                  </a:lnTo>
                  <a:lnTo>
                    <a:pt x="18065" y="24418"/>
                  </a:lnTo>
                  <a:lnTo>
                    <a:pt x="2603" y="44159"/>
                  </a:lnTo>
                  <a:lnTo>
                    <a:pt x="0" y="55139"/>
                  </a:lnTo>
                  <a:lnTo>
                    <a:pt x="294" y="60043"/>
                  </a:lnTo>
                  <a:lnTo>
                    <a:pt x="1901" y="63312"/>
                  </a:lnTo>
                  <a:lnTo>
                    <a:pt x="4384" y="65491"/>
                  </a:lnTo>
                  <a:lnTo>
                    <a:pt x="7450" y="66944"/>
                  </a:lnTo>
                  <a:lnTo>
                    <a:pt x="18382" y="64795"/>
                  </a:lnTo>
                  <a:lnTo>
                    <a:pt x="45026" y="51918"/>
                  </a:lnTo>
                  <a:lnTo>
                    <a:pt x="54133" y="42125"/>
                  </a:lnTo>
                  <a:lnTo>
                    <a:pt x="57549" y="36550"/>
                  </a:lnTo>
                  <a:lnTo>
                    <a:pt x="57710" y="31422"/>
                  </a:lnTo>
                  <a:lnTo>
                    <a:pt x="55701" y="26593"/>
                  </a:lnTo>
                  <a:lnTo>
                    <a:pt x="52245" y="21961"/>
                  </a:lnTo>
                  <a:lnTo>
                    <a:pt x="44642" y="16816"/>
                  </a:lnTo>
                  <a:lnTo>
                    <a:pt x="32632" y="12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1044"/>
            <p:cNvSpPr/>
            <p:nvPr>
              <p:custDataLst>
                <p:tags r:id="rId133"/>
              </p:custDataLst>
            </p:nvPr>
          </p:nvSpPr>
          <p:spPr>
            <a:xfrm>
              <a:off x="8140700" y="205105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0404" y="6467"/>
                  </a:lnTo>
                  <a:lnTo>
                    <a:pt x="61770" y="13141"/>
                  </a:lnTo>
                  <a:lnTo>
                    <a:pt x="82550" y="190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1045"/>
            <p:cNvSpPr/>
            <p:nvPr>
              <p:custDataLst>
                <p:tags r:id="rId134"/>
              </p:custDataLst>
            </p:nvPr>
          </p:nvSpPr>
          <p:spPr>
            <a:xfrm>
              <a:off x="8151459" y="1977829"/>
              <a:ext cx="65442" cy="152337"/>
            </a:xfrm>
            <a:custGeom>
              <a:avLst/>
              <a:gdLst/>
              <a:ahLst/>
              <a:cxnLst/>
              <a:rect l="0" t="0" r="0" b="0"/>
              <a:pathLst>
                <a:path w="65442" h="152337">
                  <a:moveTo>
                    <a:pt x="46391" y="3371"/>
                  </a:moveTo>
                  <a:lnTo>
                    <a:pt x="46391" y="3371"/>
                  </a:lnTo>
                  <a:lnTo>
                    <a:pt x="49762" y="0"/>
                  </a:lnTo>
                  <a:lnTo>
                    <a:pt x="50050" y="418"/>
                  </a:lnTo>
                  <a:lnTo>
                    <a:pt x="43642" y="28443"/>
                  </a:lnTo>
                  <a:lnTo>
                    <a:pt x="30994" y="58934"/>
                  </a:lnTo>
                  <a:lnTo>
                    <a:pt x="17911" y="81688"/>
                  </a:lnTo>
                  <a:lnTo>
                    <a:pt x="5511" y="104501"/>
                  </a:lnTo>
                  <a:lnTo>
                    <a:pt x="0" y="124047"/>
                  </a:lnTo>
                  <a:lnTo>
                    <a:pt x="1313" y="138379"/>
                  </a:lnTo>
                  <a:lnTo>
                    <a:pt x="3639" y="144176"/>
                  </a:lnTo>
                  <a:lnTo>
                    <a:pt x="8012" y="148041"/>
                  </a:lnTo>
                  <a:lnTo>
                    <a:pt x="20396" y="152336"/>
                  </a:lnTo>
                  <a:lnTo>
                    <a:pt x="35308" y="150481"/>
                  </a:lnTo>
                  <a:lnTo>
                    <a:pt x="43235" y="148011"/>
                  </a:lnTo>
                  <a:lnTo>
                    <a:pt x="53925" y="139622"/>
                  </a:lnTo>
                  <a:lnTo>
                    <a:pt x="65441" y="1240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1046"/>
            <p:cNvSpPr/>
            <p:nvPr>
              <p:custDataLst>
                <p:tags r:id="rId135"/>
              </p:custDataLst>
            </p:nvPr>
          </p:nvSpPr>
          <p:spPr>
            <a:xfrm>
              <a:off x="8001000" y="2057400"/>
              <a:ext cx="92410" cy="92808"/>
            </a:xfrm>
            <a:custGeom>
              <a:avLst/>
              <a:gdLst/>
              <a:ahLst/>
              <a:cxnLst/>
              <a:rect l="0" t="0" r="0" b="0"/>
              <a:pathLst>
                <a:path w="92410" h="92808">
                  <a:moveTo>
                    <a:pt x="50800" y="0"/>
                  </a:moveTo>
                  <a:lnTo>
                    <a:pt x="50800" y="0"/>
                  </a:lnTo>
                  <a:lnTo>
                    <a:pt x="38591" y="0"/>
                  </a:lnTo>
                  <a:lnTo>
                    <a:pt x="23664" y="6742"/>
                  </a:lnTo>
                  <a:lnTo>
                    <a:pt x="9206" y="17676"/>
                  </a:lnTo>
                  <a:lnTo>
                    <a:pt x="6843" y="20956"/>
                  </a:lnTo>
                  <a:lnTo>
                    <a:pt x="5973" y="23849"/>
                  </a:lnTo>
                  <a:lnTo>
                    <a:pt x="6099" y="26482"/>
                  </a:lnTo>
                  <a:lnTo>
                    <a:pt x="7593" y="28944"/>
                  </a:lnTo>
                  <a:lnTo>
                    <a:pt x="13017" y="33560"/>
                  </a:lnTo>
                  <a:lnTo>
                    <a:pt x="18250" y="36082"/>
                  </a:lnTo>
                  <a:lnTo>
                    <a:pt x="20633" y="36755"/>
                  </a:lnTo>
                  <a:lnTo>
                    <a:pt x="22222" y="36498"/>
                  </a:lnTo>
                  <a:lnTo>
                    <a:pt x="23281" y="35621"/>
                  </a:lnTo>
                  <a:lnTo>
                    <a:pt x="23988" y="34330"/>
                  </a:lnTo>
                  <a:lnTo>
                    <a:pt x="53433" y="10252"/>
                  </a:lnTo>
                  <a:lnTo>
                    <a:pt x="58556" y="8084"/>
                  </a:lnTo>
                  <a:lnTo>
                    <a:pt x="65065" y="9002"/>
                  </a:lnTo>
                  <a:lnTo>
                    <a:pt x="68776" y="10235"/>
                  </a:lnTo>
                  <a:lnTo>
                    <a:pt x="71251" y="13879"/>
                  </a:lnTo>
                  <a:lnTo>
                    <a:pt x="76850" y="31080"/>
                  </a:lnTo>
                  <a:lnTo>
                    <a:pt x="90988" y="50249"/>
                  </a:lnTo>
                  <a:lnTo>
                    <a:pt x="92409" y="54666"/>
                  </a:lnTo>
                  <a:lnTo>
                    <a:pt x="92106" y="63337"/>
                  </a:lnTo>
                  <a:lnTo>
                    <a:pt x="86162" y="80401"/>
                  </a:lnTo>
                  <a:lnTo>
                    <a:pt x="72867" y="87004"/>
                  </a:lnTo>
                  <a:lnTo>
                    <a:pt x="45344" y="92807"/>
                  </a:lnTo>
                  <a:lnTo>
                    <a:pt x="29325" y="92753"/>
                  </a:lnTo>
                  <a:lnTo>
                    <a:pt x="13079" y="85495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1047"/>
            <p:cNvSpPr/>
            <p:nvPr>
              <p:custDataLst>
                <p:tags r:id="rId136"/>
              </p:custDataLst>
            </p:nvPr>
          </p:nvSpPr>
          <p:spPr>
            <a:xfrm>
              <a:off x="7880350" y="204470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6350" y="0"/>
                  </a:moveTo>
                  <a:lnTo>
                    <a:pt x="6350" y="0"/>
                  </a:lnTo>
                  <a:lnTo>
                    <a:pt x="2979" y="6742"/>
                  </a:lnTo>
                  <a:lnTo>
                    <a:pt x="392" y="34519"/>
                  </a:lnTo>
                  <a:lnTo>
                    <a:pt x="78" y="62793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1048"/>
            <p:cNvSpPr/>
            <p:nvPr>
              <p:custDataLst>
                <p:tags r:id="rId137"/>
              </p:custDataLst>
            </p:nvPr>
          </p:nvSpPr>
          <p:spPr>
            <a:xfrm>
              <a:off x="7835900" y="2076711"/>
              <a:ext cx="69851" cy="6090"/>
            </a:xfrm>
            <a:custGeom>
              <a:avLst/>
              <a:gdLst/>
              <a:ahLst/>
              <a:cxnLst/>
              <a:rect l="0" t="0" r="0" b="0"/>
              <a:pathLst>
                <a:path w="69851" h="6090">
                  <a:moveTo>
                    <a:pt x="0" y="6089"/>
                  </a:moveTo>
                  <a:lnTo>
                    <a:pt x="0" y="6089"/>
                  </a:lnTo>
                  <a:lnTo>
                    <a:pt x="3371" y="2718"/>
                  </a:lnTo>
                  <a:lnTo>
                    <a:pt x="6907" y="1063"/>
                  </a:lnTo>
                  <a:lnTo>
                    <a:pt x="21668" y="0"/>
                  </a:lnTo>
                  <a:lnTo>
                    <a:pt x="48626" y="4155"/>
                  </a:lnTo>
                  <a:lnTo>
                    <a:pt x="69850" y="608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1049"/>
            <p:cNvSpPr/>
            <p:nvPr>
              <p:custDataLst>
                <p:tags r:id="rId138"/>
              </p:custDataLst>
            </p:nvPr>
          </p:nvSpPr>
          <p:spPr>
            <a:xfrm>
              <a:off x="8293100" y="1943100"/>
              <a:ext cx="37631" cy="228601"/>
            </a:xfrm>
            <a:custGeom>
              <a:avLst/>
              <a:gdLst/>
              <a:ahLst/>
              <a:cxnLst/>
              <a:rect l="0" t="0" r="0" b="0"/>
              <a:pathLst>
                <a:path w="37631" h="228601">
                  <a:moveTo>
                    <a:pt x="0" y="0"/>
                  </a:moveTo>
                  <a:lnTo>
                    <a:pt x="0" y="0"/>
                  </a:lnTo>
                  <a:lnTo>
                    <a:pt x="12209" y="15580"/>
                  </a:lnTo>
                  <a:lnTo>
                    <a:pt x="27132" y="45855"/>
                  </a:lnTo>
                  <a:lnTo>
                    <a:pt x="32755" y="70004"/>
                  </a:lnTo>
                  <a:lnTo>
                    <a:pt x="35724" y="97200"/>
                  </a:lnTo>
                  <a:lnTo>
                    <a:pt x="37044" y="125044"/>
                  </a:lnTo>
                  <a:lnTo>
                    <a:pt x="37630" y="151531"/>
                  </a:lnTo>
                  <a:lnTo>
                    <a:pt x="34128" y="175532"/>
                  </a:lnTo>
                  <a:lnTo>
                    <a:pt x="26105" y="205115"/>
                  </a:lnTo>
                  <a:lnTo>
                    <a:pt x="19050" y="228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1050"/>
            <p:cNvSpPr/>
            <p:nvPr>
              <p:custDataLst>
                <p:tags r:id="rId139"/>
              </p:custDataLst>
            </p:nvPr>
          </p:nvSpPr>
          <p:spPr>
            <a:xfrm>
              <a:off x="7289800" y="2076450"/>
              <a:ext cx="95251" cy="101601"/>
            </a:xfrm>
            <a:custGeom>
              <a:avLst/>
              <a:gdLst/>
              <a:ahLst/>
              <a:cxnLst/>
              <a:rect l="0" t="0" r="0" b="0"/>
              <a:pathLst>
                <a:path w="95251" h="1016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144" y="7526"/>
                  </a:lnTo>
                  <a:lnTo>
                    <a:pt x="2096" y="13484"/>
                  </a:lnTo>
                  <a:lnTo>
                    <a:pt x="4695" y="27630"/>
                  </a:lnTo>
                  <a:lnTo>
                    <a:pt x="11964" y="43324"/>
                  </a:lnTo>
                  <a:lnTo>
                    <a:pt x="37746" y="74514"/>
                  </a:lnTo>
                  <a:lnTo>
                    <a:pt x="50643" y="86740"/>
                  </a:lnTo>
                  <a:lnTo>
                    <a:pt x="69098" y="96883"/>
                  </a:lnTo>
                  <a:lnTo>
                    <a:pt x="95250" y="101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5" name="SMARTInkShape-1051"/>
          <p:cNvSpPr/>
          <p:nvPr>
            <p:custDataLst>
              <p:tags r:id="rId2"/>
            </p:custDataLst>
          </p:nvPr>
        </p:nvSpPr>
        <p:spPr>
          <a:xfrm>
            <a:off x="6489700" y="1922378"/>
            <a:ext cx="603251" cy="223923"/>
          </a:xfrm>
          <a:custGeom>
            <a:avLst/>
            <a:gdLst/>
            <a:ahLst/>
            <a:cxnLst/>
            <a:rect l="0" t="0" r="0" b="0"/>
            <a:pathLst>
              <a:path w="603251" h="223923">
                <a:moveTo>
                  <a:pt x="0" y="8022"/>
                </a:moveTo>
                <a:lnTo>
                  <a:pt x="0" y="8022"/>
                </a:lnTo>
                <a:lnTo>
                  <a:pt x="6742" y="1280"/>
                </a:lnTo>
                <a:lnTo>
                  <a:pt x="10844" y="0"/>
                </a:lnTo>
                <a:lnTo>
                  <a:pt x="21048" y="458"/>
                </a:lnTo>
                <a:lnTo>
                  <a:pt x="45434" y="8054"/>
                </a:lnTo>
                <a:lnTo>
                  <a:pt x="68641" y="15327"/>
                </a:lnTo>
                <a:lnTo>
                  <a:pt x="96124" y="23969"/>
                </a:lnTo>
                <a:lnTo>
                  <a:pt x="127153" y="34865"/>
                </a:lnTo>
                <a:lnTo>
                  <a:pt x="157877" y="46763"/>
                </a:lnTo>
                <a:lnTo>
                  <a:pt x="187996" y="58401"/>
                </a:lnTo>
                <a:lnTo>
                  <a:pt x="217844" y="68278"/>
                </a:lnTo>
                <a:lnTo>
                  <a:pt x="245692" y="77371"/>
                </a:lnTo>
                <a:lnTo>
                  <a:pt x="270769" y="85410"/>
                </a:lnTo>
                <a:lnTo>
                  <a:pt x="298636" y="94609"/>
                </a:lnTo>
                <a:lnTo>
                  <a:pt x="308646" y="102009"/>
                </a:lnTo>
                <a:lnTo>
                  <a:pt x="310186" y="105252"/>
                </a:lnTo>
                <a:lnTo>
                  <a:pt x="309801" y="108120"/>
                </a:lnTo>
                <a:lnTo>
                  <a:pt x="308135" y="110737"/>
                </a:lnTo>
                <a:lnTo>
                  <a:pt x="280816" y="130852"/>
                </a:lnTo>
                <a:lnTo>
                  <a:pt x="251274" y="159389"/>
                </a:lnTo>
                <a:lnTo>
                  <a:pt x="242205" y="171957"/>
                </a:lnTo>
                <a:lnTo>
                  <a:pt x="238175" y="182247"/>
                </a:lnTo>
                <a:lnTo>
                  <a:pt x="238511" y="186261"/>
                </a:lnTo>
                <a:lnTo>
                  <a:pt x="240146" y="189642"/>
                </a:lnTo>
                <a:lnTo>
                  <a:pt x="242647" y="192602"/>
                </a:lnTo>
                <a:lnTo>
                  <a:pt x="263022" y="200139"/>
                </a:lnTo>
                <a:lnTo>
                  <a:pt x="287173" y="202768"/>
                </a:lnTo>
                <a:lnTo>
                  <a:pt x="318133" y="203937"/>
                </a:lnTo>
                <a:lnTo>
                  <a:pt x="336266" y="204249"/>
                </a:lnTo>
                <a:lnTo>
                  <a:pt x="355411" y="204457"/>
                </a:lnTo>
                <a:lnTo>
                  <a:pt x="374524" y="205301"/>
                </a:lnTo>
                <a:lnTo>
                  <a:pt x="393616" y="206569"/>
                </a:lnTo>
                <a:lnTo>
                  <a:pt x="412694" y="208120"/>
                </a:lnTo>
                <a:lnTo>
                  <a:pt x="431057" y="209154"/>
                </a:lnTo>
                <a:lnTo>
                  <a:pt x="448943" y="209843"/>
                </a:lnTo>
                <a:lnTo>
                  <a:pt x="466512" y="210303"/>
                </a:lnTo>
                <a:lnTo>
                  <a:pt x="497322" y="210813"/>
                </a:lnTo>
                <a:lnTo>
                  <a:pt x="523715" y="211746"/>
                </a:lnTo>
                <a:lnTo>
                  <a:pt x="554441" y="216238"/>
                </a:lnTo>
                <a:lnTo>
                  <a:pt x="580008" y="221331"/>
                </a:lnTo>
                <a:lnTo>
                  <a:pt x="603250" y="223922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6" name="SMARTInkShape-1052"/>
          <p:cNvSpPr/>
          <p:nvPr>
            <p:custDataLst>
              <p:tags r:id="rId3"/>
            </p:custDataLst>
          </p:nvPr>
        </p:nvSpPr>
        <p:spPr>
          <a:xfrm>
            <a:off x="6445250" y="1898650"/>
            <a:ext cx="38101" cy="25401"/>
          </a:xfrm>
          <a:custGeom>
            <a:avLst/>
            <a:gdLst/>
            <a:ahLst/>
            <a:cxnLst/>
            <a:rect l="0" t="0" r="0" b="0"/>
            <a:pathLst>
              <a:path w="38101" h="25401">
                <a:moveTo>
                  <a:pt x="0" y="25400"/>
                </a:moveTo>
                <a:lnTo>
                  <a:pt x="0" y="25400"/>
                </a:lnTo>
                <a:lnTo>
                  <a:pt x="30376" y="5149"/>
                </a:lnTo>
                <a:lnTo>
                  <a:pt x="3810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9" name="SMARTInkShape-Group230"/>
          <p:cNvGrpSpPr/>
          <p:nvPr/>
        </p:nvGrpSpPr>
        <p:grpSpPr>
          <a:xfrm>
            <a:off x="6045200" y="2057400"/>
            <a:ext cx="228601" cy="184151"/>
            <a:chOff x="6045200" y="2057400"/>
            <a:chExt cx="228601" cy="184151"/>
          </a:xfrm>
        </p:grpSpPr>
        <p:sp>
          <p:nvSpPr>
            <p:cNvPr id="187" name="SMARTInkShape-1053"/>
            <p:cNvSpPr/>
            <p:nvPr>
              <p:custDataLst>
                <p:tags r:id="rId125"/>
              </p:custDataLst>
            </p:nvPr>
          </p:nvSpPr>
          <p:spPr>
            <a:xfrm>
              <a:off x="6045200" y="2228850"/>
              <a:ext cx="19051" cy="12701"/>
            </a:xfrm>
            <a:custGeom>
              <a:avLst/>
              <a:gdLst/>
              <a:ahLst/>
              <a:cxnLst/>
              <a:rect l="0" t="0" r="0" b="0"/>
              <a:pathLst>
                <a:path w="19051" h="12701">
                  <a:moveTo>
                    <a:pt x="0" y="12700"/>
                  </a:moveTo>
                  <a:lnTo>
                    <a:pt x="0" y="1270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1054"/>
            <p:cNvSpPr/>
            <p:nvPr>
              <p:custDataLst>
                <p:tags r:id="rId126"/>
              </p:custDataLst>
            </p:nvPr>
          </p:nvSpPr>
          <p:spPr>
            <a:xfrm>
              <a:off x="6229350" y="2057400"/>
              <a:ext cx="44451" cy="31751"/>
            </a:xfrm>
            <a:custGeom>
              <a:avLst/>
              <a:gdLst/>
              <a:ahLst/>
              <a:cxnLst/>
              <a:rect l="0" t="0" r="0" b="0"/>
              <a:pathLst>
                <a:path w="44451" h="31751">
                  <a:moveTo>
                    <a:pt x="0" y="31750"/>
                  </a:moveTo>
                  <a:lnTo>
                    <a:pt x="0" y="31750"/>
                  </a:lnTo>
                  <a:lnTo>
                    <a:pt x="29886" y="10702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0" name="SMARTInkShape-1055"/>
          <p:cNvSpPr/>
          <p:nvPr>
            <p:custDataLst>
              <p:tags r:id="rId4"/>
            </p:custDataLst>
          </p:nvPr>
        </p:nvSpPr>
        <p:spPr>
          <a:xfrm>
            <a:off x="5727700" y="2381250"/>
            <a:ext cx="133351" cy="127001"/>
          </a:xfrm>
          <a:custGeom>
            <a:avLst/>
            <a:gdLst/>
            <a:ahLst/>
            <a:cxnLst/>
            <a:rect l="0" t="0" r="0" b="0"/>
            <a:pathLst>
              <a:path w="133351" h="127001">
                <a:moveTo>
                  <a:pt x="0" y="127000"/>
                </a:moveTo>
                <a:lnTo>
                  <a:pt x="0" y="127000"/>
                </a:lnTo>
                <a:lnTo>
                  <a:pt x="27629" y="101251"/>
                </a:lnTo>
                <a:lnTo>
                  <a:pt x="56336" y="76131"/>
                </a:lnTo>
                <a:lnTo>
                  <a:pt x="82389" y="50081"/>
                </a:lnTo>
                <a:lnTo>
                  <a:pt x="109799" y="20371"/>
                </a:lnTo>
                <a:lnTo>
                  <a:pt x="13335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1" name="SMARTInkShape-1056"/>
          <p:cNvSpPr/>
          <p:nvPr>
            <p:custDataLst>
              <p:tags r:id="rId5"/>
            </p:custDataLst>
          </p:nvPr>
        </p:nvSpPr>
        <p:spPr>
          <a:xfrm>
            <a:off x="5473700" y="2686050"/>
            <a:ext cx="38101" cy="25401"/>
          </a:xfrm>
          <a:custGeom>
            <a:avLst/>
            <a:gdLst/>
            <a:ahLst/>
            <a:cxnLst/>
            <a:rect l="0" t="0" r="0" b="0"/>
            <a:pathLst>
              <a:path w="38101" h="25401">
                <a:moveTo>
                  <a:pt x="0" y="25400"/>
                </a:moveTo>
                <a:lnTo>
                  <a:pt x="0" y="25400"/>
                </a:lnTo>
                <a:lnTo>
                  <a:pt x="30376" y="5149"/>
                </a:lnTo>
                <a:lnTo>
                  <a:pt x="3810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6" name="SMARTInkShape-Group233"/>
          <p:cNvGrpSpPr/>
          <p:nvPr/>
        </p:nvGrpSpPr>
        <p:grpSpPr>
          <a:xfrm>
            <a:off x="4610100" y="2857500"/>
            <a:ext cx="673101" cy="476251"/>
            <a:chOff x="4610100" y="2857500"/>
            <a:chExt cx="673101" cy="476251"/>
          </a:xfrm>
        </p:grpSpPr>
        <p:sp>
          <p:nvSpPr>
            <p:cNvPr id="192" name="SMARTInkShape-1057"/>
            <p:cNvSpPr/>
            <p:nvPr>
              <p:custDataLst>
                <p:tags r:id="rId121"/>
              </p:custDataLst>
            </p:nvPr>
          </p:nvSpPr>
          <p:spPr>
            <a:xfrm>
              <a:off x="4610100" y="3257550"/>
              <a:ext cx="114301" cy="76201"/>
            </a:xfrm>
            <a:custGeom>
              <a:avLst/>
              <a:gdLst/>
              <a:ahLst/>
              <a:cxnLst/>
              <a:rect l="0" t="0" r="0" b="0"/>
              <a:pathLst>
                <a:path w="114301" h="76201">
                  <a:moveTo>
                    <a:pt x="0" y="76200"/>
                  </a:moveTo>
                  <a:lnTo>
                    <a:pt x="0" y="76200"/>
                  </a:lnTo>
                  <a:lnTo>
                    <a:pt x="26515" y="58524"/>
                  </a:lnTo>
                  <a:lnTo>
                    <a:pt x="56090" y="37117"/>
                  </a:lnTo>
                  <a:lnTo>
                    <a:pt x="80746" y="1946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1058"/>
            <p:cNvSpPr/>
            <p:nvPr>
              <p:custDataLst>
                <p:tags r:id="rId122"/>
              </p:custDataLst>
            </p:nvPr>
          </p:nvSpPr>
          <p:spPr>
            <a:xfrm>
              <a:off x="4794250" y="3124200"/>
              <a:ext cx="114301" cy="76201"/>
            </a:xfrm>
            <a:custGeom>
              <a:avLst/>
              <a:gdLst/>
              <a:ahLst/>
              <a:cxnLst/>
              <a:rect l="0" t="0" r="0" b="0"/>
              <a:pathLst>
                <a:path w="114301" h="76201">
                  <a:moveTo>
                    <a:pt x="0" y="76200"/>
                  </a:moveTo>
                  <a:lnTo>
                    <a:pt x="0" y="76200"/>
                  </a:lnTo>
                  <a:lnTo>
                    <a:pt x="27629" y="60503"/>
                  </a:lnTo>
                  <a:lnTo>
                    <a:pt x="56336" y="37508"/>
                  </a:lnTo>
                  <a:lnTo>
                    <a:pt x="86753" y="17653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1059"/>
            <p:cNvSpPr/>
            <p:nvPr>
              <p:custDataLst>
                <p:tags r:id="rId123"/>
              </p:custDataLst>
            </p:nvPr>
          </p:nvSpPr>
          <p:spPr>
            <a:xfrm>
              <a:off x="5048250" y="2990850"/>
              <a:ext cx="38101" cy="25401"/>
            </a:xfrm>
            <a:custGeom>
              <a:avLst/>
              <a:gdLst/>
              <a:ahLst/>
              <a:cxnLst/>
              <a:rect l="0" t="0" r="0" b="0"/>
              <a:pathLst>
                <a:path w="38101" h="25401">
                  <a:moveTo>
                    <a:pt x="0" y="25400"/>
                  </a:moveTo>
                  <a:lnTo>
                    <a:pt x="0" y="25400"/>
                  </a:lnTo>
                  <a:lnTo>
                    <a:pt x="30376" y="5149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1060"/>
            <p:cNvSpPr/>
            <p:nvPr>
              <p:custDataLst>
                <p:tags r:id="rId124"/>
              </p:custDataLst>
            </p:nvPr>
          </p:nvSpPr>
          <p:spPr>
            <a:xfrm>
              <a:off x="5226050" y="2857500"/>
              <a:ext cx="57151" cy="38101"/>
            </a:xfrm>
            <a:custGeom>
              <a:avLst/>
              <a:gdLst/>
              <a:ahLst/>
              <a:cxnLst/>
              <a:rect l="0" t="0" r="0" b="0"/>
              <a:pathLst>
                <a:path w="57151" h="38101">
                  <a:moveTo>
                    <a:pt x="0" y="38100"/>
                  </a:moveTo>
                  <a:lnTo>
                    <a:pt x="0" y="38100"/>
                  </a:lnTo>
                  <a:lnTo>
                    <a:pt x="26515" y="20423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7" name="SMARTInkShape-1061"/>
          <p:cNvSpPr/>
          <p:nvPr>
            <p:custDataLst>
              <p:tags r:id="rId6"/>
            </p:custDataLst>
          </p:nvPr>
        </p:nvSpPr>
        <p:spPr>
          <a:xfrm>
            <a:off x="4292600" y="3511550"/>
            <a:ext cx="95251" cy="69851"/>
          </a:xfrm>
          <a:custGeom>
            <a:avLst/>
            <a:gdLst/>
            <a:ahLst/>
            <a:cxnLst/>
            <a:rect l="0" t="0" r="0" b="0"/>
            <a:pathLst>
              <a:path w="95251" h="69851">
                <a:moveTo>
                  <a:pt x="0" y="69850"/>
                </a:moveTo>
                <a:lnTo>
                  <a:pt x="0" y="69850"/>
                </a:lnTo>
                <a:lnTo>
                  <a:pt x="27630" y="54153"/>
                </a:lnTo>
                <a:lnTo>
                  <a:pt x="51461" y="37212"/>
                </a:lnTo>
                <a:lnTo>
                  <a:pt x="81426" y="12524"/>
                </a:lnTo>
                <a:lnTo>
                  <a:pt x="9525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1" name="SMARTInkShape-Group235"/>
          <p:cNvGrpSpPr/>
          <p:nvPr/>
        </p:nvGrpSpPr>
        <p:grpSpPr>
          <a:xfrm>
            <a:off x="3644900" y="3695700"/>
            <a:ext cx="495301" cy="400051"/>
            <a:chOff x="3644900" y="3695700"/>
            <a:chExt cx="495301" cy="400051"/>
          </a:xfrm>
        </p:grpSpPr>
        <p:sp>
          <p:nvSpPr>
            <p:cNvPr id="198" name="SMARTInkShape-1062"/>
            <p:cNvSpPr/>
            <p:nvPr>
              <p:custDataLst>
                <p:tags r:id="rId118"/>
              </p:custDataLst>
            </p:nvPr>
          </p:nvSpPr>
          <p:spPr>
            <a:xfrm>
              <a:off x="4038600" y="3695700"/>
              <a:ext cx="101601" cy="82551"/>
            </a:xfrm>
            <a:custGeom>
              <a:avLst/>
              <a:gdLst/>
              <a:ahLst/>
              <a:cxnLst/>
              <a:rect l="0" t="0" r="0" b="0"/>
              <a:pathLst>
                <a:path w="101601" h="82551">
                  <a:moveTo>
                    <a:pt x="0" y="82550"/>
                  </a:moveTo>
                  <a:lnTo>
                    <a:pt x="0" y="82550"/>
                  </a:lnTo>
                  <a:lnTo>
                    <a:pt x="13815" y="73761"/>
                  </a:lnTo>
                  <a:lnTo>
                    <a:pt x="45105" y="50586"/>
                  </a:lnTo>
                  <a:lnTo>
                    <a:pt x="76286" y="2453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1063"/>
            <p:cNvSpPr/>
            <p:nvPr>
              <p:custDataLst>
                <p:tags r:id="rId119"/>
              </p:custDataLst>
            </p:nvPr>
          </p:nvSpPr>
          <p:spPr>
            <a:xfrm>
              <a:off x="3644900" y="3930650"/>
              <a:ext cx="184151" cy="165101"/>
            </a:xfrm>
            <a:custGeom>
              <a:avLst/>
              <a:gdLst/>
              <a:ahLst/>
              <a:cxnLst/>
              <a:rect l="0" t="0" r="0" b="0"/>
              <a:pathLst>
                <a:path w="184151" h="165101">
                  <a:moveTo>
                    <a:pt x="0" y="165100"/>
                  </a:moveTo>
                  <a:lnTo>
                    <a:pt x="0" y="165100"/>
                  </a:lnTo>
                  <a:lnTo>
                    <a:pt x="6481" y="154255"/>
                  </a:lnTo>
                  <a:lnTo>
                    <a:pt x="35975" y="123037"/>
                  </a:lnTo>
                  <a:lnTo>
                    <a:pt x="59891" y="102307"/>
                  </a:lnTo>
                  <a:lnTo>
                    <a:pt x="84852" y="79388"/>
                  </a:lnTo>
                  <a:lnTo>
                    <a:pt x="114206" y="52135"/>
                  </a:lnTo>
                  <a:lnTo>
                    <a:pt x="144568" y="30550"/>
                  </a:lnTo>
                  <a:lnTo>
                    <a:pt x="175488" y="6323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1064"/>
            <p:cNvSpPr/>
            <p:nvPr>
              <p:custDataLst>
                <p:tags r:id="rId120"/>
              </p:custDataLst>
            </p:nvPr>
          </p:nvSpPr>
          <p:spPr>
            <a:xfrm>
              <a:off x="3905250" y="3867150"/>
              <a:ext cx="25401" cy="19051"/>
            </a:xfrm>
            <a:custGeom>
              <a:avLst/>
              <a:gdLst/>
              <a:ahLst/>
              <a:cxnLst/>
              <a:rect l="0" t="0" r="0" b="0"/>
              <a:pathLst>
                <a:path w="25401" h="19051">
                  <a:moveTo>
                    <a:pt x="0" y="19050"/>
                  </a:moveTo>
                  <a:lnTo>
                    <a:pt x="0" y="19050"/>
                  </a:lnTo>
                  <a:lnTo>
                    <a:pt x="14747" y="6185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2" name="SMARTInkShape-1065"/>
          <p:cNvSpPr/>
          <p:nvPr>
            <p:custDataLst>
              <p:tags r:id="rId7"/>
            </p:custDataLst>
          </p:nvPr>
        </p:nvSpPr>
        <p:spPr>
          <a:xfrm>
            <a:off x="3346450" y="4279900"/>
            <a:ext cx="44451" cy="44451"/>
          </a:xfrm>
          <a:custGeom>
            <a:avLst/>
            <a:gdLst/>
            <a:ahLst/>
            <a:cxnLst/>
            <a:rect l="0" t="0" r="0" b="0"/>
            <a:pathLst>
              <a:path w="44451" h="44451">
                <a:moveTo>
                  <a:pt x="0" y="44450"/>
                </a:moveTo>
                <a:lnTo>
                  <a:pt x="0" y="44450"/>
                </a:lnTo>
                <a:lnTo>
                  <a:pt x="27888" y="16562"/>
                </a:lnTo>
                <a:lnTo>
                  <a:pt x="4445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3" name="SMARTInkShape-1066"/>
          <p:cNvSpPr/>
          <p:nvPr>
            <p:custDataLst>
              <p:tags r:id="rId8"/>
            </p:custDataLst>
          </p:nvPr>
        </p:nvSpPr>
        <p:spPr>
          <a:xfrm>
            <a:off x="6629400" y="1384300"/>
            <a:ext cx="25401" cy="50801"/>
          </a:xfrm>
          <a:custGeom>
            <a:avLst/>
            <a:gdLst/>
            <a:ahLst/>
            <a:cxnLst/>
            <a:rect l="0" t="0" r="0" b="0"/>
            <a:pathLst>
              <a:path w="25401" h="50801">
                <a:moveTo>
                  <a:pt x="0" y="50800"/>
                </a:moveTo>
                <a:lnTo>
                  <a:pt x="0" y="50800"/>
                </a:lnTo>
                <a:lnTo>
                  <a:pt x="13815" y="23170"/>
                </a:lnTo>
                <a:lnTo>
                  <a:pt x="25400" y="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4" name="SMARTInkShape-1067"/>
          <p:cNvSpPr/>
          <p:nvPr>
            <p:custDataLst>
              <p:tags r:id="rId9"/>
            </p:custDataLst>
          </p:nvPr>
        </p:nvSpPr>
        <p:spPr>
          <a:xfrm>
            <a:off x="6280150" y="1828800"/>
            <a:ext cx="6351" cy="12701"/>
          </a:xfrm>
          <a:custGeom>
            <a:avLst/>
            <a:gdLst/>
            <a:ahLst/>
            <a:cxnLst/>
            <a:rect l="0" t="0" r="0" b="0"/>
            <a:pathLst>
              <a:path w="6351" h="12701">
                <a:moveTo>
                  <a:pt x="0" y="12700"/>
                </a:moveTo>
                <a:lnTo>
                  <a:pt x="0" y="12700"/>
                </a:lnTo>
                <a:lnTo>
                  <a:pt x="6350" y="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7" name="SMARTInkShape-Group239"/>
          <p:cNvGrpSpPr/>
          <p:nvPr/>
        </p:nvGrpSpPr>
        <p:grpSpPr>
          <a:xfrm>
            <a:off x="5867400" y="2063750"/>
            <a:ext cx="209551" cy="228601"/>
            <a:chOff x="5867400" y="2063750"/>
            <a:chExt cx="209551" cy="228601"/>
          </a:xfrm>
        </p:grpSpPr>
        <p:sp>
          <p:nvSpPr>
            <p:cNvPr id="205" name="SMARTInkShape-1068"/>
            <p:cNvSpPr/>
            <p:nvPr>
              <p:custDataLst>
                <p:tags r:id="rId116"/>
              </p:custDataLst>
            </p:nvPr>
          </p:nvSpPr>
          <p:spPr>
            <a:xfrm>
              <a:off x="6051550" y="2063750"/>
              <a:ext cx="25401" cy="25401"/>
            </a:xfrm>
            <a:custGeom>
              <a:avLst/>
              <a:gdLst/>
              <a:ahLst/>
              <a:cxnLst/>
              <a:rect l="0" t="0" r="0" b="0"/>
              <a:pathLst>
                <a:path w="25401" h="25401">
                  <a:moveTo>
                    <a:pt x="0" y="25400"/>
                  </a:moveTo>
                  <a:lnTo>
                    <a:pt x="0" y="2540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1069"/>
            <p:cNvSpPr/>
            <p:nvPr>
              <p:custDataLst>
                <p:tags r:id="rId117"/>
              </p:custDataLst>
            </p:nvPr>
          </p:nvSpPr>
          <p:spPr>
            <a:xfrm>
              <a:off x="5867400" y="2254250"/>
              <a:ext cx="31751" cy="38101"/>
            </a:xfrm>
            <a:custGeom>
              <a:avLst/>
              <a:gdLst/>
              <a:ahLst/>
              <a:cxnLst/>
              <a:rect l="0" t="0" r="0" b="0"/>
              <a:pathLst>
                <a:path w="31751" h="38101">
                  <a:moveTo>
                    <a:pt x="0" y="38100"/>
                  </a:moveTo>
                  <a:lnTo>
                    <a:pt x="0" y="38100"/>
                  </a:lnTo>
                  <a:lnTo>
                    <a:pt x="24616" y="7723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0" name="SMARTInkShape-Group240"/>
          <p:cNvGrpSpPr/>
          <p:nvPr/>
        </p:nvGrpSpPr>
        <p:grpSpPr>
          <a:xfrm>
            <a:off x="5410200" y="2457450"/>
            <a:ext cx="279401" cy="241301"/>
            <a:chOff x="5410200" y="2457450"/>
            <a:chExt cx="279401" cy="241301"/>
          </a:xfrm>
        </p:grpSpPr>
        <p:sp>
          <p:nvSpPr>
            <p:cNvPr id="208" name="SMARTInkShape-1070"/>
            <p:cNvSpPr/>
            <p:nvPr>
              <p:custDataLst>
                <p:tags r:id="rId114"/>
              </p:custDataLst>
            </p:nvPr>
          </p:nvSpPr>
          <p:spPr>
            <a:xfrm>
              <a:off x="5664200" y="2457450"/>
              <a:ext cx="25401" cy="19051"/>
            </a:xfrm>
            <a:custGeom>
              <a:avLst/>
              <a:gdLst/>
              <a:ahLst/>
              <a:cxnLst/>
              <a:rect l="0" t="0" r="0" b="0"/>
              <a:pathLst>
                <a:path w="25401" h="19051">
                  <a:moveTo>
                    <a:pt x="0" y="19050"/>
                  </a:moveTo>
                  <a:lnTo>
                    <a:pt x="0" y="1905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1071"/>
            <p:cNvSpPr/>
            <p:nvPr>
              <p:custDataLst>
                <p:tags r:id="rId115"/>
              </p:custDataLst>
            </p:nvPr>
          </p:nvSpPr>
          <p:spPr>
            <a:xfrm>
              <a:off x="5410200" y="26797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19050"/>
                  </a:moveTo>
                  <a:lnTo>
                    <a:pt x="0" y="190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3" name="SMARTInkShape-Group241"/>
          <p:cNvGrpSpPr/>
          <p:nvPr/>
        </p:nvGrpSpPr>
        <p:grpSpPr>
          <a:xfrm>
            <a:off x="4692650" y="3073400"/>
            <a:ext cx="266701" cy="177801"/>
            <a:chOff x="4692650" y="3073400"/>
            <a:chExt cx="266701" cy="177801"/>
          </a:xfrm>
        </p:grpSpPr>
        <p:sp>
          <p:nvSpPr>
            <p:cNvPr id="211" name="SMARTInkShape-1072"/>
            <p:cNvSpPr/>
            <p:nvPr>
              <p:custDataLst>
                <p:tags r:id="rId112"/>
              </p:custDataLst>
            </p:nvPr>
          </p:nvSpPr>
          <p:spPr>
            <a:xfrm>
              <a:off x="4946650" y="307340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6350"/>
                  </a:moveTo>
                  <a:lnTo>
                    <a:pt x="0" y="635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1073"/>
            <p:cNvSpPr/>
            <p:nvPr>
              <p:custDataLst>
                <p:tags r:id="rId113"/>
              </p:custDataLst>
            </p:nvPr>
          </p:nvSpPr>
          <p:spPr>
            <a:xfrm>
              <a:off x="4692650" y="323850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12700"/>
                  </a:moveTo>
                  <a:lnTo>
                    <a:pt x="0" y="1270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6" name="SMARTInkShape-Group242"/>
          <p:cNvGrpSpPr/>
          <p:nvPr/>
        </p:nvGrpSpPr>
        <p:grpSpPr>
          <a:xfrm>
            <a:off x="4286250" y="3416300"/>
            <a:ext cx="222251" cy="171451"/>
            <a:chOff x="4286250" y="3416300"/>
            <a:chExt cx="222251" cy="171451"/>
          </a:xfrm>
        </p:grpSpPr>
        <p:sp>
          <p:nvSpPr>
            <p:cNvPr id="214" name="SMARTInkShape-1074"/>
            <p:cNvSpPr/>
            <p:nvPr>
              <p:custDataLst>
                <p:tags r:id="rId110"/>
              </p:custDataLst>
            </p:nvPr>
          </p:nvSpPr>
          <p:spPr>
            <a:xfrm>
              <a:off x="4495800" y="341630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0" y="19050"/>
                  </a:moveTo>
                  <a:lnTo>
                    <a:pt x="0" y="1905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1075"/>
            <p:cNvSpPr/>
            <p:nvPr>
              <p:custDataLst>
                <p:tags r:id="rId111"/>
              </p:custDataLst>
            </p:nvPr>
          </p:nvSpPr>
          <p:spPr>
            <a:xfrm>
              <a:off x="4286250" y="35750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12700"/>
                  </a:moveTo>
                  <a:lnTo>
                    <a:pt x="0" y="1270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9" name="SMARTInkShape-Group243"/>
          <p:cNvGrpSpPr/>
          <p:nvPr/>
        </p:nvGrpSpPr>
        <p:grpSpPr>
          <a:xfrm>
            <a:off x="3854450" y="3708400"/>
            <a:ext cx="209551" cy="133351"/>
            <a:chOff x="3854450" y="3708400"/>
            <a:chExt cx="209551" cy="133351"/>
          </a:xfrm>
        </p:grpSpPr>
        <p:sp>
          <p:nvSpPr>
            <p:cNvPr id="217" name="SMARTInkShape-1076"/>
            <p:cNvSpPr/>
            <p:nvPr>
              <p:custDataLst>
                <p:tags r:id="rId108"/>
              </p:custDataLst>
            </p:nvPr>
          </p:nvSpPr>
          <p:spPr>
            <a:xfrm>
              <a:off x="3854450" y="38290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12700"/>
                  </a:moveTo>
                  <a:lnTo>
                    <a:pt x="0" y="1270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1077"/>
            <p:cNvSpPr/>
            <p:nvPr>
              <p:custDataLst>
                <p:tags r:id="rId109"/>
              </p:custDataLst>
            </p:nvPr>
          </p:nvSpPr>
          <p:spPr>
            <a:xfrm>
              <a:off x="4038600" y="3708400"/>
              <a:ext cx="25401" cy="12701"/>
            </a:xfrm>
            <a:custGeom>
              <a:avLst/>
              <a:gdLst/>
              <a:ahLst/>
              <a:cxnLst/>
              <a:rect l="0" t="0" r="0" b="0"/>
              <a:pathLst>
                <a:path w="25401" h="12701">
                  <a:moveTo>
                    <a:pt x="0" y="12700"/>
                  </a:moveTo>
                  <a:lnTo>
                    <a:pt x="0" y="12700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2" name="SMARTInkShape-Group244"/>
          <p:cNvGrpSpPr/>
          <p:nvPr/>
        </p:nvGrpSpPr>
        <p:grpSpPr>
          <a:xfrm>
            <a:off x="3454400" y="3949700"/>
            <a:ext cx="184151" cy="63501"/>
            <a:chOff x="3454400" y="3949700"/>
            <a:chExt cx="184151" cy="63501"/>
          </a:xfrm>
        </p:grpSpPr>
        <p:sp>
          <p:nvSpPr>
            <p:cNvPr id="220" name="SMARTInkShape-1078"/>
            <p:cNvSpPr/>
            <p:nvPr>
              <p:custDataLst>
                <p:tags r:id="rId106"/>
              </p:custDataLst>
            </p:nvPr>
          </p:nvSpPr>
          <p:spPr>
            <a:xfrm>
              <a:off x="3454400" y="40132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1079"/>
            <p:cNvSpPr/>
            <p:nvPr>
              <p:custDataLst>
                <p:tags r:id="rId107"/>
              </p:custDataLst>
            </p:nvPr>
          </p:nvSpPr>
          <p:spPr>
            <a:xfrm>
              <a:off x="3625850" y="394970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6350"/>
                  </a:moveTo>
                  <a:lnTo>
                    <a:pt x="0" y="635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5" name="SMARTInkShape-Group245"/>
          <p:cNvGrpSpPr/>
          <p:nvPr/>
        </p:nvGrpSpPr>
        <p:grpSpPr>
          <a:xfrm>
            <a:off x="2609850" y="4070350"/>
            <a:ext cx="603251" cy="158751"/>
            <a:chOff x="2609850" y="4070350"/>
            <a:chExt cx="603251" cy="158751"/>
          </a:xfrm>
        </p:grpSpPr>
        <p:sp>
          <p:nvSpPr>
            <p:cNvPr id="223" name="SMARTInkShape-1080"/>
            <p:cNvSpPr/>
            <p:nvPr>
              <p:custDataLst>
                <p:tags r:id="rId104"/>
              </p:custDataLst>
            </p:nvPr>
          </p:nvSpPr>
          <p:spPr>
            <a:xfrm>
              <a:off x="2609850" y="42227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4520" y="392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1081"/>
            <p:cNvSpPr/>
            <p:nvPr>
              <p:custDataLst>
                <p:tags r:id="rId105"/>
              </p:custDataLst>
            </p:nvPr>
          </p:nvSpPr>
          <p:spPr>
            <a:xfrm>
              <a:off x="2813050" y="4070350"/>
              <a:ext cx="400051" cy="114301"/>
            </a:xfrm>
            <a:custGeom>
              <a:avLst/>
              <a:gdLst/>
              <a:ahLst/>
              <a:cxnLst/>
              <a:rect l="0" t="0" r="0" b="0"/>
              <a:pathLst>
                <a:path w="400051" h="114301">
                  <a:moveTo>
                    <a:pt x="0" y="114300"/>
                  </a:moveTo>
                  <a:lnTo>
                    <a:pt x="0" y="114300"/>
                  </a:lnTo>
                  <a:lnTo>
                    <a:pt x="26515" y="114300"/>
                  </a:lnTo>
                  <a:lnTo>
                    <a:pt x="51726" y="109231"/>
                  </a:lnTo>
                  <a:lnTo>
                    <a:pt x="75691" y="102763"/>
                  </a:lnTo>
                  <a:lnTo>
                    <a:pt x="104820" y="91518"/>
                  </a:lnTo>
                  <a:lnTo>
                    <a:pt x="135794" y="75800"/>
                  </a:lnTo>
                  <a:lnTo>
                    <a:pt x="166608" y="61892"/>
                  </a:lnTo>
                  <a:lnTo>
                    <a:pt x="194632" y="49540"/>
                  </a:lnTo>
                  <a:lnTo>
                    <a:pt x="224258" y="41097"/>
                  </a:lnTo>
                  <a:lnTo>
                    <a:pt x="251930" y="34128"/>
                  </a:lnTo>
                  <a:lnTo>
                    <a:pt x="281452" y="27594"/>
                  </a:lnTo>
                  <a:lnTo>
                    <a:pt x="308387" y="21189"/>
                  </a:lnTo>
                  <a:lnTo>
                    <a:pt x="334947" y="14823"/>
                  </a:lnTo>
                  <a:lnTo>
                    <a:pt x="364141" y="8468"/>
                  </a:lnTo>
                  <a:lnTo>
                    <a:pt x="4000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8" name="SMARTInkShape-Group246"/>
          <p:cNvGrpSpPr/>
          <p:nvPr/>
        </p:nvGrpSpPr>
        <p:grpSpPr>
          <a:xfrm>
            <a:off x="2057400" y="4260850"/>
            <a:ext cx="374651" cy="95251"/>
            <a:chOff x="2057400" y="4260850"/>
            <a:chExt cx="374651" cy="95251"/>
          </a:xfrm>
        </p:grpSpPr>
        <p:sp>
          <p:nvSpPr>
            <p:cNvPr id="226" name="SMARTInkShape-1082"/>
            <p:cNvSpPr/>
            <p:nvPr>
              <p:custDataLst>
                <p:tags r:id="rId102"/>
              </p:custDataLst>
            </p:nvPr>
          </p:nvSpPr>
          <p:spPr>
            <a:xfrm>
              <a:off x="2057400" y="4337050"/>
              <a:ext cx="69851" cy="19051"/>
            </a:xfrm>
            <a:custGeom>
              <a:avLst/>
              <a:gdLst/>
              <a:ahLst/>
              <a:cxnLst/>
              <a:rect l="0" t="0" r="0" b="0"/>
              <a:pathLst>
                <a:path w="69851" h="19051">
                  <a:moveTo>
                    <a:pt x="0" y="19050"/>
                  </a:moveTo>
                  <a:lnTo>
                    <a:pt x="0" y="19050"/>
                  </a:lnTo>
                  <a:lnTo>
                    <a:pt x="25748" y="12142"/>
                  </a:lnTo>
                  <a:lnTo>
                    <a:pt x="54240" y="412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1083"/>
            <p:cNvSpPr/>
            <p:nvPr>
              <p:custDataLst>
                <p:tags r:id="rId103"/>
              </p:custDataLst>
            </p:nvPr>
          </p:nvSpPr>
          <p:spPr>
            <a:xfrm>
              <a:off x="2324100" y="4260850"/>
              <a:ext cx="107951" cy="31751"/>
            </a:xfrm>
            <a:custGeom>
              <a:avLst/>
              <a:gdLst/>
              <a:ahLst/>
              <a:cxnLst/>
              <a:rect l="0" t="0" r="0" b="0"/>
              <a:pathLst>
                <a:path w="107951" h="31751">
                  <a:moveTo>
                    <a:pt x="0" y="31750"/>
                  </a:moveTo>
                  <a:lnTo>
                    <a:pt x="0" y="31750"/>
                  </a:lnTo>
                  <a:lnTo>
                    <a:pt x="29886" y="22911"/>
                  </a:lnTo>
                  <a:lnTo>
                    <a:pt x="56990" y="13452"/>
                  </a:lnTo>
                  <a:lnTo>
                    <a:pt x="87363" y="5083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1" name="SMARTInkShape-Group247"/>
          <p:cNvGrpSpPr/>
          <p:nvPr/>
        </p:nvGrpSpPr>
        <p:grpSpPr>
          <a:xfrm>
            <a:off x="1397000" y="4432300"/>
            <a:ext cx="222251" cy="50801"/>
            <a:chOff x="1397000" y="4432300"/>
            <a:chExt cx="222251" cy="50801"/>
          </a:xfrm>
        </p:grpSpPr>
        <p:sp>
          <p:nvSpPr>
            <p:cNvPr id="229" name="SMARTInkShape-1084"/>
            <p:cNvSpPr/>
            <p:nvPr>
              <p:custDataLst>
                <p:tags r:id="rId100"/>
              </p:custDataLst>
            </p:nvPr>
          </p:nvSpPr>
          <p:spPr>
            <a:xfrm>
              <a:off x="1397000" y="44767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30083" y="392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1085"/>
            <p:cNvSpPr/>
            <p:nvPr>
              <p:custDataLst>
                <p:tags r:id="rId101"/>
              </p:custDataLst>
            </p:nvPr>
          </p:nvSpPr>
          <p:spPr>
            <a:xfrm>
              <a:off x="1562100" y="4432300"/>
              <a:ext cx="57151" cy="19051"/>
            </a:xfrm>
            <a:custGeom>
              <a:avLst/>
              <a:gdLst/>
              <a:ahLst/>
              <a:cxnLst/>
              <a:rect l="0" t="0" r="0" b="0"/>
              <a:pathLst>
                <a:path w="57151" h="19051">
                  <a:moveTo>
                    <a:pt x="0" y="19050"/>
                  </a:moveTo>
                  <a:lnTo>
                    <a:pt x="0" y="19050"/>
                  </a:lnTo>
                  <a:lnTo>
                    <a:pt x="6742" y="15679"/>
                  </a:lnTo>
                  <a:lnTo>
                    <a:pt x="34520" y="9329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8" name="SMARTInkShape-Group248"/>
          <p:cNvGrpSpPr/>
          <p:nvPr/>
        </p:nvGrpSpPr>
        <p:grpSpPr>
          <a:xfrm>
            <a:off x="6023661" y="3133242"/>
            <a:ext cx="1361390" cy="273883"/>
            <a:chOff x="6023661" y="3133242"/>
            <a:chExt cx="1361390" cy="273883"/>
          </a:xfrm>
        </p:grpSpPr>
        <p:sp>
          <p:nvSpPr>
            <p:cNvPr id="232" name="SMARTInkShape-1086"/>
            <p:cNvSpPr/>
            <p:nvPr>
              <p:custDataLst>
                <p:tags r:id="rId84"/>
              </p:custDataLst>
            </p:nvPr>
          </p:nvSpPr>
          <p:spPr>
            <a:xfrm>
              <a:off x="6036363" y="3244850"/>
              <a:ext cx="104517" cy="113115"/>
            </a:xfrm>
            <a:custGeom>
              <a:avLst/>
              <a:gdLst/>
              <a:ahLst/>
              <a:cxnLst/>
              <a:rect l="0" t="0" r="0" b="0"/>
              <a:pathLst>
                <a:path w="104517" h="113115">
                  <a:moveTo>
                    <a:pt x="8837" y="0"/>
                  </a:moveTo>
                  <a:lnTo>
                    <a:pt x="8837" y="0"/>
                  </a:lnTo>
                  <a:lnTo>
                    <a:pt x="5466" y="3371"/>
                  </a:lnTo>
                  <a:lnTo>
                    <a:pt x="0" y="15580"/>
                  </a:lnTo>
                  <a:lnTo>
                    <a:pt x="1616" y="28561"/>
                  </a:lnTo>
                  <a:lnTo>
                    <a:pt x="10460" y="53618"/>
                  </a:lnTo>
                  <a:lnTo>
                    <a:pt x="23900" y="81504"/>
                  </a:lnTo>
                  <a:lnTo>
                    <a:pt x="35287" y="96901"/>
                  </a:lnTo>
                  <a:lnTo>
                    <a:pt x="47404" y="106097"/>
                  </a:lnTo>
                  <a:lnTo>
                    <a:pt x="69496" y="111869"/>
                  </a:lnTo>
                  <a:lnTo>
                    <a:pt x="92106" y="113114"/>
                  </a:lnTo>
                  <a:lnTo>
                    <a:pt x="101349" y="110716"/>
                  </a:lnTo>
                  <a:lnTo>
                    <a:pt x="103673" y="109088"/>
                  </a:lnTo>
                  <a:lnTo>
                    <a:pt x="104516" y="107297"/>
                  </a:lnTo>
                  <a:lnTo>
                    <a:pt x="10408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1087"/>
            <p:cNvSpPr/>
            <p:nvPr>
              <p:custDataLst>
                <p:tags r:id="rId85"/>
              </p:custDataLst>
            </p:nvPr>
          </p:nvSpPr>
          <p:spPr>
            <a:xfrm>
              <a:off x="6023661" y="3263900"/>
              <a:ext cx="104090" cy="114301"/>
            </a:xfrm>
            <a:custGeom>
              <a:avLst/>
              <a:gdLst/>
              <a:ahLst/>
              <a:cxnLst/>
              <a:rect l="0" t="0" r="0" b="0"/>
              <a:pathLst>
                <a:path w="104090" h="114301">
                  <a:moveTo>
                    <a:pt x="8839" y="114300"/>
                  </a:moveTo>
                  <a:lnTo>
                    <a:pt x="8839" y="114300"/>
                  </a:lnTo>
                  <a:lnTo>
                    <a:pt x="5468" y="114300"/>
                  </a:lnTo>
                  <a:lnTo>
                    <a:pt x="1932" y="112419"/>
                  </a:lnTo>
                  <a:lnTo>
                    <a:pt x="0" y="110929"/>
                  </a:lnTo>
                  <a:lnTo>
                    <a:pt x="830" y="107114"/>
                  </a:lnTo>
                  <a:lnTo>
                    <a:pt x="12816" y="88260"/>
                  </a:lnTo>
                  <a:lnTo>
                    <a:pt x="41793" y="56605"/>
                  </a:lnTo>
                  <a:lnTo>
                    <a:pt x="71322" y="29918"/>
                  </a:lnTo>
                  <a:lnTo>
                    <a:pt x="10408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1088"/>
            <p:cNvSpPr/>
            <p:nvPr>
              <p:custDataLst>
                <p:tags r:id="rId86"/>
              </p:custDataLst>
            </p:nvPr>
          </p:nvSpPr>
          <p:spPr>
            <a:xfrm>
              <a:off x="6223000" y="3347594"/>
              <a:ext cx="37196" cy="59531"/>
            </a:xfrm>
            <a:custGeom>
              <a:avLst/>
              <a:gdLst/>
              <a:ahLst/>
              <a:cxnLst/>
              <a:rect l="0" t="0" r="0" b="0"/>
              <a:pathLst>
                <a:path w="37196" h="59531">
                  <a:moveTo>
                    <a:pt x="19050" y="11556"/>
                  </a:moveTo>
                  <a:lnTo>
                    <a:pt x="19050" y="11556"/>
                  </a:lnTo>
                  <a:lnTo>
                    <a:pt x="19050" y="8185"/>
                  </a:lnTo>
                  <a:lnTo>
                    <a:pt x="17169" y="4649"/>
                  </a:lnTo>
                  <a:lnTo>
                    <a:pt x="13582" y="0"/>
                  </a:lnTo>
                  <a:lnTo>
                    <a:pt x="11211" y="3127"/>
                  </a:lnTo>
                  <a:lnTo>
                    <a:pt x="3939" y="20004"/>
                  </a:lnTo>
                  <a:lnTo>
                    <a:pt x="1167" y="37578"/>
                  </a:lnTo>
                  <a:lnTo>
                    <a:pt x="4282" y="48051"/>
                  </a:lnTo>
                  <a:lnTo>
                    <a:pt x="9665" y="55998"/>
                  </a:lnTo>
                  <a:lnTo>
                    <a:pt x="14408" y="59530"/>
                  </a:lnTo>
                  <a:lnTo>
                    <a:pt x="18072" y="59061"/>
                  </a:lnTo>
                  <a:lnTo>
                    <a:pt x="27787" y="54777"/>
                  </a:lnTo>
                  <a:lnTo>
                    <a:pt x="31224" y="50953"/>
                  </a:lnTo>
                  <a:lnTo>
                    <a:pt x="35044" y="41060"/>
                  </a:lnTo>
                  <a:lnTo>
                    <a:pt x="37195" y="23591"/>
                  </a:lnTo>
                  <a:lnTo>
                    <a:pt x="35380" y="18873"/>
                  </a:lnTo>
                  <a:lnTo>
                    <a:pt x="27718" y="11751"/>
                  </a:lnTo>
                  <a:lnTo>
                    <a:pt x="14876" y="3774"/>
                  </a:lnTo>
                  <a:lnTo>
                    <a:pt x="11330" y="2840"/>
                  </a:lnTo>
                  <a:lnTo>
                    <a:pt x="8258" y="2923"/>
                  </a:lnTo>
                  <a:lnTo>
                    <a:pt x="0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1089"/>
            <p:cNvSpPr/>
            <p:nvPr>
              <p:custDataLst>
                <p:tags r:id="rId87"/>
              </p:custDataLst>
            </p:nvPr>
          </p:nvSpPr>
          <p:spPr>
            <a:xfrm>
              <a:off x="6369050" y="328295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6520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1090"/>
            <p:cNvSpPr/>
            <p:nvPr>
              <p:custDataLst>
                <p:tags r:id="rId88"/>
              </p:custDataLst>
            </p:nvPr>
          </p:nvSpPr>
          <p:spPr>
            <a:xfrm>
              <a:off x="6407150" y="3257550"/>
              <a:ext cx="19051" cy="69851"/>
            </a:xfrm>
            <a:custGeom>
              <a:avLst/>
              <a:gdLst/>
              <a:ahLst/>
              <a:cxnLst/>
              <a:rect l="0" t="0" r="0" b="0"/>
              <a:pathLst>
                <a:path w="19051" h="69851">
                  <a:moveTo>
                    <a:pt x="19050" y="0"/>
                  </a:moveTo>
                  <a:lnTo>
                    <a:pt x="19050" y="0"/>
                  </a:lnTo>
                  <a:lnTo>
                    <a:pt x="15679" y="3371"/>
                  </a:lnTo>
                  <a:lnTo>
                    <a:pt x="10213" y="15580"/>
                  </a:lnTo>
                  <a:lnTo>
                    <a:pt x="4976" y="42948"/>
                  </a:lnTo>
                  <a:lnTo>
                    <a:pt x="1474" y="56705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1091"/>
            <p:cNvSpPr/>
            <p:nvPr>
              <p:custDataLst>
                <p:tags r:id="rId89"/>
              </p:custDataLst>
            </p:nvPr>
          </p:nvSpPr>
          <p:spPr>
            <a:xfrm>
              <a:off x="6553200" y="3244850"/>
              <a:ext cx="101601" cy="113049"/>
            </a:xfrm>
            <a:custGeom>
              <a:avLst/>
              <a:gdLst/>
              <a:ahLst/>
              <a:cxnLst/>
              <a:rect l="0" t="0" r="0" b="0"/>
              <a:pathLst>
                <a:path w="101601" h="113049">
                  <a:moveTo>
                    <a:pt x="0" y="0"/>
                  </a:moveTo>
                  <a:lnTo>
                    <a:pt x="0" y="0"/>
                  </a:lnTo>
                  <a:lnTo>
                    <a:pt x="6907" y="29511"/>
                  </a:lnTo>
                  <a:lnTo>
                    <a:pt x="12866" y="58368"/>
                  </a:lnTo>
                  <a:lnTo>
                    <a:pt x="14927" y="68545"/>
                  </a:lnTo>
                  <a:lnTo>
                    <a:pt x="19829" y="76741"/>
                  </a:lnTo>
                  <a:lnTo>
                    <a:pt x="49281" y="100035"/>
                  </a:lnTo>
                  <a:lnTo>
                    <a:pt x="62826" y="107960"/>
                  </a:lnTo>
                  <a:lnTo>
                    <a:pt x="88767" y="113048"/>
                  </a:lnTo>
                  <a:lnTo>
                    <a:pt x="98718" y="113038"/>
                  </a:lnTo>
                  <a:lnTo>
                    <a:pt x="100385" y="112047"/>
                  </a:lnTo>
                  <a:lnTo>
                    <a:pt x="1016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1092"/>
            <p:cNvSpPr/>
            <p:nvPr>
              <p:custDataLst>
                <p:tags r:id="rId90"/>
              </p:custDataLst>
            </p:nvPr>
          </p:nvSpPr>
          <p:spPr>
            <a:xfrm>
              <a:off x="6549541" y="3263900"/>
              <a:ext cx="86210" cy="79859"/>
            </a:xfrm>
            <a:custGeom>
              <a:avLst/>
              <a:gdLst/>
              <a:ahLst/>
              <a:cxnLst/>
              <a:rect l="0" t="0" r="0" b="0"/>
              <a:pathLst>
                <a:path w="86210" h="79859">
                  <a:moveTo>
                    <a:pt x="3659" y="76200"/>
                  </a:moveTo>
                  <a:lnTo>
                    <a:pt x="3659" y="76200"/>
                  </a:lnTo>
                  <a:lnTo>
                    <a:pt x="0" y="79858"/>
                  </a:lnTo>
                  <a:lnTo>
                    <a:pt x="30268" y="49591"/>
                  </a:lnTo>
                  <a:lnTo>
                    <a:pt x="60969" y="22261"/>
                  </a:lnTo>
                  <a:lnTo>
                    <a:pt x="862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1093"/>
            <p:cNvSpPr/>
            <p:nvPr>
              <p:custDataLst>
                <p:tags r:id="rId91"/>
              </p:custDataLst>
            </p:nvPr>
          </p:nvSpPr>
          <p:spPr>
            <a:xfrm>
              <a:off x="6617582" y="3181350"/>
              <a:ext cx="5469" cy="6351"/>
            </a:xfrm>
            <a:custGeom>
              <a:avLst/>
              <a:gdLst/>
              <a:ahLst/>
              <a:cxnLst/>
              <a:rect l="0" t="0" r="0" b="0"/>
              <a:pathLst>
                <a:path w="5469" h="6351">
                  <a:moveTo>
                    <a:pt x="5468" y="6350"/>
                  </a:moveTo>
                  <a:lnTo>
                    <a:pt x="5468" y="6350"/>
                  </a:lnTo>
                  <a:lnTo>
                    <a:pt x="2097" y="6350"/>
                  </a:lnTo>
                  <a:lnTo>
                    <a:pt x="1104" y="5644"/>
                  </a:lnTo>
                  <a:lnTo>
                    <a:pt x="441" y="4469"/>
                  </a:lnTo>
                  <a:lnTo>
                    <a:pt x="0" y="2979"/>
                  </a:lnTo>
                  <a:lnTo>
                    <a:pt x="412" y="1986"/>
                  </a:lnTo>
                  <a:lnTo>
                    <a:pt x="1392" y="1324"/>
                  </a:lnTo>
                  <a:lnTo>
                    <a:pt x="54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1094"/>
            <p:cNvSpPr/>
            <p:nvPr>
              <p:custDataLst>
                <p:tags r:id="rId92"/>
              </p:custDataLst>
            </p:nvPr>
          </p:nvSpPr>
          <p:spPr>
            <a:xfrm>
              <a:off x="6723535" y="3136900"/>
              <a:ext cx="64616" cy="241301"/>
            </a:xfrm>
            <a:custGeom>
              <a:avLst/>
              <a:gdLst/>
              <a:ahLst/>
              <a:cxnLst/>
              <a:rect l="0" t="0" r="0" b="0"/>
              <a:pathLst>
                <a:path w="64616" h="241301">
                  <a:moveTo>
                    <a:pt x="64615" y="0"/>
                  </a:moveTo>
                  <a:lnTo>
                    <a:pt x="64615" y="0"/>
                  </a:lnTo>
                  <a:lnTo>
                    <a:pt x="61244" y="0"/>
                  </a:lnTo>
                  <a:lnTo>
                    <a:pt x="52406" y="10113"/>
                  </a:lnTo>
                  <a:lnTo>
                    <a:pt x="40850" y="33257"/>
                  </a:lnTo>
                  <a:lnTo>
                    <a:pt x="30770" y="59936"/>
                  </a:lnTo>
                  <a:lnTo>
                    <a:pt x="19939" y="91549"/>
                  </a:lnTo>
                  <a:lnTo>
                    <a:pt x="10422" y="122063"/>
                  </a:lnTo>
                  <a:lnTo>
                    <a:pt x="3370" y="152087"/>
                  </a:lnTo>
                  <a:lnTo>
                    <a:pt x="0" y="180483"/>
                  </a:lnTo>
                  <a:lnTo>
                    <a:pt x="3206" y="204863"/>
                  </a:lnTo>
                  <a:lnTo>
                    <a:pt x="11217" y="223694"/>
                  </a:lnTo>
                  <a:lnTo>
                    <a:pt x="16316" y="231680"/>
                  </a:lnTo>
                  <a:lnTo>
                    <a:pt x="21126" y="236298"/>
                  </a:lnTo>
                  <a:lnTo>
                    <a:pt x="25745" y="238671"/>
                  </a:lnTo>
                  <a:lnTo>
                    <a:pt x="39215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1095"/>
            <p:cNvSpPr/>
            <p:nvPr>
              <p:custDataLst>
                <p:tags r:id="rId93"/>
              </p:custDataLst>
            </p:nvPr>
          </p:nvSpPr>
          <p:spPr>
            <a:xfrm>
              <a:off x="6838383" y="3152579"/>
              <a:ext cx="38668" cy="191336"/>
            </a:xfrm>
            <a:custGeom>
              <a:avLst/>
              <a:gdLst/>
              <a:ahLst/>
              <a:cxnLst/>
              <a:rect l="0" t="0" r="0" b="0"/>
              <a:pathLst>
                <a:path w="38668" h="191336">
                  <a:moveTo>
                    <a:pt x="38667" y="3371"/>
                  </a:moveTo>
                  <a:lnTo>
                    <a:pt x="38667" y="3371"/>
                  </a:lnTo>
                  <a:lnTo>
                    <a:pt x="38667" y="0"/>
                  </a:lnTo>
                  <a:lnTo>
                    <a:pt x="37256" y="418"/>
                  </a:lnTo>
                  <a:lnTo>
                    <a:pt x="31925" y="4646"/>
                  </a:lnTo>
                  <a:lnTo>
                    <a:pt x="21369" y="35477"/>
                  </a:lnTo>
                  <a:lnTo>
                    <a:pt x="14281" y="60209"/>
                  </a:lnTo>
                  <a:lnTo>
                    <a:pt x="6427" y="87664"/>
                  </a:lnTo>
                  <a:lnTo>
                    <a:pt x="349" y="114918"/>
                  </a:lnTo>
                  <a:lnTo>
                    <a:pt x="0" y="138790"/>
                  </a:lnTo>
                  <a:lnTo>
                    <a:pt x="3770" y="168692"/>
                  </a:lnTo>
                  <a:lnTo>
                    <a:pt x="9356" y="185313"/>
                  </a:lnTo>
                  <a:lnTo>
                    <a:pt x="12070" y="188166"/>
                  </a:lnTo>
                  <a:lnTo>
                    <a:pt x="18850" y="191335"/>
                  </a:lnTo>
                  <a:lnTo>
                    <a:pt x="21222" y="190064"/>
                  </a:lnTo>
                  <a:lnTo>
                    <a:pt x="22804" y="187100"/>
                  </a:lnTo>
                  <a:lnTo>
                    <a:pt x="25967" y="174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1096"/>
            <p:cNvSpPr/>
            <p:nvPr>
              <p:custDataLst>
                <p:tags r:id="rId94"/>
              </p:custDataLst>
            </p:nvPr>
          </p:nvSpPr>
          <p:spPr>
            <a:xfrm>
              <a:off x="6807200" y="3241191"/>
              <a:ext cx="63501" cy="29060"/>
            </a:xfrm>
            <a:custGeom>
              <a:avLst/>
              <a:gdLst/>
              <a:ahLst/>
              <a:cxnLst/>
              <a:rect l="0" t="0" r="0" b="0"/>
              <a:pathLst>
                <a:path w="63501" h="29060">
                  <a:moveTo>
                    <a:pt x="0" y="3659"/>
                  </a:moveTo>
                  <a:lnTo>
                    <a:pt x="0" y="3659"/>
                  </a:lnTo>
                  <a:lnTo>
                    <a:pt x="0" y="0"/>
                  </a:lnTo>
                  <a:lnTo>
                    <a:pt x="0" y="1563"/>
                  </a:lnTo>
                  <a:lnTo>
                    <a:pt x="3763" y="4609"/>
                  </a:lnTo>
                  <a:lnTo>
                    <a:pt x="11550" y="8315"/>
                  </a:lnTo>
                  <a:lnTo>
                    <a:pt x="39545" y="18324"/>
                  </a:lnTo>
                  <a:lnTo>
                    <a:pt x="63500" y="290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1097"/>
            <p:cNvSpPr/>
            <p:nvPr>
              <p:custDataLst>
                <p:tags r:id="rId95"/>
              </p:custDataLst>
            </p:nvPr>
          </p:nvSpPr>
          <p:spPr>
            <a:xfrm>
              <a:off x="6912514" y="3308350"/>
              <a:ext cx="40064" cy="49371"/>
            </a:xfrm>
            <a:custGeom>
              <a:avLst/>
              <a:gdLst/>
              <a:ahLst/>
              <a:cxnLst/>
              <a:rect l="0" t="0" r="0" b="0"/>
              <a:pathLst>
                <a:path w="40064" h="49371">
                  <a:moveTo>
                    <a:pt x="15336" y="0"/>
                  </a:moveTo>
                  <a:lnTo>
                    <a:pt x="15336" y="0"/>
                  </a:lnTo>
                  <a:lnTo>
                    <a:pt x="10267" y="5775"/>
                  </a:lnTo>
                  <a:lnTo>
                    <a:pt x="409" y="27136"/>
                  </a:lnTo>
                  <a:lnTo>
                    <a:pt x="0" y="35108"/>
                  </a:lnTo>
                  <a:lnTo>
                    <a:pt x="879" y="38222"/>
                  </a:lnTo>
                  <a:lnTo>
                    <a:pt x="7499" y="43563"/>
                  </a:lnTo>
                  <a:lnTo>
                    <a:pt x="19364" y="48656"/>
                  </a:lnTo>
                  <a:lnTo>
                    <a:pt x="22255" y="49370"/>
                  </a:lnTo>
                  <a:lnTo>
                    <a:pt x="25593" y="48436"/>
                  </a:lnTo>
                  <a:lnTo>
                    <a:pt x="33065" y="43635"/>
                  </a:lnTo>
                  <a:lnTo>
                    <a:pt x="37327" y="36797"/>
                  </a:lnTo>
                  <a:lnTo>
                    <a:pt x="40063" y="20909"/>
                  </a:lnTo>
                  <a:lnTo>
                    <a:pt x="36673" y="12586"/>
                  </a:lnTo>
                  <a:lnTo>
                    <a:pt x="31169" y="5593"/>
                  </a:lnTo>
                  <a:lnTo>
                    <a:pt x="2168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1098"/>
            <p:cNvSpPr/>
            <p:nvPr>
              <p:custDataLst>
                <p:tags r:id="rId96"/>
              </p:custDataLst>
            </p:nvPr>
          </p:nvSpPr>
          <p:spPr>
            <a:xfrm>
              <a:off x="6997700" y="3136900"/>
              <a:ext cx="27968" cy="247651"/>
            </a:xfrm>
            <a:custGeom>
              <a:avLst/>
              <a:gdLst/>
              <a:ahLst/>
              <a:cxnLst/>
              <a:rect l="0" t="0" r="0" b="0"/>
              <a:pathLst>
                <a:path w="27968" h="247651">
                  <a:moveTo>
                    <a:pt x="0" y="0"/>
                  </a:moveTo>
                  <a:lnTo>
                    <a:pt x="0" y="0"/>
                  </a:lnTo>
                  <a:lnTo>
                    <a:pt x="6741" y="0"/>
                  </a:lnTo>
                  <a:lnTo>
                    <a:pt x="9434" y="2822"/>
                  </a:lnTo>
                  <a:lnTo>
                    <a:pt x="16592" y="20984"/>
                  </a:lnTo>
                  <a:lnTo>
                    <a:pt x="23182" y="48394"/>
                  </a:lnTo>
                  <a:lnTo>
                    <a:pt x="27472" y="68545"/>
                  </a:lnTo>
                  <a:lnTo>
                    <a:pt x="27967" y="93024"/>
                  </a:lnTo>
                  <a:lnTo>
                    <a:pt x="25836" y="120366"/>
                  </a:lnTo>
                  <a:lnTo>
                    <a:pt x="22536" y="148981"/>
                  </a:lnTo>
                  <a:lnTo>
                    <a:pt x="16836" y="176281"/>
                  </a:lnTo>
                  <a:lnTo>
                    <a:pt x="10305" y="201819"/>
                  </a:lnTo>
                  <a:lnTo>
                    <a:pt x="3367" y="232502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1099"/>
            <p:cNvSpPr/>
            <p:nvPr>
              <p:custDataLst>
                <p:tags r:id="rId97"/>
              </p:custDataLst>
            </p:nvPr>
          </p:nvSpPr>
          <p:spPr>
            <a:xfrm>
              <a:off x="7119299" y="3226683"/>
              <a:ext cx="90764" cy="111367"/>
            </a:xfrm>
            <a:custGeom>
              <a:avLst/>
              <a:gdLst/>
              <a:ahLst/>
              <a:cxnLst/>
              <a:rect l="0" t="0" r="0" b="0"/>
              <a:pathLst>
                <a:path w="90764" h="111367">
                  <a:moveTo>
                    <a:pt x="49851" y="5467"/>
                  </a:moveTo>
                  <a:lnTo>
                    <a:pt x="49851" y="5467"/>
                  </a:lnTo>
                  <a:lnTo>
                    <a:pt x="53222" y="2096"/>
                  </a:lnTo>
                  <a:lnTo>
                    <a:pt x="53510" y="1103"/>
                  </a:lnTo>
                  <a:lnTo>
                    <a:pt x="52996" y="441"/>
                  </a:lnTo>
                  <a:lnTo>
                    <a:pt x="51948" y="0"/>
                  </a:lnTo>
                  <a:lnTo>
                    <a:pt x="40359" y="9492"/>
                  </a:lnTo>
                  <a:lnTo>
                    <a:pt x="22550" y="36026"/>
                  </a:lnTo>
                  <a:lnTo>
                    <a:pt x="6153" y="66923"/>
                  </a:lnTo>
                  <a:lnTo>
                    <a:pt x="5196" y="67604"/>
                  </a:lnTo>
                  <a:lnTo>
                    <a:pt x="2252" y="68361"/>
                  </a:lnTo>
                  <a:lnTo>
                    <a:pt x="1186" y="67152"/>
                  </a:lnTo>
                  <a:lnTo>
                    <a:pt x="0" y="62046"/>
                  </a:lnTo>
                  <a:lnTo>
                    <a:pt x="4308" y="37130"/>
                  </a:lnTo>
                  <a:lnTo>
                    <a:pt x="10632" y="10194"/>
                  </a:lnTo>
                  <a:lnTo>
                    <a:pt x="12416" y="9324"/>
                  </a:lnTo>
                  <a:lnTo>
                    <a:pt x="18161" y="10239"/>
                  </a:lnTo>
                  <a:lnTo>
                    <a:pt x="29329" y="18091"/>
                  </a:lnTo>
                  <a:lnTo>
                    <a:pt x="56843" y="44393"/>
                  </a:lnTo>
                  <a:lnTo>
                    <a:pt x="85919" y="70356"/>
                  </a:lnTo>
                  <a:lnTo>
                    <a:pt x="90576" y="79227"/>
                  </a:lnTo>
                  <a:lnTo>
                    <a:pt x="90763" y="87873"/>
                  </a:lnTo>
                  <a:lnTo>
                    <a:pt x="88495" y="95714"/>
                  </a:lnTo>
                  <a:lnTo>
                    <a:pt x="85136" y="101551"/>
                  </a:lnTo>
                  <a:lnTo>
                    <a:pt x="75646" y="106496"/>
                  </a:lnTo>
                  <a:lnTo>
                    <a:pt x="54437" y="111366"/>
                  </a:lnTo>
                  <a:lnTo>
                    <a:pt x="32160" y="110928"/>
                  </a:lnTo>
                  <a:lnTo>
                    <a:pt x="15917" y="106329"/>
                  </a:lnTo>
                  <a:lnTo>
                    <a:pt x="5401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1100"/>
            <p:cNvSpPr/>
            <p:nvPr>
              <p:custDataLst>
                <p:tags r:id="rId98"/>
              </p:custDataLst>
            </p:nvPr>
          </p:nvSpPr>
          <p:spPr>
            <a:xfrm>
              <a:off x="7309549" y="3133242"/>
              <a:ext cx="50102" cy="178038"/>
            </a:xfrm>
            <a:custGeom>
              <a:avLst/>
              <a:gdLst/>
              <a:ahLst/>
              <a:cxnLst/>
              <a:rect l="0" t="0" r="0" b="0"/>
              <a:pathLst>
                <a:path w="50102" h="178038">
                  <a:moveTo>
                    <a:pt x="24701" y="3658"/>
                  </a:moveTo>
                  <a:lnTo>
                    <a:pt x="24701" y="3658"/>
                  </a:lnTo>
                  <a:lnTo>
                    <a:pt x="28072" y="287"/>
                  </a:lnTo>
                  <a:lnTo>
                    <a:pt x="29065" y="0"/>
                  </a:lnTo>
                  <a:lnTo>
                    <a:pt x="29727" y="514"/>
                  </a:lnTo>
                  <a:lnTo>
                    <a:pt x="30169" y="1562"/>
                  </a:lnTo>
                  <a:lnTo>
                    <a:pt x="25102" y="24933"/>
                  </a:lnTo>
                  <a:lnTo>
                    <a:pt x="18764" y="45569"/>
                  </a:lnTo>
                  <a:lnTo>
                    <a:pt x="11244" y="68852"/>
                  </a:lnTo>
                  <a:lnTo>
                    <a:pt x="4608" y="93311"/>
                  </a:lnTo>
                  <a:lnTo>
                    <a:pt x="1660" y="118293"/>
                  </a:lnTo>
                  <a:lnTo>
                    <a:pt x="0" y="149415"/>
                  </a:lnTo>
                  <a:lnTo>
                    <a:pt x="1884" y="157274"/>
                  </a:lnTo>
                  <a:lnTo>
                    <a:pt x="9621" y="169769"/>
                  </a:lnTo>
                  <a:lnTo>
                    <a:pt x="18234" y="176263"/>
                  </a:lnTo>
                  <a:lnTo>
                    <a:pt x="22507" y="177995"/>
                  </a:lnTo>
                  <a:lnTo>
                    <a:pt x="32897" y="178037"/>
                  </a:lnTo>
                  <a:lnTo>
                    <a:pt x="38632" y="177061"/>
                  </a:lnTo>
                  <a:lnTo>
                    <a:pt x="42455" y="174293"/>
                  </a:lnTo>
                  <a:lnTo>
                    <a:pt x="45004" y="170332"/>
                  </a:lnTo>
                  <a:lnTo>
                    <a:pt x="50101" y="156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1101"/>
            <p:cNvSpPr/>
            <p:nvPr>
              <p:custDataLst>
                <p:tags r:id="rId99"/>
              </p:custDataLst>
            </p:nvPr>
          </p:nvSpPr>
          <p:spPr>
            <a:xfrm>
              <a:off x="7277100" y="3228779"/>
              <a:ext cx="107951" cy="3372"/>
            </a:xfrm>
            <a:custGeom>
              <a:avLst/>
              <a:gdLst/>
              <a:ahLst/>
              <a:cxnLst/>
              <a:rect l="0" t="0" r="0" b="0"/>
              <a:pathLst>
                <a:path w="107951" h="3372">
                  <a:moveTo>
                    <a:pt x="0" y="3371"/>
                  </a:moveTo>
                  <a:lnTo>
                    <a:pt x="0" y="3371"/>
                  </a:lnTo>
                  <a:lnTo>
                    <a:pt x="24419" y="3371"/>
                  </a:lnTo>
                  <a:lnTo>
                    <a:pt x="50901" y="3371"/>
                  </a:lnTo>
                  <a:lnTo>
                    <a:pt x="77719" y="0"/>
                  </a:lnTo>
                  <a:lnTo>
                    <a:pt x="91221" y="227"/>
                  </a:lnTo>
                  <a:lnTo>
                    <a:pt x="1079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7" name="SMARTInkShape-Group249"/>
          <p:cNvGrpSpPr/>
          <p:nvPr/>
        </p:nvGrpSpPr>
        <p:grpSpPr>
          <a:xfrm>
            <a:off x="4724400" y="3147550"/>
            <a:ext cx="1130301" cy="1360951"/>
            <a:chOff x="4724400" y="3147550"/>
            <a:chExt cx="1130301" cy="1360951"/>
          </a:xfrm>
        </p:grpSpPr>
        <p:sp>
          <p:nvSpPr>
            <p:cNvPr id="249" name="SMARTInkShape-1102"/>
            <p:cNvSpPr/>
            <p:nvPr>
              <p:custDataLst>
                <p:tags r:id="rId76"/>
              </p:custDataLst>
            </p:nvPr>
          </p:nvSpPr>
          <p:spPr>
            <a:xfrm>
              <a:off x="4800600" y="3213100"/>
              <a:ext cx="6351" cy="25401"/>
            </a:xfrm>
            <a:custGeom>
              <a:avLst/>
              <a:gdLst/>
              <a:ahLst/>
              <a:cxnLst/>
              <a:rect l="0" t="0" r="0" b="0"/>
              <a:pathLst>
                <a:path w="6351" h="25401">
                  <a:moveTo>
                    <a:pt x="0" y="0"/>
                  </a:moveTo>
                  <a:lnTo>
                    <a:pt x="0" y="0"/>
                  </a:lnTo>
                  <a:lnTo>
                    <a:pt x="0" y="5467"/>
                  </a:lnTo>
                  <a:lnTo>
                    <a:pt x="63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1103"/>
            <p:cNvSpPr/>
            <p:nvPr>
              <p:custDataLst>
                <p:tags r:id="rId77"/>
              </p:custDataLst>
            </p:nvPr>
          </p:nvSpPr>
          <p:spPr>
            <a:xfrm>
              <a:off x="4790766" y="3384550"/>
              <a:ext cx="9835" cy="69851"/>
            </a:xfrm>
            <a:custGeom>
              <a:avLst/>
              <a:gdLst/>
              <a:ahLst/>
              <a:cxnLst/>
              <a:rect l="0" t="0" r="0" b="0"/>
              <a:pathLst>
                <a:path w="9835" h="69851">
                  <a:moveTo>
                    <a:pt x="9834" y="0"/>
                  </a:moveTo>
                  <a:lnTo>
                    <a:pt x="9834" y="0"/>
                  </a:lnTo>
                  <a:lnTo>
                    <a:pt x="4808" y="20722"/>
                  </a:lnTo>
                  <a:lnTo>
                    <a:pt x="0" y="50315"/>
                  </a:lnTo>
                  <a:lnTo>
                    <a:pt x="3484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SMARTInkShape-1104"/>
            <p:cNvSpPr/>
            <p:nvPr>
              <p:custDataLst>
                <p:tags r:id="rId78"/>
              </p:custDataLst>
            </p:nvPr>
          </p:nvSpPr>
          <p:spPr>
            <a:xfrm>
              <a:off x="4762500" y="3606800"/>
              <a:ext cx="6351" cy="38101"/>
            </a:xfrm>
            <a:custGeom>
              <a:avLst/>
              <a:gdLst/>
              <a:ahLst/>
              <a:cxnLst/>
              <a:rect l="0" t="0" r="0" b="0"/>
              <a:pathLst>
                <a:path w="6351" h="38101">
                  <a:moveTo>
                    <a:pt x="6350" y="0"/>
                  </a:moveTo>
                  <a:lnTo>
                    <a:pt x="6350" y="0"/>
                  </a:lnTo>
                  <a:lnTo>
                    <a:pt x="1324" y="20722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SMARTInkShape-1105"/>
            <p:cNvSpPr/>
            <p:nvPr>
              <p:custDataLst>
                <p:tags r:id="rId79"/>
              </p:custDataLst>
            </p:nvPr>
          </p:nvSpPr>
          <p:spPr>
            <a:xfrm>
              <a:off x="4749800" y="3797300"/>
              <a:ext cx="6351" cy="139701"/>
            </a:xfrm>
            <a:custGeom>
              <a:avLst/>
              <a:gdLst/>
              <a:ahLst/>
              <a:cxnLst/>
              <a:rect l="0" t="0" r="0" b="0"/>
              <a:pathLst>
                <a:path w="6351" h="139701">
                  <a:moveTo>
                    <a:pt x="6350" y="0"/>
                  </a:moveTo>
                  <a:lnTo>
                    <a:pt x="6350" y="0"/>
                  </a:lnTo>
                  <a:lnTo>
                    <a:pt x="6350" y="27630"/>
                  </a:lnTo>
                  <a:lnTo>
                    <a:pt x="6350" y="51461"/>
                  </a:lnTo>
                  <a:lnTo>
                    <a:pt x="6350" y="78277"/>
                  </a:lnTo>
                  <a:lnTo>
                    <a:pt x="4468" y="108565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SMARTInkShape-1106"/>
            <p:cNvSpPr/>
            <p:nvPr>
              <p:custDataLst>
                <p:tags r:id="rId80"/>
              </p:custDataLst>
            </p:nvPr>
          </p:nvSpPr>
          <p:spPr>
            <a:xfrm>
              <a:off x="4726043" y="4127500"/>
              <a:ext cx="17408" cy="101601"/>
            </a:xfrm>
            <a:custGeom>
              <a:avLst/>
              <a:gdLst/>
              <a:ahLst/>
              <a:cxnLst/>
              <a:rect l="0" t="0" r="0" b="0"/>
              <a:pathLst>
                <a:path w="17408" h="101601">
                  <a:moveTo>
                    <a:pt x="17407" y="0"/>
                  </a:moveTo>
                  <a:lnTo>
                    <a:pt x="17407" y="0"/>
                  </a:lnTo>
                  <a:lnTo>
                    <a:pt x="7973" y="15914"/>
                  </a:lnTo>
                  <a:lnTo>
                    <a:pt x="1520" y="37563"/>
                  </a:lnTo>
                  <a:lnTo>
                    <a:pt x="0" y="60440"/>
                  </a:lnTo>
                  <a:lnTo>
                    <a:pt x="7319" y="89472"/>
                  </a:lnTo>
                  <a:lnTo>
                    <a:pt x="1105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1107"/>
            <p:cNvSpPr/>
            <p:nvPr>
              <p:custDataLst>
                <p:tags r:id="rId81"/>
              </p:custDataLst>
            </p:nvPr>
          </p:nvSpPr>
          <p:spPr>
            <a:xfrm>
              <a:off x="4724400" y="4343400"/>
              <a:ext cx="6351" cy="165101"/>
            </a:xfrm>
            <a:custGeom>
              <a:avLst/>
              <a:gdLst/>
              <a:ahLst/>
              <a:cxnLst/>
              <a:rect l="0" t="0" r="0" b="0"/>
              <a:pathLst>
                <a:path w="6351" h="165101">
                  <a:moveTo>
                    <a:pt x="6350" y="0"/>
                  </a:moveTo>
                  <a:lnTo>
                    <a:pt x="6350" y="0"/>
                  </a:lnTo>
                  <a:lnTo>
                    <a:pt x="2979" y="10113"/>
                  </a:lnTo>
                  <a:lnTo>
                    <a:pt x="4952" y="36857"/>
                  </a:lnTo>
                  <a:lnTo>
                    <a:pt x="6074" y="63254"/>
                  </a:lnTo>
                  <a:lnTo>
                    <a:pt x="5608" y="91559"/>
                  </a:lnTo>
                  <a:lnTo>
                    <a:pt x="1317" y="119712"/>
                  </a:lnTo>
                  <a:lnTo>
                    <a:pt x="260" y="149236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1108"/>
            <p:cNvSpPr/>
            <p:nvPr>
              <p:custDataLst>
                <p:tags r:id="rId82"/>
              </p:custDataLst>
            </p:nvPr>
          </p:nvSpPr>
          <p:spPr>
            <a:xfrm>
              <a:off x="4757510" y="3147550"/>
              <a:ext cx="58559" cy="54888"/>
            </a:xfrm>
            <a:custGeom>
              <a:avLst/>
              <a:gdLst/>
              <a:ahLst/>
              <a:cxnLst/>
              <a:rect l="0" t="0" r="0" b="0"/>
              <a:pathLst>
                <a:path w="58559" h="54888">
                  <a:moveTo>
                    <a:pt x="30390" y="21100"/>
                  </a:moveTo>
                  <a:lnTo>
                    <a:pt x="30390" y="21100"/>
                  </a:lnTo>
                  <a:lnTo>
                    <a:pt x="27019" y="17729"/>
                  </a:lnTo>
                  <a:lnTo>
                    <a:pt x="23483" y="16074"/>
                  </a:lnTo>
                  <a:lnTo>
                    <a:pt x="21552" y="15633"/>
                  </a:lnTo>
                  <a:lnTo>
                    <a:pt x="19559" y="16044"/>
                  </a:lnTo>
                  <a:lnTo>
                    <a:pt x="15463" y="18382"/>
                  </a:lnTo>
                  <a:lnTo>
                    <a:pt x="14089" y="20699"/>
                  </a:lnTo>
                  <a:lnTo>
                    <a:pt x="12562" y="27037"/>
                  </a:lnTo>
                  <a:lnTo>
                    <a:pt x="13765" y="34557"/>
                  </a:lnTo>
                  <a:lnTo>
                    <a:pt x="18409" y="44843"/>
                  </a:lnTo>
                  <a:lnTo>
                    <a:pt x="20286" y="47512"/>
                  </a:lnTo>
                  <a:lnTo>
                    <a:pt x="22948" y="48586"/>
                  </a:lnTo>
                  <a:lnTo>
                    <a:pt x="29670" y="47897"/>
                  </a:lnTo>
                  <a:lnTo>
                    <a:pt x="41387" y="43543"/>
                  </a:lnTo>
                  <a:lnTo>
                    <a:pt x="47742" y="37895"/>
                  </a:lnTo>
                  <a:lnTo>
                    <a:pt x="50425" y="34413"/>
                  </a:lnTo>
                  <a:lnTo>
                    <a:pt x="51508" y="30681"/>
                  </a:lnTo>
                  <a:lnTo>
                    <a:pt x="50830" y="22771"/>
                  </a:lnTo>
                  <a:lnTo>
                    <a:pt x="43110" y="10385"/>
                  </a:lnTo>
                  <a:lnTo>
                    <a:pt x="31885" y="1149"/>
                  </a:lnTo>
                  <a:lnTo>
                    <a:pt x="27859" y="38"/>
                  </a:lnTo>
                  <a:lnTo>
                    <a:pt x="19622" y="685"/>
                  </a:lnTo>
                  <a:lnTo>
                    <a:pt x="16156" y="2551"/>
                  </a:lnTo>
                  <a:lnTo>
                    <a:pt x="10423" y="8388"/>
                  </a:lnTo>
                  <a:lnTo>
                    <a:pt x="3229" y="19607"/>
                  </a:lnTo>
                  <a:lnTo>
                    <a:pt x="0" y="31868"/>
                  </a:lnTo>
                  <a:lnTo>
                    <a:pt x="1126" y="40232"/>
                  </a:lnTo>
                  <a:lnTo>
                    <a:pt x="2414" y="44438"/>
                  </a:lnTo>
                  <a:lnTo>
                    <a:pt x="5389" y="47947"/>
                  </a:lnTo>
                  <a:lnTo>
                    <a:pt x="14339" y="53728"/>
                  </a:lnTo>
                  <a:lnTo>
                    <a:pt x="25373" y="54887"/>
                  </a:lnTo>
                  <a:lnTo>
                    <a:pt x="41604" y="51572"/>
                  </a:lnTo>
                  <a:lnTo>
                    <a:pt x="46332" y="49881"/>
                  </a:lnTo>
                  <a:lnTo>
                    <a:pt x="53468" y="42358"/>
                  </a:lnTo>
                  <a:lnTo>
                    <a:pt x="56359" y="37389"/>
                  </a:lnTo>
                  <a:lnTo>
                    <a:pt x="57580" y="32665"/>
                  </a:lnTo>
                  <a:lnTo>
                    <a:pt x="57056" y="23653"/>
                  </a:lnTo>
                  <a:lnTo>
                    <a:pt x="52794" y="10646"/>
                  </a:lnTo>
                  <a:lnTo>
                    <a:pt x="45287" y="3989"/>
                  </a:lnTo>
                  <a:lnTo>
                    <a:pt x="40321" y="1226"/>
                  </a:lnTo>
                  <a:lnTo>
                    <a:pt x="35599" y="90"/>
                  </a:lnTo>
                  <a:lnTo>
                    <a:pt x="26591" y="708"/>
                  </a:lnTo>
                  <a:lnTo>
                    <a:pt x="17883" y="5216"/>
                  </a:lnTo>
                  <a:lnTo>
                    <a:pt x="13586" y="8394"/>
                  </a:lnTo>
                  <a:lnTo>
                    <a:pt x="8810" y="15688"/>
                  </a:lnTo>
                  <a:lnTo>
                    <a:pt x="5745" y="31869"/>
                  </a:lnTo>
                  <a:lnTo>
                    <a:pt x="7610" y="35334"/>
                  </a:lnTo>
                  <a:lnTo>
                    <a:pt x="15327" y="41067"/>
                  </a:lnTo>
                  <a:lnTo>
                    <a:pt x="28200" y="44890"/>
                  </a:lnTo>
                  <a:lnTo>
                    <a:pt x="36707" y="43903"/>
                  </a:lnTo>
                  <a:lnTo>
                    <a:pt x="40952" y="42652"/>
                  </a:lnTo>
                  <a:lnTo>
                    <a:pt x="47549" y="37499"/>
                  </a:lnTo>
                  <a:lnTo>
                    <a:pt x="50296" y="34149"/>
                  </a:lnTo>
                  <a:lnTo>
                    <a:pt x="51421" y="30505"/>
                  </a:lnTo>
                  <a:lnTo>
                    <a:pt x="49840" y="10361"/>
                  </a:lnTo>
                  <a:lnTo>
                    <a:pt x="48295" y="6885"/>
                  </a:lnTo>
                  <a:lnTo>
                    <a:pt x="42817" y="1142"/>
                  </a:lnTo>
                  <a:lnTo>
                    <a:pt x="40086" y="33"/>
                  </a:lnTo>
                  <a:lnTo>
                    <a:pt x="37559" y="0"/>
                  </a:lnTo>
                  <a:lnTo>
                    <a:pt x="35170" y="683"/>
                  </a:lnTo>
                  <a:lnTo>
                    <a:pt x="30633" y="5205"/>
                  </a:lnTo>
                  <a:lnTo>
                    <a:pt x="21971" y="19607"/>
                  </a:lnTo>
                  <a:lnTo>
                    <a:pt x="21955" y="23632"/>
                  </a:lnTo>
                  <a:lnTo>
                    <a:pt x="25701" y="31868"/>
                  </a:lnTo>
                  <a:lnTo>
                    <a:pt x="32069" y="38350"/>
                  </a:lnTo>
                  <a:lnTo>
                    <a:pt x="38897" y="42878"/>
                  </a:lnTo>
                  <a:lnTo>
                    <a:pt x="46708" y="45427"/>
                  </a:lnTo>
                  <a:lnTo>
                    <a:pt x="51283" y="46023"/>
                  </a:lnTo>
                  <a:lnTo>
                    <a:pt x="55669" y="44406"/>
                  </a:lnTo>
                  <a:lnTo>
                    <a:pt x="57826" y="42987"/>
                  </a:lnTo>
                  <a:lnTo>
                    <a:pt x="58558" y="40630"/>
                  </a:lnTo>
                  <a:lnTo>
                    <a:pt x="57491" y="34249"/>
                  </a:lnTo>
                  <a:lnTo>
                    <a:pt x="52923" y="22722"/>
                  </a:lnTo>
                  <a:lnTo>
                    <a:pt x="49107" y="18293"/>
                  </a:lnTo>
                  <a:lnTo>
                    <a:pt x="47101" y="17112"/>
                  </a:lnTo>
                  <a:lnTo>
                    <a:pt x="37536" y="15450"/>
                  </a:lnTo>
                  <a:lnTo>
                    <a:pt x="34449" y="16627"/>
                  </a:lnTo>
                  <a:lnTo>
                    <a:pt x="29137" y="21699"/>
                  </a:lnTo>
                  <a:lnTo>
                    <a:pt x="22179" y="32488"/>
                  </a:lnTo>
                  <a:lnTo>
                    <a:pt x="22094" y="35748"/>
                  </a:lnTo>
                  <a:lnTo>
                    <a:pt x="23448" y="38626"/>
                  </a:lnTo>
                  <a:lnTo>
                    <a:pt x="25762" y="41251"/>
                  </a:lnTo>
                  <a:lnTo>
                    <a:pt x="32096" y="44167"/>
                  </a:lnTo>
                  <a:lnTo>
                    <a:pt x="43090" y="46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1109"/>
            <p:cNvSpPr/>
            <p:nvPr>
              <p:custDataLst>
                <p:tags r:id="rId83"/>
              </p:custDataLst>
            </p:nvPr>
          </p:nvSpPr>
          <p:spPr>
            <a:xfrm>
              <a:off x="4857750" y="3194050"/>
              <a:ext cx="996951" cy="153326"/>
            </a:xfrm>
            <a:custGeom>
              <a:avLst/>
              <a:gdLst/>
              <a:ahLst/>
              <a:cxnLst/>
              <a:rect l="0" t="0" r="0" b="0"/>
              <a:pathLst>
                <a:path w="996951" h="153326">
                  <a:moveTo>
                    <a:pt x="0" y="0"/>
                  </a:moveTo>
                  <a:lnTo>
                    <a:pt x="0" y="0"/>
                  </a:lnTo>
                  <a:lnTo>
                    <a:pt x="23537" y="26680"/>
                  </a:lnTo>
                  <a:lnTo>
                    <a:pt x="51424" y="46711"/>
                  </a:lnTo>
                  <a:lnTo>
                    <a:pt x="78594" y="61682"/>
                  </a:lnTo>
                  <a:lnTo>
                    <a:pt x="94729" y="68638"/>
                  </a:lnTo>
                  <a:lnTo>
                    <a:pt x="111836" y="75392"/>
                  </a:lnTo>
                  <a:lnTo>
                    <a:pt x="131707" y="83423"/>
                  </a:lnTo>
                  <a:lnTo>
                    <a:pt x="153422" y="92304"/>
                  </a:lnTo>
                  <a:lnTo>
                    <a:pt x="176365" y="101753"/>
                  </a:lnTo>
                  <a:lnTo>
                    <a:pt x="200832" y="110168"/>
                  </a:lnTo>
                  <a:lnTo>
                    <a:pt x="226316" y="117896"/>
                  </a:lnTo>
                  <a:lnTo>
                    <a:pt x="252477" y="125164"/>
                  </a:lnTo>
                  <a:lnTo>
                    <a:pt x="281207" y="131420"/>
                  </a:lnTo>
                  <a:lnTo>
                    <a:pt x="311649" y="137002"/>
                  </a:lnTo>
                  <a:lnTo>
                    <a:pt x="343233" y="142135"/>
                  </a:lnTo>
                  <a:lnTo>
                    <a:pt x="378399" y="146262"/>
                  </a:lnTo>
                  <a:lnTo>
                    <a:pt x="415955" y="149719"/>
                  </a:lnTo>
                  <a:lnTo>
                    <a:pt x="455104" y="152729"/>
                  </a:lnTo>
                  <a:lnTo>
                    <a:pt x="495313" y="153325"/>
                  </a:lnTo>
                  <a:lnTo>
                    <a:pt x="536231" y="152312"/>
                  </a:lnTo>
                  <a:lnTo>
                    <a:pt x="577621" y="150224"/>
                  </a:lnTo>
                  <a:lnTo>
                    <a:pt x="617914" y="147422"/>
                  </a:lnTo>
                  <a:lnTo>
                    <a:pt x="657475" y="144142"/>
                  </a:lnTo>
                  <a:lnTo>
                    <a:pt x="696551" y="140545"/>
                  </a:lnTo>
                  <a:lnTo>
                    <a:pt x="733889" y="137441"/>
                  </a:lnTo>
                  <a:lnTo>
                    <a:pt x="770070" y="134666"/>
                  </a:lnTo>
                  <a:lnTo>
                    <a:pt x="805480" y="132111"/>
                  </a:lnTo>
                  <a:lnTo>
                    <a:pt x="836848" y="129701"/>
                  </a:lnTo>
                  <a:lnTo>
                    <a:pt x="865521" y="127390"/>
                  </a:lnTo>
                  <a:lnTo>
                    <a:pt x="892397" y="125144"/>
                  </a:lnTo>
                  <a:lnTo>
                    <a:pt x="915959" y="123646"/>
                  </a:lnTo>
                  <a:lnTo>
                    <a:pt x="937312" y="122647"/>
                  </a:lnTo>
                  <a:lnTo>
                    <a:pt x="957191" y="121981"/>
                  </a:lnTo>
                  <a:lnTo>
                    <a:pt x="99695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7" name="SMARTInkShape-Group250"/>
          <p:cNvGrpSpPr/>
          <p:nvPr/>
        </p:nvGrpSpPr>
        <p:grpSpPr>
          <a:xfrm>
            <a:off x="4536591" y="4523144"/>
            <a:ext cx="746610" cy="477571"/>
            <a:chOff x="4536591" y="4523144"/>
            <a:chExt cx="746610" cy="477571"/>
          </a:xfrm>
        </p:grpSpPr>
        <p:sp>
          <p:nvSpPr>
            <p:cNvPr id="258" name="SMARTInkShape-1110"/>
            <p:cNvSpPr/>
            <p:nvPr>
              <p:custDataLst>
                <p:tags r:id="rId67"/>
              </p:custDataLst>
            </p:nvPr>
          </p:nvSpPr>
          <p:spPr>
            <a:xfrm>
              <a:off x="4718050" y="4523144"/>
              <a:ext cx="25062" cy="99657"/>
            </a:xfrm>
            <a:custGeom>
              <a:avLst/>
              <a:gdLst/>
              <a:ahLst/>
              <a:cxnLst/>
              <a:rect l="0" t="0" r="0" b="0"/>
              <a:pathLst>
                <a:path w="25062" h="99657">
                  <a:moveTo>
                    <a:pt x="19050" y="10756"/>
                  </a:moveTo>
                  <a:lnTo>
                    <a:pt x="19050" y="10756"/>
                  </a:lnTo>
                  <a:lnTo>
                    <a:pt x="19050" y="5289"/>
                  </a:lnTo>
                  <a:lnTo>
                    <a:pt x="15679" y="34369"/>
                  </a:lnTo>
                  <a:lnTo>
                    <a:pt x="11211" y="65789"/>
                  </a:lnTo>
                  <a:lnTo>
                    <a:pt x="9216" y="74021"/>
                  </a:lnTo>
                  <a:lnTo>
                    <a:pt x="9672" y="76216"/>
                  </a:lnTo>
                  <a:lnTo>
                    <a:pt x="12102" y="79739"/>
                  </a:lnTo>
                  <a:lnTo>
                    <a:pt x="15894" y="73607"/>
                  </a:lnTo>
                  <a:lnTo>
                    <a:pt x="18427" y="53118"/>
                  </a:lnTo>
                  <a:lnTo>
                    <a:pt x="18927" y="24507"/>
                  </a:lnTo>
                  <a:lnTo>
                    <a:pt x="19043" y="115"/>
                  </a:lnTo>
                  <a:lnTo>
                    <a:pt x="18340" y="134"/>
                  </a:lnTo>
                  <a:lnTo>
                    <a:pt x="15677" y="2037"/>
                  </a:lnTo>
                  <a:lnTo>
                    <a:pt x="14023" y="7116"/>
                  </a:lnTo>
                  <a:lnTo>
                    <a:pt x="9216" y="30294"/>
                  </a:lnTo>
                  <a:lnTo>
                    <a:pt x="12648" y="54705"/>
                  </a:lnTo>
                  <a:lnTo>
                    <a:pt x="13395" y="44262"/>
                  </a:lnTo>
                  <a:lnTo>
                    <a:pt x="21537" y="16501"/>
                  </a:lnTo>
                  <a:lnTo>
                    <a:pt x="25061" y="0"/>
                  </a:lnTo>
                  <a:lnTo>
                    <a:pt x="14549" y="30663"/>
                  </a:lnTo>
                  <a:lnTo>
                    <a:pt x="8179" y="55375"/>
                  </a:lnTo>
                  <a:lnTo>
                    <a:pt x="4629" y="86413"/>
                  </a:lnTo>
                  <a:lnTo>
                    <a:pt x="0" y="996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1111"/>
            <p:cNvSpPr/>
            <p:nvPr>
              <p:custDataLst>
                <p:tags r:id="rId68"/>
              </p:custDataLst>
            </p:nvPr>
          </p:nvSpPr>
          <p:spPr>
            <a:xfrm>
              <a:off x="4560884" y="4796941"/>
              <a:ext cx="80967" cy="152890"/>
            </a:xfrm>
            <a:custGeom>
              <a:avLst/>
              <a:gdLst/>
              <a:ahLst/>
              <a:cxnLst/>
              <a:rect l="0" t="0" r="0" b="0"/>
              <a:pathLst>
                <a:path w="80967" h="152890">
                  <a:moveTo>
                    <a:pt x="36516" y="3659"/>
                  </a:moveTo>
                  <a:lnTo>
                    <a:pt x="36516" y="3659"/>
                  </a:lnTo>
                  <a:lnTo>
                    <a:pt x="36516" y="0"/>
                  </a:lnTo>
                  <a:lnTo>
                    <a:pt x="36516" y="1563"/>
                  </a:lnTo>
                  <a:lnTo>
                    <a:pt x="27727" y="27868"/>
                  </a:lnTo>
                  <a:lnTo>
                    <a:pt x="16743" y="55988"/>
                  </a:lnTo>
                  <a:lnTo>
                    <a:pt x="9384" y="77010"/>
                  </a:lnTo>
                  <a:lnTo>
                    <a:pt x="3761" y="100465"/>
                  </a:lnTo>
                  <a:lnTo>
                    <a:pt x="0" y="127357"/>
                  </a:lnTo>
                  <a:lnTo>
                    <a:pt x="2256" y="145360"/>
                  </a:lnTo>
                  <a:lnTo>
                    <a:pt x="5209" y="148926"/>
                  </a:lnTo>
                  <a:lnTo>
                    <a:pt x="14135" y="152889"/>
                  </a:lnTo>
                  <a:lnTo>
                    <a:pt x="45840" y="150363"/>
                  </a:lnTo>
                  <a:lnTo>
                    <a:pt x="70186" y="143070"/>
                  </a:lnTo>
                  <a:lnTo>
                    <a:pt x="80966" y="137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1112"/>
            <p:cNvSpPr/>
            <p:nvPr>
              <p:custDataLst>
                <p:tags r:id="rId69"/>
              </p:custDataLst>
            </p:nvPr>
          </p:nvSpPr>
          <p:spPr>
            <a:xfrm>
              <a:off x="4536591" y="4870450"/>
              <a:ext cx="98910" cy="12701"/>
            </a:xfrm>
            <a:custGeom>
              <a:avLst/>
              <a:gdLst/>
              <a:ahLst/>
              <a:cxnLst/>
              <a:rect l="0" t="0" r="0" b="0"/>
              <a:pathLst>
                <a:path w="98910" h="12701">
                  <a:moveTo>
                    <a:pt x="3659" y="12700"/>
                  </a:moveTo>
                  <a:lnTo>
                    <a:pt x="3659" y="12700"/>
                  </a:lnTo>
                  <a:lnTo>
                    <a:pt x="288" y="12700"/>
                  </a:lnTo>
                  <a:lnTo>
                    <a:pt x="0" y="11288"/>
                  </a:lnTo>
                  <a:lnTo>
                    <a:pt x="1563" y="5958"/>
                  </a:lnTo>
                  <a:lnTo>
                    <a:pt x="3673" y="3972"/>
                  </a:lnTo>
                  <a:lnTo>
                    <a:pt x="9780" y="1765"/>
                  </a:lnTo>
                  <a:lnTo>
                    <a:pt x="38096" y="233"/>
                  </a:lnTo>
                  <a:lnTo>
                    <a:pt x="69807" y="46"/>
                  </a:lnTo>
                  <a:lnTo>
                    <a:pt x="989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1113"/>
            <p:cNvSpPr/>
            <p:nvPr>
              <p:custDataLst>
                <p:tags r:id="rId70"/>
              </p:custDataLst>
            </p:nvPr>
          </p:nvSpPr>
          <p:spPr>
            <a:xfrm>
              <a:off x="4691100" y="4935715"/>
              <a:ext cx="55700" cy="65000"/>
            </a:xfrm>
            <a:custGeom>
              <a:avLst/>
              <a:gdLst/>
              <a:ahLst/>
              <a:cxnLst/>
              <a:rect l="0" t="0" r="0" b="0"/>
              <a:pathLst>
                <a:path w="55700" h="65000">
                  <a:moveTo>
                    <a:pt x="26950" y="10935"/>
                  </a:moveTo>
                  <a:lnTo>
                    <a:pt x="26950" y="10935"/>
                  </a:lnTo>
                  <a:lnTo>
                    <a:pt x="26950" y="4194"/>
                  </a:lnTo>
                  <a:lnTo>
                    <a:pt x="26244" y="2207"/>
                  </a:lnTo>
                  <a:lnTo>
                    <a:pt x="25068" y="883"/>
                  </a:lnTo>
                  <a:lnTo>
                    <a:pt x="23579" y="0"/>
                  </a:lnTo>
                  <a:lnTo>
                    <a:pt x="21881" y="822"/>
                  </a:lnTo>
                  <a:lnTo>
                    <a:pt x="8652" y="19437"/>
                  </a:lnTo>
                  <a:lnTo>
                    <a:pt x="284" y="40343"/>
                  </a:lnTo>
                  <a:lnTo>
                    <a:pt x="0" y="46768"/>
                  </a:lnTo>
                  <a:lnTo>
                    <a:pt x="3448" y="57670"/>
                  </a:lnTo>
                  <a:lnTo>
                    <a:pt x="6343" y="61142"/>
                  </a:lnTo>
                  <a:lnTo>
                    <a:pt x="13323" y="64999"/>
                  </a:lnTo>
                  <a:lnTo>
                    <a:pt x="31928" y="63800"/>
                  </a:lnTo>
                  <a:lnTo>
                    <a:pt x="43508" y="57008"/>
                  </a:lnTo>
                  <a:lnTo>
                    <a:pt x="51948" y="47640"/>
                  </a:lnTo>
                  <a:lnTo>
                    <a:pt x="55699" y="38772"/>
                  </a:lnTo>
                  <a:lnTo>
                    <a:pt x="55288" y="34432"/>
                  </a:lnTo>
                  <a:lnTo>
                    <a:pt x="51069" y="25846"/>
                  </a:lnTo>
                  <a:lnTo>
                    <a:pt x="33300" y="10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1114"/>
            <p:cNvSpPr/>
            <p:nvPr>
              <p:custDataLst>
                <p:tags r:id="rId71"/>
              </p:custDataLst>
            </p:nvPr>
          </p:nvSpPr>
          <p:spPr>
            <a:xfrm>
              <a:off x="4787900" y="4865244"/>
              <a:ext cx="114301" cy="11557"/>
            </a:xfrm>
            <a:custGeom>
              <a:avLst/>
              <a:gdLst/>
              <a:ahLst/>
              <a:cxnLst/>
              <a:rect l="0" t="0" r="0" b="0"/>
              <a:pathLst>
                <a:path w="114301" h="11557">
                  <a:moveTo>
                    <a:pt x="0" y="11556"/>
                  </a:moveTo>
                  <a:lnTo>
                    <a:pt x="0" y="11556"/>
                  </a:lnTo>
                  <a:lnTo>
                    <a:pt x="5775" y="6486"/>
                  </a:lnTo>
                  <a:lnTo>
                    <a:pt x="12209" y="2718"/>
                  </a:lnTo>
                  <a:lnTo>
                    <a:pt x="30507" y="0"/>
                  </a:lnTo>
                  <a:lnTo>
                    <a:pt x="56904" y="4151"/>
                  </a:lnTo>
                  <a:lnTo>
                    <a:pt x="82501" y="9884"/>
                  </a:lnTo>
                  <a:lnTo>
                    <a:pt x="114300" y="11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1115"/>
            <p:cNvSpPr/>
            <p:nvPr>
              <p:custDataLst>
                <p:tags r:id="rId72"/>
              </p:custDataLst>
            </p:nvPr>
          </p:nvSpPr>
          <p:spPr>
            <a:xfrm>
              <a:off x="4833934" y="4819650"/>
              <a:ext cx="36517" cy="101601"/>
            </a:xfrm>
            <a:custGeom>
              <a:avLst/>
              <a:gdLst/>
              <a:ahLst/>
              <a:cxnLst/>
              <a:rect l="0" t="0" r="0" b="0"/>
              <a:pathLst>
                <a:path w="36517" h="101601">
                  <a:moveTo>
                    <a:pt x="36516" y="0"/>
                  </a:moveTo>
                  <a:lnTo>
                    <a:pt x="36516" y="0"/>
                  </a:lnTo>
                  <a:lnTo>
                    <a:pt x="24307" y="26515"/>
                  </a:lnTo>
                  <a:lnTo>
                    <a:pt x="12751" y="51522"/>
                  </a:lnTo>
                  <a:lnTo>
                    <a:pt x="1979" y="80733"/>
                  </a:lnTo>
                  <a:lnTo>
                    <a:pt x="0" y="91385"/>
                  </a:lnTo>
                  <a:lnTo>
                    <a:pt x="177" y="94790"/>
                  </a:lnTo>
                  <a:lnTo>
                    <a:pt x="1001" y="97060"/>
                  </a:lnTo>
                  <a:lnTo>
                    <a:pt x="4766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1116"/>
            <p:cNvSpPr/>
            <p:nvPr>
              <p:custDataLst>
                <p:tags r:id="rId73"/>
              </p:custDataLst>
            </p:nvPr>
          </p:nvSpPr>
          <p:spPr>
            <a:xfrm>
              <a:off x="5017211" y="4838700"/>
              <a:ext cx="112156" cy="87869"/>
            </a:xfrm>
            <a:custGeom>
              <a:avLst/>
              <a:gdLst/>
              <a:ahLst/>
              <a:cxnLst/>
              <a:rect l="0" t="0" r="0" b="0"/>
              <a:pathLst>
                <a:path w="112156" h="87869">
                  <a:moveTo>
                    <a:pt x="56439" y="0"/>
                  </a:moveTo>
                  <a:lnTo>
                    <a:pt x="56439" y="0"/>
                  </a:lnTo>
                  <a:lnTo>
                    <a:pt x="42134" y="8838"/>
                  </a:lnTo>
                  <a:lnTo>
                    <a:pt x="22827" y="40161"/>
                  </a:lnTo>
                  <a:lnTo>
                    <a:pt x="1688" y="70462"/>
                  </a:lnTo>
                  <a:lnTo>
                    <a:pt x="0" y="74499"/>
                  </a:lnTo>
                  <a:lnTo>
                    <a:pt x="14064" y="45377"/>
                  </a:lnTo>
                  <a:lnTo>
                    <a:pt x="35105" y="15689"/>
                  </a:lnTo>
                  <a:lnTo>
                    <a:pt x="42463" y="7719"/>
                  </a:lnTo>
                  <a:lnTo>
                    <a:pt x="43594" y="7968"/>
                  </a:lnTo>
                  <a:lnTo>
                    <a:pt x="58859" y="17967"/>
                  </a:lnTo>
                  <a:lnTo>
                    <a:pt x="84172" y="46517"/>
                  </a:lnTo>
                  <a:lnTo>
                    <a:pt x="108749" y="76812"/>
                  </a:lnTo>
                  <a:lnTo>
                    <a:pt x="112155" y="80850"/>
                  </a:lnTo>
                  <a:lnTo>
                    <a:pt x="111222" y="82122"/>
                  </a:lnTo>
                  <a:lnTo>
                    <a:pt x="106422" y="85417"/>
                  </a:lnTo>
                  <a:lnTo>
                    <a:pt x="89046" y="87868"/>
                  </a:lnTo>
                  <a:lnTo>
                    <a:pt x="59280" y="85223"/>
                  </a:lnTo>
                  <a:lnTo>
                    <a:pt x="30391" y="83342"/>
                  </a:lnTo>
                  <a:lnTo>
                    <a:pt x="2670" y="77152"/>
                  </a:lnTo>
                  <a:lnTo>
                    <a:pt x="2249" y="77540"/>
                  </a:lnTo>
                  <a:lnTo>
                    <a:pt x="3662" y="79852"/>
                  </a:lnTo>
                  <a:lnTo>
                    <a:pt x="8523" y="81352"/>
                  </a:lnTo>
                  <a:lnTo>
                    <a:pt x="1833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1117"/>
            <p:cNvSpPr/>
            <p:nvPr>
              <p:custDataLst>
                <p:tags r:id="rId74"/>
              </p:custDataLst>
            </p:nvPr>
          </p:nvSpPr>
          <p:spPr>
            <a:xfrm>
              <a:off x="5203087" y="4781550"/>
              <a:ext cx="56238" cy="173444"/>
            </a:xfrm>
            <a:custGeom>
              <a:avLst/>
              <a:gdLst/>
              <a:ahLst/>
              <a:cxnLst/>
              <a:rect l="0" t="0" r="0" b="0"/>
              <a:pathLst>
                <a:path w="56238" h="173444">
                  <a:moveTo>
                    <a:pt x="29313" y="0"/>
                  </a:moveTo>
                  <a:lnTo>
                    <a:pt x="29313" y="0"/>
                  </a:lnTo>
                  <a:lnTo>
                    <a:pt x="32684" y="0"/>
                  </a:lnTo>
                  <a:lnTo>
                    <a:pt x="33677" y="1411"/>
                  </a:lnTo>
                  <a:lnTo>
                    <a:pt x="34780" y="6742"/>
                  </a:lnTo>
                  <a:lnTo>
                    <a:pt x="28660" y="31161"/>
                  </a:lnTo>
                  <a:lnTo>
                    <a:pt x="21732" y="53360"/>
                  </a:lnTo>
                  <a:lnTo>
                    <a:pt x="13949" y="78043"/>
                  </a:lnTo>
                  <a:lnTo>
                    <a:pt x="5787" y="105477"/>
                  </a:lnTo>
                  <a:lnTo>
                    <a:pt x="1218" y="128488"/>
                  </a:lnTo>
                  <a:lnTo>
                    <a:pt x="0" y="138574"/>
                  </a:lnTo>
                  <a:lnTo>
                    <a:pt x="4290" y="155428"/>
                  </a:lnTo>
                  <a:lnTo>
                    <a:pt x="8398" y="162885"/>
                  </a:lnTo>
                  <a:lnTo>
                    <a:pt x="13254" y="167856"/>
                  </a:lnTo>
                  <a:lnTo>
                    <a:pt x="24292" y="173381"/>
                  </a:lnTo>
                  <a:lnTo>
                    <a:pt x="30199" y="173443"/>
                  </a:lnTo>
                  <a:lnTo>
                    <a:pt x="42408" y="169749"/>
                  </a:lnTo>
                  <a:lnTo>
                    <a:pt x="47214" y="165377"/>
                  </a:lnTo>
                  <a:lnTo>
                    <a:pt x="54438" y="152994"/>
                  </a:lnTo>
                  <a:lnTo>
                    <a:pt x="56237" y="139964"/>
                  </a:lnTo>
                  <a:lnTo>
                    <a:pt x="54713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1118"/>
            <p:cNvSpPr/>
            <p:nvPr>
              <p:custDataLst>
                <p:tags r:id="rId75"/>
              </p:custDataLst>
            </p:nvPr>
          </p:nvSpPr>
          <p:spPr>
            <a:xfrm>
              <a:off x="5187950" y="4870450"/>
              <a:ext cx="95251" cy="12361"/>
            </a:xfrm>
            <a:custGeom>
              <a:avLst/>
              <a:gdLst/>
              <a:ahLst/>
              <a:cxnLst/>
              <a:rect l="0" t="0" r="0" b="0"/>
              <a:pathLst>
                <a:path w="95251" h="1236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7"/>
                  </a:lnTo>
                  <a:lnTo>
                    <a:pt x="3371" y="8837"/>
                  </a:lnTo>
                  <a:lnTo>
                    <a:pt x="10671" y="10983"/>
                  </a:lnTo>
                  <a:lnTo>
                    <a:pt x="35975" y="12360"/>
                  </a:lnTo>
                  <a:lnTo>
                    <a:pt x="67444" y="756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68" name="SMARTInkShape-1119"/>
          <p:cNvSpPr/>
          <p:nvPr>
            <p:custDataLst>
              <p:tags r:id="rId10"/>
            </p:custDataLst>
          </p:nvPr>
        </p:nvSpPr>
        <p:spPr>
          <a:xfrm>
            <a:off x="908050" y="2724150"/>
            <a:ext cx="5187951" cy="1708151"/>
          </a:xfrm>
          <a:custGeom>
            <a:avLst/>
            <a:gdLst/>
            <a:ahLst/>
            <a:cxnLst/>
            <a:rect l="0" t="0" r="0" b="0"/>
            <a:pathLst>
              <a:path w="5187951" h="1708151">
                <a:moveTo>
                  <a:pt x="0" y="1708150"/>
                </a:moveTo>
                <a:lnTo>
                  <a:pt x="0" y="1708150"/>
                </a:lnTo>
                <a:lnTo>
                  <a:pt x="3371" y="1704779"/>
                </a:lnTo>
                <a:lnTo>
                  <a:pt x="8789" y="1703124"/>
                </a:lnTo>
                <a:lnTo>
                  <a:pt x="38872" y="1695009"/>
                </a:lnTo>
                <a:lnTo>
                  <a:pt x="67024" y="1686896"/>
                </a:lnTo>
                <a:lnTo>
                  <a:pt x="91434" y="1680607"/>
                </a:lnTo>
                <a:lnTo>
                  <a:pt x="120602" y="1671456"/>
                </a:lnTo>
                <a:lnTo>
                  <a:pt x="144546" y="1662157"/>
                </a:lnTo>
                <a:lnTo>
                  <a:pt x="169515" y="1657363"/>
                </a:lnTo>
                <a:lnTo>
                  <a:pt x="195493" y="1648338"/>
                </a:lnTo>
                <a:lnTo>
                  <a:pt x="223808" y="1640882"/>
                </a:lnTo>
                <a:lnTo>
                  <a:pt x="254935" y="1632042"/>
                </a:lnTo>
                <a:lnTo>
                  <a:pt x="279677" y="1623746"/>
                </a:lnTo>
                <a:lnTo>
                  <a:pt x="304882" y="1614232"/>
                </a:lnTo>
                <a:lnTo>
                  <a:pt x="330224" y="1606945"/>
                </a:lnTo>
                <a:lnTo>
                  <a:pt x="357489" y="1598435"/>
                </a:lnTo>
                <a:lnTo>
                  <a:pt x="386028" y="1588858"/>
                </a:lnTo>
                <a:lnTo>
                  <a:pt x="417585" y="1579302"/>
                </a:lnTo>
                <a:lnTo>
                  <a:pt x="449270" y="1570620"/>
                </a:lnTo>
                <a:lnTo>
                  <a:pt x="474998" y="1563527"/>
                </a:lnTo>
                <a:lnTo>
                  <a:pt x="503944" y="1553507"/>
                </a:lnTo>
                <a:lnTo>
                  <a:pt x="531414" y="1545756"/>
                </a:lnTo>
                <a:lnTo>
                  <a:pt x="560877" y="1538991"/>
                </a:lnTo>
                <a:lnTo>
                  <a:pt x="588500" y="1531813"/>
                </a:lnTo>
                <a:lnTo>
                  <a:pt x="618008" y="1521768"/>
                </a:lnTo>
                <a:lnTo>
                  <a:pt x="645645" y="1514010"/>
                </a:lnTo>
                <a:lnTo>
                  <a:pt x="675156" y="1506537"/>
                </a:lnTo>
                <a:lnTo>
                  <a:pt x="702794" y="1496405"/>
                </a:lnTo>
                <a:lnTo>
                  <a:pt x="732306" y="1487915"/>
                </a:lnTo>
                <a:lnTo>
                  <a:pt x="759944" y="1477481"/>
                </a:lnTo>
                <a:lnTo>
                  <a:pt x="790162" y="1468903"/>
                </a:lnTo>
                <a:lnTo>
                  <a:pt x="821458" y="1457737"/>
                </a:lnTo>
                <a:lnTo>
                  <a:pt x="853074" y="1445492"/>
                </a:lnTo>
                <a:lnTo>
                  <a:pt x="884784" y="1433632"/>
                </a:lnTo>
                <a:lnTo>
                  <a:pt x="916522" y="1425336"/>
                </a:lnTo>
                <a:lnTo>
                  <a:pt x="937686" y="1420647"/>
                </a:lnTo>
                <a:lnTo>
                  <a:pt x="960732" y="1414331"/>
                </a:lnTo>
                <a:lnTo>
                  <a:pt x="984381" y="1406819"/>
                </a:lnTo>
                <a:lnTo>
                  <a:pt x="1006651" y="1398777"/>
                </a:lnTo>
                <a:lnTo>
                  <a:pt x="1028308" y="1392381"/>
                </a:lnTo>
                <a:lnTo>
                  <a:pt x="1049693" y="1386480"/>
                </a:lnTo>
                <a:lnTo>
                  <a:pt x="1070956" y="1379154"/>
                </a:lnTo>
                <a:lnTo>
                  <a:pt x="1094047" y="1371195"/>
                </a:lnTo>
                <a:lnTo>
                  <a:pt x="1117715" y="1363659"/>
                </a:lnTo>
                <a:lnTo>
                  <a:pt x="1139994" y="1357957"/>
                </a:lnTo>
                <a:lnTo>
                  <a:pt x="1163536" y="1351190"/>
                </a:lnTo>
                <a:lnTo>
                  <a:pt x="1187405" y="1343479"/>
                </a:lnTo>
                <a:lnTo>
                  <a:pt x="1209773" y="1335348"/>
                </a:lnTo>
                <a:lnTo>
                  <a:pt x="1233355" y="1328912"/>
                </a:lnTo>
                <a:lnTo>
                  <a:pt x="1257241" y="1322994"/>
                </a:lnTo>
                <a:lnTo>
                  <a:pt x="1279616" y="1315660"/>
                </a:lnTo>
                <a:lnTo>
                  <a:pt x="1301321" y="1309579"/>
                </a:lnTo>
                <a:lnTo>
                  <a:pt x="1324137" y="1303818"/>
                </a:lnTo>
                <a:lnTo>
                  <a:pt x="1350740" y="1296554"/>
                </a:lnTo>
                <a:lnTo>
                  <a:pt x="1377146" y="1288622"/>
                </a:lnTo>
                <a:lnTo>
                  <a:pt x="1402992" y="1280393"/>
                </a:lnTo>
                <a:lnTo>
                  <a:pt x="1428591" y="1272032"/>
                </a:lnTo>
                <a:lnTo>
                  <a:pt x="1455961" y="1263612"/>
                </a:lnTo>
                <a:lnTo>
                  <a:pt x="1484588" y="1255166"/>
                </a:lnTo>
                <a:lnTo>
                  <a:pt x="1513774" y="1246709"/>
                </a:lnTo>
                <a:lnTo>
                  <a:pt x="1543209" y="1238247"/>
                </a:lnTo>
                <a:lnTo>
                  <a:pt x="1572754" y="1229782"/>
                </a:lnTo>
                <a:lnTo>
                  <a:pt x="1602348" y="1221316"/>
                </a:lnTo>
                <a:lnTo>
                  <a:pt x="1633845" y="1210968"/>
                </a:lnTo>
                <a:lnTo>
                  <a:pt x="1650147" y="1205245"/>
                </a:lnTo>
                <a:lnTo>
                  <a:pt x="1681430" y="1195124"/>
                </a:lnTo>
                <a:lnTo>
                  <a:pt x="1711797" y="1185921"/>
                </a:lnTo>
                <a:lnTo>
                  <a:pt x="1741756" y="1177128"/>
                </a:lnTo>
                <a:lnTo>
                  <a:pt x="1773416" y="1168516"/>
                </a:lnTo>
                <a:lnTo>
                  <a:pt x="1789760" y="1164244"/>
                </a:lnTo>
                <a:lnTo>
                  <a:pt x="1806301" y="1159279"/>
                </a:lnTo>
                <a:lnTo>
                  <a:pt x="1822973" y="1153853"/>
                </a:lnTo>
                <a:lnTo>
                  <a:pt x="1839732" y="1148119"/>
                </a:lnTo>
                <a:lnTo>
                  <a:pt x="1856549" y="1142885"/>
                </a:lnTo>
                <a:lnTo>
                  <a:pt x="1873405" y="1137984"/>
                </a:lnTo>
                <a:lnTo>
                  <a:pt x="1890287" y="1133306"/>
                </a:lnTo>
                <a:lnTo>
                  <a:pt x="1907186" y="1128776"/>
                </a:lnTo>
                <a:lnTo>
                  <a:pt x="1924096" y="1124345"/>
                </a:lnTo>
                <a:lnTo>
                  <a:pt x="1941014" y="1119980"/>
                </a:lnTo>
                <a:lnTo>
                  <a:pt x="1957232" y="1114954"/>
                </a:lnTo>
                <a:lnTo>
                  <a:pt x="1988421" y="1103724"/>
                </a:lnTo>
                <a:lnTo>
                  <a:pt x="2004359" y="1098471"/>
                </a:lnTo>
                <a:lnTo>
                  <a:pt x="2020628" y="1093558"/>
                </a:lnTo>
                <a:lnTo>
                  <a:pt x="2037119" y="1088872"/>
                </a:lnTo>
                <a:lnTo>
                  <a:pt x="2068612" y="1079903"/>
                </a:lnTo>
                <a:lnTo>
                  <a:pt x="2099778" y="1070507"/>
                </a:lnTo>
                <a:lnTo>
                  <a:pt x="2115991" y="1065038"/>
                </a:lnTo>
                <a:lnTo>
                  <a:pt x="2132444" y="1059275"/>
                </a:lnTo>
                <a:lnTo>
                  <a:pt x="2149057" y="1053317"/>
                </a:lnTo>
                <a:lnTo>
                  <a:pt x="2165777" y="1047228"/>
                </a:lnTo>
                <a:lnTo>
                  <a:pt x="2182568" y="1041052"/>
                </a:lnTo>
                <a:lnTo>
                  <a:pt x="2199406" y="1034817"/>
                </a:lnTo>
                <a:lnTo>
                  <a:pt x="2216276" y="1028545"/>
                </a:lnTo>
                <a:lnTo>
                  <a:pt x="2233168" y="1022247"/>
                </a:lnTo>
                <a:lnTo>
                  <a:pt x="2249367" y="1015931"/>
                </a:lnTo>
                <a:lnTo>
                  <a:pt x="2280537" y="1003269"/>
                </a:lnTo>
                <a:lnTo>
                  <a:pt x="2296469" y="996929"/>
                </a:lnTo>
                <a:lnTo>
                  <a:pt x="2312735" y="990586"/>
                </a:lnTo>
                <a:lnTo>
                  <a:pt x="2329223" y="984241"/>
                </a:lnTo>
                <a:lnTo>
                  <a:pt x="2346566" y="977894"/>
                </a:lnTo>
                <a:lnTo>
                  <a:pt x="2364477" y="971546"/>
                </a:lnTo>
                <a:lnTo>
                  <a:pt x="2382768" y="965197"/>
                </a:lnTo>
                <a:lnTo>
                  <a:pt x="2400607" y="958142"/>
                </a:lnTo>
                <a:lnTo>
                  <a:pt x="2418143" y="950617"/>
                </a:lnTo>
                <a:lnTo>
                  <a:pt x="2435479" y="942778"/>
                </a:lnTo>
                <a:lnTo>
                  <a:pt x="2453386" y="934730"/>
                </a:lnTo>
                <a:lnTo>
                  <a:pt x="2471674" y="926542"/>
                </a:lnTo>
                <a:lnTo>
                  <a:pt x="2490216" y="918261"/>
                </a:lnTo>
                <a:lnTo>
                  <a:pt x="2508927" y="909918"/>
                </a:lnTo>
                <a:lnTo>
                  <a:pt x="2527752" y="901535"/>
                </a:lnTo>
                <a:lnTo>
                  <a:pt x="2546651" y="893123"/>
                </a:lnTo>
                <a:lnTo>
                  <a:pt x="2565601" y="885399"/>
                </a:lnTo>
                <a:lnTo>
                  <a:pt x="2584584" y="878132"/>
                </a:lnTo>
                <a:lnTo>
                  <a:pt x="2603589" y="871172"/>
                </a:lnTo>
                <a:lnTo>
                  <a:pt x="2622610" y="863709"/>
                </a:lnTo>
                <a:lnTo>
                  <a:pt x="2641640" y="855911"/>
                </a:lnTo>
                <a:lnTo>
                  <a:pt x="2660676" y="847891"/>
                </a:lnTo>
                <a:lnTo>
                  <a:pt x="2681129" y="839722"/>
                </a:lnTo>
                <a:lnTo>
                  <a:pt x="2702525" y="831453"/>
                </a:lnTo>
                <a:lnTo>
                  <a:pt x="2724550" y="823119"/>
                </a:lnTo>
                <a:lnTo>
                  <a:pt x="2746994" y="815446"/>
                </a:lnTo>
                <a:lnTo>
                  <a:pt x="2769719" y="808214"/>
                </a:lnTo>
                <a:lnTo>
                  <a:pt x="2792629" y="801276"/>
                </a:lnTo>
                <a:lnTo>
                  <a:pt x="2814958" y="793828"/>
                </a:lnTo>
                <a:lnTo>
                  <a:pt x="2836900" y="786041"/>
                </a:lnTo>
                <a:lnTo>
                  <a:pt x="2858584" y="778028"/>
                </a:lnTo>
                <a:lnTo>
                  <a:pt x="2880800" y="770568"/>
                </a:lnTo>
                <a:lnTo>
                  <a:pt x="2903372" y="763479"/>
                </a:lnTo>
                <a:lnTo>
                  <a:pt x="2926181" y="756636"/>
                </a:lnTo>
                <a:lnTo>
                  <a:pt x="2949149" y="749252"/>
                </a:lnTo>
                <a:lnTo>
                  <a:pt x="2972221" y="741507"/>
                </a:lnTo>
                <a:lnTo>
                  <a:pt x="2995364" y="733521"/>
                </a:lnTo>
                <a:lnTo>
                  <a:pt x="3018554" y="725375"/>
                </a:lnTo>
                <a:lnTo>
                  <a:pt x="3041775" y="717122"/>
                </a:lnTo>
                <a:lnTo>
                  <a:pt x="3065016" y="708798"/>
                </a:lnTo>
                <a:lnTo>
                  <a:pt x="3088977" y="700426"/>
                </a:lnTo>
                <a:lnTo>
                  <a:pt x="3113418" y="692023"/>
                </a:lnTo>
                <a:lnTo>
                  <a:pt x="3138179" y="683599"/>
                </a:lnTo>
                <a:lnTo>
                  <a:pt x="3162447" y="675866"/>
                </a:lnTo>
                <a:lnTo>
                  <a:pt x="3186387" y="668594"/>
                </a:lnTo>
                <a:lnTo>
                  <a:pt x="3210108" y="661629"/>
                </a:lnTo>
                <a:lnTo>
                  <a:pt x="3233683" y="654164"/>
                </a:lnTo>
                <a:lnTo>
                  <a:pt x="3257161" y="646364"/>
                </a:lnTo>
                <a:lnTo>
                  <a:pt x="3280574" y="638343"/>
                </a:lnTo>
                <a:lnTo>
                  <a:pt x="3305355" y="630173"/>
                </a:lnTo>
                <a:lnTo>
                  <a:pt x="3331048" y="621905"/>
                </a:lnTo>
                <a:lnTo>
                  <a:pt x="3357349" y="613570"/>
                </a:lnTo>
                <a:lnTo>
                  <a:pt x="3384055" y="605896"/>
                </a:lnTo>
                <a:lnTo>
                  <a:pt x="3411031" y="598664"/>
                </a:lnTo>
                <a:lnTo>
                  <a:pt x="3438187" y="591726"/>
                </a:lnTo>
                <a:lnTo>
                  <a:pt x="3464758" y="584279"/>
                </a:lnTo>
                <a:lnTo>
                  <a:pt x="3490939" y="576491"/>
                </a:lnTo>
                <a:lnTo>
                  <a:pt x="3516859" y="568478"/>
                </a:lnTo>
                <a:lnTo>
                  <a:pt x="3544017" y="560313"/>
                </a:lnTo>
                <a:lnTo>
                  <a:pt x="3572001" y="552047"/>
                </a:lnTo>
                <a:lnTo>
                  <a:pt x="3600534" y="543715"/>
                </a:lnTo>
                <a:lnTo>
                  <a:pt x="3628728" y="535338"/>
                </a:lnTo>
                <a:lnTo>
                  <a:pt x="3656697" y="526931"/>
                </a:lnTo>
                <a:lnTo>
                  <a:pt x="3684515" y="518504"/>
                </a:lnTo>
                <a:lnTo>
                  <a:pt x="3712937" y="510064"/>
                </a:lnTo>
                <a:lnTo>
                  <a:pt x="3741763" y="501614"/>
                </a:lnTo>
                <a:lnTo>
                  <a:pt x="3770859" y="493160"/>
                </a:lnTo>
                <a:lnTo>
                  <a:pt x="3800134" y="484701"/>
                </a:lnTo>
                <a:lnTo>
                  <a:pt x="3829528" y="476239"/>
                </a:lnTo>
                <a:lnTo>
                  <a:pt x="3859002" y="467776"/>
                </a:lnTo>
                <a:lnTo>
                  <a:pt x="3889235" y="458606"/>
                </a:lnTo>
                <a:lnTo>
                  <a:pt x="3919973" y="448965"/>
                </a:lnTo>
                <a:lnTo>
                  <a:pt x="3951049" y="439010"/>
                </a:lnTo>
                <a:lnTo>
                  <a:pt x="3980938" y="429551"/>
                </a:lnTo>
                <a:lnTo>
                  <a:pt x="4010037" y="420423"/>
                </a:lnTo>
                <a:lnTo>
                  <a:pt x="4038608" y="411515"/>
                </a:lnTo>
                <a:lnTo>
                  <a:pt x="4067533" y="402049"/>
                </a:lnTo>
                <a:lnTo>
                  <a:pt x="4096694" y="392210"/>
                </a:lnTo>
                <a:lnTo>
                  <a:pt x="4126012" y="382124"/>
                </a:lnTo>
                <a:lnTo>
                  <a:pt x="4154026" y="372577"/>
                </a:lnTo>
                <a:lnTo>
                  <a:pt x="4181166" y="363390"/>
                </a:lnTo>
                <a:lnTo>
                  <a:pt x="4207728" y="354443"/>
                </a:lnTo>
                <a:lnTo>
                  <a:pt x="4234607" y="345656"/>
                </a:lnTo>
                <a:lnTo>
                  <a:pt x="4261700" y="336977"/>
                </a:lnTo>
                <a:lnTo>
                  <a:pt x="4288934" y="328368"/>
                </a:lnTo>
                <a:lnTo>
                  <a:pt x="4316261" y="319101"/>
                </a:lnTo>
                <a:lnTo>
                  <a:pt x="4343652" y="309395"/>
                </a:lnTo>
                <a:lnTo>
                  <a:pt x="4371084" y="299396"/>
                </a:lnTo>
                <a:lnTo>
                  <a:pt x="4397839" y="289909"/>
                </a:lnTo>
                <a:lnTo>
                  <a:pt x="4424142" y="280761"/>
                </a:lnTo>
                <a:lnTo>
                  <a:pt x="4450145" y="271841"/>
                </a:lnTo>
                <a:lnTo>
                  <a:pt x="4475241" y="262366"/>
                </a:lnTo>
                <a:lnTo>
                  <a:pt x="4499733" y="252522"/>
                </a:lnTo>
                <a:lnTo>
                  <a:pt x="4523822" y="242431"/>
                </a:lnTo>
                <a:lnTo>
                  <a:pt x="4548348" y="232882"/>
                </a:lnTo>
                <a:lnTo>
                  <a:pt x="4573165" y="223693"/>
                </a:lnTo>
                <a:lnTo>
                  <a:pt x="4598177" y="214746"/>
                </a:lnTo>
                <a:lnTo>
                  <a:pt x="4622612" y="205958"/>
                </a:lnTo>
                <a:lnTo>
                  <a:pt x="4646663" y="197277"/>
                </a:lnTo>
                <a:lnTo>
                  <a:pt x="4670459" y="188668"/>
                </a:lnTo>
                <a:lnTo>
                  <a:pt x="4694084" y="180107"/>
                </a:lnTo>
                <a:lnTo>
                  <a:pt x="4717594" y="171577"/>
                </a:lnTo>
                <a:lnTo>
                  <a:pt x="4741030" y="163068"/>
                </a:lnTo>
                <a:lnTo>
                  <a:pt x="4764414" y="154573"/>
                </a:lnTo>
                <a:lnTo>
                  <a:pt x="4787765" y="146088"/>
                </a:lnTo>
                <a:lnTo>
                  <a:pt x="4811093" y="137608"/>
                </a:lnTo>
                <a:lnTo>
                  <a:pt x="4834406" y="129839"/>
                </a:lnTo>
                <a:lnTo>
                  <a:pt x="4857710" y="122543"/>
                </a:lnTo>
                <a:lnTo>
                  <a:pt x="4881007" y="115562"/>
                </a:lnTo>
                <a:lnTo>
                  <a:pt x="4902888" y="108086"/>
                </a:lnTo>
                <a:lnTo>
                  <a:pt x="4923825" y="100279"/>
                </a:lnTo>
                <a:lnTo>
                  <a:pt x="4944133" y="92253"/>
                </a:lnTo>
                <a:lnTo>
                  <a:pt x="4963316" y="84785"/>
                </a:lnTo>
                <a:lnTo>
                  <a:pt x="4981750" y="77690"/>
                </a:lnTo>
                <a:lnTo>
                  <a:pt x="4999684" y="70843"/>
                </a:lnTo>
                <a:lnTo>
                  <a:pt x="5017283" y="64162"/>
                </a:lnTo>
                <a:lnTo>
                  <a:pt x="5034661" y="57591"/>
                </a:lnTo>
                <a:lnTo>
                  <a:pt x="5051891" y="51094"/>
                </a:lnTo>
                <a:lnTo>
                  <a:pt x="5069022" y="44646"/>
                </a:lnTo>
                <a:lnTo>
                  <a:pt x="5086087" y="38231"/>
                </a:lnTo>
                <a:lnTo>
                  <a:pt x="5103108" y="31837"/>
                </a:lnTo>
                <a:lnTo>
                  <a:pt x="5131428" y="20970"/>
                </a:lnTo>
                <a:lnTo>
                  <a:pt x="5154363" y="12142"/>
                </a:lnTo>
                <a:lnTo>
                  <a:pt x="518795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9" name="SMARTInkShape-1120"/>
          <p:cNvSpPr/>
          <p:nvPr>
            <p:custDataLst>
              <p:tags r:id="rId11"/>
            </p:custDataLst>
          </p:nvPr>
        </p:nvSpPr>
        <p:spPr>
          <a:xfrm>
            <a:off x="3549650" y="5797550"/>
            <a:ext cx="610044" cy="52847"/>
          </a:xfrm>
          <a:custGeom>
            <a:avLst/>
            <a:gdLst/>
            <a:ahLst/>
            <a:cxnLst/>
            <a:rect l="0" t="0" r="0" b="0"/>
            <a:pathLst>
              <a:path w="610044" h="52847">
                <a:moveTo>
                  <a:pt x="0" y="0"/>
                </a:moveTo>
                <a:lnTo>
                  <a:pt x="0" y="0"/>
                </a:lnTo>
                <a:lnTo>
                  <a:pt x="28411" y="0"/>
                </a:lnTo>
                <a:lnTo>
                  <a:pt x="54255" y="1881"/>
                </a:lnTo>
                <a:lnTo>
                  <a:pt x="70037" y="3371"/>
                </a:lnTo>
                <a:lnTo>
                  <a:pt x="89024" y="5069"/>
                </a:lnTo>
                <a:lnTo>
                  <a:pt x="110150" y="6907"/>
                </a:lnTo>
                <a:lnTo>
                  <a:pt x="132700" y="8838"/>
                </a:lnTo>
                <a:lnTo>
                  <a:pt x="159727" y="10125"/>
                </a:lnTo>
                <a:lnTo>
                  <a:pt x="189741" y="10983"/>
                </a:lnTo>
                <a:lnTo>
                  <a:pt x="221744" y="11556"/>
                </a:lnTo>
                <a:lnTo>
                  <a:pt x="253663" y="13348"/>
                </a:lnTo>
                <a:lnTo>
                  <a:pt x="285525" y="15954"/>
                </a:lnTo>
                <a:lnTo>
                  <a:pt x="317350" y="19103"/>
                </a:lnTo>
                <a:lnTo>
                  <a:pt x="346328" y="21202"/>
                </a:lnTo>
                <a:lnTo>
                  <a:pt x="373407" y="22601"/>
                </a:lnTo>
                <a:lnTo>
                  <a:pt x="399221" y="23533"/>
                </a:lnTo>
                <a:lnTo>
                  <a:pt x="423487" y="23451"/>
                </a:lnTo>
                <a:lnTo>
                  <a:pt x="446719" y="22689"/>
                </a:lnTo>
                <a:lnTo>
                  <a:pt x="469262" y="21475"/>
                </a:lnTo>
                <a:lnTo>
                  <a:pt x="488525" y="19962"/>
                </a:lnTo>
                <a:lnTo>
                  <a:pt x="505600" y="18246"/>
                </a:lnTo>
                <a:lnTo>
                  <a:pt x="533745" y="14459"/>
                </a:lnTo>
                <a:lnTo>
                  <a:pt x="561534" y="8162"/>
                </a:lnTo>
                <a:lnTo>
                  <a:pt x="562739" y="7557"/>
                </a:lnTo>
                <a:lnTo>
                  <a:pt x="558434" y="6886"/>
                </a:lnTo>
                <a:lnTo>
                  <a:pt x="542229" y="8390"/>
                </a:lnTo>
                <a:lnTo>
                  <a:pt x="513909" y="11423"/>
                </a:lnTo>
                <a:lnTo>
                  <a:pt x="485226" y="12838"/>
                </a:lnTo>
                <a:lnTo>
                  <a:pt x="466712" y="14203"/>
                </a:lnTo>
                <a:lnTo>
                  <a:pt x="446608" y="15819"/>
                </a:lnTo>
                <a:lnTo>
                  <a:pt x="424033" y="16896"/>
                </a:lnTo>
                <a:lnTo>
                  <a:pt x="399811" y="17614"/>
                </a:lnTo>
                <a:lnTo>
                  <a:pt x="374491" y="18093"/>
                </a:lnTo>
                <a:lnTo>
                  <a:pt x="346321" y="18412"/>
                </a:lnTo>
                <a:lnTo>
                  <a:pt x="316253" y="18624"/>
                </a:lnTo>
                <a:lnTo>
                  <a:pt x="284919" y="18766"/>
                </a:lnTo>
                <a:lnTo>
                  <a:pt x="254857" y="18861"/>
                </a:lnTo>
                <a:lnTo>
                  <a:pt x="225644" y="18924"/>
                </a:lnTo>
                <a:lnTo>
                  <a:pt x="196996" y="18966"/>
                </a:lnTo>
                <a:lnTo>
                  <a:pt x="171547" y="19700"/>
                </a:lnTo>
                <a:lnTo>
                  <a:pt x="148232" y="20894"/>
                </a:lnTo>
                <a:lnTo>
                  <a:pt x="126338" y="22396"/>
                </a:lnTo>
                <a:lnTo>
                  <a:pt x="107509" y="23397"/>
                </a:lnTo>
                <a:lnTo>
                  <a:pt x="90722" y="24064"/>
                </a:lnTo>
                <a:lnTo>
                  <a:pt x="63604" y="24805"/>
                </a:lnTo>
                <a:lnTo>
                  <a:pt x="41110" y="25929"/>
                </a:lnTo>
                <a:lnTo>
                  <a:pt x="32853" y="28693"/>
                </a:lnTo>
                <a:lnTo>
                  <a:pt x="31074" y="29712"/>
                </a:lnTo>
                <a:lnTo>
                  <a:pt x="30594" y="30391"/>
                </a:lnTo>
                <a:lnTo>
                  <a:pt x="30979" y="30844"/>
                </a:lnTo>
                <a:lnTo>
                  <a:pt x="38264" y="34852"/>
                </a:lnTo>
                <a:lnTo>
                  <a:pt x="66214" y="37137"/>
                </a:lnTo>
                <a:lnTo>
                  <a:pt x="82948" y="36753"/>
                </a:lnTo>
                <a:lnTo>
                  <a:pt x="103277" y="35791"/>
                </a:lnTo>
                <a:lnTo>
                  <a:pt x="126001" y="34444"/>
                </a:lnTo>
                <a:lnTo>
                  <a:pt x="152440" y="32135"/>
                </a:lnTo>
                <a:lnTo>
                  <a:pt x="181354" y="29184"/>
                </a:lnTo>
                <a:lnTo>
                  <a:pt x="211919" y="25806"/>
                </a:lnTo>
                <a:lnTo>
                  <a:pt x="244291" y="22847"/>
                </a:lnTo>
                <a:lnTo>
                  <a:pt x="277866" y="20171"/>
                </a:lnTo>
                <a:lnTo>
                  <a:pt x="312244" y="17680"/>
                </a:lnTo>
                <a:lnTo>
                  <a:pt x="346451" y="15315"/>
                </a:lnTo>
                <a:lnTo>
                  <a:pt x="380546" y="13032"/>
                </a:lnTo>
                <a:lnTo>
                  <a:pt x="414564" y="10806"/>
                </a:lnTo>
                <a:lnTo>
                  <a:pt x="446415" y="9320"/>
                </a:lnTo>
                <a:lnTo>
                  <a:pt x="476821" y="8329"/>
                </a:lnTo>
                <a:lnTo>
                  <a:pt x="506264" y="7669"/>
                </a:lnTo>
                <a:lnTo>
                  <a:pt x="531537" y="7229"/>
                </a:lnTo>
                <a:lnTo>
                  <a:pt x="554031" y="6936"/>
                </a:lnTo>
                <a:lnTo>
                  <a:pt x="574670" y="6741"/>
                </a:lnTo>
                <a:lnTo>
                  <a:pt x="599485" y="6524"/>
                </a:lnTo>
                <a:lnTo>
                  <a:pt x="610043" y="6427"/>
                </a:lnTo>
                <a:lnTo>
                  <a:pt x="588286" y="6365"/>
                </a:lnTo>
                <a:lnTo>
                  <a:pt x="574224" y="6360"/>
                </a:lnTo>
                <a:lnTo>
                  <a:pt x="555677" y="5651"/>
                </a:lnTo>
                <a:lnTo>
                  <a:pt x="534140" y="4473"/>
                </a:lnTo>
                <a:lnTo>
                  <a:pt x="510610" y="2982"/>
                </a:lnTo>
                <a:lnTo>
                  <a:pt x="484340" y="2694"/>
                </a:lnTo>
                <a:lnTo>
                  <a:pt x="456243" y="3206"/>
                </a:lnTo>
                <a:lnTo>
                  <a:pt x="426929" y="4254"/>
                </a:lnTo>
                <a:lnTo>
                  <a:pt x="395391" y="5659"/>
                </a:lnTo>
                <a:lnTo>
                  <a:pt x="362372" y="7300"/>
                </a:lnTo>
                <a:lnTo>
                  <a:pt x="328365" y="9099"/>
                </a:lnTo>
                <a:lnTo>
                  <a:pt x="295110" y="11711"/>
                </a:lnTo>
                <a:lnTo>
                  <a:pt x="262356" y="14863"/>
                </a:lnTo>
                <a:lnTo>
                  <a:pt x="229938" y="18375"/>
                </a:lnTo>
                <a:lnTo>
                  <a:pt x="199153" y="22128"/>
                </a:lnTo>
                <a:lnTo>
                  <a:pt x="169457" y="26040"/>
                </a:lnTo>
                <a:lnTo>
                  <a:pt x="140488" y="30061"/>
                </a:lnTo>
                <a:lnTo>
                  <a:pt x="114826" y="34151"/>
                </a:lnTo>
                <a:lnTo>
                  <a:pt x="91367" y="38290"/>
                </a:lnTo>
                <a:lnTo>
                  <a:pt x="69378" y="42460"/>
                </a:lnTo>
                <a:lnTo>
                  <a:pt x="39301" y="48975"/>
                </a:lnTo>
                <a:lnTo>
                  <a:pt x="22406" y="52811"/>
                </a:lnTo>
                <a:lnTo>
                  <a:pt x="19877" y="52846"/>
                </a:lnTo>
                <a:lnTo>
                  <a:pt x="19601" y="52164"/>
                </a:lnTo>
                <a:lnTo>
                  <a:pt x="39439" y="47834"/>
                </a:lnTo>
                <a:lnTo>
                  <a:pt x="66212" y="44073"/>
                </a:lnTo>
                <a:lnTo>
                  <a:pt x="82241" y="42081"/>
                </a:lnTo>
                <a:lnTo>
                  <a:pt x="99278" y="40754"/>
                </a:lnTo>
                <a:lnTo>
                  <a:pt x="116985" y="39869"/>
                </a:lnTo>
                <a:lnTo>
                  <a:pt x="135140" y="39279"/>
                </a:lnTo>
                <a:lnTo>
                  <a:pt x="155004" y="39592"/>
                </a:lnTo>
                <a:lnTo>
                  <a:pt x="176009" y="40506"/>
                </a:lnTo>
                <a:lnTo>
                  <a:pt x="197772" y="41820"/>
                </a:lnTo>
                <a:lnTo>
                  <a:pt x="241300" y="4445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78" name="SMARTInkShape-Group253"/>
          <p:cNvGrpSpPr/>
          <p:nvPr/>
        </p:nvGrpSpPr>
        <p:grpSpPr>
          <a:xfrm>
            <a:off x="3784312" y="5467350"/>
            <a:ext cx="692439" cy="271075"/>
            <a:chOff x="3784312" y="5467350"/>
            <a:chExt cx="692439" cy="271075"/>
          </a:xfrm>
        </p:grpSpPr>
        <p:sp>
          <p:nvSpPr>
            <p:cNvPr id="270" name="SMARTInkShape-1121"/>
            <p:cNvSpPr/>
            <p:nvPr>
              <p:custDataLst>
                <p:tags r:id="rId59"/>
              </p:custDataLst>
            </p:nvPr>
          </p:nvSpPr>
          <p:spPr>
            <a:xfrm>
              <a:off x="3784312" y="5499100"/>
              <a:ext cx="70139" cy="222251"/>
            </a:xfrm>
            <a:custGeom>
              <a:avLst/>
              <a:gdLst/>
              <a:ahLst/>
              <a:cxnLst/>
              <a:rect l="0" t="0" r="0" b="0"/>
              <a:pathLst>
                <a:path w="70139" h="222251">
                  <a:moveTo>
                    <a:pt x="70138" y="0"/>
                  </a:moveTo>
                  <a:lnTo>
                    <a:pt x="70138" y="0"/>
                  </a:lnTo>
                  <a:lnTo>
                    <a:pt x="59293" y="6479"/>
                  </a:lnTo>
                  <a:lnTo>
                    <a:pt x="49090" y="15580"/>
                  </a:lnTo>
                  <a:lnTo>
                    <a:pt x="34817" y="46087"/>
                  </a:lnTo>
                  <a:lnTo>
                    <a:pt x="24101" y="74340"/>
                  </a:lnTo>
                  <a:lnTo>
                    <a:pt x="12988" y="105008"/>
                  </a:lnTo>
                  <a:lnTo>
                    <a:pt x="3346" y="135099"/>
                  </a:lnTo>
                  <a:lnTo>
                    <a:pt x="0" y="161174"/>
                  </a:lnTo>
                  <a:lnTo>
                    <a:pt x="2084" y="191924"/>
                  </a:lnTo>
                  <a:lnTo>
                    <a:pt x="6025" y="205949"/>
                  </a:lnTo>
                  <a:lnTo>
                    <a:pt x="19338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1122"/>
            <p:cNvSpPr/>
            <p:nvPr>
              <p:custDataLst>
                <p:tags r:id="rId60"/>
              </p:custDataLst>
            </p:nvPr>
          </p:nvSpPr>
          <p:spPr>
            <a:xfrm>
              <a:off x="3907072" y="5537200"/>
              <a:ext cx="42629" cy="165101"/>
            </a:xfrm>
            <a:custGeom>
              <a:avLst/>
              <a:gdLst/>
              <a:ahLst/>
              <a:cxnLst/>
              <a:rect l="0" t="0" r="0" b="0"/>
              <a:pathLst>
                <a:path w="42629" h="165101">
                  <a:moveTo>
                    <a:pt x="36278" y="0"/>
                  </a:moveTo>
                  <a:lnTo>
                    <a:pt x="36278" y="0"/>
                  </a:lnTo>
                  <a:lnTo>
                    <a:pt x="20582" y="26367"/>
                  </a:lnTo>
                  <a:lnTo>
                    <a:pt x="7403" y="57436"/>
                  </a:lnTo>
                  <a:lnTo>
                    <a:pt x="2278" y="79149"/>
                  </a:lnTo>
                  <a:lnTo>
                    <a:pt x="0" y="102911"/>
                  </a:lnTo>
                  <a:lnTo>
                    <a:pt x="5460" y="133346"/>
                  </a:lnTo>
                  <a:lnTo>
                    <a:pt x="16015" y="153496"/>
                  </a:lnTo>
                  <a:lnTo>
                    <a:pt x="20653" y="157364"/>
                  </a:lnTo>
                  <a:lnTo>
                    <a:pt x="42628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1123"/>
            <p:cNvSpPr/>
            <p:nvPr>
              <p:custDataLst>
                <p:tags r:id="rId61"/>
              </p:custDataLst>
            </p:nvPr>
          </p:nvSpPr>
          <p:spPr>
            <a:xfrm>
              <a:off x="3886200" y="56070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8838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1124"/>
            <p:cNvSpPr/>
            <p:nvPr>
              <p:custDataLst>
                <p:tags r:id="rId62"/>
              </p:custDataLst>
            </p:nvPr>
          </p:nvSpPr>
          <p:spPr>
            <a:xfrm>
              <a:off x="4014945" y="5670550"/>
              <a:ext cx="34634" cy="67875"/>
            </a:xfrm>
            <a:custGeom>
              <a:avLst/>
              <a:gdLst/>
              <a:ahLst/>
              <a:cxnLst/>
              <a:rect l="0" t="0" r="0" b="0"/>
              <a:pathLst>
                <a:path w="34634" h="67875">
                  <a:moveTo>
                    <a:pt x="30005" y="0"/>
                  </a:moveTo>
                  <a:lnTo>
                    <a:pt x="30005" y="0"/>
                  </a:lnTo>
                  <a:lnTo>
                    <a:pt x="10446" y="20970"/>
                  </a:lnTo>
                  <a:lnTo>
                    <a:pt x="2181" y="38669"/>
                  </a:lnTo>
                  <a:lnTo>
                    <a:pt x="0" y="51053"/>
                  </a:lnTo>
                  <a:lnTo>
                    <a:pt x="829" y="55907"/>
                  </a:lnTo>
                  <a:lnTo>
                    <a:pt x="5514" y="63183"/>
                  </a:lnTo>
                  <a:lnTo>
                    <a:pt x="10418" y="66887"/>
                  </a:lnTo>
                  <a:lnTo>
                    <a:pt x="12714" y="67874"/>
                  </a:lnTo>
                  <a:lnTo>
                    <a:pt x="19028" y="67090"/>
                  </a:lnTo>
                  <a:lnTo>
                    <a:pt x="22687" y="65894"/>
                  </a:lnTo>
                  <a:lnTo>
                    <a:pt x="28634" y="60801"/>
                  </a:lnTo>
                  <a:lnTo>
                    <a:pt x="31207" y="57467"/>
                  </a:lnTo>
                  <a:lnTo>
                    <a:pt x="34067" y="48118"/>
                  </a:lnTo>
                  <a:lnTo>
                    <a:pt x="34633" y="36908"/>
                  </a:lnTo>
                  <a:lnTo>
                    <a:pt x="29247" y="14346"/>
                  </a:lnTo>
                  <a:lnTo>
                    <a:pt x="2365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SMARTInkShape-1125"/>
            <p:cNvSpPr/>
            <p:nvPr>
              <p:custDataLst>
                <p:tags r:id="rId63"/>
              </p:custDataLst>
            </p:nvPr>
          </p:nvSpPr>
          <p:spPr>
            <a:xfrm>
              <a:off x="4083050" y="5511800"/>
              <a:ext cx="39473" cy="184151"/>
            </a:xfrm>
            <a:custGeom>
              <a:avLst/>
              <a:gdLst/>
              <a:ahLst/>
              <a:cxnLst/>
              <a:rect l="0" t="0" r="0" b="0"/>
              <a:pathLst>
                <a:path w="39473" h="1841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7676" y="15580"/>
                  </a:lnTo>
                  <a:lnTo>
                    <a:pt x="29854" y="39346"/>
                  </a:lnTo>
                  <a:lnTo>
                    <a:pt x="39028" y="68729"/>
                  </a:lnTo>
                  <a:lnTo>
                    <a:pt x="39472" y="99778"/>
                  </a:lnTo>
                  <a:lnTo>
                    <a:pt x="38507" y="131321"/>
                  </a:lnTo>
                  <a:lnTo>
                    <a:pt x="34849" y="159638"/>
                  </a:lnTo>
                  <a:lnTo>
                    <a:pt x="3175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1126"/>
            <p:cNvSpPr/>
            <p:nvPr>
              <p:custDataLst>
                <p:tags r:id="rId64"/>
              </p:custDataLst>
            </p:nvPr>
          </p:nvSpPr>
          <p:spPr>
            <a:xfrm>
              <a:off x="4244217" y="5584220"/>
              <a:ext cx="110159" cy="91931"/>
            </a:xfrm>
            <a:custGeom>
              <a:avLst/>
              <a:gdLst/>
              <a:ahLst/>
              <a:cxnLst/>
              <a:rect l="0" t="0" r="0" b="0"/>
              <a:pathLst>
                <a:path w="110159" h="91931">
                  <a:moveTo>
                    <a:pt x="54733" y="10130"/>
                  </a:moveTo>
                  <a:lnTo>
                    <a:pt x="54733" y="10130"/>
                  </a:lnTo>
                  <a:lnTo>
                    <a:pt x="54733" y="6759"/>
                  </a:lnTo>
                  <a:lnTo>
                    <a:pt x="53322" y="5766"/>
                  </a:lnTo>
                  <a:lnTo>
                    <a:pt x="47991" y="4663"/>
                  </a:lnTo>
                  <a:lnTo>
                    <a:pt x="39036" y="9816"/>
                  </a:lnTo>
                  <a:lnTo>
                    <a:pt x="10578" y="40529"/>
                  </a:lnTo>
                  <a:lnTo>
                    <a:pt x="1433" y="52298"/>
                  </a:lnTo>
                  <a:lnTo>
                    <a:pt x="150" y="55175"/>
                  </a:lnTo>
                  <a:lnTo>
                    <a:pt x="0" y="56388"/>
                  </a:lnTo>
                  <a:lnTo>
                    <a:pt x="605" y="56491"/>
                  </a:lnTo>
                  <a:lnTo>
                    <a:pt x="1715" y="55854"/>
                  </a:lnTo>
                  <a:lnTo>
                    <a:pt x="6646" y="48214"/>
                  </a:lnTo>
                  <a:lnTo>
                    <a:pt x="13567" y="23873"/>
                  </a:lnTo>
                  <a:lnTo>
                    <a:pt x="27865" y="6103"/>
                  </a:lnTo>
                  <a:lnTo>
                    <a:pt x="34090" y="1284"/>
                  </a:lnTo>
                  <a:lnTo>
                    <a:pt x="36738" y="0"/>
                  </a:lnTo>
                  <a:lnTo>
                    <a:pt x="43443" y="453"/>
                  </a:lnTo>
                  <a:lnTo>
                    <a:pt x="47206" y="1562"/>
                  </a:lnTo>
                  <a:lnTo>
                    <a:pt x="74464" y="22328"/>
                  </a:lnTo>
                  <a:lnTo>
                    <a:pt x="91153" y="37262"/>
                  </a:lnTo>
                  <a:lnTo>
                    <a:pt x="106064" y="57902"/>
                  </a:lnTo>
                  <a:lnTo>
                    <a:pt x="110158" y="71243"/>
                  </a:lnTo>
                  <a:lnTo>
                    <a:pt x="109322" y="75566"/>
                  </a:lnTo>
                  <a:lnTo>
                    <a:pt x="104630" y="84133"/>
                  </a:lnTo>
                  <a:lnTo>
                    <a:pt x="101403" y="86982"/>
                  </a:lnTo>
                  <a:lnTo>
                    <a:pt x="94055" y="90148"/>
                  </a:lnTo>
                  <a:lnTo>
                    <a:pt x="75242" y="91930"/>
                  </a:lnTo>
                  <a:lnTo>
                    <a:pt x="61731" y="88583"/>
                  </a:lnTo>
                  <a:lnTo>
                    <a:pt x="31829" y="75710"/>
                  </a:lnTo>
                  <a:lnTo>
                    <a:pt x="22983" y="736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1127"/>
            <p:cNvSpPr/>
            <p:nvPr>
              <p:custDataLst>
                <p:tags r:id="rId65"/>
              </p:custDataLst>
            </p:nvPr>
          </p:nvSpPr>
          <p:spPr>
            <a:xfrm>
              <a:off x="4406878" y="5467350"/>
              <a:ext cx="57173" cy="189906"/>
            </a:xfrm>
            <a:custGeom>
              <a:avLst/>
              <a:gdLst/>
              <a:ahLst/>
              <a:cxnLst/>
              <a:rect l="0" t="0" r="0" b="0"/>
              <a:pathLst>
                <a:path w="57173" h="189906">
                  <a:moveTo>
                    <a:pt x="50822" y="0"/>
                  </a:moveTo>
                  <a:lnTo>
                    <a:pt x="50822" y="0"/>
                  </a:lnTo>
                  <a:lnTo>
                    <a:pt x="42033" y="26367"/>
                  </a:lnTo>
                  <a:lnTo>
                    <a:pt x="34921" y="47703"/>
                  </a:lnTo>
                  <a:lnTo>
                    <a:pt x="27057" y="71295"/>
                  </a:lnTo>
                  <a:lnTo>
                    <a:pt x="16977" y="97774"/>
                  </a:lnTo>
                  <a:lnTo>
                    <a:pt x="6852" y="124594"/>
                  </a:lnTo>
                  <a:lnTo>
                    <a:pt x="0" y="148273"/>
                  </a:lnTo>
                  <a:lnTo>
                    <a:pt x="247" y="164912"/>
                  </a:lnTo>
                  <a:lnTo>
                    <a:pt x="2289" y="171324"/>
                  </a:lnTo>
                  <a:lnTo>
                    <a:pt x="5767" y="176306"/>
                  </a:lnTo>
                  <a:lnTo>
                    <a:pt x="15275" y="183721"/>
                  </a:lnTo>
                  <a:lnTo>
                    <a:pt x="32529" y="188492"/>
                  </a:lnTo>
                  <a:lnTo>
                    <a:pt x="47675" y="189905"/>
                  </a:lnTo>
                  <a:lnTo>
                    <a:pt x="50841" y="188692"/>
                  </a:lnTo>
                  <a:lnTo>
                    <a:pt x="52951" y="186472"/>
                  </a:lnTo>
                  <a:lnTo>
                    <a:pt x="57172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1128"/>
            <p:cNvSpPr/>
            <p:nvPr>
              <p:custDataLst>
                <p:tags r:id="rId66"/>
              </p:custDataLst>
            </p:nvPr>
          </p:nvSpPr>
          <p:spPr>
            <a:xfrm>
              <a:off x="4381500" y="55689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9886" y="6350"/>
                  </a:lnTo>
                  <a:lnTo>
                    <a:pt x="61146" y="198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2" name="SMARTInkShape-Group254"/>
          <p:cNvGrpSpPr/>
          <p:nvPr/>
        </p:nvGrpSpPr>
        <p:grpSpPr>
          <a:xfrm>
            <a:off x="3619500" y="5524500"/>
            <a:ext cx="103985" cy="170678"/>
            <a:chOff x="3619500" y="5524500"/>
            <a:chExt cx="103985" cy="170678"/>
          </a:xfrm>
        </p:grpSpPr>
        <p:sp>
          <p:nvSpPr>
            <p:cNvPr id="279" name="SMARTInkShape-1129"/>
            <p:cNvSpPr/>
            <p:nvPr>
              <p:custDataLst>
                <p:tags r:id="rId56"/>
              </p:custDataLst>
            </p:nvPr>
          </p:nvSpPr>
          <p:spPr>
            <a:xfrm>
              <a:off x="3619500" y="5613400"/>
              <a:ext cx="103985" cy="81778"/>
            </a:xfrm>
            <a:custGeom>
              <a:avLst/>
              <a:gdLst/>
              <a:ahLst/>
              <a:cxnLst/>
              <a:rect l="0" t="0" r="0" b="0"/>
              <a:pathLst>
                <a:path w="103985" h="81778">
                  <a:moveTo>
                    <a:pt x="0" y="0"/>
                  </a:moveTo>
                  <a:lnTo>
                    <a:pt x="0" y="0"/>
                  </a:lnTo>
                  <a:lnTo>
                    <a:pt x="0" y="10113"/>
                  </a:lnTo>
                  <a:lnTo>
                    <a:pt x="6742" y="26515"/>
                  </a:lnTo>
                  <a:lnTo>
                    <a:pt x="30757" y="55415"/>
                  </a:lnTo>
                  <a:lnTo>
                    <a:pt x="51858" y="73740"/>
                  </a:lnTo>
                  <a:lnTo>
                    <a:pt x="62089" y="78635"/>
                  </a:lnTo>
                  <a:lnTo>
                    <a:pt x="83526" y="81777"/>
                  </a:lnTo>
                  <a:lnTo>
                    <a:pt x="91921" y="80325"/>
                  </a:lnTo>
                  <a:lnTo>
                    <a:pt x="100614" y="75540"/>
                  </a:lnTo>
                  <a:lnTo>
                    <a:pt x="103059" y="73644"/>
                  </a:lnTo>
                  <a:lnTo>
                    <a:pt x="103984" y="70968"/>
                  </a:lnTo>
                  <a:lnTo>
                    <a:pt x="10160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1130"/>
            <p:cNvSpPr/>
            <p:nvPr>
              <p:custDataLst>
                <p:tags r:id="rId57"/>
              </p:custDataLst>
            </p:nvPr>
          </p:nvSpPr>
          <p:spPr>
            <a:xfrm>
              <a:off x="3619500" y="5594350"/>
              <a:ext cx="95251" cy="88901"/>
            </a:xfrm>
            <a:custGeom>
              <a:avLst/>
              <a:gdLst/>
              <a:ahLst/>
              <a:cxnLst/>
              <a:rect l="0" t="0" r="0" b="0"/>
              <a:pathLst>
                <a:path w="95251" h="88901">
                  <a:moveTo>
                    <a:pt x="0" y="88900"/>
                  </a:moveTo>
                  <a:lnTo>
                    <a:pt x="0" y="88900"/>
                  </a:lnTo>
                  <a:lnTo>
                    <a:pt x="0" y="82158"/>
                  </a:lnTo>
                  <a:lnTo>
                    <a:pt x="5645" y="75085"/>
                  </a:lnTo>
                  <a:lnTo>
                    <a:pt x="33199" y="54181"/>
                  </a:lnTo>
                  <a:lnTo>
                    <a:pt x="62323" y="3116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1131"/>
            <p:cNvSpPr/>
            <p:nvPr>
              <p:custDataLst>
                <p:tags r:id="rId58"/>
              </p:custDataLst>
            </p:nvPr>
          </p:nvSpPr>
          <p:spPr>
            <a:xfrm>
              <a:off x="3663950" y="5524500"/>
              <a:ext cx="3659" cy="6351"/>
            </a:xfrm>
            <a:custGeom>
              <a:avLst/>
              <a:gdLst/>
              <a:ahLst/>
              <a:cxnLst/>
              <a:rect l="0" t="0" r="0" b="0"/>
              <a:pathLst>
                <a:path w="3659" h="6351">
                  <a:moveTo>
                    <a:pt x="0" y="6350"/>
                  </a:moveTo>
                  <a:lnTo>
                    <a:pt x="0" y="6350"/>
                  </a:lnTo>
                  <a:lnTo>
                    <a:pt x="3658" y="6350"/>
                  </a:lnTo>
                  <a:lnTo>
                    <a:pt x="621" y="6350"/>
                  </a:lnTo>
                  <a:lnTo>
                    <a:pt x="11" y="17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8" name="SMARTInkShape-Group255"/>
          <p:cNvGrpSpPr/>
          <p:nvPr/>
        </p:nvGrpSpPr>
        <p:grpSpPr>
          <a:xfrm>
            <a:off x="2978150" y="5607050"/>
            <a:ext cx="457201" cy="167063"/>
            <a:chOff x="2978150" y="5607050"/>
            <a:chExt cx="457201" cy="167063"/>
          </a:xfrm>
        </p:grpSpPr>
        <p:sp>
          <p:nvSpPr>
            <p:cNvPr id="283" name="SMARTInkShape-1132"/>
            <p:cNvSpPr/>
            <p:nvPr>
              <p:custDataLst>
                <p:tags r:id="rId51"/>
              </p:custDataLst>
            </p:nvPr>
          </p:nvSpPr>
          <p:spPr>
            <a:xfrm>
              <a:off x="3367527" y="5619750"/>
              <a:ext cx="17024" cy="76201"/>
            </a:xfrm>
            <a:custGeom>
              <a:avLst/>
              <a:gdLst/>
              <a:ahLst/>
              <a:cxnLst/>
              <a:rect l="0" t="0" r="0" b="0"/>
              <a:pathLst>
                <a:path w="17024" h="76201">
                  <a:moveTo>
                    <a:pt x="17023" y="0"/>
                  </a:moveTo>
                  <a:lnTo>
                    <a:pt x="17023" y="0"/>
                  </a:lnTo>
                  <a:lnTo>
                    <a:pt x="4814" y="26515"/>
                  </a:lnTo>
                  <a:lnTo>
                    <a:pt x="0" y="44780"/>
                  </a:lnTo>
                  <a:lnTo>
                    <a:pt x="755" y="55414"/>
                  </a:lnTo>
                  <a:lnTo>
                    <a:pt x="3443" y="64139"/>
                  </a:lnTo>
                  <a:lnTo>
                    <a:pt x="10673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1133"/>
            <p:cNvSpPr/>
            <p:nvPr>
              <p:custDataLst>
                <p:tags r:id="rId52"/>
              </p:custDataLst>
            </p:nvPr>
          </p:nvSpPr>
          <p:spPr>
            <a:xfrm>
              <a:off x="3327400" y="5645150"/>
              <a:ext cx="107951" cy="1"/>
            </a:xfrm>
            <a:custGeom>
              <a:avLst/>
              <a:gdLst/>
              <a:ahLst/>
              <a:cxnLst/>
              <a:rect l="0" t="0" r="0" b="0"/>
              <a:pathLst>
                <a:path w="107951" h="1">
                  <a:moveTo>
                    <a:pt x="0" y="0"/>
                  </a:moveTo>
                  <a:lnTo>
                    <a:pt x="0" y="0"/>
                  </a:lnTo>
                  <a:lnTo>
                    <a:pt x="27790" y="0"/>
                  </a:lnTo>
                  <a:lnTo>
                    <a:pt x="52998" y="0"/>
                  </a:lnTo>
                  <a:lnTo>
                    <a:pt x="84683" y="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1134"/>
            <p:cNvSpPr/>
            <p:nvPr>
              <p:custDataLst>
                <p:tags r:id="rId53"/>
              </p:custDataLst>
            </p:nvPr>
          </p:nvSpPr>
          <p:spPr>
            <a:xfrm>
              <a:off x="3144130" y="5702300"/>
              <a:ext cx="41105" cy="71813"/>
            </a:xfrm>
            <a:custGeom>
              <a:avLst/>
              <a:gdLst/>
              <a:ahLst/>
              <a:cxnLst/>
              <a:rect l="0" t="0" r="0" b="0"/>
              <a:pathLst>
                <a:path w="41105" h="71813">
                  <a:moveTo>
                    <a:pt x="5470" y="19050"/>
                  </a:moveTo>
                  <a:lnTo>
                    <a:pt x="5470" y="19050"/>
                  </a:lnTo>
                  <a:lnTo>
                    <a:pt x="2099" y="22421"/>
                  </a:lnTo>
                  <a:lnTo>
                    <a:pt x="3" y="34630"/>
                  </a:lnTo>
                  <a:lnTo>
                    <a:pt x="0" y="52649"/>
                  </a:lnTo>
                  <a:lnTo>
                    <a:pt x="2569" y="61264"/>
                  </a:lnTo>
                  <a:lnTo>
                    <a:pt x="7943" y="67914"/>
                  </a:lnTo>
                  <a:lnTo>
                    <a:pt x="11352" y="70677"/>
                  </a:lnTo>
                  <a:lnTo>
                    <a:pt x="15036" y="71812"/>
                  </a:lnTo>
                  <a:lnTo>
                    <a:pt x="22892" y="71193"/>
                  </a:lnTo>
                  <a:lnTo>
                    <a:pt x="35248" y="66877"/>
                  </a:lnTo>
                  <a:lnTo>
                    <a:pt x="38022" y="63635"/>
                  </a:lnTo>
                  <a:lnTo>
                    <a:pt x="41104" y="54387"/>
                  </a:lnTo>
                  <a:lnTo>
                    <a:pt x="40593" y="45103"/>
                  </a:lnTo>
                  <a:lnTo>
                    <a:pt x="37308" y="35568"/>
                  </a:lnTo>
                  <a:lnTo>
                    <a:pt x="27525" y="19710"/>
                  </a:lnTo>
                  <a:lnTo>
                    <a:pt x="54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1135"/>
            <p:cNvSpPr/>
            <p:nvPr>
              <p:custDataLst>
                <p:tags r:id="rId54"/>
              </p:custDataLst>
            </p:nvPr>
          </p:nvSpPr>
          <p:spPr>
            <a:xfrm>
              <a:off x="2979033" y="5645150"/>
              <a:ext cx="81668" cy="69851"/>
            </a:xfrm>
            <a:custGeom>
              <a:avLst/>
              <a:gdLst/>
              <a:ahLst/>
              <a:cxnLst/>
              <a:rect l="0" t="0" r="0" b="0"/>
              <a:pathLst>
                <a:path w="81668" h="69851">
                  <a:moveTo>
                    <a:pt x="5467" y="69850"/>
                  </a:moveTo>
                  <a:lnTo>
                    <a:pt x="5467" y="69850"/>
                  </a:lnTo>
                  <a:lnTo>
                    <a:pt x="0" y="69850"/>
                  </a:lnTo>
                  <a:lnTo>
                    <a:pt x="2750" y="63108"/>
                  </a:lnTo>
                  <a:lnTo>
                    <a:pt x="20139" y="43824"/>
                  </a:lnTo>
                  <a:lnTo>
                    <a:pt x="45838" y="23813"/>
                  </a:lnTo>
                  <a:lnTo>
                    <a:pt x="816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1136"/>
            <p:cNvSpPr/>
            <p:nvPr>
              <p:custDataLst>
                <p:tags r:id="rId55"/>
              </p:custDataLst>
            </p:nvPr>
          </p:nvSpPr>
          <p:spPr>
            <a:xfrm>
              <a:off x="2978150" y="5607050"/>
              <a:ext cx="105329" cy="126137"/>
            </a:xfrm>
            <a:custGeom>
              <a:avLst/>
              <a:gdLst/>
              <a:ahLst/>
              <a:cxnLst/>
              <a:rect l="0" t="0" r="0" b="0"/>
              <a:pathLst>
                <a:path w="105329" h="126137">
                  <a:moveTo>
                    <a:pt x="0" y="0"/>
                  </a:moveTo>
                  <a:lnTo>
                    <a:pt x="0" y="0"/>
                  </a:lnTo>
                  <a:lnTo>
                    <a:pt x="6907" y="24485"/>
                  </a:lnTo>
                  <a:lnTo>
                    <a:pt x="12865" y="50529"/>
                  </a:lnTo>
                  <a:lnTo>
                    <a:pt x="18418" y="66907"/>
                  </a:lnTo>
                  <a:lnTo>
                    <a:pt x="39230" y="94669"/>
                  </a:lnTo>
                  <a:lnTo>
                    <a:pt x="63723" y="117164"/>
                  </a:lnTo>
                  <a:lnTo>
                    <a:pt x="76299" y="122628"/>
                  </a:lnTo>
                  <a:lnTo>
                    <a:pt x="98249" y="126136"/>
                  </a:lnTo>
                  <a:lnTo>
                    <a:pt x="101482" y="125719"/>
                  </a:lnTo>
                  <a:lnTo>
                    <a:pt x="103638" y="124734"/>
                  </a:lnTo>
                  <a:lnTo>
                    <a:pt x="105075" y="123373"/>
                  </a:lnTo>
                  <a:lnTo>
                    <a:pt x="105328" y="121055"/>
                  </a:lnTo>
                  <a:lnTo>
                    <a:pt x="1016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1" name="SMARTInkShape-Group256"/>
          <p:cNvGrpSpPr/>
          <p:nvPr/>
        </p:nvGrpSpPr>
        <p:grpSpPr>
          <a:xfrm>
            <a:off x="2686050" y="5660829"/>
            <a:ext cx="76201" cy="41472"/>
            <a:chOff x="2686050" y="5660829"/>
            <a:chExt cx="76201" cy="41472"/>
          </a:xfrm>
        </p:grpSpPr>
        <p:sp>
          <p:nvSpPr>
            <p:cNvPr id="289" name="SMARTInkShape-1137"/>
            <p:cNvSpPr/>
            <p:nvPr>
              <p:custDataLst>
                <p:tags r:id="rId49"/>
              </p:custDataLst>
            </p:nvPr>
          </p:nvSpPr>
          <p:spPr>
            <a:xfrm>
              <a:off x="2686050" y="56959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2603" y="5467"/>
                  </a:lnTo>
                  <a:lnTo>
                    <a:pt x="61731" y="6234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1138"/>
            <p:cNvSpPr/>
            <p:nvPr>
              <p:custDataLst>
                <p:tags r:id="rId50"/>
              </p:custDataLst>
            </p:nvPr>
          </p:nvSpPr>
          <p:spPr>
            <a:xfrm>
              <a:off x="2686050" y="5660829"/>
              <a:ext cx="76201" cy="9722"/>
            </a:xfrm>
            <a:custGeom>
              <a:avLst/>
              <a:gdLst/>
              <a:ahLst/>
              <a:cxnLst/>
              <a:rect l="0" t="0" r="0" b="0"/>
              <a:pathLst>
                <a:path w="76201" h="972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3815" y="227"/>
                  </a:lnTo>
                  <a:lnTo>
                    <a:pt x="40079" y="8121"/>
                  </a:lnTo>
                  <a:lnTo>
                    <a:pt x="7620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5" name="SMARTInkShape-Group257"/>
          <p:cNvGrpSpPr/>
          <p:nvPr/>
        </p:nvGrpSpPr>
        <p:grpSpPr>
          <a:xfrm>
            <a:off x="2299583" y="5626100"/>
            <a:ext cx="236666" cy="203201"/>
            <a:chOff x="2299583" y="5626100"/>
            <a:chExt cx="236666" cy="203201"/>
          </a:xfrm>
        </p:grpSpPr>
        <p:sp>
          <p:nvSpPr>
            <p:cNvPr id="292" name="SMARTInkShape-1139"/>
            <p:cNvSpPr/>
            <p:nvPr>
              <p:custDataLst>
                <p:tags r:id="rId46"/>
              </p:custDataLst>
            </p:nvPr>
          </p:nvSpPr>
          <p:spPr>
            <a:xfrm>
              <a:off x="2489200" y="5738930"/>
              <a:ext cx="47049" cy="90371"/>
            </a:xfrm>
            <a:custGeom>
              <a:avLst/>
              <a:gdLst/>
              <a:ahLst/>
              <a:cxnLst/>
              <a:rect l="0" t="0" r="0" b="0"/>
              <a:pathLst>
                <a:path w="47049" h="90371">
                  <a:moveTo>
                    <a:pt x="0" y="71320"/>
                  </a:moveTo>
                  <a:lnTo>
                    <a:pt x="0" y="71320"/>
                  </a:lnTo>
                  <a:lnTo>
                    <a:pt x="3371" y="67949"/>
                  </a:lnTo>
                  <a:lnTo>
                    <a:pt x="14747" y="39614"/>
                  </a:lnTo>
                  <a:lnTo>
                    <a:pt x="33431" y="9237"/>
                  </a:lnTo>
                  <a:lnTo>
                    <a:pt x="39082" y="1865"/>
                  </a:lnTo>
                  <a:lnTo>
                    <a:pt x="41577" y="322"/>
                  </a:lnTo>
                  <a:lnTo>
                    <a:pt x="43946" y="0"/>
                  </a:lnTo>
                  <a:lnTo>
                    <a:pt x="46231" y="489"/>
                  </a:lnTo>
                  <a:lnTo>
                    <a:pt x="47048" y="2933"/>
                  </a:lnTo>
                  <a:lnTo>
                    <a:pt x="44932" y="31270"/>
                  </a:lnTo>
                  <a:lnTo>
                    <a:pt x="44545" y="61893"/>
                  </a:lnTo>
                  <a:lnTo>
                    <a:pt x="44450" y="903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1140"/>
            <p:cNvSpPr/>
            <p:nvPr>
              <p:custDataLst>
                <p:tags r:id="rId47"/>
              </p:custDataLst>
            </p:nvPr>
          </p:nvSpPr>
          <p:spPr>
            <a:xfrm>
              <a:off x="2299583" y="5657850"/>
              <a:ext cx="107068" cy="107951"/>
            </a:xfrm>
            <a:custGeom>
              <a:avLst/>
              <a:gdLst/>
              <a:ahLst/>
              <a:cxnLst/>
              <a:rect l="0" t="0" r="0" b="0"/>
              <a:pathLst>
                <a:path w="107068" h="107951">
                  <a:moveTo>
                    <a:pt x="5467" y="107950"/>
                  </a:moveTo>
                  <a:lnTo>
                    <a:pt x="5467" y="107950"/>
                  </a:lnTo>
                  <a:lnTo>
                    <a:pt x="0" y="107950"/>
                  </a:lnTo>
                  <a:lnTo>
                    <a:pt x="6120" y="97837"/>
                  </a:lnTo>
                  <a:lnTo>
                    <a:pt x="36815" y="69354"/>
                  </a:lnTo>
                  <a:lnTo>
                    <a:pt x="65909" y="44352"/>
                  </a:lnTo>
                  <a:lnTo>
                    <a:pt x="93407" y="17713"/>
                  </a:lnTo>
                  <a:lnTo>
                    <a:pt x="1070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1141"/>
            <p:cNvSpPr/>
            <p:nvPr>
              <p:custDataLst>
                <p:tags r:id="rId48"/>
              </p:custDataLst>
            </p:nvPr>
          </p:nvSpPr>
          <p:spPr>
            <a:xfrm>
              <a:off x="2317750" y="5626100"/>
              <a:ext cx="120651" cy="145937"/>
            </a:xfrm>
            <a:custGeom>
              <a:avLst/>
              <a:gdLst/>
              <a:ahLst/>
              <a:cxnLst/>
              <a:rect l="0" t="0" r="0" b="0"/>
              <a:pathLst>
                <a:path w="120651" h="145937">
                  <a:moveTo>
                    <a:pt x="0" y="0"/>
                  </a:moveTo>
                  <a:lnTo>
                    <a:pt x="0" y="0"/>
                  </a:lnTo>
                  <a:lnTo>
                    <a:pt x="706" y="6481"/>
                  </a:lnTo>
                  <a:lnTo>
                    <a:pt x="6908" y="30443"/>
                  </a:lnTo>
                  <a:lnTo>
                    <a:pt x="12865" y="58644"/>
                  </a:lnTo>
                  <a:lnTo>
                    <a:pt x="22862" y="89343"/>
                  </a:lnTo>
                  <a:lnTo>
                    <a:pt x="34150" y="108851"/>
                  </a:lnTo>
                  <a:lnTo>
                    <a:pt x="62511" y="136742"/>
                  </a:lnTo>
                  <a:lnTo>
                    <a:pt x="69191" y="141961"/>
                  </a:lnTo>
                  <a:lnTo>
                    <a:pt x="75760" y="144735"/>
                  </a:lnTo>
                  <a:lnTo>
                    <a:pt x="88705" y="145936"/>
                  </a:lnTo>
                  <a:lnTo>
                    <a:pt x="104521" y="142645"/>
                  </a:lnTo>
                  <a:lnTo>
                    <a:pt x="111835" y="137246"/>
                  </a:lnTo>
                  <a:lnTo>
                    <a:pt x="12065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9" name="SMARTInkShape-Group258"/>
          <p:cNvGrpSpPr/>
          <p:nvPr/>
        </p:nvGrpSpPr>
        <p:grpSpPr>
          <a:xfrm>
            <a:off x="756533" y="4025900"/>
            <a:ext cx="168082" cy="136061"/>
            <a:chOff x="756533" y="4025900"/>
            <a:chExt cx="168082" cy="136061"/>
          </a:xfrm>
        </p:grpSpPr>
        <p:sp>
          <p:nvSpPr>
            <p:cNvPr id="296" name="SMARTInkShape-1142"/>
            <p:cNvSpPr/>
            <p:nvPr>
              <p:custDataLst>
                <p:tags r:id="rId43"/>
              </p:custDataLst>
            </p:nvPr>
          </p:nvSpPr>
          <p:spPr>
            <a:xfrm>
              <a:off x="877783" y="4108450"/>
              <a:ext cx="46832" cy="53511"/>
            </a:xfrm>
            <a:custGeom>
              <a:avLst/>
              <a:gdLst/>
              <a:ahLst/>
              <a:cxnLst/>
              <a:rect l="0" t="0" r="0" b="0"/>
              <a:pathLst>
                <a:path w="46832" h="53511">
                  <a:moveTo>
                    <a:pt x="23917" y="6350"/>
                  </a:moveTo>
                  <a:lnTo>
                    <a:pt x="23917" y="6350"/>
                  </a:lnTo>
                  <a:lnTo>
                    <a:pt x="20546" y="6350"/>
                  </a:lnTo>
                  <a:lnTo>
                    <a:pt x="11708" y="13092"/>
                  </a:lnTo>
                  <a:lnTo>
                    <a:pt x="3523" y="27398"/>
                  </a:lnTo>
                  <a:lnTo>
                    <a:pt x="0" y="38300"/>
                  </a:lnTo>
                  <a:lnTo>
                    <a:pt x="917" y="41056"/>
                  </a:lnTo>
                  <a:lnTo>
                    <a:pt x="5699" y="45998"/>
                  </a:lnTo>
                  <a:lnTo>
                    <a:pt x="16324" y="52748"/>
                  </a:lnTo>
                  <a:lnTo>
                    <a:pt x="20266" y="53510"/>
                  </a:lnTo>
                  <a:lnTo>
                    <a:pt x="28409" y="52474"/>
                  </a:lnTo>
                  <a:lnTo>
                    <a:pt x="36732" y="45900"/>
                  </a:lnTo>
                  <a:lnTo>
                    <a:pt x="43724" y="36628"/>
                  </a:lnTo>
                  <a:lnTo>
                    <a:pt x="46831" y="27803"/>
                  </a:lnTo>
                  <a:lnTo>
                    <a:pt x="44449" y="17295"/>
                  </a:lnTo>
                  <a:lnTo>
                    <a:pt x="41839" y="11530"/>
                  </a:lnTo>
                  <a:lnTo>
                    <a:pt x="38687" y="7687"/>
                  </a:lnTo>
                  <a:lnTo>
                    <a:pt x="239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1143"/>
            <p:cNvSpPr/>
            <p:nvPr>
              <p:custDataLst>
                <p:tags r:id="rId44"/>
              </p:custDataLst>
            </p:nvPr>
          </p:nvSpPr>
          <p:spPr>
            <a:xfrm>
              <a:off x="756533" y="4032250"/>
              <a:ext cx="81668" cy="95251"/>
            </a:xfrm>
            <a:custGeom>
              <a:avLst/>
              <a:gdLst/>
              <a:ahLst/>
              <a:cxnLst/>
              <a:rect l="0" t="0" r="0" b="0"/>
              <a:pathLst>
                <a:path w="81668" h="95251">
                  <a:moveTo>
                    <a:pt x="5467" y="95250"/>
                  </a:moveTo>
                  <a:lnTo>
                    <a:pt x="5467" y="95250"/>
                  </a:lnTo>
                  <a:lnTo>
                    <a:pt x="0" y="95250"/>
                  </a:lnTo>
                  <a:lnTo>
                    <a:pt x="2750" y="88508"/>
                  </a:lnTo>
                  <a:lnTo>
                    <a:pt x="23950" y="62612"/>
                  </a:lnTo>
                  <a:lnTo>
                    <a:pt x="38931" y="46069"/>
                  </a:lnTo>
                  <a:lnTo>
                    <a:pt x="64123" y="19132"/>
                  </a:lnTo>
                  <a:lnTo>
                    <a:pt x="816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1144"/>
            <p:cNvSpPr/>
            <p:nvPr>
              <p:custDataLst>
                <p:tags r:id="rId45"/>
              </p:custDataLst>
            </p:nvPr>
          </p:nvSpPr>
          <p:spPr>
            <a:xfrm>
              <a:off x="763144" y="4025900"/>
              <a:ext cx="87757" cy="106309"/>
            </a:xfrm>
            <a:custGeom>
              <a:avLst/>
              <a:gdLst/>
              <a:ahLst/>
              <a:cxnLst/>
              <a:rect l="0" t="0" r="0" b="0"/>
              <a:pathLst>
                <a:path w="87757" h="106309">
                  <a:moveTo>
                    <a:pt x="11556" y="0"/>
                  </a:moveTo>
                  <a:lnTo>
                    <a:pt x="11556" y="0"/>
                  </a:lnTo>
                  <a:lnTo>
                    <a:pt x="8185" y="0"/>
                  </a:lnTo>
                  <a:lnTo>
                    <a:pt x="4649" y="5644"/>
                  </a:lnTo>
                  <a:lnTo>
                    <a:pt x="1431" y="15208"/>
                  </a:lnTo>
                  <a:lnTo>
                    <a:pt x="0" y="26515"/>
                  </a:lnTo>
                  <a:lnTo>
                    <a:pt x="5937" y="48151"/>
                  </a:lnTo>
                  <a:lnTo>
                    <a:pt x="14703" y="60441"/>
                  </a:lnTo>
                  <a:lnTo>
                    <a:pt x="43025" y="88631"/>
                  </a:lnTo>
                  <a:lnTo>
                    <a:pt x="56813" y="102409"/>
                  </a:lnTo>
                  <a:lnTo>
                    <a:pt x="63655" y="105487"/>
                  </a:lnTo>
                  <a:lnTo>
                    <a:pt x="67456" y="106308"/>
                  </a:lnTo>
                  <a:lnTo>
                    <a:pt x="71400" y="105444"/>
                  </a:lnTo>
                  <a:lnTo>
                    <a:pt x="8775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7" name="SMARTInkShape-Group259"/>
          <p:cNvGrpSpPr/>
          <p:nvPr/>
        </p:nvGrpSpPr>
        <p:grpSpPr>
          <a:xfrm>
            <a:off x="1136650" y="4064000"/>
            <a:ext cx="882651" cy="31751"/>
            <a:chOff x="1136650" y="4064000"/>
            <a:chExt cx="882651" cy="31751"/>
          </a:xfrm>
        </p:grpSpPr>
        <p:sp>
          <p:nvSpPr>
            <p:cNvPr id="300" name="SMARTInkShape-1145"/>
            <p:cNvSpPr/>
            <p:nvPr>
              <p:custDataLst>
                <p:tags r:id="rId36"/>
              </p:custDataLst>
            </p:nvPr>
          </p:nvSpPr>
          <p:spPr>
            <a:xfrm>
              <a:off x="1136650" y="40894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136" y="5467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SMARTInkShape-1146"/>
            <p:cNvSpPr/>
            <p:nvPr>
              <p:custDataLst>
                <p:tags r:id="rId37"/>
              </p:custDataLst>
            </p:nvPr>
          </p:nvSpPr>
          <p:spPr>
            <a:xfrm>
              <a:off x="1301750" y="408940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SMARTInkShape-1147"/>
            <p:cNvSpPr/>
            <p:nvPr>
              <p:custDataLst>
                <p:tags r:id="rId38"/>
              </p:custDataLst>
            </p:nvPr>
          </p:nvSpPr>
          <p:spPr>
            <a:xfrm>
              <a:off x="1428750" y="4089400"/>
              <a:ext cx="31751" cy="1"/>
            </a:xfrm>
            <a:custGeom>
              <a:avLst/>
              <a:gdLst/>
              <a:ahLst/>
              <a:cxnLst/>
              <a:rect l="0" t="0" r="0" b="0"/>
              <a:pathLst>
                <a:path w="31751" h="1">
                  <a:moveTo>
                    <a:pt x="0" y="0"/>
                  </a:moveTo>
                  <a:lnTo>
                    <a:pt x="0" y="0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SMARTInkShape-1148"/>
            <p:cNvSpPr/>
            <p:nvPr>
              <p:custDataLst>
                <p:tags r:id="rId39"/>
              </p:custDataLst>
            </p:nvPr>
          </p:nvSpPr>
          <p:spPr>
            <a:xfrm>
              <a:off x="1562100" y="4070350"/>
              <a:ext cx="19051" cy="6351"/>
            </a:xfrm>
            <a:custGeom>
              <a:avLst/>
              <a:gdLst/>
              <a:ahLst/>
              <a:cxnLst/>
              <a:rect l="0" t="0" r="0" b="0"/>
              <a:pathLst>
                <a:path w="190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SMARTInkShape-1149"/>
            <p:cNvSpPr/>
            <p:nvPr>
              <p:custDataLst>
                <p:tags r:id="rId40"/>
              </p:custDataLst>
            </p:nvPr>
          </p:nvSpPr>
          <p:spPr>
            <a:xfrm>
              <a:off x="1701800" y="4070350"/>
              <a:ext cx="31751" cy="6351"/>
            </a:xfrm>
            <a:custGeom>
              <a:avLst/>
              <a:gdLst/>
              <a:ahLst/>
              <a:cxnLst/>
              <a:rect l="0" t="0" r="0" b="0"/>
              <a:pathLst>
                <a:path w="317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6" y="1986"/>
                  </a:lnTo>
                  <a:lnTo>
                    <a:pt x="1881" y="1324"/>
                  </a:lnTo>
                  <a:lnTo>
                    <a:pt x="8838" y="261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SMARTInkShape-1150"/>
            <p:cNvSpPr/>
            <p:nvPr>
              <p:custDataLst>
                <p:tags r:id="rId41"/>
              </p:custDataLst>
            </p:nvPr>
          </p:nvSpPr>
          <p:spPr>
            <a:xfrm>
              <a:off x="1873250" y="40703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5748" y="6350"/>
                  </a:lnTo>
                  <a:lnTo>
                    <a:pt x="56491" y="564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1151"/>
            <p:cNvSpPr/>
            <p:nvPr>
              <p:custDataLst>
                <p:tags r:id="rId42"/>
              </p:custDataLst>
            </p:nvPr>
          </p:nvSpPr>
          <p:spPr>
            <a:xfrm>
              <a:off x="2000250" y="4064000"/>
              <a:ext cx="19051" cy="1"/>
            </a:xfrm>
            <a:custGeom>
              <a:avLst/>
              <a:gdLst/>
              <a:ahLst/>
              <a:cxnLst/>
              <a:rect l="0" t="0" r="0" b="0"/>
              <a:pathLst>
                <a:path w="19051" h="1">
                  <a:moveTo>
                    <a:pt x="0" y="0"/>
                  </a:move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6" name="SMARTInkShape-Group260"/>
          <p:cNvGrpSpPr/>
          <p:nvPr/>
        </p:nvGrpSpPr>
        <p:grpSpPr>
          <a:xfrm>
            <a:off x="1994783" y="4064470"/>
            <a:ext cx="185284" cy="934748"/>
            <a:chOff x="1994783" y="4064470"/>
            <a:chExt cx="185284" cy="934748"/>
          </a:xfrm>
        </p:grpSpPr>
        <p:sp>
          <p:nvSpPr>
            <p:cNvPr id="308" name="SMARTInkShape-1152"/>
            <p:cNvSpPr/>
            <p:nvPr>
              <p:custDataLst>
                <p:tags r:id="rId28"/>
              </p:custDataLst>
            </p:nvPr>
          </p:nvSpPr>
          <p:spPr>
            <a:xfrm>
              <a:off x="2083448" y="4064470"/>
              <a:ext cx="48811" cy="42445"/>
            </a:xfrm>
            <a:custGeom>
              <a:avLst/>
              <a:gdLst/>
              <a:ahLst/>
              <a:cxnLst/>
              <a:rect l="0" t="0" r="0" b="0"/>
              <a:pathLst>
                <a:path w="48811" h="42445">
                  <a:moveTo>
                    <a:pt x="31102" y="5880"/>
                  </a:moveTo>
                  <a:lnTo>
                    <a:pt x="31102" y="5880"/>
                  </a:lnTo>
                  <a:lnTo>
                    <a:pt x="27731" y="5880"/>
                  </a:lnTo>
                  <a:lnTo>
                    <a:pt x="24195" y="7761"/>
                  </a:lnTo>
                  <a:lnTo>
                    <a:pt x="20271" y="10244"/>
                  </a:lnTo>
                  <a:lnTo>
                    <a:pt x="14095" y="12347"/>
                  </a:lnTo>
                  <a:lnTo>
                    <a:pt x="9903" y="15340"/>
                  </a:lnTo>
                  <a:lnTo>
                    <a:pt x="7569" y="19021"/>
                  </a:lnTo>
                  <a:lnTo>
                    <a:pt x="6947" y="20991"/>
                  </a:lnTo>
                  <a:lnTo>
                    <a:pt x="7237" y="23009"/>
                  </a:lnTo>
                  <a:lnTo>
                    <a:pt x="10892" y="31319"/>
                  </a:lnTo>
                  <a:lnTo>
                    <a:pt x="11279" y="33423"/>
                  </a:lnTo>
                  <a:lnTo>
                    <a:pt x="15194" y="39754"/>
                  </a:lnTo>
                  <a:lnTo>
                    <a:pt x="16969" y="40457"/>
                  </a:lnTo>
                  <a:lnTo>
                    <a:pt x="18858" y="40220"/>
                  </a:lnTo>
                  <a:lnTo>
                    <a:pt x="22838" y="38076"/>
                  </a:lnTo>
                  <a:lnTo>
                    <a:pt x="26959" y="34771"/>
                  </a:lnTo>
                  <a:lnTo>
                    <a:pt x="33245" y="25572"/>
                  </a:lnTo>
                  <a:lnTo>
                    <a:pt x="36206" y="13910"/>
                  </a:lnTo>
                  <a:lnTo>
                    <a:pt x="35017" y="7567"/>
                  </a:lnTo>
                  <a:lnTo>
                    <a:pt x="31875" y="1118"/>
                  </a:lnTo>
                  <a:lnTo>
                    <a:pt x="27683" y="235"/>
                  </a:lnTo>
                  <a:lnTo>
                    <a:pt x="24589" y="0"/>
                  </a:lnTo>
                  <a:lnTo>
                    <a:pt x="19271" y="1621"/>
                  </a:lnTo>
                  <a:lnTo>
                    <a:pt x="6736" y="11780"/>
                  </a:lnTo>
                  <a:lnTo>
                    <a:pt x="2634" y="17439"/>
                  </a:lnTo>
                  <a:lnTo>
                    <a:pt x="811" y="23012"/>
                  </a:lnTo>
                  <a:lnTo>
                    <a:pt x="0" y="30192"/>
                  </a:lnTo>
                  <a:lnTo>
                    <a:pt x="1195" y="33377"/>
                  </a:lnTo>
                  <a:lnTo>
                    <a:pt x="6286" y="38797"/>
                  </a:lnTo>
                  <a:lnTo>
                    <a:pt x="13252" y="41676"/>
                  </a:lnTo>
                  <a:lnTo>
                    <a:pt x="17086" y="42444"/>
                  </a:lnTo>
                  <a:lnTo>
                    <a:pt x="25108" y="41416"/>
                  </a:lnTo>
                  <a:lnTo>
                    <a:pt x="32671" y="38607"/>
                  </a:lnTo>
                  <a:lnTo>
                    <a:pt x="38385" y="35007"/>
                  </a:lnTo>
                  <a:lnTo>
                    <a:pt x="41394" y="31055"/>
                  </a:lnTo>
                  <a:lnTo>
                    <a:pt x="42732" y="26241"/>
                  </a:lnTo>
                  <a:lnTo>
                    <a:pt x="43326" y="19398"/>
                  </a:lnTo>
                  <a:lnTo>
                    <a:pt x="41709" y="13534"/>
                  </a:lnTo>
                  <a:lnTo>
                    <a:pt x="34922" y="4021"/>
                  </a:lnTo>
                  <a:lnTo>
                    <a:pt x="32943" y="3229"/>
                  </a:lnTo>
                  <a:lnTo>
                    <a:pt x="30918" y="3407"/>
                  </a:lnTo>
                  <a:lnTo>
                    <a:pt x="26787" y="5487"/>
                  </a:lnTo>
                  <a:lnTo>
                    <a:pt x="22599" y="8762"/>
                  </a:lnTo>
                  <a:lnTo>
                    <a:pt x="16275" y="17944"/>
                  </a:lnTo>
                  <a:lnTo>
                    <a:pt x="13303" y="26231"/>
                  </a:lnTo>
                  <a:lnTo>
                    <a:pt x="14297" y="29325"/>
                  </a:lnTo>
                  <a:lnTo>
                    <a:pt x="19165" y="36526"/>
                  </a:lnTo>
                  <a:lnTo>
                    <a:pt x="26032" y="40667"/>
                  </a:lnTo>
                  <a:lnTo>
                    <a:pt x="29839" y="41771"/>
                  </a:lnTo>
                  <a:lnTo>
                    <a:pt x="33082" y="41802"/>
                  </a:lnTo>
                  <a:lnTo>
                    <a:pt x="38567" y="39955"/>
                  </a:lnTo>
                  <a:lnTo>
                    <a:pt x="45622" y="34948"/>
                  </a:lnTo>
                  <a:lnTo>
                    <a:pt x="48139" y="31028"/>
                  </a:lnTo>
                  <a:lnTo>
                    <a:pt x="48810" y="28996"/>
                  </a:lnTo>
                  <a:lnTo>
                    <a:pt x="47674" y="22974"/>
                  </a:lnTo>
                  <a:lnTo>
                    <a:pt x="46383" y="19392"/>
                  </a:lnTo>
                  <a:lnTo>
                    <a:pt x="41186" y="13531"/>
                  </a:lnTo>
                  <a:lnTo>
                    <a:pt x="33094" y="7392"/>
                  </a:lnTo>
                  <a:lnTo>
                    <a:pt x="31724" y="7593"/>
                  </a:lnTo>
                  <a:lnTo>
                    <a:pt x="28321" y="9699"/>
                  </a:lnTo>
                  <a:lnTo>
                    <a:pt x="22439" y="18222"/>
                  </a:lnTo>
                  <a:lnTo>
                    <a:pt x="18402" y="376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1153"/>
            <p:cNvSpPr/>
            <p:nvPr>
              <p:custDataLst>
                <p:tags r:id="rId29"/>
              </p:custDataLst>
            </p:nvPr>
          </p:nvSpPr>
          <p:spPr>
            <a:xfrm>
              <a:off x="2108200" y="4114800"/>
              <a:ext cx="1" cy="25401"/>
            </a:xfrm>
            <a:custGeom>
              <a:avLst/>
              <a:gdLst/>
              <a:ahLst/>
              <a:cxnLst/>
              <a:rect l="0" t="0" r="0" b="0"/>
              <a:pathLst>
                <a:path w="1" h="25401">
                  <a:moveTo>
                    <a:pt x="0" y="0"/>
                  </a:moveTo>
                  <a:lnTo>
                    <a:pt x="0" y="0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1154"/>
            <p:cNvSpPr/>
            <p:nvPr>
              <p:custDataLst>
                <p:tags r:id="rId30"/>
              </p:custDataLst>
            </p:nvPr>
          </p:nvSpPr>
          <p:spPr>
            <a:xfrm>
              <a:off x="2114550" y="4229100"/>
              <a:ext cx="1" cy="25401"/>
            </a:xfrm>
            <a:custGeom>
              <a:avLst/>
              <a:gdLst/>
              <a:ahLst/>
              <a:cxnLst/>
              <a:rect l="0" t="0" r="0" b="0"/>
              <a:pathLst>
                <a:path w="1" h="25401">
                  <a:moveTo>
                    <a:pt x="0" y="0"/>
                  </a:moveTo>
                  <a:lnTo>
                    <a:pt x="0" y="0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SMARTInkShape-1155"/>
            <p:cNvSpPr/>
            <p:nvPr>
              <p:custDataLst>
                <p:tags r:id="rId31"/>
              </p:custDataLst>
            </p:nvPr>
          </p:nvSpPr>
          <p:spPr>
            <a:xfrm>
              <a:off x="2089150" y="44513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0"/>
                  </a:moveTo>
                  <a:lnTo>
                    <a:pt x="635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SMARTInkShape-1156"/>
            <p:cNvSpPr/>
            <p:nvPr>
              <p:custDataLst>
                <p:tags r:id="rId32"/>
              </p:custDataLst>
            </p:nvPr>
          </p:nvSpPr>
          <p:spPr>
            <a:xfrm>
              <a:off x="2089150" y="4533900"/>
              <a:ext cx="6351" cy="63501"/>
            </a:xfrm>
            <a:custGeom>
              <a:avLst/>
              <a:gdLst/>
              <a:ahLst/>
              <a:cxnLst/>
              <a:rect l="0" t="0" r="0" b="0"/>
              <a:pathLst>
                <a:path w="6351" h="63501">
                  <a:moveTo>
                    <a:pt x="6350" y="0"/>
                  </a:moveTo>
                  <a:lnTo>
                    <a:pt x="6350" y="0"/>
                  </a:lnTo>
                  <a:lnTo>
                    <a:pt x="1986" y="10139"/>
                  </a:lnTo>
                  <a:lnTo>
                    <a:pt x="78" y="39027"/>
                  </a:lnTo>
                  <a:lnTo>
                    <a:pt x="5474" y="58279"/>
                  </a:lnTo>
                  <a:lnTo>
                    <a:pt x="5061" y="60020"/>
                  </a:lnTo>
                  <a:lnTo>
                    <a:pt x="4079" y="61180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SMARTInkShape-1157"/>
            <p:cNvSpPr/>
            <p:nvPr>
              <p:custDataLst>
                <p:tags r:id="rId33"/>
              </p:custDataLst>
            </p:nvPr>
          </p:nvSpPr>
          <p:spPr>
            <a:xfrm>
              <a:off x="2029874" y="4756150"/>
              <a:ext cx="59277" cy="204230"/>
            </a:xfrm>
            <a:custGeom>
              <a:avLst/>
              <a:gdLst/>
              <a:ahLst/>
              <a:cxnLst/>
              <a:rect l="0" t="0" r="0" b="0"/>
              <a:pathLst>
                <a:path w="59277" h="204230">
                  <a:moveTo>
                    <a:pt x="27526" y="0"/>
                  </a:moveTo>
                  <a:lnTo>
                    <a:pt x="27526" y="0"/>
                  </a:lnTo>
                  <a:lnTo>
                    <a:pt x="26821" y="6481"/>
                  </a:lnTo>
                  <a:lnTo>
                    <a:pt x="20619" y="32324"/>
                  </a:lnTo>
                  <a:lnTo>
                    <a:pt x="16695" y="53877"/>
                  </a:lnTo>
                  <a:lnTo>
                    <a:pt x="12599" y="77568"/>
                  </a:lnTo>
                  <a:lnTo>
                    <a:pt x="8427" y="105971"/>
                  </a:lnTo>
                  <a:lnTo>
                    <a:pt x="4221" y="135293"/>
                  </a:lnTo>
                  <a:lnTo>
                    <a:pt x="0" y="160084"/>
                  </a:lnTo>
                  <a:lnTo>
                    <a:pt x="398" y="187132"/>
                  </a:lnTo>
                  <a:lnTo>
                    <a:pt x="5121" y="197940"/>
                  </a:lnTo>
                  <a:lnTo>
                    <a:pt x="8356" y="201810"/>
                  </a:lnTo>
                  <a:lnTo>
                    <a:pt x="11218" y="203684"/>
                  </a:lnTo>
                  <a:lnTo>
                    <a:pt x="13832" y="204229"/>
                  </a:lnTo>
                  <a:lnTo>
                    <a:pt x="41254" y="196383"/>
                  </a:lnTo>
                  <a:lnTo>
                    <a:pt x="51266" y="192409"/>
                  </a:lnTo>
                  <a:lnTo>
                    <a:pt x="59276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SMARTInkShape-1158"/>
            <p:cNvSpPr/>
            <p:nvPr>
              <p:custDataLst>
                <p:tags r:id="rId34"/>
              </p:custDataLst>
            </p:nvPr>
          </p:nvSpPr>
          <p:spPr>
            <a:xfrm>
              <a:off x="1994783" y="4866137"/>
              <a:ext cx="81668" cy="10664"/>
            </a:xfrm>
            <a:custGeom>
              <a:avLst/>
              <a:gdLst/>
              <a:ahLst/>
              <a:cxnLst/>
              <a:rect l="0" t="0" r="0" b="0"/>
              <a:pathLst>
                <a:path w="81668" h="10664">
                  <a:moveTo>
                    <a:pt x="5467" y="10663"/>
                  </a:moveTo>
                  <a:lnTo>
                    <a:pt x="5467" y="10663"/>
                  </a:lnTo>
                  <a:lnTo>
                    <a:pt x="0" y="5196"/>
                  </a:lnTo>
                  <a:lnTo>
                    <a:pt x="411" y="4901"/>
                  </a:lnTo>
                  <a:lnTo>
                    <a:pt x="25208" y="0"/>
                  </a:lnTo>
                  <a:lnTo>
                    <a:pt x="56822" y="247"/>
                  </a:lnTo>
                  <a:lnTo>
                    <a:pt x="81667" y="43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SMARTInkShape-1159"/>
            <p:cNvSpPr/>
            <p:nvPr>
              <p:custDataLst>
                <p:tags r:id="rId35"/>
              </p:custDataLst>
            </p:nvPr>
          </p:nvSpPr>
          <p:spPr>
            <a:xfrm>
              <a:off x="2133600" y="4921250"/>
              <a:ext cx="46467" cy="77968"/>
            </a:xfrm>
            <a:custGeom>
              <a:avLst/>
              <a:gdLst/>
              <a:ahLst/>
              <a:cxnLst/>
              <a:rect l="0" t="0" r="0" b="0"/>
              <a:pathLst>
                <a:path w="46467" h="77968">
                  <a:moveTo>
                    <a:pt x="25400" y="0"/>
                  </a:moveTo>
                  <a:lnTo>
                    <a:pt x="25400" y="0"/>
                  </a:lnTo>
                  <a:lnTo>
                    <a:pt x="12535" y="14746"/>
                  </a:lnTo>
                  <a:lnTo>
                    <a:pt x="4201" y="33409"/>
                  </a:lnTo>
                  <a:lnTo>
                    <a:pt x="1245" y="51291"/>
                  </a:lnTo>
                  <a:lnTo>
                    <a:pt x="3740" y="66625"/>
                  </a:lnTo>
                  <a:lnTo>
                    <a:pt x="8953" y="73825"/>
                  </a:lnTo>
                  <a:lnTo>
                    <a:pt x="12319" y="76734"/>
                  </a:lnTo>
                  <a:lnTo>
                    <a:pt x="15974" y="77967"/>
                  </a:lnTo>
                  <a:lnTo>
                    <a:pt x="23798" y="77455"/>
                  </a:lnTo>
                  <a:lnTo>
                    <a:pt x="31978" y="72995"/>
                  </a:lnTo>
                  <a:lnTo>
                    <a:pt x="39613" y="66309"/>
                  </a:lnTo>
                  <a:lnTo>
                    <a:pt x="45358" y="58634"/>
                  </a:lnTo>
                  <a:lnTo>
                    <a:pt x="46466" y="54611"/>
                  </a:lnTo>
                  <a:lnTo>
                    <a:pt x="45816" y="46379"/>
                  </a:lnTo>
                  <a:lnTo>
                    <a:pt x="43244" y="42914"/>
                  </a:lnTo>
                  <a:lnTo>
                    <a:pt x="21426" y="29988"/>
                  </a:lnTo>
                  <a:lnTo>
                    <a:pt x="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5" name="SMARTInkShape-Group261"/>
          <p:cNvGrpSpPr/>
          <p:nvPr/>
        </p:nvGrpSpPr>
        <p:grpSpPr>
          <a:xfrm>
            <a:off x="1308100" y="1270000"/>
            <a:ext cx="6232383" cy="3009901"/>
            <a:chOff x="1308100" y="1270000"/>
            <a:chExt cx="6232383" cy="3009901"/>
          </a:xfrm>
        </p:grpSpPr>
        <p:sp>
          <p:nvSpPr>
            <p:cNvPr id="317" name="SMARTInkShape-1160"/>
            <p:cNvSpPr/>
            <p:nvPr>
              <p:custDataLst>
                <p:tags r:id="rId20"/>
              </p:custDataLst>
            </p:nvPr>
          </p:nvSpPr>
          <p:spPr>
            <a:xfrm>
              <a:off x="1308100" y="1270000"/>
              <a:ext cx="4984751" cy="3009901"/>
            </a:xfrm>
            <a:custGeom>
              <a:avLst/>
              <a:gdLst/>
              <a:ahLst/>
              <a:cxnLst/>
              <a:rect l="0" t="0" r="0" b="0"/>
              <a:pathLst>
                <a:path w="4984751" h="3009901">
                  <a:moveTo>
                    <a:pt x="0" y="3009900"/>
                  </a:moveTo>
                  <a:lnTo>
                    <a:pt x="0" y="3009900"/>
                  </a:lnTo>
                  <a:lnTo>
                    <a:pt x="0" y="3006529"/>
                  </a:lnTo>
                  <a:lnTo>
                    <a:pt x="1411" y="3005536"/>
                  </a:lnTo>
                  <a:lnTo>
                    <a:pt x="9434" y="3003433"/>
                  </a:lnTo>
                  <a:lnTo>
                    <a:pt x="28958" y="2993476"/>
                  </a:lnTo>
                  <a:lnTo>
                    <a:pt x="57619" y="2991196"/>
                  </a:lnTo>
                  <a:lnTo>
                    <a:pt x="87712" y="2985849"/>
                  </a:lnTo>
                  <a:lnTo>
                    <a:pt x="113164" y="2980039"/>
                  </a:lnTo>
                  <a:lnTo>
                    <a:pt x="142735" y="2973144"/>
                  </a:lnTo>
                  <a:lnTo>
                    <a:pt x="173133" y="2963888"/>
                  </a:lnTo>
                  <a:lnTo>
                    <a:pt x="201033" y="2959108"/>
                  </a:lnTo>
                  <a:lnTo>
                    <a:pt x="230624" y="2950792"/>
                  </a:lnTo>
                  <a:lnTo>
                    <a:pt x="258990" y="2946996"/>
                  </a:lnTo>
                  <a:lnTo>
                    <a:pt x="281618" y="2943607"/>
                  </a:lnTo>
                  <a:lnTo>
                    <a:pt x="303904" y="2939749"/>
                  </a:lnTo>
                  <a:lnTo>
                    <a:pt x="325568" y="2934977"/>
                  </a:lnTo>
                  <a:lnTo>
                    <a:pt x="346957" y="2928153"/>
                  </a:lnTo>
                  <a:lnTo>
                    <a:pt x="368222" y="2922298"/>
                  </a:lnTo>
                  <a:lnTo>
                    <a:pt x="389432" y="2917343"/>
                  </a:lnTo>
                  <a:lnTo>
                    <a:pt x="410618" y="2912790"/>
                  </a:lnTo>
                  <a:lnTo>
                    <a:pt x="433674" y="2908414"/>
                  </a:lnTo>
                  <a:lnTo>
                    <a:pt x="458033" y="2903412"/>
                  </a:lnTo>
                  <a:lnTo>
                    <a:pt x="482970" y="2896485"/>
                  </a:lnTo>
                  <a:lnTo>
                    <a:pt x="510046" y="2888703"/>
                  </a:lnTo>
                  <a:lnTo>
                    <a:pt x="538543" y="2881245"/>
                  </a:lnTo>
                  <a:lnTo>
                    <a:pt x="567671" y="2875580"/>
                  </a:lnTo>
                  <a:lnTo>
                    <a:pt x="595198" y="2870709"/>
                  </a:lnTo>
                  <a:lnTo>
                    <a:pt x="622249" y="2865487"/>
                  </a:lnTo>
                  <a:lnTo>
                    <a:pt x="650735" y="2858463"/>
                  </a:lnTo>
                  <a:lnTo>
                    <a:pt x="679858" y="2850637"/>
                  </a:lnTo>
                  <a:lnTo>
                    <a:pt x="709265" y="2842455"/>
                  </a:lnTo>
                  <a:lnTo>
                    <a:pt x="738797" y="2834115"/>
                  </a:lnTo>
                  <a:lnTo>
                    <a:pt x="768386" y="2825705"/>
                  </a:lnTo>
                  <a:lnTo>
                    <a:pt x="797999" y="2817263"/>
                  </a:lnTo>
                  <a:lnTo>
                    <a:pt x="827624" y="2808808"/>
                  </a:lnTo>
                  <a:lnTo>
                    <a:pt x="857253" y="2800346"/>
                  </a:lnTo>
                  <a:lnTo>
                    <a:pt x="887590" y="2791176"/>
                  </a:lnTo>
                  <a:lnTo>
                    <a:pt x="903582" y="2785767"/>
                  </a:lnTo>
                  <a:lnTo>
                    <a:pt x="919888" y="2780045"/>
                  </a:lnTo>
                  <a:lnTo>
                    <a:pt x="936403" y="2774819"/>
                  </a:lnTo>
                  <a:lnTo>
                    <a:pt x="953058" y="2769924"/>
                  </a:lnTo>
                  <a:lnTo>
                    <a:pt x="969805" y="2765249"/>
                  </a:lnTo>
                  <a:lnTo>
                    <a:pt x="986615" y="2760016"/>
                  </a:lnTo>
                  <a:lnTo>
                    <a:pt x="1003465" y="2754411"/>
                  </a:lnTo>
                  <a:lnTo>
                    <a:pt x="1020344" y="2748557"/>
                  </a:lnTo>
                  <a:lnTo>
                    <a:pt x="1037240" y="2742538"/>
                  </a:lnTo>
                  <a:lnTo>
                    <a:pt x="1054149" y="2736409"/>
                  </a:lnTo>
                  <a:lnTo>
                    <a:pt x="1071066" y="2730205"/>
                  </a:lnTo>
                  <a:lnTo>
                    <a:pt x="1088694" y="2723954"/>
                  </a:lnTo>
                  <a:lnTo>
                    <a:pt x="1106796" y="2717669"/>
                  </a:lnTo>
                  <a:lnTo>
                    <a:pt x="1125214" y="2711362"/>
                  </a:lnTo>
                  <a:lnTo>
                    <a:pt x="1143137" y="2705747"/>
                  </a:lnTo>
                  <a:lnTo>
                    <a:pt x="1160730" y="2700593"/>
                  </a:lnTo>
                  <a:lnTo>
                    <a:pt x="1178103" y="2695745"/>
                  </a:lnTo>
                  <a:lnTo>
                    <a:pt x="1195330" y="2689691"/>
                  </a:lnTo>
                  <a:lnTo>
                    <a:pt x="1212459" y="2682833"/>
                  </a:lnTo>
                  <a:lnTo>
                    <a:pt x="1229523" y="2675439"/>
                  </a:lnTo>
                  <a:lnTo>
                    <a:pt x="1247248" y="2668393"/>
                  </a:lnTo>
                  <a:lnTo>
                    <a:pt x="1265416" y="2661578"/>
                  </a:lnTo>
                  <a:lnTo>
                    <a:pt x="1283877" y="2654919"/>
                  </a:lnTo>
                  <a:lnTo>
                    <a:pt x="1301829" y="2648362"/>
                  </a:lnTo>
                  <a:lnTo>
                    <a:pt x="1319442" y="2641875"/>
                  </a:lnTo>
                  <a:lnTo>
                    <a:pt x="1336828" y="2635433"/>
                  </a:lnTo>
                  <a:lnTo>
                    <a:pt x="1355474" y="2628317"/>
                  </a:lnTo>
                  <a:lnTo>
                    <a:pt x="1374960" y="2620750"/>
                  </a:lnTo>
                  <a:lnTo>
                    <a:pt x="1395007" y="2612883"/>
                  </a:lnTo>
                  <a:lnTo>
                    <a:pt x="1414721" y="2604816"/>
                  </a:lnTo>
                  <a:lnTo>
                    <a:pt x="1434214" y="2596617"/>
                  </a:lnTo>
                  <a:lnTo>
                    <a:pt x="1453560" y="2588328"/>
                  </a:lnTo>
                  <a:lnTo>
                    <a:pt x="1472806" y="2579980"/>
                  </a:lnTo>
                  <a:lnTo>
                    <a:pt x="1491988" y="2571592"/>
                  </a:lnTo>
                  <a:lnTo>
                    <a:pt x="1511125" y="2563178"/>
                  </a:lnTo>
                  <a:lnTo>
                    <a:pt x="1530233" y="2554746"/>
                  </a:lnTo>
                  <a:lnTo>
                    <a:pt x="1549322" y="2546303"/>
                  </a:lnTo>
                  <a:lnTo>
                    <a:pt x="1568398" y="2537852"/>
                  </a:lnTo>
                  <a:lnTo>
                    <a:pt x="1587466" y="2529396"/>
                  </a:lnTo>
                  <a:lnTo>
                    <a:pt x="1606527" y="2520936"/>
                  </a:lnTo>
                  <a:lnTo>
                    <a:pt x="1625584" y="2512474"/>
                  </a:lnTo>
                  <a:lnTo>
                    <a:pt x="1644640" y="2504010"/>
                  </a:lnTo>
                  <a:lnTo>
                    <a:pt x="1663693" y="2495546"/>
                  </a:lnTo>
                  <a:lnTo>
                    <a:pt x="1682745" y="2487081"/>
                  </a:lnTo>
                  <a:lnTo>
                    <a:pt x="1702503" y="2478615"/>
                  </a:lnTo>
                  <a:lnTo>
                    <a:pt x="1722729" y="2470148"/>
                  </a:lnTo>
                  <a:lnTo>
                    <a:pt x="1743270" y="2461682"/>
                  </a:lnTo>
                  <a:lnTo>
                    <a:pt x="1763313" y="2452510"/>
                  </a:lnTo>
                  <a:lnTo>
                    <a:pt x="1783025" y="2442868"/>
                  </a:lnTo>
                  <a:lnTo>
                    <a:pt x="1802517" y="2432912"/>
                  </a:lnTo>
                  <a:lnTo>
                    <a:pt x="1822567" y="2423452"/>
                  </a:lnTo>
                  <a:lnTo>
                    <a:pt x="1842989" y="2414324"/>
                  </a:lnTo>
                  <a:lnTo>
                    <a:pt x="1863659" y="2405416"/>
                  </a:lnTo>
                  <a:lnTo>
                    <a:pt x="1884495" y="2395949"/>
                  </a:lnTo>
                  <a:lnTo>
                    <a:pt x="1905441" y="2386111"/>
                  </a:lnTo>
                  <a:lnTo>
                    <a:pt x="1926461" y="2376024"/>
                  </a:lnTo>
                  <a:lnTo>
                    <a:pt x="1947530" y="2365771"/>
                  </a:lnTo>
                  <a:lnTo>
                    <a:pt x="1968631" y="2355409"/>
                  </a:lnTo>
                  <a:lnTo>
                    <a:pt x="1989754" y="2344972"/>
                  </a:lnTo>
                  <a:lnTo>
                    <a:pt x="2010892" y="2334487"/>
                  </a:lnTo>
                  <a:lnTo>
                    <a:pt x="2032039" y="2323969"/>
                  </a:lnTo>
                  <a:lnTo>
                    <a:pt x="2053193" y="2313429"/>
                  </a:lnTo>
                  <a:lnTo>
                    <a:pt x="2075056" y="2302875"/>
                  </a:lnTo>
                  <a:lnTo>
                    <a:pt x="2097393" y="2292311"/>
                  </a:lnTo>
                  <a:lnTo>
                    <a:pt x="2120045" y="2281741"/>
                  </a:lnTo>
                  <a:lnTo>
                    <a:pt x="2141497" y="2271166"/>
                  </a:lnTo>
                  <a:lnTo>
                    <a:pt x="2162148" y="2260588"/>
                  </a:lnTo>
                  <a:lnTo>
                    <a:pt x="2182265" y="2250009"/>
                  </a:lnTo>
                  <a:lnTo>
                    <a:pt x="2202733" y="2239428"/>
                  </a:lnTo>
                  <a:lnTo>
                    <a:pt x="2223433" y="2228846"/>
                  </a:lnTo>
                  <a:lnTo>
                    <a:pt x="2244289" y="2218265"/>
                  </a:lnTo>
                  <a:lnTo>
                    <a:pt x="2265953" y="2206976"/>
                  </a:lnTo>
                  <a:lnTo>
                    <a:pt x="2288158" y="2195218"/>
                  </a:lnTo>
                  <a:lnTo>
                    <a:pt x="2310722" y="2183145"/>
                  </a:lnTo>
                  <a:lnTo>
                    <a:pt x="2332820" y="2172274"/>
                  </a:lnTo>
                  <a:lnTo>
                    <a:pt x="2354608" y="2162205"/>
                  </a:lnTo>
                  <a:lnTo>
                    <a:pt x="2376188" y="2152670"/>
                  </a:lnTo>
                  <a:lnTo>
                    <a:pt x="2398337" y="2142785"/>
                  </a:lnTo>
                  <a:lnTo>
                    <a:pt x="2420863" y="2132668"/>
                  </a:lnTo>
                  <a:lnTo>
                    <a:pt x="2443642" y="2122395"/>
                  </a:lnTo>
                  <a:lnTo>
                    <a:pt x="2465884" y="2112019"/>
                  </a:lnTo>
                  <a:lnTo>
                    <a:pt x="2487767" y="2101574"/>
                  </a:lnTo>
                  <a:lnTo>
                    <a:pt x="2509411" y="2091082"/>
                  </a:lnTo>
                  <a:lnTo>
                    <a:pt x="2530897" y="2079855"/>
                  </a:lnTo>
                  <a:lnTo>
                    <a:pt x="2552275" y="2068137"/>
                  </a:lnTo>
                  <a:lnTo>
                    <a:pt x="2573583" y="2056091"/>
                  </a:lnTo>
                  <a:lnTo>
                    <a:pt x="2594845" y="2044533"/>
                  </a:lnTo>
                  <a:lnTo>
                    <a:pt x="2616074" y="2033300"/>
                  </a:lnTo>
                  <a:lnTo>
                    <a:pt x="2637283" y="2022283"/>
                  </a:lnTo>
                  <a:lnTo>
                    <a:pt x="2658477" y="2010705"/>
                  </a:lnTo>
                  <a:lnTo>
                    <a:pt x="2679663" y="1998754"/>
                  </a:lnTo>
                  <a:lnTo>
                    <a:pt x="2700842" y="1986552"/>
                  </a:lnTo>
                  <a:lnTo>
                    <a:pt x="2722017" y="1974185"/>
                  </a:lnTo>
                  <a:lnTo>
                    <a:pt x="2743189" y="1961707"/>
                  </a:lnTo>
                  <a:lnTo>
                    <a:pt x="2764359" y="1949154"/>
                  </a:lnTo>
                  <a:lnTo>
                    <a:pt x="2784823" y="1937258"/>
                  </a:lnTo>
                  <a:lnTo>
                    <a:pt x="2804815" y="1925800"/>
                  </a:lnTo>
                  <a:lnTo>
                    <a:pt x="2824493" y="1914633"/>
                  </a:lnTo>
                  <a:lnTo>
                    <a:pt x="2844668" y="1902956"/>
                  </a:lnTo>
                  <a:lnTo>
                    <a:pt x="2865173" y="1890937"/>
                  </a:lnTo>
                  <a:lnTo>
                    <a:pt x="2885899" y="1878691"/>
                  </a:lnTo>
                  <a:lnTo>
                    <a:pt x="2905360" y="1866294"/>
                  </a:lnTo>
                  <a:lnTo>
                    <a:pt x="2923979" y="1853796"/>
                  </a:lnTo>
                  <a:lnTo>
                    <a:pt x="2942036" y="1841231"/>
                  </a:lnTo>
                  <a:lnTo>
                    <a:pt x="2960424" y="1828621"/>
                  </a:lnTo>
                  <a:lnTo>
                    <a:pt x="2979033" y="1815980"/>
                  </a:lnTo>
                  <a:lnTo>
                    <a:pt x="2997788" y="1803320"/>
                  </a:lnTo>
                  <a:lnTo>
                    <a:pt x="3016642" y="1790647"/>
                  </a:lnTo>
                  <a:lnTo>
                    <a:pt x="3035562" y="1777965"/>
                  </a:lnTo>
                  <a:lnTo>
                    <a:pt x="3054525" y="1765276"/>
                  </a:lnTo>
                  <a:lnTo>
                    <a:pt x="3073516" y="1752584"/>
                  </a:lnTo>
                  <a:lnTo>
                    <a:pt x="3092528" y="1739889"/>
                  </a:lnTo>
                  <a:lnTo>
                    <a:pt x="3111552" y="1727193"/>
                  </a:lnTo>
                  <a:lnTo>
                    <a:pt x="3130584" y="1714495"/>
                  </a:lnTo>
                  <a:lnTo>
                    <a:pt x="3149622" y="1701797"/>
                  </a:lnTo>
                  <a:lnTo>
                    <a:pt x="3168665" y="1689098"/>
                  </a:lnTo>
                  <a:lnTo>
                    <a:pt x="3187710" y="1676399"/>
                  </a:lnTo>
                  <a:lnTo>
                    <a:pt x="3206757" y="1663699"/>
                  </a:lnTo>
                  <a:lnTo>
                    <a:pt x="3225805" y="1650999"/>
                  </a:lnTo>
                  <a:lnTo>
                    <a:pt x="3244147" y="1638300"/>
                  </a:lnTo>
                  <a:lnTo>
                    <a:pt x="3262020" y="1625600"/>
                  </a:lnTo>
                  <a:lnTo>
                    <a:pt x="3279580" y="1612900"/>
                  </a:lnTo>
                  <a:lnTo>
                    <a:pt x="3297637" y="1600200"/>
                  </a:lnTo>
                  <a:lnTo>
                    <a:pt x="3316024" y="1587500"/>
                  </a:lnTo>
                  <a:lnTo>
                    <a:pt x="3334633" y="1574800"/>
                  </a:lnTo>
                  <a:lnTo>
                    <a:pt x="3353388" y="1561394"/>
                  </a:lnTo>
                  <a:lnTo>
                    <a:pt x="3372242" y="1547518"/>
                  </a:lnTo>
                  <a:lnTo>
                    <a:pt x="3391161" y="1533329"/>
                  </a:lnTo>
                  <a:lnTo>
                    <a:pt x="3409419" y="1519636"/>
                  </a:lnTo>
                  <a:lnTo>
                    <a:pt x="3427235" y="1506274"/>
                  </a:lnTo>
                  <a:lnTo>
                    <a:pt x="3444756" y="1493133"/>
                  </a:lnTo>
                  <a:lnTo>
                    <a:pt x="3462787" y="1479433"/>
                  </a:lnTo>
                  <a:lnTo>
                    <a:pt x="3481159" y="1465361"/>
                  </a:lnTo>
                  <a:lnTo>
                    <a:pt x="3499756" y="1451040"/>
                  </a:lnTo>
                  <a:lnTo>
                    <a:pt x="3518504" y="1436555"/>
                  </a:lnTo>
                  <a:lnTo>
                    <a:pt x="3537352" y="1421959"/>
                  </a:lnTo>
                  <a:lnTo>
                    <a:pt x="3556268" y="1407289"/>
                  </a:lnTo>
                  <a:lnTo>
                    <a:pt x="3574524" y="1393276"/>
                  </a:lnTo>
                  <a:lnTo>
                    <a:pt x="3592337" y="1379701"/>
                  </a:lnTo>
                  <a:lnTo>
                    <a:pt x="3609859" y="1366417"/>
                  </a:lnTo>
                  <a:lnTo>
                    <a:pt x="3627183" y="1352622"/>
                  </a:lnTo>
                  <a:lnTo>
                    <a:pt x="3644378" y="1338487"/>
                  </a:lnTo>
                  <a:lnTo>
                    <a:pt x="3661485" y="1324125"/>
                  </a:lnTo>
                  <a:lnTo>
                    <a:pt x="3679241" y="1310317"/>
                  </a:lnTo>
                  <a:lnTo>
                    <a:pt x="3697426" y="1296878"/>
                  </a:lnTo>
                  <a:lnTo>
                    <a:pt x="3715901" y="1283685"/>
                  </a:lnTo>
                  <a:lnTo>
                    <a:pt x="3733862" y="1269951"/>
                  </a:lnTo>
                  <a:lnTo>
                    <a:pt x="3751480" y="1255856"/>
                  </a:lnTo>
                  <a:lnTo>
                    <a:pt x="3768870" y="1241521"/>
                  </a:lnTo>
                  <a:lnTo>
                    <a:pt x="3786108" y="1227025"/>
                  </a:lnTo>
                  <a:lnTo>
                    <a:pt x="3803245" y="1212422"/>
                  </a:lnTo>
                  <a:lnTo>
                    <a:pt x="3820313" y="1197748"/>
                  </a:lnTo>
                  <a:lnTo>
                    <a:pt x="3837336" y="1183026"/>
                  </a:lnTo>
                  <a:lnTo>
                    <a:pt x="3854330" y="1168273"/>
                  </a:lnTo>
                  <a:lnTo>
                    <a:pt x="3871303" y="1153499"/>
                  </a:lnTo>
                  <a:lnTo>
                    <a:pt x="3888263" y="1138710"/>
                  </a:lnTo>
                  <a:lnTo>
                    <a:pt x="3905214" y="1123912"/>
                  </a:lnTo>
                  <a:lnTo>
                    <a:pt x="3922159" y="1109108"/>
                  </a:lnTo>
                  <a:lnTo>
                    <a:pt x="3939101" y="1095005"/>
                  </a:lnTo>
                  <a:lnTo>
                    <a:pt x="3956040" y="1081370"/>
                  </a:lnTo>
                  <a:lnTo>
                    <a:pt x="3972976" y="1068047"/>
                  </a:lnTo>
                  <a:lnTo>
                    <a:pt x="3990618" y="1054226"/>
                  </a:lnTo>
                  <a:lnTo>
                    <a:pt x="4008728" y="1040073"/>
                  </a:lnTo>
                  <a:lnTo>
                    <a:pt x="4027152" y="1025698"/>
                  </a:lnTo>
                  <a:lnTo>
                    <a:pt x="4045079" y="1011177"/>
                  </a:lnTo>
                  <a:lnTo>
                    <a:pt x="4062675" y="996557"/>
                  </a:lnTo>
                  <a:lnTo>
                    <a:pt x="4080050" y="981871"/>
                  </a:lnTo>
                  <a:lnTo>
                    <a:pt x="4097278" y="967142"/>
                  </a:lnTo>
                  <a:lnTo>
                    <a:pt x="4114407" y="952384"/>
                  </a:lnTo>
                  <a:lnTo>
                    <a:pt x="4131471" y="937606"/>
                  </a:lnTo>
                  <a:lnTo>
                    <a:pt x="4148492" y="922109"/>
                  </a:lnTo>
                  <a:lnTo>
                    <a:pt x="4165483" y="906134"/>
                  </a:lnTo>
                  <a:lnTo>
                    <a:pt x="4182456" y="889839"/>
                  </a:lnTo>
                  <a:lnTo>
                    <a:pt x="4199415" y="874037"/>
                  </a:lnTo>
                  <a:lnTo>
                    <a:pt x="4216366" y="858564"/>
                  </a:lnTo>
                  <a:lnTo>
                    <a:pt x="4233311" y="843309"/>
                  </a:lnTo>
                  <a:lnTo>
                    <a:pt x="4249546" y="828201"/>
                  </a:lnTo>
                  <a:lnTo>
                    <a:pt x="4280756" y="798243"/>
                  </a:lnTo>
                  <a:lnTo>
                    <a:pt x="4297404" y="783340"/>
                  </a:lnTo>
                  <a:lnTo>
                    <a:pt x="4314853" y="768465"/>
                  </a:lnTo>
                  <a:lnTo>
                    <a:pt x="4332836" y="753610"/>
                  </a:lnTo>
                  <a:lnTo>
                    <a:pt x="4350468" y="738062"/>
                  </a:lnTo>
                  <a:lnTo>
                    <a:pt x="4367867" y="722053"/>
                  </a:lnTo>
                  <a:lnTo>
                    <a:pt x="4385112" y="705735"/>
                  </a:lnTo>
                  <a:lnTo>
                    <a:pt x="4401547" y="690623"/>
                  </a:lnTo>
                  <a:lnTo>
                    <a:pt x="4432978" y="662544"/>
                  </a:lnTo>
                  <a:lnTo>
                    <a:pt x="4463411" y="632190"/>
                  </a:lnTo>
                  <a:lnTo>
                    <a:pt x="4493399" y="601295"/>
                  </a:lnTo>
                  <a:lnTo>
                    <a:pt x="4523191" y="573454"/>
                  </a:lnTo>
                  <a:lnTo>
                    <a:pt x="4552894" y="545087"/>
                  </a:lnTo>
                  <a:lnTo>
                    <a:pt x="4582558" y="516016"/>
                  </a:lnTo>
                  <a:lnTo>
                    <a:pt x="4612205" y="486633"/>
                  </a:lnTo>
                  <a:lnTo>
                    <a:pt x="4638082" y="458993"/>
                  </a:lnTo>
                  <a:lnTo>
                    <a:pt x="4662048" y="431891"/>
                  </a:lnTo>
                  <a:lnTo>
                    <a:pt x="4686810" y="403383"/>
                  </a:lnTo>
                  <a:lnTo>
                    <a:pt x="4710045" y="376131"/>
                  </a:lnTo>
                  <a:lnTo>
                    <a:pt x="4732837" y="349908"/>
                  </a:lnTo>
                  <a:lnTo>
                    <a:pt x="4757077" y="324143"/>
                  </a:lnTo>
                  <a:lnTo>
                    <a:pt x="4778199" y="298580"/>
                  </a:lnTo>
                  <a:lnTo>
                    <a:pt x="4797699" y="272402"/>
                  </a:lnTo>
                  <a:lnTo>
                    <a:pt x="4818126" y="244305"/>
                  </a:lnTo>
                  <a:lnTo>
                    <a:pt x="4837082" y="219117"/>
                  </a:lnTo>
                  <a:lnTo>
                    <a:pt x="4854209" y="196163"/>
                  </a:lnTo>
                  <a:lnTo>
                    <a:pt x="4868876" y="174202"/>
                  </a:lnTo>
                  <a:lnTo>
                    <a:pt x="4882451" y="152682"/>
                  </a:lnTo>
                  <a:lnTo>
                    <a:pt x="4901992" y="122615"/>
                  </a:lnTo>
                  <a:lnTo>
                    <a:pt x="4919307" y="95832"/>
                  </a:lnTo>
                  <a:lnTo>
                    <a:pt x="4941170" y="64869"/>
                  </a:lnTo>
                  <a:lnTo>
                    <a:pt x="4963376" y="33812"/>
                  </a:lnTo>
                  <a:lnTo>
                    <a:pt x="4982808" y="2492"/>
                  </a:lnTo>
                  <a:lnTo>
                    <a:pt x="49847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SMARTInkShape-1161"/>
            <p:cNvSpPr/>
            <p:nvPr>
              <p:custDataLst>
                <p:tags r:id="rId21"/>
              </p:custDataLst>
            </p:nvPr>
          </p:nvSpPr>
          <p:spPr>
            <a:xfrm>
              <a:off x="7176108" y="1466850"/>
              <a:ext cx="24793" cy="157242"/>
            </a:xfrm>
            <a:custGeom>
              <a:avLst/>
              <a:gdLst/>
              <a:ahLst/>
              <a:cxnLst/>
              <a:rect l="0" t="0" r="0" b="0"/>
              <a:pathLst>
                <a:path w="24793" h="157242">
                  <a:moveTo>
                    <a:pt x="24792" y="0"/>
                  </a:moveTo>
                  <a:lnTo>
                    <a:pt x="24792" y="0"/>
                  </a:lnTo>
                  <a:lnTo>
                    <a:pt x="19324" y="0"/>
                  </a:lnTo>
                  <a:lnTo>
                    <a:pt x="6310" y="27790"/>
                  </a:lnTo>
                  <a:lnTo>
                    <a:pt x="1442" y="56368"/>
                  </a:lnTo>
                  <a:lnTo>
                    <a:pt x="0" y="83808"/>
                  </a:lnTo>
                  <a:lnTo>
                    <a:pt x="2943" y="109812"/>
                  </a:lnTo>
                  <a:lnTo>
                    <a:pt x="9553" y="137402"/>
                  </a:lnTo>
                  <a:lnTo>
                    <a:pt x="11993" y="157241"/>
                  </a:lnTo>
                  <a:lnTo>
                    <a:pt x="12092" y="1524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SMARTInkShape-1162"/>
            <p:cNvSpPr/>
            <p:nvPr>
              <p:custDataLst>
                <p:tags r:id="rId22"/>
              </p:custDataLst>
            </p:nvPr>
          </p:nvSpPr>
          <p:spPr>
            <a:xfrm>
              <a:off x="7080250" y="1517650"/>
              <a:ext cx="165101" cy="82551"/>
            </a:xfrm>
            <a:custGeom>
              <a:avLst/>
              <a:gdLst/>
              <a:ahLst/>
              <a:cxnLst/>
              <a:rect l="0" t="0" r="0" b="0"/>
              <a:pathLst>
                <a:path w="165101" h="82551">
                  <a:moveTo>
                    <a:pt x="0" y="82550"/>
                  </a:moveTo>
                  <a:lnTo>
                    <a:pt x="0" y="82550"/>
                  </a:lnTo>
                  <a:lnTo>
                    <a:pt x="24418" y="70341"/>
                  </a:lnTo>
                  <a:lnTo>
                    <a:pt x="50901" y="58785"/>
                  </a:lnTo>
                  <a:lnTo>
                    <a:pt x="77719" y="46424"/>
                  </a:lnTo>
                  <a:lnTo>
                    <a:pt x="106910" y="33824"/>
                  </a:lnTo>
                  <a:lnTo>
                    <a:pt x="133876" y="16925"/>
                  </a:lnTo>
                  <a:lnTo>
                    <a:pt x="155091" y="3761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SMARTInkShape-1163"/>
            <p:cNvSpPr/>
            <p:nvPr>
              <p:custDataLst>
                <p:tags r:id="rId23"/>
              </p:custDataLst>
            </p:nvPr>
          </p:nvSpPr>
          <p:spPr>
            <a:xfrm>
              <a:off x="7313109" y="1441450"/>
              <a:ext cx="84642" cy="184151"/>
            </a:xfrm>
            <a:custGeom>
              <a:avLst/>
              <a:gdLst/>
              <a:ahLst/>
              <a:cxnLst/>
              <a:rect l="0" t="0" r="0" b="0"/>
              <a:pathLst>
                <a:path w="84642" h="184151">
                  <a:moveTo>
                    <a:pt x="84641" y="0"/>
                  </a:moveTo>
                  <a:lnTo>
                    <a:pt x="84641" y="0"/>
                  </a:lnTo>
                  <a:lnTo>
                    <a:pt x="62037" y="24485"/>
                  </a:lnTo>
                  <a:lnTo>
                    <a:pt x="41019" y="56173"/>
                  </a:lnTo>
                  <a:lnTo>
                    <a:pt x="29270" y="81410"/>
                  </a:lnTo>
                  <a:lnTo>
                    <a:pt x="21696" y="104386"/>
                  </a:lnTo>
                  <a:lnTo>
                    <a:pt x="10095" y="133784"/>
                  </a:lnTo>
                  <a:lnTo>
                    <a:pt x="1092" y="160368"/>
                  </a:lnTo>
                  <a:lnTo>
                    <a:pt x="0" y="171934"/>
                  </a:lnTo>
                  <a:lnTo>
                    <a:pt x="697" y="176006"/>
                  </a:lnTo>
                  <a:lnTo>
                    <a:pt x="1867" y="178721"/>
                  </a:lnTo>
                  <a:lnTo>
                    <a:pt x="3353" y="180530"/>
                  </a:lnTo>
                  <a:lnTo>
                    <a:pt x="8441" y="1841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SMARTInkShape-1164"/>
            <p:cNvSpPr/>
            <p:nvPr>
              <p:custDataLst>
                <p:tags r:id="rId24"/>
              </p:custDataLst>
            </p:nvPr>
          </p:nvSpPr>
          <p:spPr>
            <a:xfrm>
              <a:off x="7415526" y="1463479"/>
              <a:ext cx="52075" cy="182573"/>
            </a:xfrm>
            <a:custGeom>
              <a:avLst/>
              <a:gdLst/>
              <a:ahLst/>
              <a:cxnLst/>
              <a:rect l="0" t="0" r="0" b="0"/>
              <a:pathLst>
                <a:path w="52075" h="182573">
                  <a:moveTo>
                    <a:pt x="45724" y="3371"/>
                  </a:moveTo>
                  <a:lnTo>
                    <a:pt x="45724" y="3371"/>
                  </a:lnTo>
                  <a:lnTo>
                    <a:pt x="49095" y="0"/>
                  </a:lnTo>
                  <a:lnTo>
                    <a:pt x="50088" y="418"/>
                  </a:lnTo>
                  <a:lnTo>
                    <a:pt x="51192" y="4646"/>
                  </a:lnTo>
                  <a:lnTo>
                    <a:pt x="36691" y="30408"/>
                  </a:lnTo>
                  <a:lnTo>
                    <a:pt x="25482" y="51371"/>
                  </a:lnTo>
                  <a:lnTo>
                    <a:pt x="15325" y="74799"/>
                  </a:lnTo>
                  <a:lnTo>
                    <a:pt x="6813" y="98617"/>
                  </a:lnTo>
                  <a:lnTo>
                    <a:pt x="679" y="120962"/>
                  </a:lnTo>
                  <a:lnTo>
                    <a:pt x="0" y="150004"/>
                  </a:lnTo>
                  <a:lnTo>
                    <a:pt x="4471" y="164027"/>
                  </a:lnTo>
                  <a:lnTo>
                    <a:pt x="11162" y="174257"/>
                  </a:lnTo>
                  <a:lnTo>
                    <a:pt x="18839" y="181155"/>
                  </a:lnTo>
                  <a:lnTo>
                    <a:pt x="22862" y="182572"/>
                  </a:lnTo>
                  <a:lnTo>
                    <a:pt x="31095" y="182264"/>
                  </a:lnTo>
                  <a:lnTo>
                    <a:pt x="39458" y="177894"/>
                  </a:lnTo>
                  <a:lnTo>
                    <a:pt x="52074" y="168471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SMARTInkShape-1165"/>
            <p:cNvSpPr/>
            <p:nvPr>
              <p:custDataLst>
                <p:tags r:id="rId25"/>
              </p:custDataLst>
            </p:nvPr>
          </p:nvSpPr>
          <p:spPr>
            <a:xfrm>
              <a:off x="7391400" y="1536700"/>
              <a:ext cx="101601" cy="5057"/>
            </a:xfrm>
            <a:custGeom>
              <a:avLst/>
              <a:gdLst/>
              <a:ahLst/>
              <a:cxnLst/>
              <a:rect l="0" t="0" r="0" b="0"/>
              <a:pathLst>
                <a:path w="101601" h="5057">
                  <a:moveTo>
                    <a:pt x="0" y="0"/>
                  </a:moveTo>
                  <a:lnTo>
                    <a:pt x="0" y="0"/>
                  </a:lnTo>
                  <a:lnTo>
                    <a:pt x="30507" y="0"/>
                  </a:lnTo>
                  <a:lnTo>
                    <a:pt x="56904" y="4364"/>
                  </a:lnTo>
                  <a:lnTo>
                    <a:pt x="76127" y="505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SMARTInkShape-1166"/>
            <p:cNvSpPr/>
            <p:nvPr>
              <p:custDataLst>
                <p:tags r:id="rId26"/>
              </p:custDataLst>
            </p:nvPr>
          </p:nvSpPr>
          <p:spPr>
            <a:xfrm>
              <a:off x="7512050" y="1447800"/>
              <a:ext cx="28433" cy="228601"/>
            </a:xfrm>
            <a:custGeom>
              <a:avLst/>
              <a:gdLst/>
              <a:ahLst/>
              <a:cxnLst/>
              <a:rect l="0" t="0" r="0" b="0"/>
              <a:pathLst>
                <a:path w="28433" h="228601">
                  <a:moveTo>
                    <a:pt x="12700" y="0"/>
                  </a:moveTo>
                  <a:lnTo>
                    <a:pt x="12700" y="0"/>
                  </a:lnTo>
                  <a:lnTo>
                    <a:pt x="16071" y="0"/>
                  </a:lnTo>
                  <a:lnTo>
                    <a:pt x="19607" y="3763"/>
                  </a:lnTo>
                  <a:lnTo>
                    <a:pt x="21538" y="6742"/>
                  </a:lnTo>
                  <a:lnTo>
                    <a:pt x="25343" y="38282"/>
                  </a:lnTo>
                  <a:lnTo>
                    <a:pt x="28432" y="63110"/>
                  </a:lnTo>
                  <a:lnTo>
                    <a:pt x="28394" y="92490"/>
                  </a:lnTo>
                  <a:lnTo>
                    <a:pt x="26025" y="123657"/>
                  </a:lnTo>
                  <a:lnTo>
                    <a:pt x="22620" y="153971"/>
                  </a:lnTo>
                  <a:lnTo>
                    <a:pt x="18755" y="178263"/>
                  </a:lnTo>
                  <a:lnTo>
                    <a:pt x="12612" y="204043"/>
                  </a:lnTo>
                  <a:lnTo>
                    <a:pt x="6324" y="218737"/>
                  </a:lnTo>
                  <a:lnTo>
                    <a:pt x="0" y="2286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SMARTInkShape-1167"/>
            <p:cNvSpPr/>
            <p:nvPr>
              <p:custDataLst>
                <p:tags r:id="rId27"/>
              </p:custDataLst>
            </p:nvPr>
          </p:nvSpPr>
          <p:spPr>
            <a:xfrm>
              <a:off x="6235700" y="1371600"/>
              <a:ext cx="800116" cy="177801"/>
            </a:xfrm>
            <a:custGeom>
              <a:avLst/>
              <a:gdLst/>
              <a:ahLst/>
              <a:cxnLst/>
              <a:rect l="0" t="0" r="0" b="0"/>
              <a:pathLst>
                <a:path w="800116" h="17780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5975" y="12209"/>
                  </a:lnTo>
                  <a:lnTo>
                    <a:pt x="63262" y="20394"/>
                  </a:lnTo>
                  <a:lnTo>
                    <a:pt x="89029" y="25057"/>
                  </a:lnTo>
                  <a:lnTo>
                    <a:pt x="120707" y="28775"/>
                  </a:lnTo>
                  <a:lnTo>
                    <a:pt x="139033" y="29767"/>
                  </a:lnTo>
                  <a:lnTo>
                    <a:pt x="158305" y="30428"/>
                  </a:lnTo>
                  <a:lnTo>
                    <a:pt x="178915" y="30868"/>
                  </a:lnTo>
                  <a:lnTo>
                    <a:pt x="200416" y="31162"/>
                  </a:lnTo>
                  <a:lnTo>
                    <a:pt x="222510" y="31358"/>
                  </a:lnTo>
                  <a:lnTo>
                    <a:pt x="243590" y="32194"/>
                  </a:lnTo>
                  <a:lnTo>
                    <a:pt x="263993" y="33457"/>
                  </a:lnTo>
                  <a:lnTo>
                    <a:pt x="283945" y="35005"/>
                  </a:lnTo>
                  <a:lnTo>
                    <a:pt x="302892" y="36742"/>
                  </a:lnTo>
                  <a:lnTo>
                    <a:pt x="321166" y="38606"/>
                  </a:lnTo>
                  <a:lnTo>
                    <a:pt x="338994" y="40554"/>
                  </a:lnTo>
                  <a:lnTo>
                    <a:pt x="368210" y="44600"/>
                  </a:lnTo>
                  <a:lnTo>
                    <a:pt x="398847" y="50844"/>
                  </a:lnTo>
                  <a:lnTo>
                    <a:pt x="418471" y="55904"/>
                  </a:lnTo>
                  <a:lnTo>
                    <a:pt x="417974" y="58436"/>
                  </a:lnTo>
                  <a:lnTo>
                    <a:pt x="409897" y="66894"/>
                  </a:lnTo>
                  <a:lnTo>
                    <a:pt x="379371" y="80184"/>
                  </a:lnTo>
                  <a:lnTo>
                    <a:pt x="354876" y="90671"/>
                  </a:lnTo>
                  <a:lnTo>
                    <a:pt x="331289" y="102387"/>
                  </a:lnTo>
                  <a:lnTo>
                    <a:pt x="304260" y="119472"/>
                  </a:lnTo>
                  <a:lnTo>
                    <a:pt x="294447" y="126712"/>
                  </a:lnTo>
                  <a:lnTo>
                    <a:pt x="292959" y="130335"/>
                  </a:lnTo>
                  <a:lnTo>
                    <a:pt x="293378" y="134162"/>
                  </a:lnTo>
                  <a:lnTo>
                    <a:pt x="295069" y="138125"/>
                  </a:lnTo>
                  <a:lnTo>
                    <a:pt x="308236" y="144409"/>
                  </a:lnTo>
                  <a:lnTo>
                    <a:pt x="329610" y="149554"/>
                  </a:lnTo>
                  <a:lnTo>
                    <a:pt x="357925" y="154193"/>
                  </a:lnTo>
                  <a:lnTo>
                    <a:pt x="375495" y="155712"/>
                  </a:lnTo>
                  <a:lnTo>
                    <a:pt x="394968" y="156724"/>
                  </a:lnTo>
                  <a:lnTo>
                    <a:pt x="415712" y="157400"/>
                  </a:lnTo>
                  <a:lnTo>
                    <a:pt x="438714" y="158555"/>
                  </a:lnTo>
                  <a:lnTo>
                    <a:pt x="463220" y="160031"/>
                  </a:lnTo>
                  <a:lnTo>
                    <a:pt x="488730" y="161721"/>
                  </a:lnTo>
                  <a:lnTo>
                    <a:pt x="514909" y="163553"/>
                  </a:lnTo>
                  <a:lnTo>
                    <a:pt x="541534" y="165480"/>
                  </a:lnTo>
                  <a:lnTo>
                    <a:pt x="568455" y="167470"/>
                  </a:lnTo>
                  <a:lnTo>
                    <a:pt x="594165" y="168796"/>
                  </a:lnTo>
                  <a:lnTo>
                    <a:pt x="619066" y="169681"/>
                  </a:lnTo>
                  <a:lnTo>
                    <a:pt x="643427" y="170271"/>
                  </a:lnTo>
                  <a:lnTo>
                    <a:pt x="666018" y="170664"/>
                  </a:lnTo>
                  <a:lnTo>
                    <a:pt x="687429" y="170926"/>
                  </a:lnTo>
                  <a:lnTo>
                    <a:pt x="708052" y="171100"/>
                  </a:lnTo>
                  <a:lnTo>
                    <a:pt x="726035" y="171217"/>
                  </a:lnTo>
                  <a:lnTo>
                    <a:pt x="757304" y="171346"/>
                  </a:lnTo>
                  <a:lnTo>
                    <a:pt x="785225" y="174790"/>
                  </a:lnTo>
                  <a:lnTo>
                    <a:pt x="800115" y="177205"/>
                  </a:lnTo>
                  <a:lnTo>
                    <a:pt x="793750" y="1778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8" name="SMARTInkShape-Group262"/>
          <p:cNvGrpSpPr/>
          <p:nvPr/>
        </p:nvGrpSpPr>
        <p:grpSpPr>
          <a:xfrm>
            <a:off x="768350" y="1504950"/>
            <a:ext cx="133351" cy="152401"/>
            <a:chOff x="768350" y="1504950"/>
            <a:chExt cx="133351" cy="152401"/>
          </a:xfrm>
        </p:grpSpPr>
        <p:sp>
          <p:nvSpPr>
            <p:cNvPr id="326" name="SMARTInkShape-1168"/>
            <p:cNvSpPr/>
            <p:nvPr>
              <p:custDataLst>
                <p:tags r:id="rId18"/>
              </p:custDataLst>
            </p:nvPr>
          </p:nvSpPr>
          <p:spPr>
            <a:xfrm>
              <a:off x="768350" y="1517650"/>
              <a:ext cx="95251" cy="139701"/>
            </a:xfrm>
            <a:custGeom>
              <a:avLst/>
              <a:gdLst/>
              <a:ahLst/>
              <a:cxnLst/>
              <a:rect l="0" t="0" r="0" b="0"/>
              <a:pathLst>
                <a:path w="95251" h="139701">
                  <a:moveTo>
                    <a:pt x="0" y="139700"/>
                  </a:moveTo>
                  <a:lnTo>
                    <a:pt x="0" y="139700"/>
                  </a:lnTo>
                  <a:lnTo>
                    <a:pt x="0" y="136329"/>
                  </a:lnTo>
                  <a:lnTo>
                    <a:pt x="17578" y="109257"/>
                  </a:lnTo>
                  <a:lnTo>
                    <a:pt x="37664" y="82937"/>
                  </a:lnTo>
                  <a:lnTo>
                    <a:pt x="58902" y="57265"/>
                  </a:lnTo>
                  <a:lnTo>
                    <a:pt x="81250" y="30048"/>
                  </a:lnTo>
                  <a:lnTo>
                    <a:pt x="92919" y="856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SMARTInkShape-1169"/>
            <p:cNvSpPr/>
            <p:nvPr>
              <p:custDataLst>
                <p:tags r:id="rId19"/>
              </p:custDataLst>
            </p:nvPr>
          </p:nvSpPr>
          <p:spPr>
            <a:xfrm>
              <a:off x="774700" y="1504950"/>
              <a:ext cx="127001" cy="129076"/>
            </a:xfrm>
            <a:custGeom>
              <a:avLst/>
              <a:gdLst/>
              <a:ahLst/>
              <a:cxnLst/>
              <a:rect l="0" t="0" r="0" b="0"/>
              <a:pathLst>
                <a:path w="127001" h="129076">
                  <a:moveTo>
                    <a:pt x="0" y="0"/>
                  </a:moveTo>
                  <a:lnTo>
                    <a:pt x="0" y="0"/>
                  </a:lnTo>
                  <a:lnTo>
                    <a:pt x="1882" y="12552"/>
                  </a:lnTo>
                  <a:lnTo>
                    <a:pt x="8789" y="37350"/>
                  </a:lnTo>
                  <a:lnTo>
                    <a:pt x="19773" y="67746"/>
                  </a:lnTo>
                  <a:lnTo>
                    <a:pt x="33846" y="94627"/>
                  </a:lnTo>
                  <a:lnTo>
                    <a:pt x="45382" y="109790"/>
                  </a:lnTo>
                  <a:lnTo>
                    <a:pt x="63776" y="122293"/>
                  </a:lnTo>
                  <a:lnTo>
                    <a:pt x="76323" y="127965"/>
                  </a:lnTo>
                  <a:lnTo>
                    <a:pt x="88955" y="129075"/>
                  </a:lnTo>
                  <a:lnTo>
                    <a:pt x="100919" y="126511"/>
                  </a:lnTo>
                  <a:lnTo>
                    <a:pt x="110940" y="120668"/>
                  </a:lnTo>
                  <a:lnTo>
                    <a:pt x="121144" y="109445"/>
                  </a:lnTo>
                  <a:lnTo>
                    <a:pt x="124397" y="101324"/>
                  </a:lnTo>
                  <a:lnTo>
                    <a:pt x="1270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1" name="SMARTInkShape-Group263"/>
          <p:cNvGrpSpPr/>
          <p:nvPr/>
        </p:nvGrpSpPr>
        <p:grpSpPr>
          <a:xfrm>
            <a:off x="1143000" y="1586966"/>
            <a:ext cx="152401" cy="178335"/>
            <a:chOff x="1143000" y="1586966"/>
            <a:chExt cx="152401" cy="178335"/>
          </a:xfrm>
        </p:grpSpPr>
        <p:sp>
          <p:nvSpPr>
            <p:cNvPr id="329" name="SMARTInkShape-1170"/>
            <p:cNvSpPr/>
            <p:nvPr>
              <p:custDataLst>
                <p:tags r:id="rId16"/>
              </p:custDataLst>
            </p:nvPr>
          </p:nvSpPr>
          <p:spPr>
            <a:xfrm>
              <a:off x="1162267" y="1586966"/>
              <a:ext cx="133134" cy="161263"/>
            </a:xfrm>
            <a:custGeom>
              <a:avLst/>
              <a:gdLst/>
              <a:ahLst/>
              <a:cxnLst/>
              <a:rect l="0" t="0" r="0" b="0"/>
              <a:pathLst>
                <a:path w="133134" h="161263">
                  <a:moveTo>
                    <a:pt x="44233" y="51334"/>
                  </a:moveTo>
                  <a:lnTo>
                    <a:pt x="44233" y="51334"/>
                  </a:lnTo>
                  <a:lnTo>
                    <a:pt x="38458" y="58520"/>
                  </a:lnTo>
                  <a:lnTo>
                    <a:pt x="24460" y="86803"/>
                  </a:lnTo>
                  <a:lnTo>
                    <a:pt x="12269" y="115936"/>
                  </a:lnTo>
                  <a:lnTo>
                    <a:pt x="3483" y="143147"/>
                  </a:lnTo>
                  <a:lnTo>
                    <a:pt x="514" y="161192"/>
                  </a:lnTo>
                  <a:lnTo>
                    <a:pt x="270" y="161262"/>
                  </a:lnTo>
                  <a:lnTo>
                    <a:pt x="0" y="157576"/>
                  </a:lnTo>
                  <a:lnTo>
                    <a:pt x="9259" y="130750"/>
                  </a:lnTo>
                  <a:lnTo>
                    <a:pt x="14108" y="104504"/>
                  </a:lnTo>
                  <a:lnTo>
                    <a:pt x="16388" y="88898"/>
                  </a:lnTo>
                  <a:lnTo>
                    <a:pt x="18615" y="72143"/>
                  </a:lnTo>
                  <a:lnTo>
                    <a:pt x="20804" y="54623"/>
                  </a:lnTo>
                  <a:lnTo>
                    <a:pt x="27000" y="27631"/>
                  </a:lnTo>
                  <a:lnTo>
                    <a:pt x="36540" y="4094"/>
                  </a:lnTo>
                  <a:lnTo>
                    <a:pt x="39104" y="791"/>
                  </a:lnTo>
                  <a:lnTo>
                    <a:pt x="42225" y="0"/>
                  </a:lnTo>
                  <a:lnTo>
                    <a:pt x="45717" y="883"/>
                  </a:lnTo>
                  <a:lnTo>
                    <a:pt x="49455" y="2883"/>
                  </a:lnTo>
                  <a:lnTo>
                    <a:pt x="61459" y="22554"/>
                  </a:lnTo>
                  <a:lnTo>
                    <a:pt x="73953" y="50724"/>
                  </a:lnTo>
                  <a:lnTo>
                    <a:pt x="84253" y="72935"/>
                  </a:lnTo>
                  <a:lnTo>
                    <a:pt x="101952" y="103595"/>
                  </a:lnTo>
                  <a:lnTo>
                    <a:pt x="123069" y="133110"/>
                  </a:lnTo>
                  <a:lnTo>
                    <a:pt x="133133" y="1402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SMARTInkShape-1171"/>
            <p:cNvSpPr/>
            <p:nvPr>
              <p:custDataLst>
                <p:tags r:id="rId17"/>
              </p:custDataLst>
            </p:nvPr>
          </p:nvSpPr>
          <p:spPr>
            <a:xfrm>
              <a:off x="1143000" y="1746250"/>
              <a:ext cx="152401" cy="19051"/>
            </a:xfrm>
            <a:custGeom>
              <a:avLst/>
              <a:gdLst/>
              <a:ahLst/>
              <a:cxnLst/>
              <a:rect l="0" t="0" r="0" b="0"/>
              <a:pathLst>
                <a:path w="1524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882" y="12142"/>
                  </a:lnTo>
                  <a:lnTo>
                    <a:pt x="3371" y="10212"/>
                  </a:lnTo>
                  <a:lnTo>
                    <a:pt x="10671" y="8066"/>
                  </a:lnTo>
                  <a:lnTo>
                    <a:pt x="35974" y="3318"/>
                  </a:lnTo>
                  <a:lnTo>
                    <a:pt x="66633" y="983"/>
                  </a:lnTo>
                  <a:lnTo>
                    <a:pt x="88411" y="437"/>
                  </a:lnTo>
                  <a:lnTo>
                    <a:pt x="116742" y="129"/>
                  </a:lnTo>
                  <a:lnTo>
                    <a:pt x="147737" y="11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32" name="SMARTInkShape-1172"/>
          <p:cNvSpPr/>
          <p:nvPr>
            <p:custDataLst>
              <p:tags r:id="rId12"/>
            </p:custDataLst>
          </p:nvPr>
        </p:nvSpPr>
        <p:spPr>
          <a:xfrm>
            <a:off x="7078273" y="4514850"/>
            <a:ext cx="148028" cy="336599"/>
          </a:xfrm>
          <a:custGeom>
            <a:avLst/>
            <a:gdLst/>
            <a:ahLst/>
            <a:cxnLst/>
            <a:rect l="0" t="0" r="0" b="0"/>
            <a:pathLst>
              <a:path w="148028" h="336599">
                <a:moveTo>
                  <a:pt x="40077" y="0"/>
                </a:moveTo>
                <a:lnTo>
                  <a:pt x="40077" y="0"/>
                </a:lnTo>
                <a:lnTo>
                  <a:pt x="36705" y="31161"/>
                </a:lnTo>
                <a:lnTo>
                  <a:pt x="29406" y="55242"/>
                </a:lnTo>
                <a:lnTo>
                  <a:pt x="19812" y="83819"/>
                </a:lnTo>
                <a:lnTo>
                  <a:pt x="15279" y="100329"/>
                </a:lnTo>
                <a:lnTo>
                  <a:pt x="10845" y="117686"/>
                </a:lnTo>
                <a:lnTo>
                  <a:pt x="7183" y="135607"/>
                </a:lnTo>
                <a:lnTo>
                  <a:pt x="4037" y="153905"/>
                </a:lnTo>
                <a:lnTo>
                  <a:pt x="1233" y="172453"/>
                </a:lnTo>
                <a:lnTo>
                  <a:pt x="70" y="191169"/>
                </a:lnTo>
                <a:lnTo>
                  <a:pt x="0" y="209996"/>
                </a:lnTo>
                <a:lnTo>
                  <a:pt x="659" y="228897"/>
                </a:lnTo>
                <a:lnTo>
                  <a:pt x="3215" y="245731"/>
                </a:lnTo>
                <a:lnTo>
                  <a:pt x="11700" y="275725"/>
                </a:lnTo>
                <a:lnTo>
                  <a:pt x="26289" y="301285"/>
                </a:lnTo>
                <a:lnTo>
                  <a:pt x="44533" y="321582"/>
                </a:lnTo>
                <a:lnTo>
                  <a:pt x="64400" y="332955"/>
                </a:lnTo>
                <a:lnTo>
                  <a:pt x="83107" y="336598"/>
                </a:lnTo>
                <a:lnTo>
                  <a:pt x="92047" y="336583"/>
                </a:lnTo>
                <a:lnTo>
                  <a:pt x="109507" y="329038"/>
                </a:lnTo>
                <a:lnTo>
                  <a:pt x="125262" y="316278"/>
                </a:lnTo>
                <a:lnTo>
                  <a:pt x="148027" y="285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35" name="SMARTInkShape-Group265"/>
          <p:cNvGrpSpPr/>
          <p:nvPr/>
        </p:nvGrpSpPr>
        <p:grpSpPr>
          <a:xfrm>
            <a:off x="704850" y="4435901"/>
            <a:ext cx="6534151" cy="301200"/>
            <a:chOff x="704850" y="4435901"/>
            <a:chExt cx="6534151" cy="301200"/>
          </a:xfrm>
        </p:grpSpPr>
        <p:sp>
          <p:nvSpPr>
            <p:cNvPr id="333" name="SMARTInkShape-1173"/>
            <p:cNvSpPr/>
            <p:nvPr>
              <p:custDataLst>
                <p:tags r:id="rId14"/>
              </p:custDataLst>
            </p:nvPr>
          </p:nvSpPr>
          <p:spPr>
            <a:xfrm>
              <a:off x="6975279" y="4686300"/>
              <a:ext cx="263722" cy="6351"/>
            </a:xfrm>
            <a:custGeom>
              <a:avLst/>
              <a:gdLst/>
              <a:ahLst/>
              <a:cxnLst/>
              <a:rect l="0" t="0" r="0" b="0"/>
              <a:pathLst>
                <a:path w="263722" h="6351">
                  <a:moveTo>
                    <a:pt x="3371" y="6350"/>
                  </a:moveTo>
                  <a:lnTo>
                    <a:pt x="3371" y="6350"/>
                  </a:lnTo>
                  <a:lnTo>
                    <a:pt x="0" y="6350"/>
                  </a:lnTo>
                  <a:lnTo>
                    <a:pt x="418" y="5645"/>
                  </a:lnTo>
                  <a:lnTo>
                    <a:pt x="4645" y="2979"/>
                  </a:lnTo>
                  <a:lnTo>
                    <a:pt x="26280" y="1324"/>
                  </a:lnTo>
                  <a:lnTo>
                    <a:pt x="41927" y="883"/>
                  </a:lnTo>
                  <a:lnTo>
                    <a:pt x="60119" y="1294"/>
                  </a:lnTo>
                  <a:lnTo>
                    <a:pt x="80009" y="2274"/>
                  </a:lnTo>
                  <a:lnTo>
                    <a:pt x="101030" y="3632"/>
                  </a:lnTo>
                  <a:lnTo>
                    <a:pt x="122805" y="4538"/>
                  </a:lnTo>
                  <a:lnTo>
                    <a:pt x="145083" y="5142"/>
                  </a:lnTo>
                  <a:lnTo>
                    <a:pt x="167695" y="5545"/>
                  </a:lnTo>
                  <a:lnTo>
                    <a:pt x="188415" y="5107"/>
                  </a:lnTo>
                  <a:lnTo>
                    <a:pt x="207872" y="4111"/>
                  </a:lnTo>
                  <a:lnTo>
                    <a:pt x="238899" y="1827"/>
                  </a:lnTo>
                  <a:lnTo>
                    <a:pt x="2637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SMARTInkShape-1174"/>
            <p:cNvSpPr/>
            <p:nvPr>
              <p:custDataLst>
                <p:tags r:id="rId15"/>
              </p:custDataLst>
            </p:nvPr>
          </p:nvSpPr>
          <p:spPr>
            <a:xfrm>
              <a:off x="704850" y="4435901"/>
              <a:ext cx="6182605" cy="301200"/>
            </a:xfrm>
            <a:custGeom>
              <a:avLst/>
              <a:gdLst/>
              <a:ahLst/>
              <a:cxnLst/>
              <a:rect l="0" t="0" r="0" b="0"/>
              <a:pathLst>
                <a:path w="6182605" h="301200">
                  <a:moveTo>
                    <a:pt x="0" y="301199"/>
                  </a:moveTo>
                  <a:lnTo>
                    <a:pt x="0" y="301199"/>
                  </a:lnTo>
                  <a:lnTo>
                    <a:pt x="3371" y="294457"/>
                  </a:lnTo>
                  <a:lnTo>
                    <a:pt x="22322" y="280151"/>
                  </a:lnTo>
                  <a:lnTo>
                    <a:pt x="46140" y="268561"/>
                  </a:lnTo>
                  <a:lnTo>
                    <a:pt x="77657" y="256354"/>
                  </a:lnTo>
                  <a:lnTo>
                    <a:pt x="96927" y="250135"/>
                  </a:lnTo>
                  <a:lnTo>
                    <a:pt x="117534" y="243873"/>
                  </a:lnTo>
                  <a:lnTo>
                    <a:pt x="139740" y="238287"/>
                  </a:lnTo>
                  <a:lnTo>
                    <a:pt x="163010" y="233152"/>
                  </a:lnTo>
                  <a:lnTo>
                    <a:pt x="186990" y="228318"/>
                  </a:lnTo>
                  <a:lnTo>
                    <a:pt x="212149" y="223684"/>
                  </a:lnTo>
                  <a:lnTo>
                    <a:pt x="238094" y="219183"/>
                  </a:lnTo>
                  <a:lnTo>
                    <a:pt x="264563" y="214772"/>
                  </a:lnTo>
                  <a:lnTo>
                    <a:pt x="294203" y="211831"/>
                  </a:lnTo>
                  <a:lnTo>
                    <a:pt x="325958" y="209870"/>
                  </a:lnTo>
                  <a:lnTo>
                    <a:pt x="359122" y="208563"/>
                  </a:lnTo>
                  <a:lnTo>
                    <a:pt x="394637" y="206986"/>
                  </a:lnTo>
                  <a:lnTo>
                    <a:pt x="431719" y="205229"/>
                  </a:lnTo>
                  <a:lnTo>
                    <a:pt x="469846" y="203352"/>
                  </a:lnTo>
                  <a:lnTo>
                    <a:pt x="510081" y="201396"/>
                  </a:lnTo>
                  <a:lnTo>
                    <a:pt x="551720" y="199385"/>
                  </a:lnTo>
                  <a:lnTo>
                    <a:pt x="594297" y="197340"/>
                  </a:lnTo>
                  <a:lnTo>
                    <a:pt x="639615" y="195271"/>
                  </a:lnTo>
                  <a:lnTo>
                    <a:pt x="686760" y="193186"/>
                  </a:lnTo>
                  <a:lnTo>
                    <a:pt x="735123" y="191090"/>
                  </a:lnTo>
                  <a:lnTo>
                    <a:pt x="783593" y="189693"/>
                  </a:lnTo>
                  <a:lnTo>
                    <a:pt x="832134" y="188762"/>
                  </a:lnTo>
                  <a:lnTo>
                    <a:pt x="880723" y="188141"/>
                  </a:lnTo>
                  <a:lnTo>
                    <a:pt x="930049" y="187727"/>
                  </a:lnTo>
                  <a:lnTo>
                    <a:pt x="979866" y="187451"/>
                  </a:lnTo>
                  <a:lnTo>
                    <a:pt x="1030011" y="187267"/>
                  </a:lnTo>
                  <a:lnTo>
                    <a:pt x="1081785" y="187144"/>
                  </a:lnTo>
                  <a:lnTo>
                    <a:pt x="1134645" y="187063"/>
                  </a:lnTo>
                  <a:lnTo>
                    <a:pt x="1188230" y="187008"/>
                  </a:lnTo>
                  <a:lnTo>
                    <a:pt x="1243709" y="186266"/>
                  </a:lnTo>
                  <a:lnTo>
                    <a:pt x="1300450" y="185066"/>
                  </a:lnTo>
                  <a:lnTo>
                    <a:pt x="1358034" y="183560"/>
                  </a:lnTo>
                  <a:lnTo>
                    <a:pt x="1415473" y="182556"/>
                  </a:lnTo>
                  <a:lnTo>
                    <a:pt x="1472815" y="181887"/>
                  </a:lnTo>
                  <a:lnTo>
                    <a:pt x="1530093" y="181441"/>
                  </a:lnTo>
                  <a:lnTo>
                    <a:pt x="1588740" y="181144"/>
                  </a:lnTo>
                  <a:lnTo>
                    <a:pt x="1648299" y="180945"/>
                  </a:lnTo>
                  <a:lnTo>
                    <a:pt x="1708466" y="180813"/>
                  </a:lnTo>
                  <a:lnTo>
                    <a:pt x="1768333" y="180020"/>
                  </a:lnTo>
                  <a:lnTo>
                    <a:pt x="1828000" y="178785"/>
                  </a:lnTo>
                  <a:lnTo>
                    <a:pt x="1887533" y="177256"/>
                  </a:lnTo>
                  <a:lnTo>
                    <a:pt x="1947683" y="175531"/>
                  </a:lnTo>
                  <a:lnTo>
                    <a:pt x="2008244" y="173677"/>
                  </a:lnTo>
                  <a:lnTo>
                    <a:pt x="2069080" y="171734"/>
                  </a:lnTo>
                  <a:lnTo>
                    <a:pt x="2131509" y="169733"/>
                  </a:lnTo>
                  <a:lnTo>
                    <a:pt x="2195000" y="167694"/>
                  </a:lnTo>
                  <a:lnTo>
                    <a:pt x="2259200" y="165629"/>
                  </a:lnTo>
                  <a:lnTo>
                    <a:pt x="2323167" y="162841"/>
                  </a:lnTo>
                  <a:lnTo>
                    <a:pt x="2386978" y="159572"/>
                  </a:lnTo>
                  <a:lnTo>
                    <a:pt x="2450685" y="155981"/>
                  </a:lnTo>
                  <a:lnTo>
                    <a:pt x="2512912" y="152881"/>
                  </a:lnTo>
                  <a:lnTo>
                    <a:pt x="2574153" y="150109"/>
                  </a:lnTo>
                  <a:lnTo>
                    <a:pt x="2634735" y="147556"/>
                  </a:lnTo>
                  <a:lnTo>
                    <a:pt x="2696290" y="145148"/>
                  </a:lnTo>
                  <a:lnTo>
                    <a:pt x="2758494" y="142837"/>
                  </a:lnTo>
                  <a:lnTo>
                    <a:pt x="2821129" y="140591"/>
                  </a:lnTo>
                  <a:lnTo>
                    <a:pt x="2882641" y="139093"/>
                  </a:lnTo>
                  <a:lnTo>
                    <a:pt x="2943406" y="138095"/>
                  </a:lnTo>
                  <a:lnTo>
                    <a:pt x="3003671" y="137430"/>
                  </a:lnTo>
                  <a:lnTo>
                    <a:pt x="3063603" y="136281"/>
                  </a:lnTo>
                  <a:lnTo>
                    <a:pt x="3123313" y="134809"/>
                  </a:lnTo>
                  <a:lnTo>
                    <a:pt x="3182875" y="133122"/>
                  </a:lnTo>
                  <a:lnTo>
                    <a:pt x="3243750" y="131292"/>
                  </a:lnTo>
                  <a:lnTo>
                    <a:pt x="3305500" y="129367"/>
                  </a:lnTo>
                  <a:lnTo>
                    <a:pt x="3367833" y="127377"/>
                  </a:lnTo>
                  <a:lnTo>
                    <a:pt x="3429145" y="125345"/>
                  </a:lnTo>
                  <a:lnTo>
                    <a:pt x="3489774" y="123285"/>
                  </a:lnTo>
                  <a:lnTo>
                    <a:pt x="3549950" y="121206"/>
                  </a:lnTo>
                  <a:lnTo>
                    <a:pt x="3608411" y="120526"/>
                  </a:lnTo>
                  <a:lnTo>
                    <a:pt x="3665730" y="120778"/>
                  </a:lnTo>
                  <a:lnTo>
                    <a:pt x="3722286" y="121652"/>
                  </a:lnTo>
                  <a:lnTo>
                    <a:pt x="3779041" y="122234"/>
                  </a:lnTo>
                  <a:lnTo>
                    <a:pt x="3835927" y="122622"/>
                  </a:lnTo>
                  <a:lnTo>
                    <a:pt x="3892901" y="122881"/>
                  </a:lnTo>
                  <a:lnTo>
                    <a:pt x="3949934" y="123054"/>
                  </a:lnTo>
                  <a:lnTo>
                    <a:pt x="4007006" y="123169"/>
                  </a:lnTo>
                  <a:lnTo>
                    <a:pt x="4064104" y="123246"/>
                  </a:lnTo>
                  <a:lnTo>
                    <a:pt x="4120514" y="122591"/>
                  </a:lnTo>
                  <a:lnTo>
                    <a:pt x="4176465" y="121450"/>
                  </a:lnTo>
                  <a:lnTo>
                    <a:pt x="4232110" y="119983"/>
                  </a:lnTo>
                  <a:lnTo>
                    <a:pt x="4288962" y="118299"/>
                  </a:lnTo>
                  <a:lnTo>
                    <a:pt x="4346619" y="116471"/>
                  </a:lnTo>
                  <a:lnTo>
                    <a:pt x="4404813" y="114547"/>
                  </a:lnTo>
                  <a:lnTo>
                    <a:pt x="4461247" y="112559"/>
                  </a:lnTo>
                  <a:lnTo>
                    <a:pt x="4516509" y="110528"/>
                  </a:lnTo>
                  <a:lnTo>
                    <a:pt x="4570990" y="108468"/>
                  </a:lnTo>
                  <a:lnTo>
                    <a:pt x="4624949" y="107095"/>
                  </a:lnTo>
                  <a:lnTo>
                    <a:pt x="4678560" y="106180"/>
                  </a:lnTo>
                  <a:lnTo>
                    <a:pt x="4731940" y="105569"/>
                  </a:lnTo>
                  <a:lnTo>
                    <a:pt x="4785165" y="105163"/>
                  </a:lnTo>
                  <a:lnTo>
                    <a:pt x="4838288" y="104892"/>
                  </a:lnTo>
                  <a:lnTo>
                    <a:pt x="4891342" y="104711"/>
                  </a:lnTo>
                  <a:lnTo>
                    <a:pt x="4943646" y="103884"/>
                  </a:lnTo>
                  <a:lnTo>
                    <a:pt x="4995445" y="102628"/>
                  </a:lnTo>
                  <a:lnTo>
                    <a:pt x="5046914" y="101085"/>
                  </a:lnTo>
                  <a:lnTo>
                    <a:pt x="5096748" y="100056"/>
                  </a:lnTo>
                  <a:lnTo>
                    <a:pt x="5145494" y="99370"/>
                  </a:lnTo>
                  <a:lnTo>
                    <a:pt x="5193512" y="98913"/>
                  </a:lnTo>
                  <a:lnTo>
                    <a:pt x="5241047" y="98609"/>
                  </a:lnTo>
                  <a:lnTo>
                    <a:pt x="5288259" y="98405"/>
                  </a:lnTo>
                  <a:lnTo>
                    <a:pt x="5335257" y="98270"/>
                  </a:lnTo>
                  <a:lnTo>
                    <a:pt x="5379993" y="97474"/>
                  </a:lnTo>
                  <a:lnTo>
                    <a:pt x="5423223" y="96238"/>
                  </a:lnTo>
                  <a:lnTo>
                    <a:pt x="5465449" y="94708"/>
                  </a:lnTo>
                  <a:lnTo>
                    <a:pt x="5505593" y="92983"/>
                  </a:lnTo>
                  <a:lnTo>
                    <a:pt x="5544351" y="91127"/>
                  </a:lnTo>
                  <a:lnTo>
                    <a:pt x="5582184" y="89184"/>
                  </a:lnTo>
                  <a:lnTo>
                    <a:pt x="5617990" y="87889"/>
                  </a:lnTo>
                  <a:lnTo>
                    <a:pt x="5652443" y="87026"/>
                  </a:lnTo>
                  <a:lnTo>
                    <a:pt x="5685996" y="86450"/>
                  </a:lnTo>
                  <a:lnTo>
                    <a:pt x="5717536" y="86066"/>
                  </a:lnTo>
                  <a:lnTo>
                    <a:pt x="5747734" y="85811"/>
                  </a:lnTo>
                  <a:lnTo>
                    <a:pt x="5777040" y="85640"/>
                  </a:lnTo>
                  <a:lnTo>
                    <a:pt x="5805043" y="85526"/>
                  </a:lnTo>
                  <a:lnTo>
                    <a:pt x="5832179" y="85450"/>
                  </a:lnTo>
                  <a:lnTo>
                    <a:pt x="5858736" y="85400"/>
                  </a:lnTo>
                  <a:lnTo>
                    <a:pt x="5883496" y="85366"/>
                  </a:lnTo>
                  <a:lnTo>
                    <a:pt x="5907059" y="85344"/>
                  </a:lnTo>
                  <a:lnTo>
                    <a:pt x="5929823" y="85329"/>
                  </a:lnTo>
                  <a:lnTo>
                    <a:pt x="5950643" y="85319"/>
                  </a:lnTo>
                  <a:lnTo>
                    <a:pt x="5970167" y="85312"/>
                  </a:lnTo>
                  <a:lnTo>
                    <a:pt x="5988828" y="85308"/>
                  </a:lnTo>
                  <a:lnTo>
                    <a:pt x="6017089" y="85303"/>
                  </a:lnTo>
                  <a:lnTo>
                    <a:pt x="6046984" y="87182"/>
                  </a:lnTo>
                  <a:lnTo>
                    <a:pt x="6076924" y="91061"/>
                  </a:lnTo>
                  <a:lnTo>
                    <a:pt x="6089645" y="91649"/>
                  </a:lnTo>
                  <a:lnTo>
                    <a:pt x="6089648" y="95020"/>
                  </a:lnTo>
                  <a:lnTo>
                    <a:pt x="6087767" y="98556"/>
                  </a:lnTo>
                  <a:lnTo>
                    <a:pt x="6086278" y="100487"/>
                  </a:lnTo>
                  <a:lnTo>
                    <a:pt x="6084182" y="113317"/>
                  </a:lnTo>
                  <a:lnTo>
                    <a:pt x="6081534" y="142794"/>
                  </a:lnTo>
                  <a:lnTo>
                    <a:pt x="6077030" y="173351"/>
                  </a:lnTo>
                  <a:lnTo>
                    <a:pt x="6073603" y="163835"/>
                  </a:lnTo>
                  <a:lnTo>
                    <a:pt x="6071490" y="137497"/>
                  </a:lnTo>
                  <a:lnTo>
                    <a:pt x="6069114" y="114848"/>
                  </a:lnTo>
                  <a:lnTo>
                    <a:pt x="6065706" y="90671"/>
                  </a:lnTo>
                  <a:lnTo>
                    <a:pt x="6061840" y="65814"/>
                  </a:lnTo>
                  <a:lnTo>
                    <a:pt x="6055697" y="34762"/>
                  </a:lnTo>
                  <a:lnTo>
                    <a:pt x="6052369" y="6172"/>
                  </a:lnTo>
                  <a:lnTo>
                    <a:pt x="6051793" y="0"/>
                  </a:lnTo>
                  <a:lnTo>
                    <a:pt x="6051712" y="211"/>
                  </a:lnTo>
                  <a:lnTo>
                    <a:pt x="6051658" y="1057"/>
                  </a:lnTo>
                  <a:lnTo>
                    <a:pt x="6063769" y="32486"/>
                  </a:lnTo>
                  <a:lnTo>
                    <a:pt x="6082060" y="56324"/>
                  </a:lnTo>
                  <a:lnTo>
                    <a:pt x="6108724" y="74518"/>
                  </a:lnTo>
                  <a:lnTo>
                    <a:pt x="6135596" y="88847"/>
                  </a:lnTo>
                  <a:lnTo>
                    <a:pt x="6161432" y="98658"/>
                  </a:lnTo>
                  <a:lnTo>
                    <a:pt x="6182514" y="103849"/>
                  </a:lnTo>
                  <a:lnTo>
                    <a:pt x="6182604" y="105427"/>
                  </a:lnTo>
                  <a:lnTo>
                    <a:pt x="6180822" y="110943"/>
                  </a:lnTo>
                  <a:lnTo>
                    <a:pt x="6165739" y="125352"/>
                  </a:lnTo>
                  <a:lnTo>
                    <a:pt x="6136655" y="143028"/>
                  </a:lnTo>
                  <a:lnTo>
                    <a:pt x="6113363" y="155406"/>
                  </a:lnTo>
                  <a:lnTo>
                    <a:pt x="6090311" y="167258"/>
                  </a:lnTo>
                  <a:lnTo>
                    <a:pt x="6051550" y="1868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36" name="SMARTInkShape-1175"/>
          <p:cNvSpPr/>
          <p:nvPr>
            <p:custDataLst>
              <p:tags r:id="rId13"/>
            </p:custDataLst>
          </p:nvPr>
        </p:nvSpPr>
        <p:spPr>
          <a:xfrm>
            <a:off x="1104900" y="1778000"/>
            <a:ext cx="165101" cy="3281163"/>
          </a:xfrm>
          <a:custGeom>
            <a:avLst/>
            <a:gdLst/>
            <a:ahLst/>
            <a:cxnLst/>
            <a:rect l="0" t="0" r="0" b="0"/>
            <a:pathLst>
              <a:path w="165101" h="3281163">
                <a:moveTo>
                  <a:pt x="165100" y="0"/>
                </a:moveTo>
                <a:lnTo>
                  <a:pt x="165100" y="0"/>
                </a:lnTo>
                <a:lnTo>
                  <a:pt x="161729" y="3371"/>
                </a:lnTo>
                <a:lnTo>
                  <a:pt x="160074" y="8789"/>
                </a:lnTo>
                <a:lnTo>
                  <a:pt x="155641" y="37249"/>
                </a:lnTo>
                <a:lnTo>
                  <a:pt x="151959" y="61475"/>
                </a:lnTo>
                <a:lnTo>
                  <a:pt x="147971" y="88706"/>
                </a:lnTo>
                <a:lnTo>
                  <a:pt x="143846" y="117271"/>
                </a:lnTo>
                <a:lnTo>
                  <a:pt x="139661" y="146430"/>
                </a:lnTo>
                <a:lnTo>
                  <a:pt x="136155" y="177263"/>
                </a:lnTo>
                <a:lnTo>
                  <a:pt x="135220" y="194375"/>
                </a:lnTo>
                <a:lnTo>
                  <a:pt x="134597" y="212134"/>
                </a:lnTo>
                <a:lnTo>
                  <a:pt x="134181" y="229617"/>
                </a:lnTo>
                <a:lnTo>
                  <a:pt x="133904" y="246917"/>
                </a:lnTo>
                <a:lnTo>
                  <a:pt x="133720" y="264094"/>
                </a:lnTo>
                <a:lnTo>
                  <a:pt x="134302" y="281896"/>
                </a:lnTo>
                <a:lnTo>
                  <a:pt x="135396" y="300114"/>
                </a:lnTo>
                <a:lnTo>
                  <a:pt x="136831" y="318609"/>
                </a:lnTo>
                <a:lnTo>
                  <a:pt x="138493" y="337995"/>
                </a:lnTo>
                <a:lnTo>
                  <a:pt x="140306" y="357974"/>
                </a:lnTo>
                <a:lnTo>
                  <a:pt x="142221" y="378350"/>
                </a:lnTo>
                <a:lnTo>
                  <a:pt x="143497" y="400400"/>
                </a:lnTo>
                <a:lnTo>
                  <a:pt x="144348" y="423566"/>
                </a:lnTo>
                <a:lnTo>
                  <a:pt x="144916" y="447478"/>
                </a:lnTo>
                <a:lnTo>
                  <a:pt x="145294" y="471180"/>
                </a:lnTo>
                <a:lnTo>
                  <a:pt x="145546" y="494742"/>
                </a:lnTo>
                <a:lnTo>
                  <a:pt x="145714" y="518211"/>
                </a:lnTo>
                <a:lnTo>
                  <a:pt x="146532" y="542324"/>
                </a:lnTo>
                <a:lnTo>
                  <a:pt x="147782" y="566866"/>
                </a:lnTo>
                <a:lnTo>
                  <a:pt x="149321" y="591694"/>
                </a:lnTo>
                <a:lnTo>
                  <a:pt x="150348" y="616713"/>
                </a:lnTo>
                <a:lnTo>
                  <a:pt x="151032" y="641858"/>
                </a:lnTo>
                <a:lnTo>
                  <a:pt x="151488" y="667089"/>
                </a:lnTo>
                <a:lnTo>
                  <a:pt x="151792" y="692376"/>
                </a:lnTo>
                <a:lnTo>
                  <a:pt x="151995" y="717701"/>
                </a:lnTo>
                <a:lnTo>
                  <a:pt x="152130" y="743050"/>
                </a:lnTo>
                <a:lnTo>
                  <a:pt x="152220" y="769122"/>
                </a:lnTo>
                <a:lnTo>
                  <a:pt x="152280" y="795676"/>
                </a:lnTo>
                <a:lnTo>
                  <a:pt x="152320" y="822551"/>
                </a:lnTo>
                <a:lnTo>
                  <a:pt x="151641" y="849639"/>
                </a:lnTo>
                <a:lnTo>
                  <a:pt x="150483" y="876871"/>
                </a:lnTo>
                <a:lnTo>
                  <a:pt x="149005" y="904197"/>
                </a:lnTo>
                <a:lnTo>
                  <a:pt x="147315" y="932292"/>
                </a:lnTo>
                <a:lnTo>
                  <a:pt x="145482" y="960901"/>
                </a:lnTo>
                <a:lnTo>
                  <a:pt x="143555" y="989850"/>
                </a:lnTo>
                <a:lnTo>
                  <a:pt x="142270" y="1018322"/>
                </a:lnTo>
                <a:lnTo>
                  <a:pt x="141413" y="1046476"/>
                </a:lnTo>
                <a:lnTo>
                  <a:pt x="140842" y="1074417"/>
                </a:lnTo>
                <a:lnTo>
                  <a:pt x="139756" y="1103628"/>
                </a:lnTo>
                <a:lnTo>
                  <a:pt x="138326" y="1133685"/>
                </a:lnTo>
                <a:lnTo>
                  <a:pt x="136668" y="1164307"/>
                </a:lnTo>
                <a:lnTo>
                  <a:pt x="134856" y="1195305"/>
                </a:lnTo>
                <a:lnTo>
                  <a:pt x="132943" y="1226553"/>
                </a:lnTo>
                <a:lnTo>
                  <a:pt x="130962" y="1257969"/>
                </a:lnTo>
                <a:lnTo>
                  <a:pt x="128230" y="1290201"/>
                </a:lnTo>
                <a:lnTo>
                  <a:pt x="124998" y="1322979"/>
                </a:lnTo>
                <a:lnTo>
                  <a:pt x="121432" y="1356119"/>
                </a:lnTo>
                <a:lnTo>
                  <a:pt x="117644" y="1390207"/>
                </a:lnTo>
                <a:lnTo>
                  <a:pt x="113707" y="1424927"/>
                </a:lnTo>
                <a:lnTo>
                  <a:pt x="109671" y="1460068"/>
                </a:lnTo>
                <a:lnTo>
                  <a:pt x="105570" y="1494079"/>
                </a:lnTo>
                <a:lnTo>
                  <a:pt x="101424" y="1527336"/>
                </a:lnTo>
                <a:lnTo>
                  <a:pt x="97250" y="1560090"/>
                </a:lnTo>
                <a:lnTo>
                  <a:pt x="93761" y="1593921"/>
                </a:lnTo>
                <a:lnTo>
                  <a:pt x="90729" y="1628470"/>
                </a:lnTo>
                <a:lnTo>
                  <a:pt x="88003" y="1663496"/>
                </a:lnTo>
                <a:lnTo>
                  <a:pt x="85480" y="1698842"/>
                </a:lnTo>
                <a:lnTo>
                  <a:pt x="83092" y="1734400"/>
                </a:lnTo>
                <a:lnTo>
                  <a:pt x="80795" y="1770100"/>
                </a:lnTo>
                <a:lnTo>
                  <a:pt x="78558" y="1804483"/>
                </a:lnTo>
                <a:lnTo>
                  <a:pt x="76361" y="1837989"/>
                </a:lnTo>
                <a:lnTo>
                  <a:pt x="74190" y="1870909"/>
                </a:lnTo>
                <a:lnTo>
                  <a:pt x="72038" y="1903440"/>
                </a:lnTo>
                <a:lnTo>
                  <a:pt x="69898" y="1935709"/>
                </a:lnTo>
                <a:lnTo>
                  <a:pt x="67765" y="1967806"/>
                </a:lnTo>
                <a:lnTo>
                  <a:pt x="66343" y="2000493"/>
                </a:lnTo>
                <a:lnTo>
                  <a:pt x="65396" y="2033573"/>
                </a:lnTo>
                <a:lnTo>
                  <a:pt x="64764" y="2066916"/>
                </a:lnTo>
                <a:lnTo>
                  <a:pt x="63637" y="2099021"/>
                </a:lnTo>
                <a:lnTo>
                  <a:pt x="62180" y="2130303"/>
                </a:lnTo>
                <a:lnTo>
                  <a:pt x="60504" y="2161036"/>
                </a:lnTo>
                <a:lnTo>
                  <a:pt x="58680" y="2192107"/>
                </a:lnTo>
                <a:lnTo>
                  <a:pt x="56759" y="2223405"/>
                </a:lnTo>
                <a:lnTo>
                  <a:pt x="54773" y="2254853"/>
                </a:lnTo>
                <a:lnTo>
                  <a:pt x="53449" y="2286402"/>
                </a:lnTo>
                <a:lnTo>
                  <a:pt x="52566" y="2318018"/>
                </a:lnTo>
                <a:lnTo>
                  <a:pt x="51977" y="2349679"/>
                </a:lnTo>
                <a:lnTo>
                  <a:pt x="50879" y="2380663"/>
                </a:lnTo>
                <a:lnTo>
                  <a:pt x="49442" y="2411198"/>
                </a:lnTo>
                <a:lnTo>
                  <a:pt x="47778" y="2441432"/>
                </a:lnTo>
                <a:lnTo>
                  <a:pt x="46669" y="2471465"/>
                </a:lnTo>
                <a:lnTo>
                  <a:pt x="45929" y="2501366"/>
                </a:lnTo>
                <a:lnTo>
                  <a:pt x="45436" y="2531177"/>
                </a:lnTo>
                <a:lnTo>
                  <a:pt x="44402" y="2560224"/>
                </a:lnTo>
                <a:lnTo>
                  <a:pt x="43007" y="2588760"/>
                </a:lnTo>
                <a:lnTo>
                  <a:pt x="41371" y="2616957"/>
                </a:lnTo>
                <a:lnTo>
                  <a:pt x="40986" y="2644927"/>
                </a:lnTo>
                <a:lnTo>
                  <a:pt x="41435" y="2672745"/>
                </a:lnTo>
                <a:lnTo>
                  <a:pt x="42440" y="2700463"/>
                </a:lnTo>
                <a:lnTo>
                  <a:pt x="43110" y="2726703"/>
                </a:lnTo>
                <a:lnTo>
                  <a:pt x="43557" y="2751958"/>
                </a:lnTo>
                <a:lnTo>
                  <a:pt x="43855" y="2776555"/>
                </a:lnTo>
                <a:lnTo>
                  <a:pt x="44759" y="2800009"/>
                </a:lnTo>
                <a:lnTo>
                  <a:pt x="46067" y="2822700"/>
                </a:lnTo>
                <a:lnTo>
                  <a:pt x="47645" y="2844884"/>
                </a:lnTo>
                <a:lnTo>
                  <a:pt x="48696" y="2866728"/>
                </a:lnTo>
                <a:lnTo>
                  <a:pt x="49398" y="2888346"/>
                </a:lnTo>
                <a:lnTo>
                  <a:pt x="49865" y="2909814"/>
                </a:lnTo>
                <a:lnTo>
                  <a:pt x="50177" y="2929770"/>
                </a:lnTo>
                <a:lnTo>
                  <a:pt x="50385" y="2948719"/>
                </a:lnTo>
                <a:lnTo>
                  <a:pt x="50523" y="2966996"/>
                </a:lnTo>
                <a:lnTo>
                  <a:pt x="50615" y="2985531"/>
                </a:lnTo>
                <a:lnTo>
                  <a:pt x="50677" y="3004237"/>
                </a:lnTo>
                <a:lnTo>
                  <a:pt x="50718" y="3023058"/>
                </a:lnTo>
                <a:lnTo>
                  <a:pt x="50745" y="3040544"/>
                </a:lnTo>
                <a:lnTo>
                  <a:pt x="50764" y="3057141"/>
                </a:lnTo>
                <a:lnTo>
                  <a:pt x="50784" y="3088046"/>
                </a:lnTo>
                <a:lnTo>
                  <a:pt x="50793" y="3115893"/>
                </a:lnTo>
                <a:lnTo>
                  <a:pt x="48915" y="3142380"/>
                </a:lnTo>
                <a:lnTo>
                  <a:pt x="45729" y="3168262"/>
                </a:lnTo>
                <a:lnTo>
                  <a:pt x="41961" y="3193878"/>
                </a:lnTo>
                <a:lnTo>
                  <a:pt x="39244" y="3225357"/>
                </a:lnTo>
                <a:lnTo>
                  <a:pt x="37621" y="3255503"/>
                </a:lnTo>
                <a:lnTo>
                  <a:pt x="32662" y="3276914"/>
                </a:lnTo>
                <a:lnTo>
                  <a:pt x="30947" y="3278925"/>
                </a:lnTo>
                <a:lnTo>
                  <a:pt x="25278" y="3281162"/>
                </a:lnTo>
                <a:lnTo>
                  <a:pt x="0" y="32766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735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Eulers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endParaRPr lang="en-US" dirty="0"/>
          </a:p>
        </p:txBody>
      </p:sp>
      <p:grpSp>
        <p:nvGrpSpPr>
          <p:cNvPr id="747" name="SMARTInkShape-Group526"/>
          <p:cNvGrpSpPr/>
          <p:nvPr/>
        </p:nvGrpSpPr>
        <p:grpSpPr>
          <a:xfrm>
            <a:off x="571500" y="1130300"/>
            <a:ext cx="176202" cy="272168"/>
            <a:chOff x="571500" y="1130300"/>
            <a:chExt cx="176202" cy="272168"/>
          </a:xfrm>
        </p:grpSpPr>
        <p:sp>
          <p:nvSpPr>
            <p:cNvPr id="743" name="SMARTInkShape-2413"/>
            <p:cNvSpPr/>
            <p:nvPr>
              <p:custDataLst>
                <p:tags r:id="rId151"/>
              </p:custDataLst>
            </p:nvPr>
          </p:nvSpPr>
          <p:spPr>
            <a:xfrm>
              <a:off x="571500" y="1257823"/>
              <a:ext cx="176202" cy="140715"/>
            </a:xfrm>
            <a:custGeom>
              <a:avLst/>
              <a:gdLst/>
              <a:ahLst/>
              <a:cxnLst/>
              <a:rect l="0" t="0" r="0" b="0"/>
              <a:pathLst>
                <a:path w="176202" h="140715">
                  <a:moveTo>
                    <a:pt x="0" y="12177"/>
                  </a:moveTo>
                  <a:lnTo>
                    <a:pt x="0" y="12177"/>
                  </a:lnTo>
                  <a:lnTo>
                    <a:pt x="0" y="0"/>
                  </a:lnTo>
                  <a:lnTo>
                    <a:pt x="0" y="3003"/>
                  </a:lnTo>
                  <a:lnTo>
                    <a:pt x="10845" y="26958"/>
                  </a:lnTo>
                  <a:lnTo>
                    <a:pt x="21048" y="47674"/>
                  </a:lnTo>
                  <a:lnTo>
                    <a:pt x="32638" y="70992"/>
                  </a:lnTo>
                  <a:lnTo>
                    <a:pt x="51063" y="102276"/>
                  </a:lnTo>
                  <a:lnTo>
                    <a:pt x="65028" y="117132"/>
                  </a:lnTo>
                  <a:lnTo>
                    <a:pt x="92724" y="132724"/>
                  </a:lnTo>
                  <a:lnTo>
                    <a:pt x="121861" y="140714"/>
                  </a:lnTo>
                  <a:lnTo>
                    <a:pt x="143116" y="139240"/>
                  </a:lnTo>
                  <a:lnTo>
                    <a:pt x="151331" y="136148"/>
                  </a:lnTo>
                  <a:lnTo>
                    <a:pt x="163294" y="127069"/>
                  </a:lnTo>
                  <a:lnTo>
                    <a:pt x="172404" y="112071"/>
                  </a:lnTo>
                  <a:lnTo>
                    <a:pt x="176201" y="90850"/>
                  </a:lnTo>
                  <a:lnTo>
                    <a:pt x="175323" y="85087"/>
                  </a:lnTo>
                  <a:lnTo>
                    <a:pt x="165100" y="693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4" name="SMARTInkShape-2414"/>
            <p:cNvSpPr/>
            <p:nvPr>
              <p:custDataLst>
                <p:tags r:id="rId152"/>
              </p:custDataLst>
            </p:nvPr>
          </p:nvSpPr>
          <p:spPr>
            <a:xfrm>
              <a:off x="591433" y="1295400"/>
              <a:ext cx="88018" cy="107068"/>
            </a:xfrm>
            <a:custGeom>
              <a:avLst/>
              <a:gdLst/>
              <a:ahLst/>
              <a:cxnLst/>
              <a:rect l="0" t="0" r="0" b="0"/>
              <a:pathLst>
                <a:path w="88018" h="107068">
                  <a:moveTo>
                    <a:pt x="5467" y="101600"/>
                  </a:moveTo>
                  <a:lnTo>
                    <a:pt x="5467" y="101600"/>
                  </a:lnTo>
                  <a:lnTo>
                    <a:pt x="0" y="107067"/>
                  </a:lnTo>
                  <a:lnTo>
                    <a:pt x="26606" y="76097"/>
                  </a:lnTo>
                  <a:lnTo>
                    <a:pt x="48341" y="52259"/>
                  </a:lnTo>
                  <a:lnTo>
                    <a:pt x="73124" y="22683"/>
                  </a:lnTo>
                  <a:lnTo>
                    <a:pt x="83604" y="9308"/>
                  </a:lnTo>
                  <a:lnTo>
                    <a:pt x="880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5" name="SMARTInkShape-2415"/>
            <p:cNvSpPr/>
            <p:nvPr>
              <p:custDataLst>
                <p:tags r:id="rId153"/>
              </p:custDataLst>
            </p:nvPr>
          </p:nvSpPr>
          <p:spPr>
            <a:xfrm>
              <a:off x="615950" y="11303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883" y="6350"/>
                  </a:lnTo>
                  <a:lnTo>
                    <a:pt x="589" y="564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6" name="SMARTInkShape-2416"/>
            <p:cNvSpPr/>
            <p:nvPr>
              <p:custDataLst>
                <p:tags r:id="rId154"/>
              </p:custDataLst>
            </p:nvPr>
          </p:nvSpPr>
          <p:spPr>
            <a:xfrm>
              <a:off x="647700" y="11684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0" name="SMARTInkShape-Group527"/>
          <p:cNvGrpSpPr/>
          <p:nvPr/>
        </p:nvGrpSpPr>
        <p:grpSpPr>
          <a:xfrm>
            <a:off x="920750" y="1220083"/>
            <a:ext cx="101601" cy="94368"/>
            <a:chOff x="920750" y="1220083"/>
            <a:chExt cx="101601" cy="94368"/>
          </a:xfrm>
        </p:grpSpPr>
        <p:sp>
          <p:nvSpPr>
            <p:cNvPr id="748" name="SMARTInkShape-2417"/>
            <p:cNvSpPr/>
            <p:nvPr>
              <p:custDataLst>
                <p:tags r:id="rId149"/>
              </p:custDataLst>
            </p:nvPr>
          </p:nvSpPr>
          <p:spPr>
            <a:xfrm>
              <a:off x="920750" y="12636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27612" y="6350"/>
                  </a:lnTo>
                  <a:lnTo>
                    <a:pt x="54608" y="2979"/>
                  </a:lnTo>
                  <a:lnTo>
                    <a:pt x="81342" y="58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9" name="SMARTInkShape-2418"/>
            <p:cNvSpPr/>
            <p:nvPr>
              <p:custDataLst>
                <p:tags r:id="rId150"/>
              </p:custDataLst>
            </p:nvPr>
          </p:nvSpPr>
          <p:spPr>
            <a:xfrm>
              <a:off x="965200" y="1220083"/>
              <a:ext cx="12701" cy="94368"/>
            </a:xfrm>
            <a:custGeom>
              <a:avLst/>
              <a:gdLst/>
              <a:ahLst/>
              <a:cxnLst/>
              <a:rect l="0" t="0" r="0" b="0"/>
              <a:pathLst>
                <a:path w="12701" h="94368">
                  <a:moveTo>
                    <a:pt x="12700" y="5467"/>
                  </a:moveTo>
                  <a:lnTo>
                    <a:pt x="12700" y="5467"/>
                  </a:lnTo>
                  <a:lnTo>
                    <a:pt x="12700" y="0"/>
                  </a:lnTo>
                  <a:lnTo>
                    <a:pt x="9329" y="26984"/>
                  </a:lnTo>
                  <a:lnTo>
                    <a:pt x="2575" y="55500"/>
                  </a:lnTo>
                  <a:lnTo>
                    <a:pt x="151" y="86857"/>
                  </a:lnTo>
                  <a:lnTo>
                    <a:pt x="0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6" name="SMARTInkShape-Group528"/>
          <p:cNvGrpSpPr/>
          <p:nvPr/>
        </p:nvGrpSpPr>
        <p:grpSpPr>
          <a:xfrm>
            <a:off x="1215564" y="1099588"/>
            <a:ext cx="517987" cy="275768"/>
            <a:chOff x="1215564" y="1099588"/>
            <a:chExt cx="517987" cy="275768"/>
          </a:xfrm>
        </p:grpSpPr>
        <p:sp>
          <p:nvSpPr>
            <p:cNvPr id="751" name="SMARTInkShape-2419"/>
            <p:cNvSpPr/>
            <p:nvPr>
              <p:custDataLst>
                <p:tags r:id="rId144"/>
              </p:custDataLst>
            </p:nvPr>
          </p:nvSpPr>
          <p:spPr>
            <a:xfrm>
              <a:off x="1437791" y="1099588"/>
              <a:ext cx="60810" cy="100563"/>
            </a:xfrm>
            <a:custGeom>
              <a:avLst/>
              <a:gdLst/>
              <a:ahLst/>
              <a:cxnLst/>
              <a:rect l="0" t="0" r="0" b="0"/>
              <a:pathLst>
                <a:path w="60810" h="100563">
                  <a:moveTo>
                    <a:pt x="16359" y="18012"/>
                  </a:moveTo>
                  <a:lnTo>
                    <a:pt x="16359" y="18012"/>
                  </a:lnTo>
                  <a:lnTo>
                    <a:pt x="22826" y="5783"/>
                  </a:lnTo>
                  <a:lnTo>
                    <a:pt x="25819" y="2464"/>
                  </a:lnTo>
                  <a:lnTo>
                    <a:pt x="29500" y="518"/>
                  </a:lnTo>
                  <a:lnTo>
                    <a:pt x="31470" y="0"/>
                  </a:lnTo>
                  <a:lnTo>
                    <a:pt x="37421" y="1305"/>
                  </a:lnTo>
                  <a:lnTo>
                    <a:pt x="40984" y="2640"/>
                  </a:lnTo>
                  <a:lnTo>
                    <a:pt x="46824" y="9769"/>
                  </a:lnTo>
                  <a:lnTo>
                    <a:pt x="49369" y="14633"/>
                  </a:lnTo>
                  <a:lnTo>
                    <a:pt x="50315" y="23801"/>
                  </a:lnTo>
                  <a:lnTo>
                    <a:pt x="45000" y="40659"/>
                  </a:lnTo>
                  <a:lnTo>
                    <a:pt x="36850" y="54888"/>
                  </a:lnTo>
                  <a:lnTo>
                    <a:pt x="7359" y="84330"/>
                  </a:lnTo>
                  <a:lnTo>
                    <a:pt x="287" y="91284"/>
                  </a:lnTo>
                  <a:lnTo>
                    <a:pt x="0" y="92260"/>
                  </a:lnTo>
                  <a:lnTo>
                    <a:pt x="514" y="92911"/>
                  </a:lnTo>
                  <a:lnTo>
                    <a:pt x="1562" y="93344"/>
                  </a:lnTo>
                  <a:lnTo>
                    <a:pt x="29308" y="94178"/>
                  </a:lnTo>
                  <a:lnTo>
                    <a:pt x="53240" y="94210"/>
                  </a:lnTo>
                  <a:lnTo>
                    <a:pt x="55763" y="94916"/>
                  </a:lnTo>
                  <a:lnTo>
                    <a:pt x="57445" y="96093"/>
                  </a:lnTo>
                  <a:lnTo>
                    <a:pt x="60809" y="1005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2" name="SMARTInkShape-2420"/>
            <p:cNvSpPr/>
            <p:nvPr>
              <p:custDataLst>
                <p:tags r:id="rId145"/>
              </p:custDataLst>
            </p:nvPr>
          </p:nvSpPr>
          <p:spPr>
            <a:xfrm>
              <a:off x="1215564" y="1210306"/>
              <a:ext cx="171149" cy="127310"/>
            </a:xfrm>
            <a:custGeom>
              <a:avLst/>
              <a:gdLst/>
              <a:ahLst/>
              <a:cxnLst/>
              <a:rect l="0" t="0" r="0" b="0"/>
              <a:pathLst>
                <a:path w="171149" h="127310">
                  <a:moveTo>
                    <a:pt x="60786" y="15244"/>
                  </a:moveTo>
                  <a:lnTo>
                    <a:pt x="60786" y="15244"/>
                  </a:lnTo>
                  <a:lnTo>
                    <a:pt x="60786" y="11873"/>
                  </a:lnTo>
                  <a:lnTo>
                    <a:pt x="59375" y="10880"/>
                  </a:lnTo>
                  <a:lnTo>
                    <a:pt x="54044" y="9777"/>
                  </a:lnTo>
                  <a:lnTo>
                    <a:pt x="50647" y="11599"/>
                  </a:lnTo>
                  <a:lnTo>
                    <a:pt x="43109" y="19269"/>
                  </a:lnTo>
                  <a:lnTo>
                    <a:pt x="24191" y="48970"/>
                  </a:lnTo>
                  <a:lnTo>
                    <a:pt x="12536" y="71391"/>
                  </a:lnTo>
                  <a:lnTo>
                    <a:pt x="1805" y="100084"/>
                  </a:lnTo>
                  <a:lnTo>
                    <a:pt x="0" y="113628"/>
                  </a:lnTo>
                  <a:lnTo>
                    <a:pt x="1550" y="122000"/>
                  </a:lnTo>
                  <a:lnTo>
                    <a:pt x="3656" y="124515"/>
                  </a:lnTo>
                  <a:lnTo>
                    <a:pt x="9760" y="127309"/>
                  </a:lnTo>
                  <a:lnTo>
                    <a:pt x="12658" y="126643"/>
                  </a:lnTo>
                  <a:lnTo>
                    <a:pt x="36216" y="107045"/>
                  </a:lnTo>
                  <a:lnTo>
                    <a:pt x="62084" y="78572"/>
                  </a:lnTo>
                  <a:lnTo>
                    <a:pt x="67948" y="75140"/>
                  </a:lnTo>
                  <a:lnTo>
                    <a:pt x="70500" y="74930"/>
                  </a:lnTo>
                  <a:lnTo>
                    <a:pt x="75216" y="76579"/>
                  </a:lnTo>
                  <a:lnTo>
                    <a:pt x="101228" y="105335"/>
                  </a:lnTo>
                  <a:lnTo>
                    <a:pt x="109569" y="111259"/>
                  </a:lnTo>
                  <a:lnTo>
                    <a:pt x="125570" y="115189"/>
                  </a:lnTo>
                  <a:lnTo>
                    <a:pt x="135675" y="114227"/>
                  </a:lnTo>
                  <a:lnTo>
                    <a:pt x="144870" y="110742"/>
                  </a:lnTo>
                  <a:lnTo>
                    <a:pt x="153660" y="104489"/>
                  </a:lnTo>
                  <a:lnTo>
                    <a:pt x="163172" y="89665"/>
                  </a:lnTo>
                  <a:lnTo>
                    <a:pt x="170458" y="65125"/>
                  </a:lnTo>
                  <a:lnTo>
                    <a:pt x="171148" y="43763"/>
                  </a:lnTo>
                  <a:lnTo>
                    <a:pt x="167569" y="15463"/>
                  </a:lnTo>
                  <a:lnTo>
                    <a:pt x="163984" y="4758"/>
                  </a:lnTo>
                  <a:lnTo>
                    <a:pt x="160039" y="0"/>
                  </a:lnTo>
                  <a:lnTo>
                    <a:pt x="157999" y="142"/>
                  </a:lnTo>
                  <a:lnTo>
                    <a:pt x="155934" y="1649"/>
                  </a:lnTo>
                  <a:lnTo>
                    <a:pt x="149686" y="8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3" name="SMARTInkShape-2421"/>
            <p:cNvSpPr/>
            <p:nvPr>
              <p:custDataLst>
                <p:tags r:id="rId146"/>
              </p:custDataLst>
            </p:nvPr>
          </p:nvSpPr>
          <p:spPr>
            <a:xfrm>
              <a:off x="1619512" y="1206500"/>
              <a:ext cx="114039" cy="101601"/>
            </a:xfrm>
            <a:custGeom>
              <a:avLst/>
              <a:gdLst/>
              <a:ahLst/>
              <a:cxnLst/>
              <a:rect l="0" t="0" r="0" b="0"/>
              <a:pathLst>
                <a:path w="114039" h="101601">
                  <a:moveTo>
                    <a:pt x="6088" y="101600"/>
                  </a:moveTo>
                  <a:lnTo>
                    <a:pt x="6088" y="101600"/>
                  </a:lnTo>
                  <a:lnTo>
                    <a:pt x="621" y="101600"/>
                  </a:lnTo>
                  <a:lnTo>
                    <a:pt x="0" y="94858"/>
                  </a:lnTo>
                  <a:lnTo>
                    <a:pt x="3617" y="87785"/>
                  </a:lnTo>
                  <a:lnTo>
                    <a:pt x="17350" y="73988"/>
                  </a:lnTo>
                  <a:lnTo>
                    <a:pt x="43904" y="50363"/>
                  </a:lnTo>
                  <a:lnTo>
                    <a:pt x="69896" y="31621"/>
                  </a:lnTo>
                  <a:lnTo>
                    <a:pt x="99985" y="8772"/>
                  </a:lnTo>
                  <a:lnTo>
                    <a:pt x="11403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4" name="SMARTInkShape-2422"/>
            <p:cNvSpPr/>
            <p:nvPr>
              <p:custDataLst>
                <p:tags r:id="rId147"/>
              </p:custDataLst>
            </p:nvPr>
          </p:nvSpPr>
          <p:spPr>
            <a:xfrm>
              <a:off x="1429190" y="1301750"/>
              <a:ext cx="40309" cy="73606"/>
            </a:xfrm>
            <a:custGeom>
              <a:avLst/>
              <a:gdLst/>
              <a:ahLst/>
              <a:cxnLst/>
              <a:rect l="0" t="0" r="0" b="0"/>
              <a:pathLst>
                <a:path w="40309" h="73606">
                  <a:moveTo>
                    <a:pt x="24960" y="12700"/>
                  </a:moveTo>
                  <a:lnTo>
                    <a:pt x="24960" y="12700"/>
                  </a:lnTo>
                  <a:lnTo>
                    <a:pt x="21589" y="9329"/>
                  </a:lnTo>
                  <a:lnTo>
                    <a:pt x="19185" y="9042"/>
                  </a:lnTo>
                  <a:lnTo>
                    <a:pt x="12751" y="10604"/>
                  </a:lnTo>
                  <a:lnTo>
                    <a:pt x="7069" y="17413"/>
                  </a:lnTo>
                  <a:lnTo>
                    <a:pt x="2897" y="27494"/>
                  </a:lnTo>
                  <a:lnTo>
                    <a:pt x="0" y="54055"/>
                  </a:lnTo>
                  <a:lnTo>
                    <a:pt x="3518" y="63065"/>
                  </a:lnTo>
                  <a:lnTo>
                    <a:pt x="6432" y="67443"/>
                  </a:lnTo>
                  <a:lnTo>
                    <a:pt x="9786" y="70362"/>
                  </a:lnTo>
                  <a:lnTo>
                    <a:pt x="17275" y="73605"/>
                  </a:lnTo>
                  <a:lnTo>
                    <a:pt x="21248" y="73059"/>
                  </a:lnTo>
                  <a:lnTo>
                    <a:pt x="29425" y="68689"/>
                  </a:lnTo>
                  <a:lnTo>
                    <a:pt x="32170" y="65548"/>
                  </a:lnTo>
                  <a:lnTo>
                    <a:pt x="40308" y="46279"/>
                  </a:lnTo>
                  <a:lnTo>
                    <a:pt x="38602" y="34209"/>
                  </a:lnTo>
                  <a:lnTo>
                    <a:pt x="32434" y="20849"/>
                  </a:lnTo>
                  <a:lnTo>
                    <a:pt x="18473" y="6804"/>
                  </a:lnTo>
                  <a:lnTo>
                    <a:pt x="591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5" name="SMARTInkShape-2423"/>
            <p:cNvSpPr/>
            <p:nvPr>
              <p:custDataLst>
                <p:tags r:id="rId148"/>
              </p:custDataLst>
            </p:nvPr>
          </p:nvSpPr>
          <p:spPr>
            <a:xfrm>
              <a:off x="1634929" y="1213733"/>
              <a:ext cx="93995" cy="87787"/>
            </a:xfrm>
            <a:custGeom>
              <a:avLst/>
              <a:gdLst/>
              <a:ahLst/>
              <a:cxnLst/>
              <a:rect l="0" t="0" r="0" b="0"/>
              <a:pathLst>
                <a:path w="93995" h="87787">
                  <a:moveTo>
                    <a:pt x="3371" y="5467"/>
                  </a:moveTo>
                  <a:lnTo>
                    <a:pt x="3371" y="5467"/>
                  </a:lnTo>
                  <a:lnTo>
                    <a:pt x="3371" y="0"/>
                  </a:lnTo>
                  <a:lnTo>
                    <a:pt x="0" y="9491"/>
                  </a:lnTo>
                  <a:lnTo>
                    <a:pt x="1275" y="29080"/>
                  </a:lnTo>
                  <a:lnTo>
                    <a:pt x="6121" y="49388"/>
                  </a:lnTo>
                  <a:lnTo>
                    <a:pt x="13766" y="60500"/>
                  </a:lnTo>
                  <a:lnTo>
                    <a:pt x="31851" y="74690"/>
                  </a:lnTo>
                  <a:lnTo>
                    <a:pt x="47073" y="82094"/>
                  </a:lnTo>
                  <a:lnTo>
                    <a:pt x="76079" y="86847"/>
                  </a:lnTo>
                  <a:lnTo>
                    <a:pt x="92444" y="87786"/>
                  </a:lnTo>
                  <a:lnTo>
                    <a:pt x="93797" y="87157"/>
                  </a:lnTo>
                  <a:lnTo>
                    <a:pt x="93994" y="86033"/>
                  </a:lnTo>
                  <a:lnTo>
                    <a:pt x="92271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0" name="SMARTInkShape-Group529"/>
          <p:cNvGrpSpPr/>
          <p:nvPr/>
        </p:nvGrpSpPr>
        <p:grpSpPr>
          <a:xfrm>
            <a:off x="1911350" y="1130300"/>
            <a:ext cx="420612" cy="147740"/>
            <a:chOff x="1911350" y="1130300"/>
            <a:chExt cx="420612" cy="147740"/>
          </a:xfrm>
        </p:grpSpPr>
        <p:sp>
          <p:nvSpPr>
            <p:cNvPr id="757" name="SMARTInkShape-2424"/>
            <p:cNvSpPr/>
            <p:nvPr>
              <p:custDataLst>
                <p:tags r:id="rId141"/>
              </p:custDataLst>
            </p:nvPr>
          </p:nvSpPr>
          <p:spPr>
            <a:xfrm>
              <a:off x="1930400" y="120015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1522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8" name="SMARTInkShape-2425"/>
            <p:cNvSpPr/>
            <p:nvPr>
              <p:custDataLst>
                <p:tags r:id="rId142"/>
              </p:custDataLst>
            </p:nvPr>
          </p:nvSpPr>
          <p:spPr>
            <a:xfrm>
              <a:off x="1911350" y="12382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27630" y="7674"/>
                  </a:lnTo>
                  <a:lnTo>
                    <a:pt x="53342" y="4861"/>
                  </a:lnTo>
                  <a:lnTo>
                    <a:pt x="83303" y="1440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9" name="SMARTInkShape-2426"/>
            <p:cNvSpPr/>
            <p:nvPr>
              <p:custDataLst>
                <p:tags r:id="rId143"/>
              </p:custDataLst>
            </p:nvPr>
          </p:nvSpPr>
          <p:spPr>
            <a:xfrm>
              <a:off x="2165461" y="1130300"/>
              <a:ext cx="166501" cy="147740"/>
            </a:xfrm>
            <a:custGeom>
              <a:avLst/>
              <a:gdLst/>
              <a:ahLst/>
              <a:cxnLst/>
              <a:rect l="0" t="0" r="0" b="0"/>
              <a:pathLst>
                <a:path w="166501" h="147740">
                  <a:moveTo>
                    <a:pt x="63389" y="0"/>
                  </a:moveTo>
                  <a:lnTo>
                    <a:pt x="63389" y="0"/>
                  </a:lnTo>
                  <a:lnTo>
                    <a:pt x="42341" y="12209"/>
                  </a:lnTo>
                  <a:lnTo>
                    <a:pt x="14886" y="43047"/>
                  </a:lnTo>
                  <a:lnTo>
                    <a:pt x="3967" y="62641"/>
                  </a:lnTo>
                  <a:lnTo>
                    <a:pt x="55" y="81228"/>
                  </a:lnTo>
                  <a:lnTo>
                    <a:pt x="0" y="90135"/>
                  </a:lnTo>
                  <a:lnTo>
                    <a:pt x="5583" y="107558"/>
                  </a:lnTo>
                  <a:lnTo>
                    <a:pt x="10035" y="116155"/>
                  </a:lnTo>
                  <a:lnTo>
                    <a:pt x="24389" y="129471"/>
                  </a:lnTo>
                  <a:lnTo>
                    <a:pt x="43234" y="139387"/>
                  </a:lnTo>
                  <a:lnTo>
                    <a:pt x="65720" y="146146"/>
                  </a:lnTo>
                  <a:lnTo>
                    <a:pt x="87944" y="147739"/>
                  </a:lnTo>
                  <a:lnTo>
                    <a:pt x="108874" y="144684"/>
                  </a:lnTo>
                  <a:lnTo>
                    <a:pt x="127585" y="136271"/>
                  </a:lnTo>
                  <a:lnTo>
                    <a:pt x="153985" y="112892"/>
                  </a:lnTo>
                  <a:lnTo>
                    <a:pt x="163626" y="93683"/>
                  </a:lnTo>
                  <a:lnTo>
                    <a:pt x="166500" y="72682"/>
                  </a:lnTo>
                  <a:lnTo>
                    <a:pt x="163074" y="49236"/>
                  </a:lnTo>
                  <a:lnTo>
                    <a:pt x="153084" y="32231"/>
                  </a:lnTo>
                  <a:lnTo>
                    <a:pt x="139237" y="20675"/>
                  </a:lnTo>
                  <a:lnTo>
                    <a:pt x="123675" y="13187"/>
                  </a:lnTo>
                  <a:lnTo>
                    <a:pt x="92305" y="8376"/>
                  </a:lnTo>
                  <a:lnTo>
                    <a:pt x="6973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1" name="SMARTInkShape-Group530"/>
          <p:cNvGrpSpPr/>
          <p:nvPr/>
        </p:nvGrpSpPr>
        <p:grpSpPr>
          <a:xfrm>
            <a:off x="3690594" y="1016000"/>
            <a:ext cx="843307" cy="247651"/>
            <a:chOff x="3690594" y="1016000"/>
            <a:chExt cx="843307" cy="247651"/>
          </a:xfrm>
        </p:grpSpPr>
        <p:sp>
          <p:nvSpPr>
            <p:cNvPr id="761" name="SMARTInkShape-2427"/>
            <p:cNvSpPr/>
            <p:nvPr>
              <p:custDataLst>
                <p:tags r:id="rId131"/>
              </p:custDataLst>
            </p:nvPr>
          </p:nvSpPr>
          <p:spPr>
            <a:xfrm>
              <a:off x="4235541" y="1053700"/>
              <a:ext cx="58786" cy="130535"/>
            </a:xfrm>
            <a:custGeom>
              <a:avLst/>
              <a:gdLst/>
              <a:ahLst/>
              <a:cxnLst/>
              <a:rect l="0" t="0" r="0" b="0"/>
              <a:pathLst>
                <a:path w="58786" h="130535">
                  <a:moveTo>
                    <a:pt x="5719" y="130534"/>
                  </a:moveTo>
                  <a:lnTo>
                    <a:pt x="5719" y="130534"/>
                  </a:lnTo>
                  <a:lnTo>
                    <a:pt x="11890" y="126127"/>
                  </a:lnTo>
                  <a:lnTo>
                    <a:pt x="31446" y="97860"/>
                  </a:lnTo>
                  <a:lnTo>
                    <a:pt x="42383" y="70997"/>
                  </a:lnTo>
                  <a:lnTo>
                    <a:pt x="51242" y="43065"/>
                  </a:lnTo>
                  <a:lnTo>
                    <a:pt x="58785" y="13590"/>
                  </a:lnTo>
                  <a:lnTo>
                    <a:pt x="58297" y="3205"/>
                  </a:lnTo>
                  <a:lnTo>
                    <a:pt x="57178" y="859"/>
                  </a:lnTo>
                  <a:lnTo>
                    <a:pt x="55728" y="0"/>
                  </a:lnTo>
                  <a:lnTo>
                    <a:pt x="54055" y="134"/>
                  </a:lnTo>
                  <a:lnTo>
                    <a:pt x="35456" y="26401"/>
                  </a:lnTo>
                  <a:lnTo>
                    <a:pt x="21117" y="47939"/>
                  </a:lnTo>
                  <a:lnTo>
                    <a:pt x="9100" y="73504"/>
                  </a:lnTo>
                  <a:lnTo>
                    <a:pt x="1171" y="100624"/>
                  </a:lnTo>
                  <a:lnTo>
                    <a:pt x="0" y="126789"/>
                  </a:lnTo>
                  <a:lnTo>
                    <a:pt x="38" y="1269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2" name="SMARTInkShape-2428"/>
            <p:cNvSpPr/>
            <p:nvPr>
              <p:custDataLst>
                <p:tags r:id="rId132"/>
              </p:custDataLst>
            </p:nvPr>
          </p:nvSpPr>
          <p:spPr>
            <a:xfrm>
              <a:off x="4284993" y="1174750"/>
              <a:ext cx="90158" cy="51436"/>
            </a:xfrm>
            <a:custGeom>
              <a:avLst/>
              <a:gdLst/>
              <a:ahLst/>
              <a:cxnLst/>
              <a:rect l="0" t="0" r="0" b="0"/>
              <a:pathLst>
                <a:path w="90158" h="51436">
                  <a:moveTo>
                    <a:pt x="0" y="51263"/>
                  </a:moveTo>
                  <a:lnTo>
                    <a:pt x="0" y="51263"/>
                  </a:lnTo>
                  <a:lnTo>
                    <a:pt x="12916" y="51435"/>
                  </a:lnTo>
                  <a:lnTo>
                    <a:pt x="43909" y="40875"/>
                  </a:lnTo>
                  <a:lnTo>
                    <a:pt x="72064" y="17599"/>
                  </a:lnTo>
                  <a:lnTo>
                    <a:pt x="9015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3" name="SMARTInkShape-2429"/>
            <p:cNvSpPr/>
            <p:nvPr>
              <p:custDataLst>
                <p:tags r:id="rId133"/>
              </p:custDataLst>
            </p:nvPr>
          </p:nvSpPr>
          <p:spPr>
            <a:xfrm>
              <a:off x="3886200" y="1168400"/>
              <a:ext cx="11615" cy="34484"/>
            </a:xfrm>
            <a:custGeom>
              <a:avLst/>
              <a:gdLst/>
              <a:ahLst/>
              <a:cxnLst/>
              <a:rect l="0" t="0" r="0" b="0"/>
              <a:pathLst>
                <a:path w="11615" h="34484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10139" y="31801"/>
                  </a:lnTo>
                  <a:lnTo>
                    <a:pt x="11614" y="344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4" name="SMARTInkShape-2430"/>
            <p:cNvSpPr/>
            <p:nvPr>
              <p:custDataLst>
                <p:tags r:id="rId134"/>
              </p:custDataLst>
            </p:nvPr>
          </p:nvSpPr>
          <p:spPr>
            <a:xfrm>
              <a:off x="4012539" y="1164600"/>
              <a:ext cx="28119" cy="14911"/>
            </a:xfrm>
            <a:custGeom>
              <a:avLst/>
              <a:gdLst/>
              <a:ahLst/>
              <a:cxnLst/>
              <a:rect l="0" t="0" r="0" b="0"/>
              <a:pathLst>
                <a:path w="28119" h="14911">
                  <a:moveTo>
                    <a:pt x="28118" y="13632"/>
                  </a:moveTo>
                  <a:lnTo>
                    <a:pt x="28118" y="13632"/>
                  </a:lnTo>
                  <a:lnTo>
                    <a:pt x="25239" y="3187"/>
                  </a:lnTo>
                  <a:lnTo>
                    <a:pt x="22690" y="1275"/>
                  </a:lnTo>
                  <a:lnTo>
                    <a:pt x="19581" y="0"/>
                  </a:lnTo>
                  <a:lnTo>
                    <a:pt x="15391" y="1267"/>
                  </a:lnTo>
                  <a:lnTo>
                    <a:pt x="5091" y="8319"/>
                  </a:lnTo>
                  <a:lnTo>
                    <a:pt x="0" y="149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5" name="SMARTInkShape-2431"/>
            <p:cNvSpPr/>
            <p:nvPr>
              <p:custDataLst>
                <p:tags r:id="rId135"/>
              </p:custDataLst>
            </p:nvPr>
          </p:nvSpPr>
          <p:spPr>
            <a:xfrm>
              <a:off x="4187204" y="1124212"/>
              <a:ext cx="48247" cy="36379"/>
            </a:xfrm>
            <a:custGeom>
              <a:avLst/>
              <a:gdLst/>
              <a:ahLst/>
              <a:cxnLst/>
              <a:rect l="0" t="0" r="0" b="0"/>
              <a:pathLst>
                <a:path w="48247" h="36379">
                  <a:moveTo>
                    <a:pt x="48246" y="6088"/>
                  </a:moveTo>
                  <a:lnTo>
                    <a:pt x="48246" y="6088"/>
                  </a:lnTo>
                  <a:lnTo>
                    <a:pt x="48246" y="2717"/>
                  </a:lnTo>
                  <a:lnTo>
                    <a:pt x="46835" y="1724"/>
                  </a:lnTo>
                  <a:lnTo>
                    <a:pt x="34431" y="130"/>
                  </a:lnTo>
                  <a:lnTo>
                    <a:pt x="30570" y="0"/>
                  </a:lnTo>
                  <a:lnTo>
                    <a:pt x="20634" y="5499"/>
                  </a:lnTo>
                  <a:lnTo>
                    <a:pt x="10574" y="14998"/>
                  </a:lnTo>
                  <a:lnTo>
                    <a:pt x="944" y="32952"/>
                  </a:lnTo>
                  <a:lnTo>
                    <a:pt x="0" y="363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6" name="SMARTInkShape-2432"/>
            <p:cNvSpPr/>
            <p:nvPr>
              <p:custDataLst>
                <p:tags r:id="rId136"/>
              </p:custDataLst>
            </p:nvPr>
          </p:nvSpPr>
          <p:spPr>
            <a:xfrm>
              <a:off x="4326018" y="1117901"/>
              <a:ext cx="207883" cy="107650"/>
            </a:xfrm>
            <a:custGeom>
              <a:avLst/>
              <a:gdLst/>
              <a:ahLst/>
              <a:cxnLst/>
              <a:rect l="0" t="0" r="0" b="0"/>
              <a:pathLst>
                <a:path w="207883" h="107650">
                  <a:moveTo>
                    <a:pt x="49132" y="12399"/>
                  </a:moveTo>
                  <a:lnTo>
                    <a:pt x="49132" y="12399"/>
                  </a:lnTo>
                  <a:lnTo>
                    <a:pt x="45761" y="5657"/>
                  </a:lnTo>
                  <a:lnTo>
                    <a:pt x="44063" y="3671"/>
                  </a:lnTo>
                  <a:lnTo>
                    <a:pt x="40294" y="1464"/>
                  </a:lnTo>
                  <a:lnTo>
                    <a:pt x="32504" y="4246"/>
                  </a:lnTo>
                  <a:lnTo>
                    <a:pt x="22692" y="10892"/>
                  </a:lnTo>
                  <a:lnTo>
                    <a:pt x="13627" y="20902"/>
                  </a:lnTo>
                  <a:lnTo>
                    <a:pt x="3961" y="41808"/>
                  </a:lnTo>
                  <a:lnTo>
                    <a:pt x="0" y="62505"/>
                  </a:lnTo>
                  <a:lnTo>
                    <a:pt x="2198" y="78672"/>
                  </a:lnTo>
                  <a:lnTo>
                    <a:pt x="7341" y="86069"/>
                  </a:lnTo>
                  <a:lnTo>
                    <a:pt x="13625" y="91002"/>
                  </a:lnTo>
                  <a:lnTo>
                    <a:pt x="18770" y="93195"/>
                  </a:lnTo>
                  <a:lnTo>
                    <a:pt x="21835" y="92368"/>
                  </a:lnTo>
                  <a:lnTo>
                    <a:pt x="29003" y="87687"/>
                  </a:lnTo>
                  <a:lnTo>
                    <a:pt x="40973" y="73747"/>
                  </a:lnTo>
                  <a:lnTo>
                    <a:pt x="50085" y="49469"/>
                  </a:lnTo>
                  <a:lnTo>
                    <a:pt x="60625" y="23304"/>
                  </a:lnTo>
                  <a:lnTo>
                    <a:pt x="65943" y="4420"/>
                  </a:lnTo>
                  <a:lnTo>
                    <a:pt x="65984" y="1435"/>
                  </a:lnTo>
                  <a:lnTo>
                    <a:pt x="65305" y="151"/>
                  </a:lnTo>
                  <a:lnTo>
                    <a:pt x="64147" y="0"/>
                  </a:lnTo>
                  <a:lnTo>
                    <a:pt x="60980" y="5477"/>
                  </a:lnTo>
                  <a:lnTo>
                    <a:pt x="51842" y="32915"/>
                  </a:lnTo>
                  <a:lnTo>
                    <a:pt x="49667" y="62025"/>
                  </a:lnTo>
                  <a:lnTo>
                    <a:pt x="50076" y="73966"/>
                  </a:lnTo>
                  <a:lnTo>
                    <a:pt x="52609" y="81625"/>
                  </a:lnTo>
                  <a:lnTo>
                    <a:pt x="54978" y="83950"/>
                  </a:lnTo>
                  <a:lnTo>
                    <a:pt x="61373" y="86533"/>
                  </a:lnTo>
                  <a:lnTo>
                    <a:pt x="69535" y="87987"/>
                  </a:lnTo>
                  <a:lnTo>
                    <a:pt x="76074" y="84564"/>
                  </a:lnTo>
                  <a:lnTo>
                    <a:pt x="87689" y="72822"/>
                  </a:lnTo>
                  <a:lnTo>
                    <a:pt x="95196" y="61126"/>
                  </a:lnTo>
                  <a:lnTo>
                    <a:pt x="107646" y="32503"/>
                  </a:lnTo>
                  <a:lnTo>
                    <a:pt x="114649" y="21334"/>
                  </a:lnTo>
                  <a:lnTo>
                    <a:pt x="120114" y="16370"/>
                  </a:lnTo>
                  <a:lnTo>
                    <a:pt x="122559" y="15752"/>
                  </a:lnTo>
                  <a:lnTo>
                    <a:pt x="124894" y="16045"/>
                  </a:lnTo>
                  <a:lnTo>
                    <a:pt x="127157" y="16946"/>
                  </a:lnTo>
                  <a:lnTo>
                    <a:pt x="128665" y="18958"/>
                  </a:lnTo>
                  <a:lnTo>
                    <a:pt x="130341" y="24957"/>
                  </a:lnTo>
                  <a:lnTo>
                    <a:pt x="128361" y="51316"/>
                  </a:lnTo>
                  <a:lnTo>
                    <a:pt x="131488" y="79417"/>
                  </a:lnTo>
                  <a:lnTo>
                    <a:pt x="132258" y="80361"/>
                  </a:lnTo>
                  <a:lnTo>
                    <a:pt x="134995" y="81410"/>
                  </a:lnTo>
                  <a:lnTo>
                    <a:pt x="140446" y="76232"/>
                  </a:lnTo>
                  <a:lnTo>
                    <a:pt x="153329" y="63297"/>
                  </a:lnTo>
                  <a:lnTo>
                    <a:pt x="163881" y="53365"/>
                  </a:lnTo>
                  <a:lnTo>
                    <a:pt x="186496" y="22637"/>
                  </a:lnTo>
                  <a:lnTo>
                    <a:pt x="192608" y="15432"/>
                  </a:lnTo>
                  <a:lnTo>
                    <a:pt x="193466" y="15832"/>
                  </a:lnTo>
                  <a:lnTo>
                    <a:pt x="194419" y="20040"/>
                  </a:lnTo>
                  <a:lnTo>
                    <a:pt x="195115" y="51170"/>
                  </a:lnTo>
                  <a:lnTo>
                    <a:pt x="197055" y="80456"/>
                  </a:lnTo>
                  <a:lnTo>
                    <a:pt x="207882" y="1076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7" name="SMARTInkShape-2433"/>
            <p:cNvSpPr/>
            <p:nvPr>
              <p:custDataLst>
                <p:tags r:id="rId137"/>
              </p:custDataLst>
            </p:nvPr>
          </p:nvSpPr>
          <p:spPr>
            <a:xfrm>
              <a:off x="3949700" y="1160524"/>
              <a:ext cx="1334" cy="23297"/>
            </a:xfrm>
            <a:custGeom>
              <a:avLst/>
              <a:gdLst/>
              <a:ahLst/>
              <a:cxnLst/>
              <a:rect l="0" t="0" r="0" b="0"/>
              <a:pathLst>
                <a:path w="1334" h="23297">
                  <a:moveTo>
                    <a:pt x="1333" y="23296"/>
                  </a:moveTo>
                  <a:lnTo>
                    <a:pt x="1333" y="23296"/>
                  </a:lnTo>
                  <a:lnTo>
                    <a:pt x="146" y="0"/>
                  </a:lnTo>
                  <a:lnTo>
                    <a:pt x="0" y="78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8" name="SMARTInkShape-2434"/>
            <p:cNvSpPr/>
            <p:nvPr>
              <p:custDataLst>
                <p:tags r:id="rId138"/>
              </p:custDataLst>
            </p:nvPr>
          </p:nvSpPr>
          <p:spPr>
            <a:xfrm>
              <a:off x="4068816" y="1158366"/>
              <a:ext cx="25545" cy="15970"/>
            </a:xfrm>
            <a:custGeom>
              <a:avLst/>
              <a:gdLst/>
              <a:ahLst/>
              <a:cxnLst/>
              <a:rect l="0" t="0" r="0" b="0"/>
              <a:pathLst>
                <a:path w="25545" h="15970">
                  <a:moveTo>
                    <a:pt x="0" y="15969"/>
                  </a:moveTo>
                  <a:lnTo>
                    <a:pt x="0" y="15969"/>
                  </a:lnTo>
                  <a:lnTo>
                    <a:pt x="3618" y="7260"/>
                  </a:lnTo>
                  <a:lnTo>
                    <a:pt x="6451" y="3952"/>
                  </a:lnTo>
                  <a:lnTo>
                    <a:pt x="13362" y="275"/>
                  </a:lnTo>
                  <a:lnTo>
                    <a:pt x="16475" y="0"/>
                  </a:lnTo>
                  <a:lnTo>
                    <a:pt x="21815" y="1576"/>
                  </a:lnTo>
                  <a:lnTo>
                    <a:pt x="25544" y="5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9" name="SMARTInkShape-2435"/>
            <p:cNvSpPr/>
            <p:nvPr>
              <p:custDataLst>
                <p:tags r:id="rId139"/>
              </p:custDataLst>
            </p:nvPr>
          </p:nvSpPr>
          <p:spPr>
            <a:xfrm>
              <a:off x="4099434" y="1136650"/>
              <a:ext cx="21717" cy="25652"/>
            </a:xfrm>
            <a:custGeom>
              <a:avLst/>
              <a:gdLst/>
              <a:ahLst/>
              <a:cxnLst/>
              <a:rect l="0" t="0" r="0" b="0"/>
              <a:pathLst>
                <a:path w="21717" h="25652">
                  <a:moveTo>
                    <a:pt x="0" y="25651"/>
                  </a:moveTo>
                  <a:lnTo>
                    <a:pt x="0" y="25651"/>
                  </a:lnTo>
                  <a:lnTo>
                    <a:pt x="1961" y="9820"/>
                  </a:lnTo>
                  <a:lnTo>
                    <a:pt x="2901" y="6546"/>
                  </a:lnTo>
                  <a:lnTo>
                    <a:pt x="4234" y="4364"/>
                  </a:lnTo>
                  <a:lnTo>
                    <a:pt x="5828" y="2909"/>
                  </a:lnTo>
                  <a:lnTo>
                    <a:pt x="11362" y="1293"/>
                  </a:lnTo>
                  <a:lnTo>
                    <a:pt x="2171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0" name="SMARTInkShape-2436"/>
            <p:cNvSpPr/>
            <p:nvPr>
              <p:custDataLst>
                <p:tags r:id="rId140"/>
              </p:custDataLst>
            </p:nvPr>
          </p:nvSpPr>
          <p:spPr>
            <a:xfrm>
              <a:off x="3690594" y="1016000"/>
              <a:ext cx="138457" cy="247651"/>
            </a:xfrm>
            <a:custGeom>
              <a:avLst/>
              <a:gdLst/>
              <a:ahLst/>
              <a:cxnLst/>
              <a:rect l="0" t="0" r="0" b="0"/>
              <a:pathLst>
                <a:path w="138457" h="247651">
                  <a:moveTo>
                    <a:pt x="24156" y="0"/>
                  </a:moveTo>
                  <a:lnTo>
                    <a:pt x="24156" y="0"/>
                  </a:lnTo>
                  <a:lnTo>
                    <a:pt x="22275" y="12552"/>
                  </a:lnTo>
                  <a:lnTo>
                    <a:pt x="17249" y="39232"/>
                  </a:lnTo>
                  <a:lnTo>
                    <a:pt x="13325" y="65414"/>
                  </a:lnTo>
                  <a:lnTo>
                    <a:pt x="9229" y="95866"/>
                  </a:lnTo>
                  <a:lnTo>
                    <a:pt x="7149" y="111888"/>
                  </a:lnTo>
                  <a:lnTo>
                    <a:pt x="5057" y="128214"/>
                  </a:lnTo>
                  <a:lnTo>
                    <a:pt x="1557" y="159290"/>
                  </a:lnTo>
                  <a:lnTo>
                    <a:pt x="0" y="184860"/>
                  </a:lnTo>
                  <a:lnTo>
                    <a:pt x="2496" y="212347"/>
                  </a:lnTo>
                  <a:lnTo>
                    <a:pt x="7704" y="227155"/>
                  </a:lnTo>
                  <a:lnTo>
                    <a:pt x="10365" y="228342"/>
                  </a:lnTo>
                  <a:lnTo>
                    <a:pt x="13551" y="227723"/>
                  </a:lnTo>
                  <a:lnTo>
                    <a:pt x="17086" y="225898"/>
                  </a:lnTo>
                  <a:lnTo>
                    <a:pt x="34310" y="201987"/>
                  </a:lnTo>
                  <a:lnTo>
                    <a:pt x="54132" y="174070"/>
                  </a:lnTo>
                  <a:lnTo>
                    <a:pt x="68865" y="146277"/>
                  </a:lnTo>
                  <a:lnTo>
                    <a:pt x="75306" y="136038"/>
                  </a:lnTo>
                  <a:lnTo>
                    <a:pt x="78012" y="133731"/>
                  </a:lnTo>
                  <a:lnTo>
                    <a:pt x="80521" y="132898"/>
                  </a:lnTo>
                  <a:lnTo>
                    <a:pt x="82899" y="133049"/>
                  </a:lnTo>
                  <a:lnTo>
                    <a:pt x="84485" y="135266"/>
                  </a:lnTo>
                  <a:lnTo>
                    <a:pt x="90609" y="163210"/>
                  </a:lnTo>
                  <a:lnTo>
                    <a:pt x="92999" y="186961"/>
                  </a:lnTo>
                  <a:lnTo>
                    <a:pt x="97079" y="211872"/>
                  </a:lnTo>
                  <a:lnTo>
                    <a:pt x="102756" y="230386"/>
                  </a:lnTo>
                  <a:lnTo>
                    <a:pt x="108713" y="238331"/>
                  </a:lnTo>
                  <a:lnTo>
                    <a:pt x="115359" y="243508"/>
                  </a:lnTo>
                  <a:lnTo>
                    <a:pt x="120665" y="245809"/>
                  </a:lnTo>
                  <a:lnTo>
                    <a:pt x="138456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4" name="SMARTInkShape-Group531"/>
          <p:cNvGrpSpPr/>
          <p:nvPr/>
        </p:nvGrpSpPr>
        <p:grpSpPr>
          <a:xfrm>
            <a:off x="4801031" y="1027447"/>
            <a:ext cx="329770" cy="179054"/>
            <a:chOff x="4801031" y="1027447"/>
            <a:chExt cx="329770" cy="179054"/>
          </a:xfrm>
        </p:grpSpPr>
        <p:sp>
          <p:nvSpPr>
            <p:cNvPr id="772" name="SMARTInkShape-2437"/>
            <p:cNvSpPr/>
            <p:nvPr>
              <p:custDataLst>
                <p:tags r:id="rId129"/>
              </p:custDataLst>
            </p:nvPr>
          </p:nvSpPr>
          <p:spPr>
            <a:xfrm>
              <a:off x="4801031" y="1027447"/>
              <a:ext cx="126570" cy="179054"/>
            </a:xfrm>
            <a:custGeom>
              <a:avLst/>
              <a:gdLst/>
              <a:ahLst/>
              <a:cxnLst/>
              <a:rect l="0" t="0" r="0" b="0"/>
              <a:pathLst>
                <a:path w="126570" h="179054">
                  <a:moveTo>
                    <a:pt x="56719" y="33003"/>
                  </a:moveTo>
                  <a:lnTo>
                    <a:pt x="56719" y="33003"/>
                  </a:lnTo>
                  <a:lnTo>
                    <a:pt x="62187" y="9859"/>
                  </a:lnTo>
                  <a:lnTo>
                    <a:pt x="62808" y="432"/>
                  </a:lnTo>
                  <a:lnTo>
                    <a:pt x="62189" y="0"/>
                  </a:lnTo>
                  <a:lnTo>
                    <a:pt x="59620" y="3283"/>
                  </a:lnTo>
                  <a:lnTo>
                    <a:pt x="50812" y="32803"/>
                  </a:lnTo>
                  <a:lnTo>
                    <a:pt x="41394" y="54786"/>
                  </a:lnTo>
                  <a:lnTo>
                    <a:pt x="30152" y="78668"/>
                  </a:lnTo>
                  <a:lnTo>
                    <a:pt x="19511" y="102687"/>
                  </a:lnTo>
                  <a:lnTo>
                    <a:pt x="9554" y="133927"/>
                  </a:lnTo>
                  <a:lnTo>
                    <a:pt x="538" y="161186"/>
                  </a:lnTo>
                  <a:lnTo>
                    <a:pt x="215" y="161497"/>
                  </a:lnTo>
                  <a:lnTo>
                    <a:pt x="0" y="160999"/>
                  </a:lnTo>
                  <a:lnTo>
                    <a:pt x="13440" y="135649"/>
                  </a:lnTo>
                  <a:lnTo>
                    <a:pt x="22667" y="118134"/>
                  </a:lnTo>
                  <a:lnTo>
                    <a:pt x="45942" y="89539"/>
                  </a:lnTo>
                  <a:lnTo>
                    <a:pt x="54590" y="79840"/>
                  </a:lnTo>
                  <a:lnTo>
                    <a:pt x="56005" y="79750"/>
                  </a:lnTo>
                  <a:lnTo>
                    <a:pt x="59460" y="81531"/>
                  </a:lnTo>
                  <a:lnTo>
                    <a:pt x="65370" y="86501"/>
                  </a:lnTo>
                  <a:lnTo>
                    <a:pt x="66015" y="89129"/>
                  </a:lnTo>
                  <a:lnTo>
                    <a:pt x="63069" y="115543"/>
                  </a:lnTo>
                  <a:lnTo>
                    <a:pt x="63069" y="109203"/>
                  </a:lnTo>
                  <a:lnTo>
                    <a:pt x="69419" y="109203"/>
                  </a:lnTo>
                  <a:lnTo>
                    <a:pt x="69419" y="102853"/>
                  </a:lnTo>
                  <a:lnTo>
                    <a:pt x="74886" y="102853"/>
                  </a:lnTo>
                  <a:lnTo>
                    <a:pt x="70224" y="102853"/>
                  </a:lnTo>
                  <a:lnTo>
                    <a:pt x="73237" y="102853"/>
                  </a:lnTo>
                  <a:lnTo>
                    <a:pt x="69419" y="102853"/>
                  </a:lnTo>
                  <a:lnTo>
                    <a:pt x="75508" y="102853"/>
                  </a:lnTo>
                  <a:lnTo>
                    <a:pt x="75769" y="109203"/>
                  </a:lnTo>
                  <a:lnTo>
                    <a:pt x="85413" y="109203"/>
                  </a:lnTo>
                  <a:lnTo>
                    <a:pt x="86431" y="109908"/>
                  </a:lnTo>
                  <a:lnTo>
                    <a:pt x="87110" y="111084"/>
                  </a:lnTo>
                  <a:lnTo>
                    <a:pt x="88067" y="116110"/>
                  </a:lnTo>
                  <a:lnTo>
                    <a:pt x="88202" y="118041"/>
                  </a:lnTo>
                  <a:lnTo>
                    <a:pt x="86468" y="122068"/>
                  </a:lnTo>
                  <a:lnTo>
                    <a:pt x="76236" y="133773"/>
                  </a:lnTo>
                  <a:lnTo>
                    <a:pt x="59083" y="145790"/>
                  </a:lnTo>
                  <a:lnTo>
                    <a:pt x="54048" y="146855"/>
                  </a:lnTo>
                  <a:lnTo>
                    <a:pt x="50123" y="145222"/>
                  </a:lnTo>
                  <a:lnTo>
                    <a:pt x="48089" y="143799"/>
                  </a:lnTo>
                  <a:lnTo>
                    <a:pt x="46732" y="141439"/>
                  </a:lnTo>
                  <a:lnTo>
                    <a:pt x="44050" y="128430"/>
                  </a:lnTo>
                  <a:lnTo>
                    <a:pt x="47399" y="128305"/>
                  </a:lnTo>
                  <a:lnTo>
                    <a:pt x="50930" y="132039"/>
                  </a:lnTo>
                  <a:lnTo>
                    <a:pt x="58946" y="142563"/>
                  </a:lnTo>
                  <a:lnTo>
                    <a:pt x="89444" y="162106"/>
                  </a:lnTo>
                  <a:lnTo>
                    <a:pt x="115461" y="176230"/>
                  </a:lnTo>
                  <a:lnTo>
                    <a:pt x="126569" y="1790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3" name="SMARTInkShape-2438"/>
            <p:cNvSpPr/>
            <p:nvPr>
              <p:custDataLst>
                <p:tags r:id="rId130"/>
              </p:custDataLst>
            </p:nvPr>
          </p:nvSpPr>
          <p:spPr>
            <a:xfrm>
              <a:off x="4940095" y="1114107"/>
              <a:ext cx="190706" cy="86044"/>
            </a:xfrm>
            <a:custGeom>
              <a:avLst/>
              <a:gdLst/>
              <a:ahLst/>
              <a:cxnLst/>
              <a:rect l="0" t="0" r="0" b="0"/>
              <a:pathLst>
                <a:path w="190706" h="86044">
                  <a:moveTo>
                    <a:pt x="57355" y="28893"/>
                  </a:moveTo>
                  <a:lnTo>
                    <a:pt x="57355" y="28893"/>
                  </a:lnTo>
                  <a:lnTo>
                    <a:pt x="57355" y="16684"/>
                  </a:lnTo>
                  <a:lnTo>
                    <a:pt x="55238" y="13698"/>
                  </a:lnTo>
                  <a:lnTo>
                    <a:pt x="47242" y="8499"/>
                  </a:lnTo>
                  <a:lnTo>
                    <a:pt x="42852" y="7536"/>
                  </a:lnTo>
                  <a:lnTo>
                    <a:pt x="34211" y="8347"/>
                  </a:lnTo>
                  <a:lnTo>
                    <a:pt x="18042" y="19513"/>
                  </a:lnTo>
                  <a:lnTo>
                    <a:pt x="3216" y="36227"/>
                  </a:lnTo>
                  <a:lnTo>
                    <a:pt x="802" y="41543"/>
                  </a:lnTo>
                  <a:lnTo>
                    <a:pt x="0" y="51213"/>
                  </a:lnTo>
                  <a:lnTo>
                    <a:pt x="3515" y="64591"/>
                  </a:lnTo>
                  <a:lnTo>
                    <a:pt x="8966" y="71335"/>
                  </a:lnTo>
                  <a:lnTo>
                    <a:pt x="12397" y="74121"/>
                  </a:lnTo>
                  <a:lnTo>
                    <a:pt x="16093" y="75273"/>
                  </a:lnTo>
                  <a:lnTo>
                    <a:pt x="23966" y="74671"/>
                  </a:lnTo>
                  <a:lnTo>
                    <a:pt x="36329" y="70365"/>
                  </a:lnTo>
                  <a:lnTo>
                    <a:pt x="42837" y="64729"/>
                  </a:lnTo>
                  <a:lnTo>
                    <a:pt x="45559" y="61250"/>
                  </a:lnTo>
                  <a:lnTo>
                    <a:pt x="48583" y="51741"/>
                  </a:lnTo>
                  <a:lnTo>
                    <a:pt x="55756" y="22912"/>
                  </a:lnTo>
                  <a:lnTo>
                    <a:pt x="60331" y="9874"/>
                  </a:lnTo>
                  <a:lnTo>
                    <a:pt x="60044" y="7747"/>
                  </a:lnTo>
                  <a:lnTo>
                    <a:pt x="59148" y="6329"/>
                  </a:lnTo>
                  <a:lnTo>
                    <a:pt x="58550" y="7500"/>
                  </a:lnTo>
                  <a:lnTo>
                    <a:pt x="57886" y="14446"/>
                  </a:lnTo>
                  <a:lnTo>
                    <a:pt x="53828" y="22707"/>
                  </a:lnTo>
                  <a:lnTo>
                    <a:pt x="50770" y="26886"/>
                  </a:lnTo>
                  <a:lnTo>
                    <a:pt x="47373" y="37173"/>
                  </a:lnTo>
                  <a:lnTo>
                    <a:pt x="45192" y="57653"/>
                  </a:lnTo>
                  <a:lnTo>
                    <a:pt x="46775" y="64723"/>
                  </a:lnTo>
                  <a:lnTo>
                    <a:pt x="48185" y="67597"/>
                  </a:lnTo>
                  <a:lnTo>
                    <a:pt x="50536" y="69512"/>
                  </a:lnTo>
                  <a:lnTo>
                    <a:pt x="56911" y="71640"/>
                  </a:lnTo>
                  <a:lnTo>
                    <a:pt x="64448" y="70705"/>
                  </a:lnTo>
                  <a:lnTo>
                    <a:pt x="68434" y="69467"/>
                  </a:lnTo>
                  <a:lnTo>
                    <a:pt x="76626" y="62448"/>
                  </a:lnTo>
                  <a:lnTo>
                    <a:pt x="97601" y="34644"/>
                  </a:lnTo>
                  <a:lnTo>
                    <a:pt x="117905" y="3571"/>
                  </a:lnTo>
                  <a:lnTo>
                    <a:pt x="122601" y="0"/>
                  </a:lnTo>
                  <a:lnTo>
                    <a:pt x="124135" y="459"/>
                  </a:lnTo>
                  <a:lnTo>
                    <a:pt x="125159" y="2176"/>
                  </a:lnTo>
                  <a:lnTo>
                    <a:pt x="126801" y="18441"/>
                  </a:lnTo>
                  <a:lnTo>
                    <a:pt x="124008" y="46358"/>
                  </a:lnTo>
                  <a:lnTo>
                    <a:pt x="126490" y="54999"/>
                  </a:lnTo>
                  <a:lnTo>
                    <a:pt x="132485" y="65274"/>
                  </a:lnTo>
                  <a:lnTo>
                    <a:pt x="136842" y="62466"/>
                  </a:lnTo>
                  <a:lnTo>
                    <a:pt x="163381" y="33724"/>
                  </a:lnTo>
                  <a:lnTo>
                    <a:pt x="175090" y="16024"/>
                  </a:lnTo>
                  <a:lnTo>
                    <a:pt x="179767" y="12590"/>
                  </a:lnTo>
                  <a:lnTo>
                    <a:pt x="181296" y="13085"/>
                  </a:lnTo>
                  <a:lnTo>
                    <a:pt x="182316" y="14827"/>
                  </a:lnTo>
                  <a:lnTo>
                    <a:pt x="182996" y="17399"/>
                  </a:lnTo>
                  <a:lnTo>
                    <a:pt x="178768" y="48606"/>
                  </a:lnTo>
                  <a:lnTo>
                    <a:pt x="181602" y="63819"/>
                  </a:lnTo>
                  <a:lnTo>
                    <a:pt x="190705" y="860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9" name="SMARTInkShape-Group532"/>
          <p:cNvGrpSpPr/>
          <p:nvPr/>
        </p:nvGrpSpPr>
        <p:grpSpPr>
          <a:xfrm>
            <a:off x="5302250" y="1022350"/>
            <a:ext cx="254001" cy="331252"/>
            <a:chOff x="5302250" y="1022350"/>
            <a:chExt cx="254001" cy="331252"/>
          </a:xfrm>
        </p:grpSpPr>
        <p:sp>
          <p:nvSpPr>
            <p:cNvPr id="775" name="SMARTInkShape-2439"/>
            <p:cNvSpPr/>
            <p:nvPr>
              <p:custDataLst>
                <p:tags r:id="rId125"/>
              </p:custDataLst>
            </p:nvPr>
          </p:nvSpPr>
          <p:spPr>
            <a:xfrm>
              <a:off x="5429250" y="1088575"/>
              <a:ext cx="127001" cy="265027"/>
            </a:xfrm>
            <a:custGeom>
              <a:avLst/>
              <a:gdLst/>
              <a:ahLst/>
              <a:cxnLst/>
              <a:rect l="0" t="0" r="0" b="0"/>
              <a:pathLst>
                <a:path w="127001" h="265027">
                  <a:moveTo>
                    <a:pt x="127000" y="3625"/>
                  </a:moveTo>
                  <a:lnTo>
                    <a:pt x="127000" y="3625"/>
                  </a:lnTo>
                  <a:lnTo>
                    <a:pt x="96610" y="19526"/>
                  </a:lnTo>
                  <a:lnTo>
                    <a:pt x="75795" y="36380"/>
                  </a:lnTo>
                  <a:lnTo>
                    <a:pt x="74519" y="38867"/>
                  </a:lnTo>
                  <a:lnTo>
                    <a:pt x="74374" y="41231"/>
                  </a:lnTo>
                  <a:lnTo>
                    <a:pt x="74983" y="43512"/>
                  </a:lnTo>
                  <a:lnTo>
                    <a:pt x="76799" y="45033"/>
                  </a:lnTo>
                  <a:lnTo>
                    <a:pt x="82581" y="46723"/>
                  </a:lnTo>
                  <a:lnTo>
                    <a:pt x="85393" y="46468"/>
                  </a:lnTo>
                  <a:lnTo>
                    <a:pt x="90398" y="44303"/>
                  </a:lnTo>
                  <a:lnTo>
                    <a:pt x="104431" y="31390"/>
                  </a:lnTo>
                  <a:lnTo>
                    <a:pt x="115217" y="15850"/>
                  </a:lnTo>
                  <a:lnTo>
                    <a:pt x="119935" y="0"/>
                  </a:lnTo>
                  <a:lnTo>
                    <a:pt x="120438" y="8195"/>
                  </a:lnTo>
                  <a:lnTo>
                    <a:pt x="117216" y="34142"/>
                  </a:lnTo>
                  <a:lnTo>
                    <a:pt x="111833" y="64225"/>
                  </a:lnTo>
                  <a:lnTo>
                    <a:pt x="108422" y="82125"/>
                  </a:lnTo>
                  <a:lnTo>
                    <a:pt x="105442" y="100408"/>
                  </a:lnTo>
                  <a:lnTo>
                    <a:pt x="102751" y="118947"/>
                  </a:lnTo>
                  <a:lnTo>
                    <a:pt x="100250" y="137656"/>
                  </a:lnTo>
                  <a:lnTo>
                    <a:pt x="97879" y="154363"/>
                  </a:lnTo>
                  <a:lnTo>
                    <a:pt x="93361" y="184214"/>
                  </a:lnTo>
                  <a:lnTo>
                    <a:pt x="89002" y="209711"/>
                  </a:lnTo>
                  <a:lnTo>
                    <a:pt x="83301" y="231391"/>
                  </a:lnTo>
                  <a:lnTo>
                    <a:pt x="68897" y="254085"/>
                  </a:lnTo>
                  <a:lnTo>
                    <a:pt x="59784" y="262637"/>
                  </a:lnTo>
                  <a:lnTo>
                    <a:pt x="56083" y="264494"/>
                  </a:lnTo>
                  <a:lnTo>
                    <a:pt x="52911" y="265026"/>
                  </a:lnTo>
                  <a:lnTo>
                    <a:pt x="50091" y="264676"/>
                  </a:lnTo>
                  <a:lnTo>
                    <a:pt x="36009" y="254070"/>
                  </a:lnTo>
                  <a:lnTo>
                    <a:pt x="17356" y="227864"/>
                  </a:lnTo>
                  <a:lnTo>
                    <a:pt x="3847" y="209517"/>
                  </a:lnTo>
                  <a:lnTo>
                    <a:pt x="0" y="2004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6" name="SMARTInkShape-2440"/>
            <p:cNvSpPr/>
            <p:nvPr>
              <p:custDataLst>
                <p:tags r:id="rId126"/>
              </p:custDataLst>
            </p:nvPr>
          </p:nvSpPr>
          <p:spPr>
            <a:xfrm>
              <a:off x="5417979" y="1082258"/>
              <a:ext cx="49372" cy="97082"/>
            </a:xfrm>
            <a:custGeom>
              <a:avLst/>
              <a:gdLst/>
              <a:ahLst/>
              <a:cxnLst/>
              <a:rect l="0" t="0" r="0" b="0"/>
              <a:pathLst>
                <a:path w="49372" h="97082">
                  <a:moveTo>
                    <a:pt x="11271" y="60742"/>
                  </a:moveTo>
                  <a:lnTo>
                    <a:pt x="11271" y="60742"/>
                  </a:lnTo>
                  <a:lnTo>
                    <a:pt x="21410" y="60036"/>
                  </a:lnTo>
                  <a:lnTo>
                    <a:pt x="28947" y="57371"/>
                  </a:lnTo>
                  <a:lnTo>
                    <a:pt x="35120" y="51953"/>
                  </a:lnTo>
                  <a:lnTo>
                    <a:pt x="44831" y="36977"/>
                  </a:lnTo>
                  <a:lnTo>
                    <a:pt x="48026" y="21245"/>
                  </a:lnTo>
                  <a:lnTo>
                    <a:pt x="45601" y="6549"/>
                  </a:lnTo>
                  <a:lnTo>
                    <a:pt x="43330" y="3447"/>
                  </a:lnTo>
                  <a:lnTo>
                    <a:pt x="40405" y="1378"/>
                  </a:lnTo>
                  <a:lnTo>
                    <a:pt x="37043" y="0"/>
                  </a:lnTo>
                  <a:lnTo>
                    <a:pt x="27664" y="2231"/>
                  </a:lnTo>
                  <a:lnTo>
                    <a:pt x="22200" y="4801"/>
                  </a:lnTo>
                  <a:lnTo>
                    <a:pt x="14247" y="15183"/>
                  </a:lnTo>
                  <a:lnTo>
                    <a:pt x="3392" y="44844"/>
                  </a:lnTo>
                  <a:lnTo>
                    <a:pt x="0" y="66144"/>
                  </a:lnTo>
                  <a:lnTo>
                    <a:pt x="2969" y="77489"/>
                  </a:lnTo>
                  <a:lnTo>
                    <a:pt x="8992" y="86530"/>
                  </a:lnTo>
                  <a:lnTo>
                    <a:pt x="16373" y="92900"/>
                  </a:lnTo>
                  <a:lnTo>
                    <a:pt x="24357" y="96201"/>
                  </a:lnTo>
                  <a:lnTo>
                    <a:pt x="28462" y="97081"/>
                  </a:lnTo>
                  <a:lnTo>
                    <a:pt x="36785" y="96178"/>
                  </a:lnTo>
                  <a:lnTo>
                    <a:pt x="49371" y="924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7" name="SMARTInkShape-2441"/>
            <p:cNvSpPr/>
            <p:nvPr>
              <p:custDataLst>
                <p:tags r:id="rId127"/>
              </p:custDataLst>
            </p:nvPr>
          </p:nvSpPr>
          <p:spPr>
            <a:xfrm>
              <a:off x="5366632" y="1022350"/>
              <a:ext cx="5469" cy="12701"/>
            </a:xfrm>
            <a:custGeom>
              <a:avLst/>
              <a:gdLst/>
              <a:ahLst/>
              <a:cxnLst/>
              <a:rect l="0" t="0" r="0" b="0"/>
              <a:pathLst>
                <a:path w="5469" h="12701">
                  <a:moveTo>
                    <a:pt x="5468" y="12700"/>
                  </a:moveTo>
                  <a:lnTo>
                    <a:pt x="5468" y="12700"/>
                  </a:lnTo>
                  <a:lnTo>
                    <a:pt x="5468" y="9329"/>
                  </a:lnTo>
                  <a:lnTo>
                    <a:pt x="3586" y="5792"/>
                  </a:lnTo>
                  <a:lnTo>
                    <a:pt x="0" y="1144"/>
                  </a:lnTo>
                  <a:lnTo>
                    <a:pt x="412" y="763"/>
                  </a:lnTo>
                  <a:lnTo>
                    <a:pt x="54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8" name="SMARTInkShape-2442"/>
            <p:cNvSpPr/>
            <p:nvPr>
              <p:custDataLst>
                <p:tags r:id="rId128"/>
              </p:custDataLst>
            </p:nvPr>
          </p:nvSpPr>
          <p:spPr>
            <a:xfrm>
              <a:off x="5302250" y="1104900"/>
              <a:ext cx="44451" cy="239105"/>
            </a:xfrm>
            <a:custGeom>
              <a:avLst/>
              <a:gdLst/>
              <a:ahLst/>
              <a:cxnLst/>
              <a:rect l="0" t="0" r="0" b="0"/>
              <a:pathLst>
                <a:path w="44451" h="239105">
                  <a:moveTo>
                    <a:pt x="44450" y="0"/>
                  </a:moveTo>
                  <a:lnTo>
                    <a:pt x="44450" y="0"/>
                  </a:lnTo>
                  <a:lnTo>
                    <a:pt x="41079" y="25693"/>
                  </a:lnTo>
                  <a:lnTo>
                    <a:pt x="39423" y="51165"/>
                  </a:lnTo>
                  <a:lnTo>
                    <a:pt x="37983" y="82007"/>
                  </a:lnTo>
                  <a:lnTo>
                    <a:pt x="36611" y="99121"/>
                  </a:lnTo>
                  <a:lnTo>
                    <a:pt x="34990" y="116881"/>
                  </a:lnTo>
                  <a:lnTo>
                    <a:pt x="35072" y="147903"/>
                  </a:lnTo>
                  <a:lnTo>
                    <a:pt x="37460" y="174390"/>
                  </a:lnTo>
                  <a:lnTo>
                    <a:pt x="41359" y="204463"/>
                  </a:lnTo>
                  <a:lnTo>
                    <a:pt x="38674" y="225682"/>
                  </a:lnTo>
                  <a:lnTo>
                    <a:pt x="35297" y="233888"/>
                  </a:lnTo>
                  <a:lnTo>
                    <a:pt x="31445" y="238006"/>
                  </a:lnTo>
                  <a:lnTo>
                    <a:pt x="29430" y="239104"/>
                  </a:lnTo>
                  <a:lnTo>
                    <a:pt x="21547" y="234680"/>
                  </a:lnTo>
                  <a:lnTo>
                    <a:pt x="16481" y="230536"/>
                  </a:lnTo>
                  <a:lnTo>
                    <a:pt x="8971" y="214644"/>
                  </a:lnTo>
                  <a:lnTo>
                    <a:pt x="3987" y="192058"/>
                  </a:lnTo>
                  <a:lnTo>
                    <a:pt x="1772" y="163206"/>
                  </a:lnTo>
                  <a:lnTo>
                    <a:pt x="788" y="135330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2" name="SMARTInkShape-Group533"/>
          <p:cNvGrpSpPr/>
          <p:nvPr/>
        </p:nvGrpSpPr>
        <p:grpSpPr>
          <a:xfrm>
            <a:off x="5811820" y="933450"/>
            <a:ext cx="525481" cy="235378"/>
            <a:chOff x="5811820" y="933450"/>
            <a:chExt cx="525481" cy="235378"/>
          </a:xfrm>
        </p:grpSpPr>
        <p:sp>
          <p:nvSpPr>
            <p:cNvPr id="780" name="SMARTInkShape-2443"/>
            <p:cNvSpPr/>
            <p:nvPr>
              <p:custDataLst>
                <p:tags r:id="rId123"/>
              </p:custDataLst>
            </p:nvPr>
          </p:nvSpPr>
          <p:spPr>
            <a:xfrm>
              <a:off x="6158140" y="933450"/>
              <a:ext cx="179161" cy="195317"/>
            </a:xfrm>
            <a:custGeom>
              <a:avLst/>
              <a:gdLst/>
              <a:ahLst/>
              <a:cxnLst/>
              <a:rect l="0" t="0" r="0" b="0"/>
              <a:pathLst>
                <a:path w="179161" h="195317">
                  <a:moveTo>
                    <a:pt x="77560" y="0"/>
                  </a:moveTo>
                  <a:lnTo>
                    <a:pt x="77560" y="0"/>
                  </a:lnTo>
                  <a:lnTo>
                    <a:pt x="61863" y="31393"/>
                  </a:lnTo>
                  <a:lnTo>
                    <a:pt x="50828" y="54169"/>
                  </a:lnTo>
                  <a:lnTo>
                    <a:pt x="38869" y="80755"/>
                  </a:lnTo>
                  <a:lnTo>
                    <a:pt x="26497" y="107152"/>
                  </a:lnTo>
                  <a:lnTo>
                    <a:pt x="16060" y="130879"/>
                  </a:lnTo>
                  <a:lnTo>
                    <a:pt x="9360" y="161476"/>
                  </a:lnTo>
                  <a:lnTo>
                    <a:pt x="9149" y="170545"/>
                  </a:lnTo>
                  <a:lnTo>
                    <a:pt x="10080" y="172963"/>
                  </a:lnTo>
                  <a:lnTo>
                    <a:pt x="11407" y="174575"/>
                  </a:lnTo>
                  <a:lnTo>
                    <a:pt x="13703" y="174239"/>
                  </a:lnTo>
                  <a:lnTo>
                    <a:pt x="20016" y="170103"/>
                  </a:lnTo>
                  <a:lnTo>
                    <a:pt x="28132" y="159840"/>
                  </a:lnTo>
                  <a:lnTo>
                    <a:pt x="42971" y="134297"/>
                  </a:lnTo>
                  <a:lnTo>
                    <a:pt x="58139" y="116697"/>
                  </a:lnTo>
                  <a:lnTo>
                    <a:pt x="64930" y="111838"/>
                  </a:lnTo>
                  <a:lnTo>
                    <a:pt x="67729" y="111953"/>
                  </a:lnTo>
                  <a:lnTo>
                    <a:pt x="70300" y="113441"/>
                  </a:lnTo>
                  <a:lnTo>
                    <a:pt x="72720" y="115844"/>
                  </a:lnTo>
                  <a:lnTo>
                    <a:pt x="73628" y="118857"/>
                  </a:lnTo>
                  <a:lnTo>
                    <a:pt x="72755" y="125968"/>
                  </a:lnTo>
                  <a:lnTo>
                    <a:pt x="58184" y="141276"/>
                  </a:lnTo>
                  <a:lnTo>
                    <a:pt x="28682" y="164706"/>
                  </a:lnTo>
                  <a:lnTo>
                    <a:pt x="379" y="185916"/>
                  </a:lnTo>
                  <a:lnTo>
                    <a:pt x="0" y="186033"/>
                  </a:lnTo>
                  <a:lnTo>
                    <a:pt x="10119" y="175422"/>
                  </a:lnTo>
                  <a:lnTo>
                    <a:pt x="16071" y="173215"/>
                  </a:lnTo>
                  <a:lnTo>
                    <a:pt x="19634" y="172627"/>
                  </a:lnTo>
                  <a:lnTo>
                    <a:pt x="25474" y="173855"/>
                  </a:lnTo>
                  <a:lnTo>
                    <a:pt x="56577" y="188477"/>
                  </a:lnTo>
                  <a:lnTo>
                    <a:pt x="72518" y="194056"/>
                  </a:lnTo>
                  <a:lnTo>
                    <a:pt x="89942" y="195316"/>
                  </a:lnTo>
                  <a:lnTo>
                    <a:pt x="116594" y="187903"/>
                  </a:lnTo>
                  <a:lnTo>
                    <a:pt x="121222" y="184535"/>
                  </a:lnTo>
                  <a:lnTo>
                    <a:pt x="128245" y="175149"/>
                  </a:lnTo>
                  <a:lnTo>
                    <a:pt x="132795" y="161335"/>
                  </a:lnTo>
                  <a:lnTo>
                    <a:pt x="134142" y="148306"/>
                  </a:lnTo>
                  <a:lnTo>
                    <a:pt x="133626" y="146143"/>
                  </a:lnTo>
                  <a:lnTo>
                    <a:pt x="132576" y="145406"/>
                  </a:lnTo>
                  <a:lnTo>
                    <a:pt x="131171" y="145621"/>
                  </a:lnTo>
                  <a:lnTo>
                    <a:pt x="125822" y="149294"/>
                  </a:lnTo>
                  <a:lnTo>
                    <a:pt x="119768" y="161593"/>
                  </a:lnTo>
                  <a:lnTo>
                    <a:pt x="116877" y="175271"/>
                  </a:lnTo>
                  <a:lnTo>
                    <a:pt x="118083" y="182085"/>
                  </a:lnTo>
                  <a:lnTo>
                    <a:pt x="119392" y="184890"/>
                  </a:lnTo>
                  <a:lnTo>
                    <a:pt x="126491" y="189888"/>
                  </a:lnTo>
                  <a:lnTo>
                    <a:pt x="136701" y="193756"/>
                  </a:lnTo>
                  <a:lnTo>
                    <a:pt x="154350" y="195228"/>
                  </a:lnTo>
                  <a:lnTo>
                    <a:pt x="17916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1" name="SMARTInkShape-2444"/>
            <p:cNvSpPr/>
            <p:nvPr>
              <p:custDataLst>
                <p:tags r:id="rId124"/>
              </p:custDataLst>
            </p:nvPr>
          </p:nvSpPr>
          <p:spPr>
            <a:xfrm>
              <a:off x="5811820" y="987530"/>
              <a:ext cx="379431" cy="181298"/>
            </a:xfrm>
            <a:custGeom>
              <a:avLst/>
              <a:gdLst/>
              <a:ahLst/>
              <a:cxnLst/>
              <a:rect l="0" t="0" r="0" b="0"/>
              <a:pathLst>
                <a:path w="379431" h="181298">
                  <a:moveTo>
                    <a:pt x="17480" y="9420"/>
                  </a:moveTo>
                  <a:lnTo>
                    <a:pt x="17480" y="9420"/>
                  </a:lnTo>
                  <a:lnTo>
                    <a:pt x="20851" y="6049"/>
                  </a:lnTo>
                  <a:lnTo>
                    <a:pt x="22506" y="2512"/>
                  </a:lnTo>
                  <a:lnTo>
                    <a:pt x="22948" y="582"/>
                  </a:lnTo>
                  <a:lnTo>
                    <a:pt x="23242" y="0"/>
                  </a:lnTo>
                  <a:lnTo>
                    <a:pt x="23439" y="318"/>
                  </a:lnTo>
                  <a:lnTo>
                    <a:pt x="23569" y="1235"/>
                  </a:lnTo>
                  <a:lnTo>
                    <a:pt x="14345" y="28055"/>
                  </a:lnTo>
                  <a:lnTo>
                    <a:pt x="7222" y="57118"/>
                  </a:lnTo>
                  <a:lnTo>
                    <a:pt x="1348" y="86661"/>
                  </a:lnTo>
                  <a:lnTo>
                    <a:pt x="0" y="108741"/>
                  </a:lnTo>
                  <a:lnTo>
                    <a:pt x="2185" y="119650"/>
                  </a:lnTo>
                  <a:lnTo>
                    <a:pt x="5508" y="125439"/>
                  </a:lnTo>
                  <a:lnTo>
                    <a:pt x="7926" y="127306"/>
                  </a:lnTo>
                  <a:lnTo>
                    <a:pt x="6649" y="125784"/>
                  </a:lnTo>
                  <a:lnTo>
                    <a:pt x="6731" y="123685"/>
                  </a:lnTo>
                  <a:lnTo>
                    <a:pt x="8705" y="117590"/>
                  </a:lnTo>
                  <a:lnTo>
                    <a:pt x="29651" y="88018"/>
                  </a:lnTo>
                  <a:lnTo>
                    <a:pt x="34061" y="82985"/>
                  </a:lnTo>
                  <a:lnTo>
                    <a:pt x="44605" y="77394"/>
                  </a:lnTo>
                  <a:lnTo>
                    <a:pt x="56346" y="75614"/>
                  </a:lnTo>
                  <a:lnTo>
                    <a:pt x="68621" y="77175"/>
                  </a:lnTo>
                  <a:lnTo>
                    <a:pt x="73446" y="79990"/>
                  </a:lnTo>
                  <a:lnTo>
                    <a:pt x="80689" y="88762"/>
                  </a:lnTo>
                  <a:lnTo>
                    <a:pt x="88733" y="105601"/>
                  </a:lnTo>
                  <a:lnTo>
                    <a:pt x="89600" y="117784"/>
                  </a:lnTo>
                  <a:lnTo>
                    <a:pt x="88844" y="123996"/>
                  </a:lnTo>
                  <a:lnTo>
                    <a:pt x="77665" y="146223"/>
                  </a:lnTo>
                  <a:lnTo>
                    <a:pt x="57577" y="163941"/>
                  </a:lnTo>
                  <a:lnTo>
                    <a:pt x="37122" y="178127"/>
                  </a:lnTo>
                  <a:lnTo>
                    <a:pt x="25974" y="181297"/>
                  </a:lnTo>
                  <a:lnTo>
                    <a:pt x="21026" y="181155"/>
                  </a:lnTo>
                  <a:lnTo>
                    <a:pt x="16316" y="178943"/>
                  </a:lnTo>
                  <a:lnTo>
                    <a:pt x="7320" y="170841"/>
                  </a:lnTo>
                  <a:lnTo>
                    <a:pt x="5062" y="166423"/>
                  </a:lnTo>
                  <a:lnTo>
                    <a:pt x="4435" y="157751"/>
                  </a:lnTo>
                  <a:lnTo>
                    <a:pt x="10270" y="147312"/>
                  </a:lnTo>
                  <a:lnTo>
                    <a:pt x="18509" y="137733"/>
                  </a:lnTo>
                  <a:lnTo>
                    <a:pt x="24523" y="133476"/>
                  </a:lnTo>
                  <a:lnTo>
                    <a:pt x="53920" y="123611"/>
                  </a:lnTo>
                  <a:lnTo>
                    <a:pt x="80489" y="117338"/>
                  </a:lnTo>
                  <a:lnTo>
                    <a:pt x="108116" y="112892"/>
                  </a:lnTo>
                  <a:lnTo>
                    <a:pt x="134881" y="113456"/>
                  </a:lnTo>
                  <a:lnTo>
                    <a:pt x="142313" y="114761"/>
                  </a:lnTo>
                  <a:lnTo>
                    <a:pt x="156217" y="121855"/>
                  </a:lnTo>
                  <a:lnTo>
                    <a:pt x="172182" y="135867"/>
                  </a:lnTo>
                  <a:lnTo>
                    <a:pt x="177959" y="144641"/>
                  </a:lnTo>
                  <a:lnTo>
                    <a:pt x="182399" y="161067"/>
                  </a:lnTo>
                  <a:lnTo>
                    <a:pt x="179155" y="154855"/>
                  </a:lnTo>
                  <a:lnTo>
                    <a:pt x="174733" y="125390"/>
                  </a:lnTo>
                  <a:lnTo>
                    <a:pt x="170839" y="96925"/>
                  </a:lnTo>
                  <a:lnTo>
                    <a:pt x="169964" y="81145"/>
                  </a:lnTo>
                  <a:lnTo>
                    <a:pt x="175562" y="81985"/>
                  </a:lnTo>
                  <a:lnTo>
                    <a:pt x="183694" y="84710"/>
                  </a:lnTo>
                  <a:lnTo>
                    <a:pt x="203728" y="94246"/>
                  </a:lnTo>
                  <a:lnTo>
                    <a:pt x="221301" y="97113"/>
                  </a:lnTo>
                  <a:lnTo>
                    <a:pt x="229894" y="95902"/>
                  </a:lnTo>
                  <a:lnTo>
                    <a:pt x="233172" y="94591"/>
                  </a:lnTo>
                  <a:lnTo>
                    <a:pt x="238698" y="89372"/>
                  </a:lnTo>
                  <a:lnTo>
                    <a:pt x="247993" y="77894"/>
                  </a:lnTo>
                  <a:lnTo>
                    <a:pt x="252339" y="75131"/>
                  </a:lnTo>
                  <a:lnTo>
                    <a:pt x="254486" y="74394"/>
                  </a:lnTo>
                  <a:lnTo>
                    <a:pt x="255212" y="73903"/>
                  </a:lnTo>
                  <a:lnTo>
                    <a:pt x="254990" y="73575"/>
                  </a:lnTo>
                  <a:lnTo>
                    <a:pt x="254137" y="73357"/>
                  </a:lnTo>
                  <a:lnTo>
                    <a:pt x="247697" y="88215"/>
                  </a:lnTo>
                  <a:lnTo>
                    <a:pt x="240919" y="114341"/>
                  </a:lnTo>
                  <a:lnTo>
                    <a:pt x="240082" y="124312"/>
                  </a:lnTo>
                  <a:lnTo>
                    <a:pt x="241376" y="126937"/>
                  </a:lnTo>
                  <a:lnTo>
                    <a:pt x="246576" y="131735"/>
                  </a:lnTo>
                  <a:lnTo>
                    <a:pt x="253592" y="134338"/>
                  </a:lnTo>
                  <a:lnTo>
                    <a:pt x="257438" y="135032"/>
                  </a:lnTo>
                  <a:lnTo>
                    <a:pt x="261413" y="134083"/>
                  </a:lnTo>
                  <a:lnTo>
                    <a:pt x="269593" y="129267"/>
                  </a:lnTo>
                  <a:lnTo>
                    <a:pt x="278760" y="118621"/>
                  </a:lnTo>
                  <a:lnTo>
                    <a:pt x="295594" y="93573"/>
                  </a:lnTo>
                  <a:lnTo>
                    <a:pt x="295318" y="93039"/>
                  </a:lnTo>
                  <a:lnTo>
                    <a:pt x="293128" y="92445"/>
                  </a:lnTo>
                  <a:lnTo>
                    <a:pt x="292968" y="92992"/>
                  </a:lnTo>
                  <a:lnTo>
                    <a:pt x="294671" y="95482"/>
                  </a:lnTo>
                  <a:lnTo>
                    <a:pt x="296751" y="124872"/>
                  </a:lnTo>
                  <a:lnTo>
                    <a:pt x="296822" y="130817"/>
                  </a:lnTo>
                  <a:lnTo>
                    <a:pt x="298253" y="133390"/>
                  </a:lnTo>
                  <a:lnTo>
                    <a:pt x="303605" y="138131"/>
                  </a:lnTo>
                  <a:lnTo>
                    <a:pt x="307713" y="138972"/>
                  </a:lnTo>
                  <a:lnTo>
                    <a:pt x="317923" y="138024"/>
                  </a:lnTo>
                  <a:lnTo>
                    <a:pt x="327634" y="133370"/>
                  </a:lnTo>
                  <a:lnTo>
                    <a:pt x="348738" y="115513"/>
                  </a:lnTo>
                  <a:lnTo>
                    <a:pt x="367043" y="87657"/>
                  </a:lnTo>
                  <a:lnTo>
                    <a:pt x="379430" y="665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7" name="SMARTInkShape-Group534"/>
          <p:cNvGrpSpPr/>
          <p:nvPr/>
        </p:nvGrpSpPr>
        <p:grpSpPr>
          <a:xfrm>
            <a:off x="6558364" y="918271"/>
            <a:ext cx="483787" cy="223742"/>
            <a:chOff x="6558364" y="918271"/>
            <a:chExt cx="483787" cy="223742"/>
          </a:xfrm>
        </p:grpSpPr>
        <p:sp>
          <p:nvSpPr>
            <p:cNvPr id="783" name="SMARTInkShape-2445"/>
            <p:cNvSpPr/>
            <p:nvPr>
              <p:custDataLst>
                <p:tags r:id="rId119"/>
              </p:custDataLst>
            </p:nvPr>
          </p:nvSpPr>
          <p:spPr>
            <a:xfrm>
              <a:off x="6744844" y="918271"/>
              <a:ext cx="297307" cy="204673"/>
            </a:xfrm>
            <a:custGeom>
              <a:avLst/>
              <a:gdLst/>
              <a:ahLst/>
              <a:cxnLst/>
              <a:rect l="0" t="0" r="0" b="0"/>
              <a:pathLst>
                <a:path w="297307" h="204673">
                  <a:moveTo>
                    <a:pt x="11556" y="142179"/>
                  </a:moveTo>
                  <a:lnTo>
                    <a:pt x="11556" y="142179"/>
                  </a:lnTo>
                  <a:lnTo>
                    <a:pt x="2718" y="163227"/>
                  </a:lnTo>
                  <a:lnTo>
                    <a:pt x="0" y="180871"/>
                  </a:lnTo>
                  <a:lnTo>
                    <a:pt x="1030" y="185612"/>
                  </a:lnTo>
                  <a:lnTo>
                    <a:pt x="5937" y="192762"/>
                  </a:lnTo>
                  <a:lnTo>
                    <a:pt x="10941" y="196410"/>
                  </a:lnTo>
                  <a:lnTo>
                    <a:pt x="17723" y="198464"/>
                  </a:lnTo>
                  <a:lnTo>
                    <a:pt x="19900" y="198752"/>
                  </a:lnTo>
                  <a:lnTo>
                    <a:pt x="33079" y="189045"/>
                  </a:lnTo>
                  <a:lnTo>
                    <a:pt x="50720" y="166802"/>
                  </a:lnTo>
                  <a:lnTo>
                    <a:pt x="64900" y="140961"/>
                  </a:lnTo>
                  <a:lnTo>
                    <a:pt x="64757" y="140661"/>
                  </a:lnTo>
                  <a:lnTo>
                    <a:pt x="63957" y="141167"/>
                  </a:lnTo>
                  <a:lnTo>
                    <a:pt x="58308" y="156482"/>
                  </a:lnTo>
                  <a:lnTo>
                    <a:pt x="56309" y="178095"/>
                  </a:lnTo>
                  <a:lnTo>
                    <a:pt x="62837" y="194213"/>
                  </a:lnTo>
                  <a:lnTo>
                    <a:pt x="67979" y="200583"/>
                  </a:lnTo>
                  <a:lnTo>
                    <a:pt x="70338" y="202282"/>
                  </a:lnTo>
                  <a:lnTo>
                    <a:pt x="76723" y="204169"/>
                  </a:lnTo>
                  <a:lnTo>
                    <a:pt x="80400" y="204672"/>
                  </a:lnTo>
                  <a:lnTo>
                    <a:pt x="86368" y="203350"/>
                  </a:lnTo>
                  <a:lnTo>
                    <a:pt x="95949" y="196752"/>
                  </a:lnTo>
                  <a:lnTo>
                    <a:pt x="102492" y="190726"/>
                  </a:lnTo>
                  <a:lnTo>
                    <a:pt x="104888" y="186568"/>
                  </a:lnTo>
                  <a:lnTo>
                    <a:pt x="106659" y="182369"/>
                  </a:lnTo>
                  <a:lnTo>
                    <a:pt x="110917" y="176038"/>
                  </a:lnTo>
                  <a:lnTo>
                    <a:pt x="125278" y="146903"/>
                  </a:lnTo>
                  <a:lnTo>
                    <a:pt x="146045" y="117033"/>
                  </a:lnTo>
                  <a:lnTo>
                    <a:pt x="164294" y="88083"/>
                  </a:lnTo>
                  <a:lnTo>
                    <a:pt x="182401" y="56457"/>
                  </a:lnTo>
                  <a:lnTo>
                    <a:pt x="192379" y="32819"/>
                  </a:lnTo>
                  <a:lnTo>
                    <a:pt x="205808" y="1936"/>
                  </a:lnTo>
                  <a:lnTo>
                    <a:pt x="206674" y="0"/>
                  </a:lnTo>
                  <a:lnTo>
                    <a:pt x="205840" y="121"/>
                  </a:lnTo>
                  <a:lnTo>
                    <a:pt x="190599" y="16098"/>
                  </a:lnTo>
                  <a:lnTo>
                    <a:pt x="168793" y="46496"/>
                  </a:lnTo>
                  <a:lnTo>
                    <a:pt x="152700" y="72842"/>
                  </a:lnTo>
                  <a:lnTo>
                    <a:pt x="136140" y="101014"/>
                  </a:lnTo>
                  <a:lnTo>
                    <a:pt x="125017" y="126235"/>
                  </a:lnTo>
                  <a:lnTo>
                    <a:pt x="118428" y="148498"/>
                  </a:lnTo>
                  <a:lnTo>
                    <a:pt x="115498" y="167801"/>
                  </a:lnTo>
                  <a:lnTo>
                    <a:pt x="117960" y="182024"/>
                  </a:lnTo>
                  <a:lnTo>
                    <a:pt x="120592" y="187792"/>
                  </a:lnTo>
                  <a:lnTo>
                    <a:pt x="124464" y="191638"/>
                  </a:lnTo>
                  <a:lnTo>
                    <a:pt x="134409" y="195911"/>
                  </a:lnTo>
                  <a:lnTo>
                    <a:pt x="155280" y="194945"/>
                  </a:lnTo>
                  <a:lnTo>
                    <a:pt x="175967" y="186819"/>
                  </a:lnTo>
                  <a:lnTo>
                    <a:pt x="185286" y="179423"/>
                  </a:lnTo>
                  <a:lnTo>
                    <a:pt x="191781" y="170021"/>
                  </a:lnTo>
                  <a:lnTo>
                    <a:pt x="197992" y="150977"/>
                  </a:lnTo>
                  <a:lnTo>
                    <a:pt x="196146" y="137963"/>
                  </a:lnTo>
                  <a:lnTo>
                    <a:pt x="195294" y="137957"/>
                  </a:lnTo>
                  <a:lnTo>
                    <a:pt x="192465" y="139832"/>
                  </a:lnTo>
                  <a:lnTo>
                    <a:pt x="183535" y="148226"/>
                  </a:lnTo>
                  <a:lnTo>
                    <a:pt x="179713" y="155685"/>
                  </a:lnTo>
                  <a:lnTo>
                    <a:pt x="177261" y="171971"/>
                  </a:lnTo>
                  <a:lnTo>
                    <a:pt x="180688" y="180350"/>
                  </a:lnTo>
                  <a:lnTo>
                    <a:pt x="183577" y="184559"/>
                  </a:lnTo>
                  <a:lnTo>
                    <a:pt x="187620" y="187366"/>
                  </a:lnTo>
                  <a:lnTo>
                    <a:pt x="197757" y="190484"/>
                  </a:lnTo>
                  <a:lnTo>
                    <a:pt x="221511" y="191781"/>
                  </a:lnTo>
                  <a:lnTo>
                    <a:pt x="240276" y="189174"/>
                  </a:lnTo>
                  <a:lnTo>
                    <a:pt x="270798" y="192694"/>
                  </a:lnTo>
                  <a:lnTo>
                    <a:pt x="273284" y="192789"/>
                  </a:lnTo>
                  <a:lnTo>
                    <a:pt x="277928" y="194776"/>
                  </a:lnTo>
                  <a:lnTo>
                    <a:pt x="283287" y="198430"/>
                  </a:lnTo>
                  <a:lnTo>
                    <a:pt x="284432" y="198024"/>
                  </a:lnTo>
                  <a:lnTo>
                    <a:pt x="287586" y="195692"/>
                  </a:lnTo>
                  <a:lnTo>
                    <a:pt x="289458" y="192303"/>
                  </a:lnTo>
                  <a:lnTo>
                    <a:pt x="295262" y="160824"/>
                  </a:lnTo>
                  <a:lnTo>
                    <a:pt x="297306" y="1358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4" name="SMARTInkShape-2446"/>
            <p:cNvSpPr/>
            <p:nvPr>
              <p:custDataLst>
                <p:tags r:id="rId120"/>
              </p:custDataLst>
            </p:nvPr>
          </p:nvSpPr>
          <p:spPr>
            <a:xfrm>
              <a:off x="6581291" y="990600"/>
              <a:ext cx="105260" cy="25401"/>
            </a:xfrm>
            <a:custGeom>
              <a:avLst/>
              <a:gdLst/>
              <a:ahLst/>
              <a:cxnLst/>
              <a:rect l="0" t="0" r="0" b="0"/>
              <a:pathLst>
                <a:path w="105260" h="25401">
                  <a:moveTo>
                    <a:pt x="3659" y="25400"/>
                  </a:moveTo>
                  <a:lnTo>
                    <a:pt x="3659" y="25400"/>
                  </a:lnTo>
                  <a:lnTo>
                    <a:pt x="288" y="25400"/>
                  </a:lnTo>
                  <a:lnTo>
                    <a:pt x="0" y="24694"/>
                  </a:lnTo>
                  <a:lnTo>
                    <a:pt x="1562" y="22029"/>
                  </a:lnTo>
                  <a:lnTo>
                    <a:pt x="9780" y="13191"/>
                  </a:lnTo>
                  <a:lnTo>
                    <a:pt x="20960" y="9390"/>
                  </a:lnTo>
                  <a:lnTo>
                    <a:pt x="46885" y="5369"/>
                  </a:lnTo>
                  <a:lnTo>
                    <a:pt x="77615" y="1591"/>
                  </a:lnTo>
                  <a:lnTo>
                    <a:pt x="1052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5" name="SMARTInkShape-2447"/>
            <p:cNvSpPr/>
            <p:nvPr>
              <p:custDataLst>
                <p:tags r:id="rId121"/>
              </p:custDataLst>
            </p:nvPr>
          </p:nvSpPr>
          <p:spPr>
            <a:xfrm>
              <a:off x="6572250" y="10668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30507" y="6350"/>
                  </a:lnTo>
                  <a:lnTo>
                    <a:pt x="57174" y="6350"/>
                  </a:lnTo>
                  <a:lnTo>
                    <a:pt x="84047" y="2979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6" name="SMARTInkShape-2448"/>
            <p:cNvSpPr/>
            <p:nvPr>
              <p:custDataLst>
                <p:tags r:id="rId122"/>
              </p:custDataLst>
            </p:nvPr>
          </p:nvSpPr>
          <p:spPr>
            <a:xfrm>
              <a:off x="6558364" y="1022350"/>
              <a:ext cx="109137" cy="119663"/>
            </a:xfrm>
            <a:custGeom>
              <a:avLst/>
              <a:gdLst/>
              <a:ahLst/>
              <a:cxnLst/>
              <a:rect l="0" t="0" r="0" b="0"/>
              <a:pathLst>
                <a:path w="109137" h="119663">
                  <a:moveTo>
                    <a:pt x="45636" y="0"/>
                  </a:moveTo>
                  <a:lnTo>
                    <a:pt x="45636" y="0"/>
                  </a:lnTo>
                  <a:lnTo>
                    <a:pt x="42265" y="0"/>
                  </a:lnTo>
                  <a:lnTo>
                    <a:pt x="38729" y="5644"/>
                  </a:lnTo>
                  <a:lnTo>
                    <a:pt x="23968" y="33257"/>
                  </a:lnTo>
                  <a:lnTo>
                    <a:pt x="10131" y="62457"/>
                  </a:lnTo>
                  <a:lnTo>
                    <a:pt x="465" y="90080"/>
                  </a:lnTo>
                  <a:lnTo>
                    <a:pt x="0" y="97448"/>
                  </a:lnTo>
                  <a:lnTo>
                    <a:pt x="3246" y="109397"/>
                  </a:lnTo>
                  <a:lnTo>
                    <a:pt x="6792" y="113148"/>
                  </a:lnTo>
                  <a:lnTo>
                    <a:pt x="16377" y="117316"/>
                  </a:lnTo>
                  <a:lnTo>
                    <a:pt x="43787" y="119662"/>
                  </a:lnTo>
                  <a:lnTo>
                    <a:pt x="75349" y="116986"/>
                  </a:lnTo>
                  <a:lnTo>
                    <a:pt x="96930" y="111725"/>
                  </a:lnTo>
                  <a:lnTo>
                    <a:pt x="103712" y="107746"/>
                  </a:lnTo>
                  <a:lnTo>
                    <a:pt x="109136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2" name="SMARTInkShape-Group535"/>
          <p:cNvGrpSpPr/>
          <p:nvPr/>
        </p:nvGrpSpPr>
        <p:grpSpPr>
          <a:xfrm>
            <a:off x="7321550" y="965200"/>
            <a:ext cx="215901" cy="231380"/>
            <a:chOff x="7321550" y="965200"/>
            <a:chExt cx="215901" cy="231380"/>
          </a:xfrm>
        </p:grpSpPr>
        <p:sp>
          <p:nvSpPr>
            <p:cNvPr id="788" name="SMARTInkShape-2449"/>
            <p:cNvSpPr/>
            <p:nvPr>
              <p:custDataLst>
                <p:tags r:id="rId115"/>
              </p:custDataLst>
            </p:nvPr>
          </p:nvSpPr>
          <p:spPr>
            <a:xfrm>
              <a:off x="7480300" y="1054100"/>
              <a:ext cx="57151" cy="69851"/>
            </a:xfrm>
            <a:custGeom>
              <a:avLst/>
              <a:gdLst/>
              <a:ahLst/>
              <a:cxnLst/>
              <a:rect l="0" t="0" r="0" b="0"/>
              <a:pathLst>
                <a:path w="57151" h="698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1537" y="6481"/>
                  </a:lnTo>
                  <a:lnTo>
                    <a:pt x="24124" y="26680"/>
                  </a:lnTo>
                  <a:lnTo>
                    <a:pt x="36985" y="51053"/>
                  </a:lnTo>
                  <a:lnTo>
                    <a:pt x="571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9" name="SMARTInkShape-2450"/>
            <p:cNvSpPr/>
            <p:nvPr>
              <p:custDataLst>
                <p:tags r:id="rId116"/>
              </p:custDataLst>
            </p:nvPr>
          </p:nvSpPr>
          <p:spPr>
            <a:xfrm>
              <a:off x="7439973" y="965200"/>
              <a:ext cx="66202" cy="48280"/>
            </a:xfrm>
            <a:custGeom>
              <a:avLst/>
              <a:gdLst/>
              <a:ahLst/>
              <a:cxnLst/>
              <a:rect l="0" t="0" r="0" b="0"/>
              <a:pathLst>
                <a:path w="66202" h="48280">
                  <a:moveTo>
                    <a:pt x="14927" y="6350"/>
                  </a:moveTo>
                  <a:lnTo>
                    <a:pt x="14927" y="6350"/>
                  </a:lnTo>
                  <a:lnTo>
                    <a:pt x="6089" y="6350"/>
                  </a:lnTo>
                  <a:lnTo>
                    <a:pt x="4096" y="8467"/>
                  </a:lnTo>
                  <a:lnTo>
                    <a:pt x="0" y="16463"/>
                  </a:lnTo>
                  <a:lnTo>
                    <a:pt x="36" y="20853"/>
                  </a:lnTo>
                  <a:lnTo>
                    <a:pt x="3841" y="29494"/>
                  </a:lnTo>
                  <a:lnTo>
                    <a:pt x="20658" y="42292"/>
                  </a:lnTo>
                  <a:lnTo>
                    <a:pt x="40144" y="48279"/>
                  </a:lnTo>
                  <a:lnTo>
                    <a:pt x="51064" y="47798"/>
                  </a:lnTo>
                  <a:lnTo>
                    <a:pt x="55952" y="46682"/>
                  </a:lnTo>
                  <a:lnTo>
                    <a:pt x="59916" y="43821"/>
                  </a:lnTo>
                  <a:lnTo>
                    <a:pt x="66201" y="34998"/>
                  </a:lnTo>
                  <a:lnTo>
                    <a:pt x="66043" y="30388"/>
                  </a:lnTo>
                  <a:lnTo>
                    <a:pt x="63822" y="25903"/>
                  </a:lnTo>
                  <a:lnTo>
                    <a:pt x="50581" y="12849"/>
                  </a:lnTo>
                  <a:lnTo>
                    <a:pt x="339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0" name="SMARTInkShape-2451"/>
            <p:cNvSpPr/>
            <p:nvPr>
              <p:custDataLst>
                <p:tags r:id="rId117"/>
              </p:custDataLst>
            </p:nvPr>
          </p:nvSpPr>
          <p:spPr>
            <a:xfrm>
              <a:off x="7428351" y="1020391"/>
              <a:ext cx="62058" cy="75228"/>
            </a:xfrm>
            <a:custGeom>
              <a:avLst/>
              <a:gdLst/>
              <a:ahLst/>
              <a:cxnLst/>
              <a:rect l="0" t="0" r="0" b="0"/>
              <a:pathLst>
                <a:path w="62058" h="75228">
                  <a:moveTo>
                    <a:pt x="45599" y="33709"/>
                  </a:moveTo>
                  <a:lnTo>
                    <a:pt x="45599" y="33709"/>
                  </a:lnTo>
                  <a:lnTo>
                    <a:pt x="51066" y="10565"/>
                  </a:lnTo>
                  <a:lnTo>
                    <a:pt x="49675" y="3902"/>
                  </a:lnTo>
                  <a:lnTo>
                    <a:pt x="48317" y="1138"/>
                  </a:lnTo>
                  <a:lnTo>
                    <a:pt x="44588" y="0"/>
                  </a:lnTo>
                  <a:lnTo>
                    <a:pt x="32921" y="618"/>
                  </a:lnTo>
                  <a:lnTo>
                    <a:pt x="20208" y="7008"/>
                  </a:lnTo>
                  <a:lnTo>
                    <a:pt x="13855" y="11675"/>
                  </a:lnTo>
                  <a:lnTo>
                    <a:pt x="4915" y="24386"/>
                  </a:lnTo>
                  <a:lnTo>
                    <a:pt x="0" y="38738"/>
                  </a:lnTo>
                  <a:lnTo>
                    <a:pt x="168" y="52172"/>
                  </a:lnTo>
                  <a:lnTo>
                    <a:pt x="6357" y="63316"/>
                  </a:lnTo>
                  <a:lnTo>
                    <a:pt x="10971" y="68264"/>
                  </a:lnTo>
                  <a:lnTo>
                    <a:pt x="21742" y="73761"/>
                  </a:lnTo>
                  <a:lnTo>
                    <a:pt x="27578" y="75227"/>
                  </a:lnTo>
                  <a:lnTo>
                    <a:pt x="32879" y="74793"/>
                  </a:lnTo>
                  <a:lnTo>
                    <a:pt x="42533" y="70548"/>
                  </a:lnTo>
                  <a:lnTo>
                    <a:pt x="55901" y="60225"/>
                  </a:lnTo>
                  <a:lnTo>
                    <a:pt x="60761" y="46670"/>
                  </a:lnTo>
                  <a:lnTo>
                    <a:pt x="62057" y="38116"/>
                  </a:lnTo>
                  <a:lnTo>
                    <a:pt x="59735" y="24849"/>
                  </a:lnTo>
                  <a:lnTo>
                    <a:pt x="57139" y="19336"/>
                  </a:lnTo>
                  <a:lnTo>
                    <a:pt x="53998" y="15660"/>
                  </a:lnTo>
                  <a:lnTo>
                    <a:pt x="46745" y="11576"/>
                  </a:lnTo>
                  <a:lnTo>
                    <a:pt x="36936" y="11643"/>
                  </a:lnTo>
                  <a:lnTo>
                    <a:pt x="20199" y="14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1" name="SMARTInkShape-2452"/>
            <p:cNvSpPr/>
            <p:nvPr>
              <p:custDataLst>
                <p:tags r:id="rId118"/>
              </p:custDataLst>
            </p:nvPr>
          </p:nvSpPr>
          <p:spPr>
            <a:xfrm>
              <a:off x="7321550" y="1011184"/>
              <a:ext cx="73624" cy="185396"/>
            </a:xfrm>
            <a:custGeom>
              <a:avLst/>
              <a:gdLst/>
              <a:ahLst/>
              <a:cxnLst/>
              <a:rect l="0" t="0" r="0" b="0"/>
              <a:pathLst>
                <a:path w="73624" h="185396">
                  <a:moveTo>
                    <a:pt x="0" y="36566"/>
                  </a:moveTo>
                  <a:lnTo>
                    <a:pt x="0" y="36566"/>
                  </a:lnTo>
                  <a:lnTo>
                    <a:pt x="9434" y="27838"/>
                  </a:lnTo>
                  <a:lnTo>
                    <a:pt x="14305" y="25631"/>
                  </a:lnTo>
                  <a:lnTo>
                    <a:pt x="16592" y="28571"/>
                  </a:lnTo>
                  <a:lnTo>
                    <a:pt x="21015" y="41244"/>
                  </a:lnTo>
                  <a:lnTo>
                    <a:pt x="23451" y="64280"/>
                  </a:lnTo>
                  <a:lnTo>
                    <a:pt x="23828" y="92628"/>
                  </a:lnTo>
                  <a:lnTo>
                    <a:pt x="21644" y="121690"/>
                  </a:lnTo>
                  <a:lnTo>
                    <a:pt x="20203" y="145425"/>
                  </a:lnTo>
                  <a:lnTo>
                    <a:pt x="19278" y="176916"/>
                  </a:lnTo>
                  <a:lnTo>
                    <a:pt x="19117" y="185395"/>
                  </a:lnTo>
                  <a:lnTo>
                    <a:pt x="18390" y="185175"/>
                  </a:lnTo>
                  <a:lnTo>
                    <a:pt x="15699" y="181166"/>
                  </a:lnTo>
                  <a:lnTo>
                    <a:pt x="10218" y="157492"/>
                  </a:lnTo>
                  <a:lnTo>
                    <a:pt x="6187" y="129822"/>
                  </a:lnTo>
                  <a:lnTo>
                    <a:pt x="4125" y="113553"/>
                  </a:lnTo>
                  <a:lnTo>
                    <a:pt x="4161" y="96358"/>
                  </a:lnTo>
                  <a:lnTo>
                    <a:pt x="5597" y="78544"/>
                  </a:lnTo>
                  <a:lnTo>
                    <a:pt x="7964" y="60318"/>
                  </a:lnTo>
                  <a:lnTo>
                    <a:pt x="12477" y="32541"/>
                  </a:lnTo>
                  <a:lnTo>
                    <a:pt x="17540" y="12905"/>
                  </a:lnTo>
                  <a:lnTo>
                    <a:pt x="24493" y="1826"/>
                  </a:lnTo>
                  <a:lnTo>
                    <a:pt x="29029" y="0"/>
                  </a:lnTo>
                  <a:lnTo>
                    <a:pt x="34169" y="194"/>
                  </a:lnTo>
                  <a:lnTo>
                    <a:pt x="39713" y="1735"/>
                  </a:lnTo>
                  <a:lnTo>
                    <a:pt x="49636" y="10973"/>
                  </a:lnTo>
                  <a:lnTo>
                    <a:pt x="67503" y="39899"/>
                  </a:lnTo>
                  <a:lnTo>
                    <a:pt x="73623" y="64443"/>
                  </a:lnTo>
                  <a:lnTo>
                    <a:pt x="71291" y="77413"/>
                  </a:lnTo>
                  <a:lnTo>
                    <a:pt x="65551" y="87176"/>
                  </a:lnTo>
                  <a:lnTo>
                    <a:pt x="56504" y="95228"/>
                  </a:lnTo>
                  <a:lnTo>
                    <a:pt x="56014" y="95429"/>
                  </a:lnTo>
                  <a:lnTo>
                    <a:pt x="57150" y="937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3" name="SMARTInkShape-Group536"/>
          <p:cNvGrpSpPr/>
          <p:nvPr/>
        </p:nvGrpSpPr>
        <p:grpSpPr>
          <a:xfrm>
            <a:off x="7702097" y="946139"/>
            <a:ext cx="1251404" cy="339247"/>
            <a:chOff x="7702097" y="946139"/>
            <a:chExt cx="1251404" cy="339247"/>
          </a:xfrm>
        </p:grpSpPr>
        <p:sp>
          <p:nvSpPr>
            <p:cNvPr id="793" name="SMARTInkShape-2453"/>
            <p:cNvSpPr/>
            <p:nvPr>
              <p:custDataLst>
                <p:tags r:id="rId105"/>
              </p:custDataLst>
            </p:nvPr>
          </p:nvSpPr>
          <p:spPr>
            <a:xfrm>
              <a:off x="8775700" y="1069779"/>
              <a:ext cx="114254" cy="215607"/>
            </a:xfrm>
            <a:custGeom>
              <a:avLst/>
              <a:gdLst/>
              <a:ahLst/>
              <a:cxnLst/>
              <a:rect l="0" t="0" r="0" b="0"/>
              <a:pathLst>
                <a:path w="114254" h="215607">
                  <a:moveTo>
                    <a:pt x="107950" y="3371"/>
                  </a:moveTo>
                  <a:lnTo>
                    <a:pt x="107950" y="3371"/>
                  </a:lnTo>
                  <a:lnTo>
                    <a:pt x="101208" y="0"/>
                  </a:lnTo>
                  <a:lnTo>
                    <a:pt x="94135" y="226"/>
                  </a:lnTo>
                  <a:lnTo>
                    <a:pt x="86993" y="2679"/>
                  </a:lnTo>
                  <a:lnTo>
                    <a:pt x="81467" y="6121"/>
                  </a:lnTo>
                  <a:lnTo>
                    <a:pt x="78541" y="10002"/>
                  </a:lnTo>
                  <a:lnTo>
                    <a:pt x="76894" y="16154"/>
                  </a:lnTo>
                  <a:lnTo>
                    <a:pt x="76663" y="18243"/>
                  </a:lnTo>
                  <a:lnTo>
                    <a:pt x="77919" y="18930"/>
                  </a:lnTo>
                  <a:lnTo>
                    <a:pt x="83079" y="17812"/>
                  </a:lnTo>
                  <a:lnTo>
                    <a:pt x="104446" y="9706"/>
                  </a:lnTo>
                  <a:lnTo>
                    <a:pt x="105614" y="8300"/>
                  </a:lnTo>
                  <a:lnTo>
                    <a:pt x="106393" y="6657"/>
                  </a:lnTo>
                  <a:lnTo>
                    <a:pt x="108323" y="6973"/>
                  </a:lnTo>
                  <a:lnTo>
                    <a:pt x="114230" y="11087"/>
                  </a:lnTo>
                  <a:lnTo>
                    <a:pt x="114253" y="15570"/>
                  </a:lnTo>
                  <a:lnTo>
                    <a:pt x="104727" y="46807"/>
                  </a:lnTo>
                  <a:lnTo>
                    <a:pt x="100873" y="70654"/>
                  </a:lnTo>
                  <a:lnTo>
                    <a:pt x="92104" y="100067"/>
                  </a:lnTo>
                  <a:lnTo>
                    <a:pt x="86803" y="115813"/>
                  </a:lnTo>
                  <a:lnTo>
                    <a:pt x="81152" y="131954"/>
                  </a:lnTo>
                  <a:lnTo>
                    <a:pt x="68523" y="162119"/>
                  </a:lnTo>
                  <a:lnTo>
                    <a:pt x="47662" y="193557"/>
                  </a:lnTo>
                  <a:lnTo>
                    <a:pt x="39293" y="206902"/>
                  </a:lnTo>
                  <a:lnTo>
                    <a:pt x="33956" y="211025"/>
                  </a:lnTo>
                  <a:lnTo>
                    <a:pt x="20501" y="215606"/>
                  </a:lnTo>
                  <a:lnTo>
                    <a:pt x="14373" y="215417"/>
                  </a:lnTo>
                  <a:lnTo>
                    <a:pt x="3801" y="211443"/>
                  </a:lnTo>
                  <a:lnTo>
                    <a:pt x="1123" y="206291"/>
                  </a:lnTo>
                  <a:lnTo>
                    <a:pt x="19" y="181480"/>
                  </a:lnTo>
                  <a:lnTo>
                    <a:pt x="5" y="149748"/>
                  </a:lnTo>
                  <a:lnTo>
                    <a:pt x="0" y="11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4" name="SMARTInkShape-2454"/>
            <p:cNvSpPr/>
            <p:nvPr>
              <p:custDataLst>
                <p:tags r:id="rId106"/>
              </p:custDataLst>
            </p:nvPr>
          </p:nvSpPr>
          <p:spPr>
            <a:xfrm>
              <a:off x="8947150" y="11366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5" name="SMARTInkShape-2455"/>
            <p:cNvSpPr/>
            <p:nvPr>
              <p:custDataLst>
                <p:tags r:id="rId107"/>
              </p:custDataLst>
            </p:nvPr>
          </p:nvSpPr>
          <p:spPr>
            <a:xfrm>
              <a:off x="8858250" y="10096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6" name="SMARTInkShape-2456"/>
            <p:cNvSpPr/>
            <p:nvPr>
              <p:custDataLst>
                <p:tags r:id="rId108"/>
              </p:custDataLst>
            </p:nvPr>
          </p:nvSpPr>
          <p:spPr>
            <a:xfrm>
              <a:off x="8686026" y="978506"/>
              <a:ext cx="120983" cy="164495"/>
            </a:xfrm>
            <a:custGeom>
              <a:avLst/>
              <a:gdLst/>
              <a:ahLst/>
              <a:cxnLst/>
              <a:rect l="0" t="0" r="0" b="0"/>
              <a:pathLst>
                <a:path w="120983" h="164495">
                  <a:moveTo>
                    <a:pt x="45224" y="94644"/>
                  </a:moveTo>
                  <a:lnTo>
                    <a:pt x="45224" y="94644"/>
                  </a:lnTo>
                  <a:lnTo>
                    <a:pt x="60921" y="68896"/>
                  </a:lnTo>
                  <a:lnTo>
                    <a:pt x="79743" y="46328"/>
                  </a:lnTo>
                  <a:lnTo>
                    <a:pt x="99432" y="21061"/>
                  </a:lnTo>
                  <a:lnTo>
                    <a:pt x="111984" y="303"/>
                  </a:lnTo>
                  <a:lnTo>
                    <a:pt x="110897" y="0"/>
                  </a:lnTo>
                  <a:lnTo>
                    <a:pt x="88300" y="18485"/>
                  </a:lnTo>
                  <a:lnTo>
                    <a:pt x="57516" y="47619"/>
                  </a:lnTo>
                  <a:lnTo>
                    <a:pt x="36576" y="72333"/>
                  </a:lnTo>
                  <a:lnTo>
                    <a:pt x="15510" y="102132"/>
                  </a:lnTo>
                  <a:lnTo>
                    <a:pt x="672" y="133787"/>
                  </a:lnTo>
                  <a:lnTo>
                    <a:pt x="0" y="141200"/>
                  </a:lnTo>
                  <a:lnTo>
                    <a:pt x="3017" y="153200"/>
                  </a:lnTo>
                  <a:lnTo>
                    <a:pt x="8619" y="156259"/>
                  </a:lnTo>
                  <a:lnTo>
                    <a:pt x="26133" y="157777"/>
                  </a:lnTo>
                  <a:lnTo>
                    <a:pt x="53051" y="151293"/>
                  </a:lnTo>
                  <a:lnTo>
                    <a:pt x="78901" y="137064"/>
                  </a:lnTo>
                  <a:lnTo>
                    <a:pt x="110098" y="106682"/>
                  </a:lnTo>
                  <a:lnTo>
                    <a:pt x="119933" y="96229"/>
                  </a:lnTo>
                  <a:lnTo>
                    <a:pt x="120429" y="97112"/>
                  </a:lnTo>
                  <a:lnTo>
                    <a:pt x="120982" y="101856"/>
                  </a:lnTo>
                  <a:lnTo>
                    <a:pt x="117922" y="115831"/>
                  </a:lnTo>
                  <a:lnTo>
                    <a:pt x="103955" y="146833"/>
                  </a:lnTo>
                  <a:lnTo>
                    <a:pt x="104134" y="152014"/>
                  </a:lnTo>
                  <a:lnTo>
                    <a:pt x="108724" y="1644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7" name="SMARTInkShape-2457"/>
            <p:cNvSpPr/>
            <p:nvPr>
              <p:custDataLst>
                <p:tags r:id="rId109"/>
              </p:custDataLst>
            </p:nvPr>
          </p:nvSpPr>
          <p:spPr>
            <a:xfrm>
              <a:off x="8642350" y="952500"/>
              <a:ext cx="38101" cy="69851"/>
            </a:xfrm>
            <a:custGeom>
              <a:avLst/>
              <a:gdLst/>
              <a:ahLst/>
              <a:cxnLst/>
              <a:rect l="0" t="0" r="0" b="0"/>
              <a:pathLst>
                <a:path w="38101" h="69851">
                  <a:moveTo>
                    <a:pt x="38100" y="0"/>
                  </a:moveTo>
                  <a:lnTo>
                    <a:pt x="38100" y="0"/>
                  </a:lnTo>
                  <a:lnTo>
                    <a:pt x="38100" y="6742"/>
                  </a:lnTo>
                  <a:lnTo>
                    <a:pt x="18327" y="35321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8" name="SMARTInkShape-2458"/>
            <p:cNvSpPr/>
            <p:nvPr>
              <p:custDataLst>
                <p:tags r:id="rId110"/>
              </p:custDataLst>
            </p:nvPr>
          </p:nvSpPr>
          <p:spPr>
            <a:xfrm>
              <a:off x="8479855" y="946139"/>
              <a:ext cx="129864" cy="168159"/>
            </a:xfrm>
            <a:custGeom>
              <a:avLst/>
              <a:gdLst/>
              <a:ahLst/>
              <a:cxnLst/>
              <a:rect l="0" t="0" r="0" b="0"/>
              <a:pathLst>
                <a:path w="129864" h="168159">
                  <a:moveTo>
                    <a:pt x="124395" y="31761"/>
                  </a:moveTo>
                  <a:lnTo>
                    <a:pt x="124395" y="31761"/>
                  </a:lnTo>
                  <a:lnTo>
                    <a:pt x="129863" y="1053"/>
                  </a:lnTo>
                  <a:lnTo>
                    <a:pt x="129451" y="0"/>
                  </a:lnTo>
                  <a:lnTo>
                    <a:pt x="128471" y="709"/>
                  </a:lnTo>
                  <a:lnTo>
                    <a:pt x="108345" y="28842"/>
                  </a:lnTo>
                  <a:lnTo>
                    <a:pt x="88334" y="54217"/>
                  </a:lnTo>
                  <a:lnTo>
                    <a:pt x="66034" y="81958"/>
                  </a:lnTo>
                  <a:lnTo>
                    <a:pt x="44364" y="110750"/>
                  </a:lnTo>
                  <a:lnTo>
                    <a:pt x="22444" y="141243"/>
                  </a:lnTo>
                  <a:lnTo>
                    <a:pt x="244" y="168158"/>
                  </a:lnTo>
                  <a:lnTo>
                    <a:pt x="0" y="167848"/>
                  </a:lnTo>
                  <a:lnTo>
                    <a:pt x="2322" y="159258"/>
                  </a:lnTo>
                  <a:lnTo>
                    <a:pt x="4734" y="140172"/>
                  </a:lnTo>
                  <a:lnTo>
                    <a:pt x="13759" y="121503"/>
                  </a:lnTo>
                  <a:lnTo>
                    <a:pt x="21366" y="111393"/>
                  </a:lnTo>
                  <a:lnTo>
                    <a:pt x="29450" y="105958"/>
                  </a:lnTo>
                  <a:lnTo>
                    <a:pt x="33582" y="104509"/>
                  </a:lnTo>
                  <a:lnTo>
                    <a:pt x="37042" y="104249"/>
                  </a:lnTo>
                  <a:lnTo>
                    <a:pt x="48195" y="1079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9" name="SMARTInkShape-2459"/>
            <p:cNvSpPr/>
            <p:nvPr>
              <p:custDataLst>
                <p:tags r:id="rId111"/>
              </p:custDataLst>
            </p:nvPr>
          </p:nvSpPr>
          <p:spPr>
            <a:xfrm>
              <a:off x="8414708" y="953298"/>
              <a:ext cx="126043" cy="173131"/>
            </a:xfrm>
            <a:custGeom>
              <a:avLst/>
              <a:gdLst/>
              <a:ahLst/>
              <a:cxnLst/>
              <a:rect l="0" t="0" r="0" b="0"/>
              <a:pathLst>
                <a:path w="126043" h="173131">
                  <a:moveTo>
                    <a:pt x="126042" y="24602"/>
                  </a:moveTo>
                  <a:lnTo>
                    <a:pt x="126042" y="24602"/>
                  </a:lnTo>
                  <a:lnTo>
                    <a:pt x="117204" y="1458"/>
                  </a:lnTo>
                  <a:lnTo>
                    <a:pt x="113094" y="0"/>
                  </a:lnTo>
                  <a:lnTo>
                    <a:pt x="101002" y="2144"/>
                  </a:lnTo>
                  <a:lnTo>
                    <a:pt x="74957" y="21397"/>
                  </a:lnTo>
                  <a:lnTo>
                    <a:pt x="48268" y="52815"/>
                  </a:lnTo>
                  <a:lnTo>
                    <a:pt x="32914" y="80415"/>
                  </a:lnTo>
                  <a:lnTo>
                    <a:pt x="20446" y="109380"/>
                  </a:lnTo>
                  <a:lnTo>
                    <a:pt x="12553" y="134013"/>
                  </a:lnTo>
                  <a:lnTo>
                    <a:pt x="10885" y="160972"/>
                  </a:lnTo>
                  <a:lnTo>
                    <a:pt x="11488" y="172252"/>
                  </a:lnTo>
                  <a:lnTo>
                    <a:pt x="10868" y="173130"/>
                  </a:lnTo>
                  <a:lnTo>
                    <a:pt x="9747" y="173010"/>
                  </a:lnTo>
                  <a:lnTo>
                    <a:pt x="8296" y="172224"/>
                  </a:lnTo>
                  <a:lnTo>
                    <a:pt x="3893" y="143229"/>
                  </a:lnTo>
                  <a:lnTo>
                    <a:pt x="0" y="114357"/>
                  </a:lnTo>
                  <a:lnTo>
                    <a:pt x="1091" y="109133"/>
                  </a:lnTo>
                  <a:lnTo>
                    <a:pt x="6068" y="101447"/>
                  </a:lnTo>
                  <a:lnTo>
                    <a:pt x="8665" y="99821"/>
                  </a:lnTo>
                  <a:lnTo>
                    <a:pt x="11102" y="99442"/>
                  </a:lnTo>
                  <a:lnTo>
                    <a:pt x="43492" y="1071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0" name="SMARTInkShape-2460"/>
            <p:cNvSpPr/>
            <p:nvPr>
              <p:custDataLst>
                <p:tags r:id="rId112"/>
              </p:custDataLst>
            </p:nvPr>
          </p:nvSpPr>
          <p:spPr>
            <a:xfrm>
              <a:off x="8407400" y="9779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0"/>
                  </a:moveTo>
                  <a:lnTo>
                    <a:pt x="635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1" name="SMARTInkShape-2461"/>
            <p:cNvSpPr/>
            <p:nvPr>
              <p:custDataLst>
                <p:tags r:id="rId113"/>
              </p:custDataLst>
            </p:nvPr>
          </p:nvSpPr>
          <p:spPr>
            <a:xfrm>
              <a:off x="8158390" y="974738"/>
              <a:ext cx="210911" cy="170530"/>
            </a:xfrm>
            <a:custGeom>
              <a:avLst/>
              <a:gdLst/>
              <a:ahLst/>
              <a:cxnLst/>
              <a:rect l="0" t="0" r="0" b="0"/>
              <a:pathLst>
                <a:path w="210911" h="170530">
                  <a:moveTo>
                    <a:pt x="102960" y="98412"/>
                  </a:moveTo>
                  <a:lnTo>
                    <a:pt x="102960" y="98412"/>
                  </a:lnTo>
                  <a:lnTo>
                    <a:pt x="106331" y="84928"/>
                  </a:lnTo>
                  <a:lnTo>
                    <a:pt x="105913" y="79545"/>
                  </a:lnTo>
                  <a:lnTo>
                    <a:pt x="101686" y="69801"/>
                  </a:lnTo>
                  <a:lnTo>
                    <a:pt x="97171" y="66638"/>
                  </a:lnTo>
                  <a:lnTo>
                    <a:pt x="84629" y="63123"/>
                  </a:lnTo>
                  <a:lnTo>
                    <a:pt x="61702" y="64516"/>
                  </a:lnTo>
                  <a:lnTo>
                    <a:pt x="45348" y="73234"/>
                  </a:lnTo>
                  <a:lnTo>
                    <a:pt x="20273" y="95891"/>
                  </a:lnTo>
                  <a:lnTo>
                    <a:pt x="6238" y="114225"/>
                  </a:lnTo>
                  <a:lnTo>
                    <a:pt x="0" y="131781"/>
                  </a:lnTo>
                  <a:lnTo>
                    <a:pt x="453" y="138297"/>
                  </a:lnTo>
                  <a:lnTo>
                    <a:pt x="2872" y="143346"/>
                  </a:lnTo>
                  <a:lnTo>
                    <a:pt x="6602" y="147418"/>
                  </a:lnTo>
                  <a:lnTo>
                    <a:pt x="20152" y="151942"/>
                  </a:lnTo>
                  <a:lnTo>
                    <a:pt x="28705" y="153149"/>
                  </a:lnTo>
                  <a:lnTo>
                    <a:pt x="45734" y="148845"/>
                  </a:lnTo>
                  <a:lnTo>
                    <a:pt x="64121" y="137760"/>
                  </a:lnTo>
                  <a:lnTo>
                    <a:pt x="86403" y="118722"/>
                  </a:lnTo>
                  <a:lnTo>
                    <a:pt x="112635" y="87575"/>
                  </a:lnTo>
                  <a:lnTo>
                    <a:pt x="130779" y="60905"/>
                  </a:lnTo>
                  <a:lnTo>
                    <a:pt x="148485" y="33059"/>
                  </a:lnTo>
                  <a:lnTo>
                    <a:pt x="165705" y="1594"/>
                  </a:lnTo>
                  <a:lnTo>
                    <a:pt x="165957" y="0"/>
                  </a:lnTo>
                  <a:lnTo>
                    <a:pt x="150446" y="24201"/>
                  </a:lnTo>
                  <a:lnTo>
                    <a:pt x="136530" y="48025"/>
                  </a:lnTo>
                  <a:lnTo>
                    <a:pt x="122819" y="75077"/>
                  </a:lnTo>
                  <a:lnTo>
                    <a:pt x="111080" y="102858"/>
                  </a:lnTo>
                  <a:lnTo>
                    <a:pt x="103512" y="129316"/>
                  </a:lnTo>
                  <a:lnTo>
                    <a:pt x="103440" y="149541"/>
                  </a:lnTo>
                  <a:lnTo>
                    <a:pt x="105397" y="157898"/>
                  </a:lnTo>
                  <a:lnTo>
                    <a:pt x="110935" y="163469"/>
                  </a:lnTo>
                  <a:lnTo>
                    <a:pt x="128376" y="169660"/>
                  </a:lnTo>
                  <a:lnTo>
                    <a:pt x="142714" y="170529"/>
                  </a:lnTo>
                  <a:lnTo>
                    <a:pt x="148512" y="169774"/>
                  </a:lnTo>
                  <a:lnTo>
                    <a:pt x="160600" y="161408"/>
                  </a:lnTo>
                  <a:lnTo>
                    <a:pt x="185607" y="129670"/>
                  </a:lnTo>
                  <a:lnTo>
                    <a:pt x="203458" y="98478"/>
                  </a:lnTo>
                  <a:lnTo>
                    <a:pt x="205941" y="96339"/>
                  </a:lnTo>
                  <a:lnTo>
                    <a:pt x="206892" y="96325"/>
                  </a:lnTo>
                  <a:lnTo>
                    <a:pt x="206820" y="97726"/>
                  </a:lnTo>
                  <a:lnTo>
                    <a:pt x="206067" y="100071"/>
                  </a:lnTo>
                  <a:lnTo>
                    <a:pt x="207112" y="106440"/>
                  </a:lnTo>
                  <a:lnTo>
                    <a:pt x="208378" y="110114"/>
                  </a:lnTo>
                  <a:lnTo>
                    <a:pt x="206022" y="121722"/>
                  </a:lnTo>
                  <a:lnTo>
                    <a:pt x="203417" y="128769"/>
                  </a:lnTo>
                  <a:lnTo>
                    <a:pt x="203093" y="134172"/>
                  </a:lnTo>
                  <a:lnTo>
                    <a:pt x="204287" y="138480"/>
                  </a:lnTo>
                  <a:lnTo>
                    <a:pt x="210910" y="1492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2" name="SMARTInkShape-2462"/>
            <p:cNvSpPr/>
            <p:nvPr>
              <p:custDataLst>
                <p:tags r:id="rId114"/>
              </p:custDataLst>
            </p:nvPr>
          </p:nvSpPr>
          <p:spPr>
            <a:xfrm>
              <a:off x="7702097" y="961189"/>
              <a:ext cx="330654" cy="166143"/>
            </a:xfrm>
            <a:custGeom>
              <a:avLst/>
              <a:gdLst/>
              <a:ahLst/>
              <a:cxnLst/>
              <a:rect l="0" t="0" r="0" b="0"/>
              <a:pathLst>
                <a:path w="330654" h="166143">
                  <a:moveTo>
                    <a:pt x="57603" y="137361"/>
                  </a:moveTo>
                  <a:lnTo>
                    <a:pt x="57603" y="137361"/>
                  </a:lnTo>
                  <a:lnTo>
                    <a:pt x="64344" y="127248"/>
                  </a:lnTo>
                  <a:lnTo>
                    <a:pt x="65773" y="116639"/>
                  </a:lnTo>
                  <a:lnTo>
                    <a:pt x="62610" y="100647"/>
                  </a:lnTo>
                  <a:lnTo>
                    <a:pt x="60942" y="95952"/>
                  </a:lnTo>
                  <a:lnTo>
                    <a:pt x="57006" y="92821"/>
                  </a:lnTo>
                  <a:lnTo>
                    <a:pt x="45108" y="89343"/>
                  </a:lnTo>
                  <a:lnTo>
                    <a:pt x="28531" y="93442"/>
                  </a:lnTo>
                  <a:lnTo>
                    <a:pt x="12226" y="102319"/>
                  </a:lnTo>
                  <a:lnTo>
                    <a:pt x="2629" y="113320"/>
                  </a:lnTo>
                  <a:lnTo>
                    <a:pt x="492" y="119217"/>
                  </a:lnTo>
                  <a:lnTo>
                    <a:pt x="0" y="131414"/>
                  </a:lnTo>
                  <a:lnTo>
                    <a:pt x="1561" y="136218"/>
                  </a:lnTo>
                  <a:lnTo>
                    <a:pt x="7060" y="143438"/>
                  </a:lnTo>
                  <a:lnTo>
                    <a:pt x="11914" y="144940"/>
                  </a:lnTo>
                  <a:lnTo>
                    <a:pt x="24832" y="144728"/>
                  </a:lnTo>
                  <a:lnTo>
                    <a:pt x="47971" y="133899"/>
                  </a:lnTo>
                  <a:lnTo>
                    <a:pt x="76710" y="104797"/>
                  </a:lnTo>
                  <a:lnTo>
                    <a:pt x="92435" y="83377"/>
                  </a:lnTo>
                  <a:lnTo>
                    <a:pt x="103188" y="55983"/>
                  </a:lnTo>
                  <a:lnTo>
                    <a:pt x="110318" y="28521"/>
                  </a:lnTo>
                  <a:lnTo>
                    <a:pt x="116889" y="3982"/>
                  </a:lnTo>
                  <a:lnTo>
                    <a:pt x="116882" y="1170"/>
                  </a:lnTo>
                  <a:lnTo>
                    <a:pt x="116172" y="0"/>
                  </a:lnTo>
                  <a:lnTo>
                    <a:pt x="105061" y="15209"/>
                  </a:lnTo>
                  <a:lnTo>
                    <a:pt x="88362" y="45429"/>
                  </a:lnTo>
                  <a:lnTo>
                    <a:pt x="78095" y="70867"/>
                  </a:lnTo>
                  <a:lnTo>
                    <a:pt x="73380" y="84565"/>
                  </a:lnTo>
                  <a:lnTo>
                    <a:pt x="73787" y="107311"/>
                  </a:lnTo>
                  <a:lnTo>
                    <a:pt x="76859" y="117328"/>
                  </a:lnTo>
                  <a:lnTo>
                    <a:pt x="87798" y="132220"/>
                  </a:lnTo>
                  <a:lnTo>
                    <a:pt x="101362" y="142132"/>
                  </a:lnTo>
                  <a:lnTo>
                    <a:pt x="114446" y="146537"/>
                  </a:lnTo>
                  <a:lnTo>
                    <a:pt x="129199" y="144732"/>
                  </a:lnTo>
                  <a:lnTo>
                    <a:pt x="137083" y="142275"/>
                  </a:lnTo>
                  <a:lnTo>
                    <a:pt x="149607" y="132019"/>
                  </a:lnTo>
                  <a:lnTo>
                    <a:pt x="169145" y="102439"/>
                  </a:lnTo>
                  <a:lnTo>
                    <a:pt x="177453" y="71553"/>
                  </a:lnTo>
                  <a:lnTo>
                    <a:pt x="175603" y="72322"/>
                  </a:lnTo>
                  <a:lnTo>
                    <a:pt x="157425" y="90647"/>
                  </a:lnTo>
                  <a:lnTo>
                    <a:pt x="147124" y="105310"/>
                  </a:lnTo>
                  <a:lnTo>
                    <a:pt x="140193" y="121235"/>
                  </a:lnTo>
                  <a:lnTo>
                    <a:pt x="139474" y="128727"/>
                  </a:lnTo>
                  <a:lnTo>
                    <a:pt x="144499" y="148679"/>
                  </a:lnTo>
                  <a:lnTo>
                    <a:pt x="148670" y="159089"/>
                  </a:lnTo>
                  <a:lnTo>
                    <a:pt x="152886" y="162430"/>
                  </a:lnTo>
                  <a:lnTo>
                    <a:pt x="165097" y="166142"/>
                  </a:lnTo>
                  <a:lnTo>
                    <a:pt x="170894" y="165720"/>
                  </a:lnTo>
                  <a:lnTo>
                    <a:pt x="181097" y="161489"/>
                  </a:lnTo>
                  <a:lnTo>
                    <a:pt x="205626" y="140794"/>
                  </a:lnTo>
                  <a:lnTo>
                    <a:pt x="237334" y="109843"/>
                  </a:lnTo>
                  <a:lnTo>
                    <a:pt x="254442" y="92885"/>
                  </a:lnTo>
                  <a:lnTo>
                    <a:pt x="257268" y="91482"/>
                  </a:lnTo>
                  <a:lnTo>
                    <a:pt x="259857" y="91253"/>
                  </a:lnTo>
                  <a:lnTo>
                    <a:pt x="262290" y="91806"/>
                  </a:lnTo>
                  <a:lnTo>
                    <a:pt x="263205" y="93585"/>
                  </a:lnTo>
                  <a:lnTo>
                    <a:pt x="262341" y="99326"/>
                  </a:lnTo>
                  <a:lnTo>
                    <a:pt x="255978" y="125506"/>
                  </a:lnTo>
                  <a:lnTo>
                    <a:pt x="254754" y="140115"/>
                  </a:lnTo>
                  <a:lnTo>
                    <a:pt x="255359" y="141314"/>
                  </a:lnTo>
                  <a:lnTo>
                    <a:pt x="256468" y="142113"/>
                  </a:lnTo>
                  <a:lnTo>
                    <a:pt x="261400" y="143237"/>
                  </a:lnTo>
                  <a:lnTo>
                    <a:pt x="263318" y="143395"/>
                  </a:lnTo>
                  <a:lnTo>
                    <a:pt x="279501" y="133504"/>
                  </a:lnTo>
                  <a:lnTo>
                    <a:pt x="309675" y="101959"/>
                  </a:lnTo>
                  <a:lnTo>
                    <a:pt x="321850" y="91123"/>
                  </a:lnTo>
                  <a:lnTo>
                    <a:pt x="324784" y="89602"/>
                  </a:lnTo>
                  <a:lnTo>
                    <a:pt x="326035" y="90705"/>
                  </a:lnTo>
                  <a:lnTo>
                    <a:pt x="323843" y="119232"/>
                  </a:lnTo>
                  <a:lnTo>
                    <a:pt x="321040" y="131420"/>
                  </a:lnTo>
                  <a:lnTo>
                    <a:pt x="323088" y="143893"/>
                  </a:lnTo>
                  <a:lnTo>
                    <a:pt x="330653" y="1627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0" name="SMARTInkShape-Group537"/>
          <p:cNvGrpSpPr/>
          <p:nvPr/>
        </p:nvGrpSpPr>
        <p:grpSpPr>
          <a:xfrm>
            <a:off x="571500" y="1631950"/>
            <a:ext cx="615951" cy="422460"/>
            <a:chOff x="571500" y="1631950"/>
            <a:chExt cx="615951" cy="422460"/>
          </a:xfrm>
        </p:grpSpPr>
        <p:sp>
          <p:nvSpPr>
            <p:cNvPr id="804" name="SMARTInkShape-2463"/>
            <p:cNvSpPr/>
            <p:nvPr>
              <p:custDataLst>
                <p:tags r:id="rId99"/>
              </p:custDataLst>
            </p:nvPr>
          </p:nvSpPr>
          <p:spPr>
            <a:xfrm>
              <a:off x="571500" y="1765300"/>
              <a:ext cx="113487" cy="289110"/>
            </a:xfrm>
            <a:custGeom>
              <a:avLst/>
              <a:gdLst/>
              <a:ahLst/>
              <a:cxnLst/>
              <a:rect l="0" t="0" r="0" b="0"/>
              <a:pathLst>
                <a:path w="113487" h="289110">
                  <a:moveTo>
                    <a:pt x="38100" y="0"/>
                  </a:moveTo>
                  <a:lnTo>
                    <a:pt x="38100" y="0"/>
                  </a:lnTo>
                  <a:lnTo>
                    <a:pt x="38806" y="21662"/>
                  </a:lnTo>
                  <a:lnTo>
                    <a:pt x="43862" y="50269"/>
                  </a:lnTo>
                  <a:lnTo>
                    <a:pt x="44981" y="59972"/>
                  </a:lnTo>
                  <a:lnTo>
                    <a:pt x="49468" y="67315"/>
                  </a:lnTo>
                  <a:lnTo>
                    <a:pt x="53265" y="71781"/>
                  </a:lnTo>
                  <a:lnTo>
                    <a:pt x="55971" y="72548"/>
                  </a:lnTo>
                  <a:lnTo>
                    <a:pt x="62741" y="71520"/>
                  </a:lnTo>
                  <a:lnTo>
                    <a:pt x="68572" y="66829"/>
                  </a:lnTo>
                  <a:lnTo>
                    <a:pt x="87464" y="37277"/>
                  </a:lnTo>
                  <a:lnTo>
                    <a:pt x="92943" y="20688"/>
                  </a:lnTo>
                  <a:lnTo>
                    <a:pt x="95210" y="510"/>
                  </a:lnTo>
                  <a:lnTo>
                    <a:pt x="95245" y="26434"/>
                  </a:lnTo>
                  <a:lnTo>
                    <a:pt x="95953" y="48437"/>
                  </a:lnTo>
                  <a:lnTo>
                    <a:pt x="98620" y="74680"/>
                  </a:lnTo>
                  <a:lnTo>
                    <a:pt x="100319" y="90003"/>
                  </a:lnTo>
                  <a:lnTo>
                    <a:pt x="102157" y="106569"/>
                  </a:lnTo>
                  <a:lnTo>
                    <a:pt x="104088" y="123962"/>
                  </a:lnTo>
                  <a:lnTo>
                    <a:pt x="106081" y="140497"/>
                  </a:lnTo>
                  <a:lnTo>
                    <a:pt x="110177" y="172039"/>
                  </a:lnTo>
                  <a:lnTo>
                    <a:pt x="112467" y="200640"/>
                  </a:lnTo>
                  <a:lnTo>
                    <a:pt x="113486" y="225345"/>
                  </a:lnTo>
                  <a:lnTo>
                    <a:pt x="112648" y="251154"/>
                  </a:lnTo>
                  <a:lnTo>
                    <a:pt x="99963" y="282004"/>
                  </a:lnTo>
                  <a:lnTo>
                    <a:pt x="96275" y="285369"/>
                  </a:lnTo>
                  <a:lnTo>
                    <a:pt x="86533" y="289109"/>
                  </a:lnTo>
                  <a:lnTo>
                    <a:pt x="71385" y="285126"/>
                  </a:lnTo>
                  <a:lnTo>
                    <a:pt x="62407" y="281101"/>
                  </a:lnTo>
                  <a:lnTo>
                    <a:pt x="46786" y="267221"/>
                  </a:lnTo>
                  <a:lnTo>
                    <a:pt x="26092" y="241454"/>
                  </a:lnTo>
                  <a:lnTo>
                    <a:pt x="3057" y="211236"/>
                  </a:lnTo>
                  <a:lnTo>
                    <a:pt x="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5" name="SMARTInkShape-2464"/>
            <p:cNvSpPr/>
            <p:nvPr>
              <p:custDataLst>
                <p:tags r:id="rId100"/>
              </p:custDataLst>
            </p:nvPr>
          </p:nvSpPr>
          <p:spPr>
            <a:xfrm>
              <a:off x="711200" y="1842201"/>
              <a:ext cx="38101" cy="81850"/>
            </a:xfrm>
            <a:custGeom>
              <a:avLst/>
              <a:gdLst/>
              <a:ahLst/>
              <a:cxnLst/>
              <a:rect l="0" t="0" r="0" b="0"/>
              <a:pathLst>
                <a:path w="38101" h="81850">
                  <a:moveTo>
                    <a:pt x="0" y="31049"/>
                  </a:moveTo>
                  <a:lnTo>
                    <a:pt x="0" y="31049"/>
                  </a:lnTo>
                  <a:lnTo>
                    <a:pt x="0" y="27678"/>
                  </a:lnTo>
                  <a:lnTo>
                    <a:pt x="17644" y="1665"/>
                  </a:lnTo>
                  <a:lnTo>
                    <a:pt x="18819" y="876"/>
                  </a:lnTo>
                  <a:lnTo>
                    <a:pt x="22005" y="0"/>
                  </a:lnTo>
                  <a:lnTo>
                    <a:pt x="23136" y="1883"/>
                  </a:lnTo>
                  <a:lnTo>
                    <a:pt x="29565" y="31833"/>
                  </a:lnTo>
                  <a:lnTo>
                    <a:pt x="32264" y="59079"/>
                  </a:lnTo>
                  <a:lnTo>
                    <a:pt x="36738" y="68832"/>
                  </a:lnTo>
                  <a:lnTo>
                    <a:pt x="38100" y="818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6" name="SMARTInkShape-2465"/>
            <p:cNvSpPr/>
            <p:nvPr>
              <p:custDataLst>
                <p:tags r:id="rId101"/>
              </p:custDataLst>
            </p:nvPr>
          </p:nvSpPr>
          <p:spPr>
            <a:xfrm>
              <a:off x="850900" y="17780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3954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7" name="SMARTInkShape-2466"/>
            <p:cNvSpPr/>
            <p:nvPr>
              <p:custDataLst>
                <p:tags r:id="rId102"/>
              </p:custDataLst>
            </p:nvPr>
          </p:nvSpPr>
          <p:spPr>
            <a:xfrm>
              <a:off x="857250" y="18034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6680" y="4468"/>
                  </a:lnTo>
                  <a:lnTo>
                    <a:pt x="57319" y="58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8" name="SMARTInkShape-2467"/>
            <p:cNvSpPr/>
            <p:nvPr>
              <p:custDataLst>
                <p:tags r:id="rId103"/>
              </p:custDataLst>
            </p:nvPr>
          </p:nvSpPr>
          <p:spPr>
            <a:xfrm>
              <a:off x="1073150" y="1746250"/>
              <a:ext cx="114301" cy="88901"/>
            </a:xfrm>
            <a:custGeom>
              <a:avLst/>
              <a:gdLst/>
              <a:ahLst/>
              <a:cxnLst/>
              <a:rect l="0" t="0" r="0" b="0"/>
              <a:pathLst>
                <a:path w="114301" h="88901">
                  <a:moveTo>
                    <a:pt x="0" y="88900"/>
                  </a:moveTo>
                  <a:lnTo>
                    <a:pt x="0" y="88900"/>
                  </a:lnTo>
                  <a:lnTo>
                    <a:pt x="16620" y="81714"/>
                  </a:lnTo>
                  <a:lnTo>
                    <a:pt x="41221" y="63566"/>
                  </a:lnTo>
                  <a:lnTo>
                    <a:pt x="69212" y="38113"/>
                  </a:lnTo>
                  <a:lnTo>
                    <a:pt x="96447" y="12127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9" name="SMARTInkShape-2468"/>
            <p:cNvSpPr/>
            <p:nvPr>
              <p:custDataLst>
                <p:tags r:id="rId104"/>
              </p:custDataLst>
            </p:nvPr>
          </p:nvSpPr>
          <p:spPr>
            <a:xfrm>
              <a:off x="1111250" y="1631950"/>
              <a:ext cx="3659" cy="6351"/>
            </a:xfrm>
            <a:custGeom>
              <a:avLst/>
              <a:gdLst/>
              <a:ahLst/>
              <a:cxnLst/>
              <a:rect l="0" t="0" r="0" b="0"/>
              <a:pathLst>
                <a:path w="3659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3658" y="1986"/>
                  </a:lnTo>
                  <a:lnTo>
                    <a:pt x="3145" y="132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11" name="SMARTInkShape-2469"/>
          <p:cNvSpPr/>
          <p:nvPr>
            <p:custDataLst>
              <p:tags r:id="rId1"/>
            </p:custDataLst>
          </p:nvPr>
        </p:nvSpPr>
        <p:spPr>
          <a:xfrm>
            <a:off x="1098550" y="1720850"/>
            <a:ext cx="110360" cy="119843"/>
          </a:xfrm>
          <a:custGeom>
            <a:avLst/>
            <a:gdLst/>
            <a:ahLst/>
            <a:cxnLst/>
            <a:rect l="0" t="0" r="0" b="0"/>
            <a:pathLst>
              <a:path w="110360" h="119843">
                <a:moveTo>
                  <a:pt x="0" y="0"/>
                </a:moveTo>
                <a:lnTo>
                  <a:pt x="0" y="0"/>
                </a:lnTo>
                <a:lnTo>
                  <a:pt x="0" y="8838"/>
                </a:lnTo>
                <a:lnTo>
                  <a:pt x="10139" y="36579"/>
                </a:lnTo>
                <a:lnTo>
                  <a:pt x="21662" y="61560"/>
                </a:lnTo>
                <a:lnTo>
                  <a:pt x="34719" y="85424"/>
                </a:lnTo>
                <a:lnTo>
                  <a:pt x="63891" y="111447"/>
                </a:lnTo>
                <a:lnTo>
                  <a:pt x="74492" y="116560"/>
                </a:lnTo>
                <a:lnTo>
                  <a:pt x="92796" y="119842"/>
                </a:lnTo>
                <a:lnTo>
                  <a:pt x="99569" y="118409"/>
                </a:lnTo>
                <a:lnTo>
                  <a:pt x="102363" y="117040"/>
                </a:lnTo>
                <a:lnTo>
                  <a:pt x="107348" y="111755"/>
                </a:lnTo>
                <a:lnTo>
                  <a:pt x="109665" y="108370"/>
                </a:lnTo>
                <a:lnTo>
                  <a:pt x="110359" y="98964"/>
                </a:lnTo>
                <a:lnTo>
                  <a:pt x="107950" y="825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16" name="SMARTInkShape-Group539"/>
          <p:cNvGrpSpPr/>
          <p:nvPr/>
        </p:nvGrpSpPr>
        <p:grpSpPr>
          <a:xfrm>
            <a:off x="527050" y="2203450"/>
            <a:ext cx="425451" cy="321313"/>
            <a:chOff x="527050" y="2203450"/>
            <a:chExt cx="425451" cy="321313"/>
          </a:xfrm>
        </p:grpSpPr>
        <p:sp>
          <p:nvSpPr>
            <p:cNvPr id="812" name="SMARTInkShape-2470"/>
            <p:cNvSpPr/>
            <p:nvPr>
              <p:custDataLst>
                <p:tags r:id="rId95"/>
              </p:custDataLst>
            </p:nvPr>
          </p:nvSpPr>
          <p:spPr>
            <a:xfrm>
              <a:off x="527050" y="2236083"/>
              <a:ext cx="113757" cy="288680"/>
            </a:xfrm>
            <a:custGeom>
              <a:avLst/>
              <a:gdLst/>
              <a:ahLst/>
              <a:cxnLst/>
              <a:rect l="0" t="0" r="0" b="0"/>
              <a:pathLst>
                <a:path w="113757" h="288680">
                  <a:moveTo>
                    <a:pt x="44450" y="5467"/>
                  </a:moveTo>
                  <a:lnTo>
                    <a:pt x="44450" y="5467"/>
                  </a:lnTo>
                  <a:lnTo>
                    <a:pt x="44450" y="2096"/>
                  </a:lnTo>
                  <a:lnTo>
                    <a:pt x="43745" y="1103"/>
                  </a:lnTo>
                  <a:lnTo>
                    <a:pt x="42569" y="441"/>
                  </a:lnTo>
                  <a:lnTo>
                    <a:pt x="41079" y="0"/>
                  </a:lnTo>
                  <a:lnTo>
                    <a:pt x="40086" y="411"/>
                  </a:lnTo>
                  <a:lnTo>
                    <a:pt x="39424" y="1391"/>
                  </a:lnTo>
                  <a:lnTo>
                    <a:pt x="34991" y="14775"/>
                  </a:lnTo>
                  <a:lnTo>
                    <a:pt x="36081" y="35114"/>
                  </a:lnTo>
                  <a:lnTo>
                    <a:pt x="42771" y="65860"/>
                  </a:lnTo>
                  <a:lnTo>
                    <a:pt x="46761" y="77229"/>
                  </a:lnTo>
                  <a:lnTo>
                    <a:pt x="49519" y="80825"/>
                  </a:lnTo>
                  <a:lnTo>
                    <a:pt x="56345" y="84820"/>
                  </a:lnTo>
                  <a:lnTo>
                    <a:pt x="59436" y="85180"/>
                  </a:lnTo>
                  <a:lnTo>
                    <a:pt x="64751" y="83699"/>
                  </a:lnTo>
                  <a:lnTo>
                    <a:pt x="75081" y="75527"/>
                  </a:lnTo>
                  <a:lnTo>
                    <a:pt x="83708" y="54056"/>
                  </a:lnTo>
                  <a:lnTo>
                    <a:pt x="87362" y="28722"/>
                  </a:lnTo>
                  <a:lnTo>
                    <a:pt x="94232" y="2366"/>
                  </a:lnTo>
                  <a:lnTo>
                    <a:pt x="94572" y="1989"/>
                  </a:lnTo>
                  <a:lnTo>
                    <a:pt x="94798" y="2443"/>
                  </a:lnTo>
                  <a:lnTo>
                    <a:pt x="100260" y="31122"/>
                  </a:lnTo>
                  <a:lnTo>
                    <a:pt x="104062" y="52852"/>
                  </a:lnTo>
                  <a:lnTo>
                    <a:pt x="108104" y="82266"/>
                  </a:lnTo>
                  <a:lnTo>
                    <a:pt x="110169" y="99000"/>
                  </a:lnTo>
                  <a:lnTo>
                    <a:pt x="111546" y="116505"/>
                  </a:lnTo>
                  <a:lnTo>
                    <a:pt x="112464" y="134526"/>
                  </a:lnTo>
                  <a:lnTo>
                    <a:pt x="113076" y="152890"/>
                  </a:lnTo>
                  <a:lnTo>
                    <a:pt x="113756" y="184583"/>
                  </a:lnTo>
                  <a:lnTo>
                    <a:pt x="112647" y="212074"/>
                  </a:lnTo>
                  <a:lnTo>
                    <a:pt x="107451" y="236052"/>
                  </a:lnTo>
                  <a:lnTo>
                    <a:pt x="96592" y="266013"/>
                  </a:lnTo>
                  <a:lnTo>
                    <a:pt x="86674" y="278369"/>
                  </a:lnTo>
                  <a:lnTo>
                    <a:pt x="72953" y="287410"/>
                  </a:lnTo>
                  <a:lnTo>
                    <a:pt x="69802" y="288679"/>
                  </a:lnTo>
                  <a:lnTo>
                    <a:pt x="65585" y="286703"/>
                  </a:lnTo>
                  <a:lnTo>
                    <a:pt x="41726" y="261371"/>
                  </a:lnTo>
                  <a:lnTo>
                    <a:pt x="16787" y="232718"/>
                  </a:lnTo>
                  <a:lnTo>
                    <a:pt x="0" y="215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3" name="SMARTInkShape-2471"/>
            <p:cNvSpPr/>
            <p:nvPr>
              <p:custDataLst>
                <p:tags r:id="rId96"/>
              </p:custDataLst>
            </p:nvPr>
          </p:nvSpPr>
          <p:spPr>
            <a:xfrm>
              <a:off x="690548" y="2305050"/>
              <a:ext cx="49927" cy="50323"/>
            </a:xfrm>
            <a:custGeom>
              <a:avLst/>
              <a:gdLst/>
              <a:ahLst/>
              <a:cxnLst/>
              <a:rect l="0" t="0" r="0" b="0"/>
              <a:pathLst>
                <a:path w="49927" h="50323">
                  <a:moveTo>
                    <a:pt x="20652" y="0"/>
                  </a:moveTo>
                  <a:lnTo>
                    <a:pt x="20652" y="0"/>
                  </a:lnTo>
                  <a:lnTo>
                    <a:pt x="2761" y="19772"/>
                  </a:lnTo>
                  <a:lnTo>
                    <a:pt x="258" y="23765"/>
                  </a:lnTo>
                  <a:lnTo>
                    <a:pt x="0" y="27838"/>
                  </a:lnTo>
                  <a:lnTo>
                    <a:pt x="3477" y="36126"/>
                  </a:lnTo>
                  <a:lnTo>
                    <a:pt x="9997" y="45355"/>
                  </a:lnTo>
                  <a:lnTo>
                    <a:pt x="16152" y="48380"/>
                  </a:lnTo>
                  <a:lnTo>
                    <a:pt x="31601" y="50322"/>
                  </a:lnTo>
                  <a:lnTo>
                    <a:pt x="44044" y="47287"/>
                  </a:lnTo>
                  <a:lnTo>
                    <a:pt x="46830" y="44930"/>
                  </a:lnTo>
                  <a:lnTo>
                    <a:pt x="49926" y="38549"/>
                  </a:lnTo>
                  <a:lnTo>
                    <a:pt x="49420" y="29127"/>
                  </a:lnTo>
                  <a:lnTo>
                    <a:pt x="48297" y="23651"/>
                  </a:lnTo>
                  <a:lnTo>
                    <a:pt x="43287" y="15686"/>
                  </a:lnTo>
                  <a:lnTo>
                    <a:pt x="2700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4" name="SMARTInkShape-2472"/>
            <p:cNvSpPr/>
            <p:nvPr>
              <p:custDataLst>
                <p:tags r:id="rId97"/>
              </p:custDataLst>
            </p:nvPr>
          </p:nvSpPr>
          <p:spPr>
            <a:xfrm>
              <a:off x="857250" y="2203450"/>
              <a:ext cx="95251" cy="12362"/>
            </a:xfrm>
            <a:custGeom>
              <a:avLst/>
              <a:gdLst/>
              <a:ahLst/>
              <a:cxnLst/>
              <a:rect l="0" t="0" r="0" b="0"/>
              <a:pathLst>
                <a:path w="95251" h="12362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2" y="6907"/>
                  </a:lnTo>
                  <a:lnTo>
                    <a:pt x="3371" y="8838"/>
                  </a:lnTo>
                  <a:lnTo>
                    <a:pt x="12552" y="10984"/>
                  </a:lnTo>
                  <a:lnTo>
                    <a:pt x="38071" y="12361"/>
                  </a:lnTo>
                  <a:lnTo>
                    <a:pt x="67153" y="8269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5" name="SMARTInkShape-2473"/>
            <p:cNvSpPr/>
            <p:nvPr>
              <p:custDataLst>
                <p:tags r:id="rId98"/>
              </p:custDataLst>
            </p:nvPr>
          </p:nvSpPr>
          <p:spPr>
            <a:xfrm>
              <a:off x="858133" y="2254250"/>
              <a:ext cx="75318" cy="6351"/>
            </a:xfrm>
            <a:custGeom>
              <a:avLst/>
              <a:gdLst/>
              <a:ahLst/>
              <a:cxnLst/>
              <a:rect l="0" t="0" r="0" b="0"/>
              <a:pathLst>
                <a:path w="75318" h="63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14500" y="4364"/>
                  </a:lnTo>
                  <a:lnTo>
                    <a:pt x="43920" y="6088"/>
                  </a:lnTo>
                  <a:lnTo>
                    <a:pt x="7531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9" name="SMARTInkShape-Group540"/>
          <p:cNvGrpSpPr/>
          <p:nvPr/>
        </p:nvGrpSpPr>
        <p:grpSpPr>
          <a:xfrm>
            <a:off x="1104900" y="2152650"/>
            <a:ext cx="109938" cy="120651"/>
            <a:chOff x="1104900" y="2152650"/>
            <a:chExt cx="109938" cy="120651"/>
          </a:xfrm>
        </p:grpSpPr>
        <p:sp>
          <p:nvSpPr>
            <p:cNvPr id="817" name="SMARTInkShape-2474"/>
            <p:cNvSpPr/>
            <p:nvPr>
              <p:custDataLst>
                <p:tags r:id="rId93"/>
              </p:custDataLst>
            </p:nvPr>
          </p:nvSpPr>
          <p:spPr>
            <a:xfrm>
              <a:off x="1117600" y="2152650"/>
              <a:ext cx="97238" cy="120028"/>
            </a:xfrm>
            <a:custGeom>
              <a:avLst/>
              <a:gdLst/>
              <a:ahLst/>
              <a:cxnLst/>
              <a:rect l="0" t="0" r="0" b="0"/>
              <a:pathLst>
                <a:path w="97238" h="120028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026" y="8789"/>
                  </a:lnTo>
                  <a:lnTo>
                    <a:pt x="11245" y="37977"/>
                  </a:lnTo>
                  <a:lnTo>
                    <a:pt x="17835" y="61974"/>
                  </a:lnTo>
                  <a:lnTo>
                    <a:pt x="32346" y="93485"/>
                  </a:lnTo>
                  <a:lnTo>
                    <a:pt x="40482" y="105754"/>
                  </a:lnTo>
                  <a:lnTo>
                    <a:pt x="48801" y="113559"/>
                  </a:lnTo>
                  <a:lnTo>
                    <a:pt x="57203" y="117498"/>
                  </a:lnTo>
                  <a:lnTo>
                    <a:pt x="74094" y="120027"/>
                  </a:lnTo>
                  <a:lnTo>
                    <a:pt x="86787" y="117094"/>
                  </a:lnTo>
                  <a:lnTo>
                    <a:pt x="93370" y="111779"/>
                  </a:lnTo>
                  <a:lnTo>
                    <a:pt x="96113" y="108386"/>
                  </a:lnTo>
                  <a:lnTo>
                    <a:pt x="97237" y="104713"/>
                  </a:lnTo>
                  <a:lnTo>
                    <a:pt x="952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8" name="SMARTInkShape-2475"/>
            <p:cNvSpPr/>
            <p:nvPr>
              <p:custDataLst>
                <p:tags r:id="rId94"/>
              </p:custDataLst>
            </p:nvPr>
          </p:nvSpPr>
          <p:spPr>
            <a:xfrm>
              <a:off x="1104900" y="2184400"/>
              <a:ext cx="95251" cy="88901"/>
            </a:xfrm>
            <a:custGeom>
              <a:avLst/>
              <a:gdLst/>
              <a:ahLst/>
              <a:cxnLst/>
              <a:rect l="0" t="0" r="0" b="0"/>
              <a:pathLst>
                <a:path w="95251" h="88901">
                  <a:moveTo>
                    <a:pt x="0" y="88900"/>
                  </a:moveTo>
                  <a:lnTo>
                    <a:pt x="0" y="88900"/>
                  </a:lnTo>
                  <a:lnTo>
                    <a:pt x="0" y="85529"/>
                  </a:lnTo>
                  <a:lnTo>
                    <a:pt x="10113" y="73320"/>
                  </a:lnTo>
                  <a:lnTo>
                    <a:pt x="36857" y="50231"/>
                  </a:lnTo>
                  <a:lnTo>
                    <a:pt x="66315" y="22346"/>
                  </a:lnTo>
                  <a:lnTo>
                    <a:pt x="86832" y="3918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20" name="SMARTInkShape-2476"/>
          <p:cNvSpPr/>
          <p:nvPr>
            <p:custDataLst>
              <p:tags r:id="rId2"/>
            </p:custDataLst>
          </p:nvPr>
        </p:nvSpPr>
        <p:spPr>
          <a:xfrm>
            <a:off x="1720850" y="1959588"/>
            <a:ext cx="330201" cy="213551"/>
          </a:xfrm>
          <a:custGeom>
            <a:avLst/>
            <a:gdLst/>
            <a:ahLst/>
            <a:cxnLst/>
            <a:rect l="0" t="0" r="0" b="0"/>
            <a:pathLst>
              <a:path w="330201" h="213551">
                <a:moveTo>
                  <a:pt x="0" y="21612"/>
                </a:moveTo>
                <a:lnTo>
                  <a:pt x="0" y="21612"/>
                </a:lnTo>
                <a:lnTo>
                  <a:pt x="0" y="14870"/>
                </a:lnTo>
                <a:lnTo>
                  <a:pt x="1881" y="9678"/>
                </a:lnTo>
                <a:lnTo>
                  <a:pt x="5467" y="3968"/>
                </a:lnTo>
                <a:lnTo>
                  <a:pt x="5762" y="4205"/>
                </a:lnTo>
                <a:lnTo>
                  <a:pt x="8197" y="34323"/>
                </a:lnTo>
                <a:lnTo>
                  <a:pt x="17177" y="65358"/>
                </a:lnTo>
                <a:lnTo>
                  <a:pt x="25448" y="82673"/>
                </a:lnTo>
                <a:lnTo>
                  <a:pt x="29655" y="87556"/>
                </a:lnTo>
                <a:lnTo>
                  <a:pt x="33876" y="89726"/>
                </a:lnTo>
                <a:lnTo>
                  <a:pt x="35284" y="88894"/>
                </a:lnTo>
                <a:lnTo>
                  <a:pt x="43628" y="59559"/>
                </a:lnTo>
                <a:lnTo>
                  <a:pt x="57824" y="29395"/>
                </a:lnTo>
                <a:lnTo>
                  <a:pt x="65916" y="17310"/>
                </a:lnTo>
                <a:lnTo>
                  <a:pt x="77700" y="7245"/>
                </a:lnTo>
                <a:lnTo>
                  <a:pt x="83452" y="4643"/>
                </a:lnTo>
                <a:lnTo>
                  <a:pt x="85268" y="4655"/>
                </a:lnTo>
                <a:lnTo>
                  <a:pt x="86479" y="5368"/>
                </a:lnTo>
                <a:lnTo>
                  <a:pt x="91793" y="14954"/>
                </a:lnTo>
                <a:lnTo>
                  <a:pt x="94795" y="41458"/>
                </a:lnTo>
                <a:lnTo>
                  <a:pt x="95753" y="52305"/>
                </a:lnTo>
                <a:lnTo>
                  <a:pt x="98531" y="59477"/>
                </a:lnTo>
                <a:lnTo>
                  <a:pt x="103999" y="65017"/>
                </a:lnTo>
                <a:lnTo>
                  <a:pt x="110427" y="69125"/>
                </a:lnTo>
                <a:lnTo>
                  <a:pt x="115636" y="70951"/>
                </a:lnTo>
                <a:lnTo>
                  <a:pt x="118719" y="70027"/>
                </a:lnTo>
                <a:lnTo>
                  <a:pt x="125907" y="65237"/>
                </a:lnTo>
                <a:lnTo>
                  <a:pt x="136949" y="50664"/>
                </a:lnTo>
                <a:lnTo>
                  <a:pt x="143040" y="37668"/>
                </a:lnTo>
                <a:lnTo>
                  <a:pt x="147337" y="18434"/>
                </a:lnTo>
                <a:lnTo>
                  <a:pt x="151400" y="10793"/>
                </a:lnTo>
                <a:lnTo>
                  <a:pt x="151733" y="10871"/>
                </a:lnTo>
                <a:lnTo>
                  <a:pt x="152203" y="14353"/>
                </a:lnTo>
                <a:lnTo>
                  <a:pt x="152312" y="17915"/>
                </a:lnTo>
                <a:lnTo>
                  <a:pt x="158862" y="47422"/>
                </a:lnTo>
                <a:lnTo>
                  <a:pt x="163644" y="60617"/>
                </a:lnTo>
                <a:lnTo>
                  <a:pt x="167510" y="66700"/>
                </a:lnTo>
                <a:lnTo>
                  <a:pt x="170235" y="68604"/>
                </a:lnTo>
                <a:lnTo>
                  <a:pt x="177025" y="70719"/>
                </a:lnTo>
                <a:lnTo>
                  <a:pt x="184746" y="69778"/>
                </a:lnTo>
                <a:lnTo>
                  <a:pt x="192882" y="66302"/>
                </a:lnTo>
                <a:lnTo>
                  <a:pt x="201201" y="60054"/>
                </a:lnTo>
                <a:lnTo>
                  <a:pt x="210447" y="45232"/>
                </a:lnTo>
                <a:lnTo>
                  <a:pt x="214285" y="30805"/>
                </a:lnTo>
                <a:lnTo>
                  <a:pt x="215858" y="836"/>
                </a:lnTo>
                <a:lnTo>
                  <a:pt x="215167" y="0"/>
                </a:lnTo>
                <a:lnTo>
                  <a:pt x="214000" y="149"/>
                </a:lnTo>
                <a:lnTo>
                  <a:pt x="210429" y="2085"/>
                </a:lnTo>
                <a:lnTo>
                  <a:pt x="209941" y="4232"/>
                </a:lnTo>
                <a:lnTo>
                  <a:pt x="209550" y="32800"/>
                </a:lnTo>
                <a:lnTo>
                  <a:pt x="209550" y="62904"/>
                </a:lnTo>
                <a:lnTo>
                  <a:pt x="209550" y="83003"/>
                </a:lnTo>
                <a:lnTo>
                  <a:pt x="207669" y="107928"/>
                </a:lnTo>
                <a:lnTo>
                  <a:pt x="205186" y="133352"/>
                </a:lnTo>
                <a:lnTo>
                  <a:pt x="203083" y="163533"/>
                </a:lnTo>
                <a:lnTo>
                  <a:pt x="197599" y="188938"/>
                </a:lnTo>
                <a:lnTo>
                  <a:pt x="182829" y="212152"/>
                </a:lnTo>
                <a:lnTo>
                  <a:pt x="179036" y="213550"/>
                </a:lnTo>
                <a:lnTo>
                  <a:pt x="169177" y="213222"/>
                </a:lnTo>
                <a:lnTo>
                  <a:pt x="164996" y="211441"/>
                </a:lnTo>
                <a:lnTo>
                  <a:pt x="158469" y="205699"/>
                </a:lnTo>
                <a:lnTo>
                  <a:pt x="141266" y="176373"/>
                </a:lnTo>
                <a:lnTo>
                  <a:pt x="138627" y="171352"/>
                </a:lnTo>
                <a:lnTo>
                  <a:pt x="137577" y="160130"/>
                </a:lnTo>
                <a:lnTo>
                  <a:pt x="140167" y="148792"/>
                </a:lnTo>
                <a:lnTo>
                  <a:pt x="146023" y="139049"/>
                </a:lnTo>
                <a:lnTo>
                  <a:pt x="176488" y="111158"/>
                </a:lnTo>
                <a:lnTo>
                  <a:pt x="206888" y="86087"/>
                </a:lnTo>
                <a:lnTo>
                  <a:pt x="230239" y="66731"/>
                </a:lnTo>
                <a:lnTo>
                  <a:pt x="260444" y="39371"/>
                </a:lnTo>
                <a:lnTo>
                  <a:pt x="280020" y="15686"/>
                </a:lnTo>
                <a:lnTo>
                  <a:pt x="283203" y="8865"/>
                </a:lnTo>
                <a:lnTo>
                  <a:pt x="283347" y="6764"/>
                </a:lnTo>
                <a:lnTo>
                  <a:pt x="282737" y="5363"/>
                </a:lnTo>
                <a:lnTo>
                  <a:pt x="281624" y="4430"/>
                </a:lnTo>
                <a:lnTo>
                  <a:pt x="278507" y="3392"/>
                </a:lnTo>
                <a:lnTo>
                  <a:pt x="276688" y="3115"/>
                </a:lnTo>
                <a:lnTo>
                  <a:pt x="264015" y="9468"/>
                </a:lnTo>
                <a:lnTo>
                  <a:pt x="250225" y="23658"/>
                </a:lnTo>
                <a:lnTo>
                  <a:pt x="240574" y="41268"/>
                </a:lnTo>
                <a:lnTo>
                  <a:pt x="239331" y="51750"/>
                </a:lnTo>
                <a:lnTo>
                  <a:pt x="239987" y="56521"/>
                </a:lnTo>
                <a:lnTo>
                  <a:pt x="246361" y="65584"/>
                </a:lnTo>
                <a:lnTo>
                  <a:pt x="251024" y="69977"/>
                </a:lnTo>
                <a:lnTo>
                  <a:pt x="263731" y="74857"/>
                </a:lnTo>
                <a:lnTo>
                  <a:pt x="278786" y="76321"/>
                </a:lnTo>
                <a:lnTo>
                  <a:pt x="302423" y="72473"/>
                </a:lnTo>
                <a:lnTo>
                  <a:pt x="330200" y="5971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27" name="SMARTInkShape-Group542"/>
          <p:cNvGrpSpPr/>
          <p:nvPr/>
        </p:nvGrpSpPr>
        <p:grpSpPr>
          <a:xfrm>
            <a:off x="2203528" y="1803400"/>
            <a:ext cx="673023" cy="359405"/>
            <a:chOff x="2203528" y="1803400"/>
            <a:chExt cx="673023" cy="359405"/>
          </a:xfrm>
        </p:grpSpPr>
        <p:sp>
          <p:nvSpPr>
            <p:cNvPr id="821" name="SMARTInkShape-2477"/>
            <p:cNvSpPr/>
            <p:nvPr>
              <p:custDataLst>
                <p:tags r:id="rId87"/>
              </p:custDataLst>
            </p:nvPr>
          </p:nvSpPr>
          <p:spPr>
            <a:xfrm>
              <a:off x="2203528" y="1827337"/>
              <a:ext cx="349173" cy="229697"/>
            </a:xfrm>
            <a:custGeom>
              <a:avLst/>
              <a:gdLst/>
              <a:ahLst/>
              <a:cxnLst/>
              <a:rect l="0" t="0" r="0" b="0"/>
              <a:pathLst>
                <a:path w="349173" h="229697">
                  <a:moveTo>
                    <a:pt x="101522" y="71313"/>
                  </a:moveTo>
                  <a:lnTo>
                    <a:pt x="101522" y="71313"/>
                  </a:lnTo>
                  <a:lnTo>
                    <a:pt x="99641" y="43683"/>
                  </a:lnTo>
                  <a:lnTo>
                    <a:pt x="92733" y="19852"/>
                  </a:lnTo>
                  <a:lnTo>
                    <a:pt x="85621" y="6108"/>
                  </a:lnTo>
                  <a:lnTo>
                    <a:pt x="77757" y="0"/>
                  </a:lnTo>
                  <a:lnTo>
                    <a:pt x="72273" y="487"/>
                  </a:lnTo>
                  <a:lnTo>
                    <a:pt x="58654" y="6674"/>
                  </a:lnTo>
                  <a:lnTo>
                    <a:pt x="45075" y="24005"/>
                  </a:lnTo>
                  <a:lnTo>
                    <a:pt x="32690" y="48876"/>
                  </a:lnTo>
                  <a:lnTo>
                    <a:pt x="22482" y="78745"/>
                  </a:lnTo>
                  <a:lnTo>
                    <a:pt x="18490" y="94612"/>
                  </a:lnTo>
                  <a:lnTo>
                    <a:pt x="15123" y="110834"/>
                  </a:lnTo>
                  <a:lnTo>
                    <a:pt x="12173" y="127294"/>
                  </a:lnTo>
                  <a:lnTo>
                    <a:pt x="8895" y="158753"/>
                  </a:lnTo>
                  <a:lnTo>
                    <a:pt x="7438" y="186375"/>
                  </a:lnTo>
                  <a:lnTo>
                    <a:pt x="6617" y="213120"/>
                  </a:lnTo>
                  <a:lnTo>
                    <a:pt x="6318" y="229696"/>
                  </a:lnTo>
                  <a:lnTo>
                    <a:pt x="2905" y="205612"/>
                  </a:lnTo>
                  <a:lnTo>
                    <a:pt x="806" y="179152"/>
                  </a:lnTo>
                  <a:lnTo>
                    <a:pt x="0" y="150941"/>
                  </a:lnTo>
                  <a:lnTo>
                    <a:pt x="679" y="149798"/>
                  </a:lnTo>
                  <a:lnTo>
                    <a:pt x="1838" y="149037"/>
                  </a:lnTo>
                  <a:lnTo>
                    <a:pt x="6418" y="148190"/>
                  </a:lnTo>
                  <a:lnTo>
                    <a:pt x="35898" y="147602"/>
                  </a:lnTo>
                  <a:lnTo>
                    <a:pt x="63185" y="144168"/>
                  </a:lnTo>
                  <a:lnTo>
                    <a:pt x="93612" y="142054"/>
                  </a:lnTo>
                  <a:lnTo>
                    <a:pt x="120290" y="136269"/>
                  </a:lnTo>
                  <a:lnTo>
                    <a:pt x="136798" y="129630"/>
                  </a:lnTo>
                  <a:lnTo>
                    <a:pt x="137739" y="128536"/>
                  </a:lnTo>
                  <a:lnTo>
                    <a:pt x="138785" y="125438"/>
                  </a:lnTo>
                  <a:lnTo>
                    <a:pt x="138359" y="124330"/>
                  </a:lnTo>
                  <a:lnTo>
                    <a:pt x="137369" y="123591"/>
                  </a:lnTo>
                  <a:lnTo>
                    <a:pt x="136003" y="123098"/>
                  </a:lnTo>
                  <a:lnTo>
                    <a:pt x="134387" y="124181"/>
                  </a:lnTo>
                  <a:lnTo>
                    <a:pt x="130710" y="129147"/>
                  </a:lnTo>
                  <a:lnTo>
                    <a:pt x="118416" y="157459"/>
                  </a:lnTo>
                  <a:lnTo>
                    <a:pt x="117968" y="166280"/>
                  </a:lnTo>
                  <a:lnTo>
                    <a:pt x="120120" y="174198"/>
                  </a:lnTo>
                  <a:lnTo>
                    <a:pt x="123428" y="180069"/>
                  </a:lnTo>
                  <a:lnTo>
                    <a:pt x="126004" y="181917"/>
                  </a:lnTo>
                  <a:lnTo>
                    <a:pt x="132629" y="183970"/>
                  </a:lnTo>
                  <a:lnTo>
                    <a:pt x="140277" y="183001"/>
                  </a:lnTo>
                  <a:lnTo>
                    <a:pt x="154398" y="176608"/>
                  </a:lnTo>
                  <a:lnTo>
                    <a:pt x="160056" y="173259"/>
                  </a:lnTo>
                  <a:lnTo>
                    <a:pt x="168224" y="162013"/>
                  </a:lnTo>
                  <a:lnTo>
                    <a:pt x="183796" y="131060"/>
                  </a:lnTo>
                  <a:lnTo>
                    <a:pt x="186771" y="126795"/>
                  </a:lnTo>
                  <a:lnTo>
                    <a:pt x="186577" y="126645"/>
                  </a:lnTo>
                  <a:lnTo>
                    <a:pt x="185742" y="127251"/>
                  </a:lnTo>
                  <a:lnTo>
                    <a:pt x="179111" y="156028"/>
                  </a:lnTo>
                  <a:lnTo>
                    <a:pt x="177997" y="176320"/>
                  </a:lnTo>
                  <a:lnTo>
                    <a:pt x="179316" y="180123"/>
                  </a:lnTo>
                  <a:lnTo>
                    <a:pt x="184545" y="186230"/>
                  </a:lnTo>
                  <a:lnTo>
                    <a:pt x="189692" y="189415"/>
                  </a:lnTo>
                  <a:lnTo>
                    <a:pt x="192052" y="190264"/>
                  </a:lnTo>
                  <a:lnTo>
                    <a:pt x="198437" y="189327"/>
                  </a:lnTo>
                  <a:lnTo>
                    <a:pt x="202115" y="188089"/>
                  </a:lnTo>
                  <a:lnTo>
                    <a:pt x="208084" y="182950"/>
                  </a:lnTo>
                  <a:lnTo>
                    <a:pt x="230715" y="152348"/>
                  </a:lnTo>
                  <a:lnTo>
                    <a:pt x="239699" y="142775"/>
                  </a:lnTo>
                  <a:lnTo>
                    <a:pt x="242427" y="141880"/>
                  </a:lnTo>
                  <a:lnTo>
                    <a:pt x="246556" y="141304"/>
                  </a:lnTo>
                  <a:lnTo>
                    <a:pt x="250642" y="147947"/>
                  </a:lnTo>
                  <a:lnTo>
                    <a:pt x="251030" y="151330"/>
                  </a:lnTo>
                  <a:lnTo>
                    <a:pt x="249616" y="162833"/>
                  </a:lnTo>
                  <a:lnTo>
                    <a:pt x="253860" y="185137"/>
                  </a:lnTo>
                  <a:lnTo>
                    <a:pt x="257275" y="182101"/>
                  </a:lnTo>
                  <a:lnTo>
                    <a:pt x="264750" y="168979"/>
                  </a:lnTo>
                  <a:lnTo>
                    <a:pt x="278492" y="140645"/>
                  </a:lnTo>
                  <a:lnTo>
                    <a:pt x="290287" y="128701"/>
                  </a:lnTo>
                  <a:lnTo>
                    <a:pt x="296660" y="125041"/>
                  </a:lnTo>
                  <a:lnTo>
                    <a:pt x="299348" y="124065"/>
                  </a:lnTo>
                  <a:lnTo>
                    <a:pt x="301845" y="124826"/>
                  </a:lnTo>
                  <a:lnTo>
                    <a:pt x="306501" y="129433"/>
                  </a:lnTo>
                  <a:lnTo>
                    <a:pt x="307319" y="133343"/>
                  </a:lnTo>
                  <a:lnTo>
                    <a:pt x="305203" y="160856"/>
                  </a:lnTo>
                  <a:lnTo>
                    <a:pt x="306817" y="169436"/>
                  </a:lnTo>
                  <a:lnTo>
                    <a:pt x="313603" y="184064"/>
                  </a:lnTo>
                  <a:lnTo>
                    <a:pt x="317606" y="188452"/>
                  </a:lnTo>
                  <a:lnTo>
                    <a:pt x="319661" y="189622"/>
                  </a:lnTo>
                  <a:lnTo>
                    <a:pt x="322443" y="189697"/>
                  </a:lnTo>
                  <a:lnTo>
                    <a:pt x="329296" y="187899"/>
                  </a:lnTo>
                  <a:lnTo>
                    <a:pt x="341088" y="179548"/>
                  </a:lnTo>
                  <a:lnTo>
                    <a:pt x="345579" y="168336"/>
                  </a:lnTo>
                  <a:lnTo>
                    <a:pt x="349172" y="1475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2" name="SMARTInkShape-2478"/>
            <p:cNvSpPr/>
            <p:nvPr>
              <p:custDataLst>
                <p:tags r:id="rId88"/>
              </p:custDataLst>
            </p:nvPr>
          </p:nvSpPr>
          <p:spPr>
            <a:xfrm>
              <a:off x="2554656" y="1803400"/>
              <a:ext cx="86945" cy="197661"/>
            </a:xfrm>
            <a:custGeom>
              <a:avLst/>
              <a:gdLst/>
              <a:ahLst/>
              <a:cxnLst/>
              <a:rect l="0" t="0" r="0" b="0"/>
              <a:pathLst>
                <a:path w="86945" h="197661">
                  <a:moveTo>
                    <a:pt x="55194" y="0"/>
                  </a:moveTo>
                  <a:lnTo>
                    <a:pt x="55194" y="0"/>
                  </a:lnTo>
                  <a:lnTo>
                    <a:pt x="51823" y="0"/>
                  </a:lnTo>
                  <a:lnTo>
                    <a:pt x="42985" y="16855"/>
                  </a:lnTo>
                  <a:lnTo>
                    <a:pt x="35422" y="38300"/>
                  </a:lnTo>
                  <a:lnTo>
                    <a:pt x="26651" y="64295"/>
                  </a:lnTo>
                  <a:lnTo>
                    <a:pt x="15697" y="92310"/>
                  </a:lnTo>
                  <a:lnTo>
                    <a:pt x="7536" y="117462"/>
                  </a:lnTo>
                  <a:lnTo>
                    <a:pt x="857" y="145811"/>
                  </a:lnTo>
                  <a:lnTo>
                    <a:pt x="0" y="156527"/>
                  </a:lnTo>
                  <a:lnTo>
                    <a:pt x="759" y="159385"/>
                  </a:lnTo>
                  <a:lnTo>
                    <a:pt x="1971" y="161290"/>
                  </a:lnTo>
                  <a:lnTo>
                    <a:pt x="4190" y="161854"/>
                  </a:lnTo>
                  <a:lnTo>
                    <a:pt x="10418" y="160600"/>
                  </a:lnTo>
                  <a:lnTo>
                    <a:pt x="17890" y="153928"/>
                  </a:lnTo>
                  <a:lnTo>
                    <a:pt x="37556" y="125656"/>
                  </a:lnTo>
                  <a:lnTo>
                    <a:pt x="52241" y="109825"/>
                  </a:lnTo>
                  <a:lnTo>
                    <a:pt x="56048" y="107789"/>
                  </a:lnTo>
                  <a:lnTo>
                    <a:pt x="59291" y="107137"/>
                  </a:lnTo>
                  <a:lnTo>
                    <a:pt x="62159" y="107408"/>
                  </a:lnTo>
                  <a:lnTo>
                    <a:pt x="64071" y="110411"/>
                  </a:lnTo>
                  <a:lnTo>
                    <a:pt x="66195" y="121273"/>
                  </a:lnTo>
                  <a:lnTo>
                    <a:pt x="64019" y="143256"/>
                  </a:lnTo>
                  <a:lnTo>
                    <a:pt x="52165" y="167643"/>
                  </a:lnTo>
                  <a:lnTo>
                    <a:pt x="23570" y="197007"/>
                  </a:lnTo>
                  <a:lnTo>
                    <a:pt x="21412" y="197660"/>
                  </a:lnTo>
                  <a:lnTo>
                    <a:pt x="19972" y="196685"/>
                  </a:lnTo>
                  <a:lnTo>
                    <a:pt x="18373" y="191838"/>
                  </a:lnTo>
                  <a:lnTo>
                    <a:pt x="17663" y="184980"/>
                  </a:lnTo>
                  <a:lnTo>
                    <a:pt x="20634" y="173185"/>
                  </a:lnTo>
                  <a:lnTo>
                    <a:pt x="22276" y="170490"/>
                  </a:lnTo>
                  <a:lnTo>
                    <a:pt x="25982" y="167496"/>
                  </a:lnTo>
                  <a:lnTo>
                    <a:pt x="27958" y="167403"/>
                  </a:lnTo>
                  <a:lnTo>
                    <a:pt x="32036" y="169181"/>
                  </a:lnTo>
                  <a:lnTo>
                    <a:pt x="59802" y="191785"/>
                  </a:lnTo>
                  <a:lnTo>
                    <a:pt x="86944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3" name="SMARTInkShape-2479"/>
            <p:cNvSpPr/>
            <p:nvPr>
              <p:custDataLst>
                <p:tags r:id="rId89"/>
              </p:custDataLst>
            </p:nvPr>
          </p:nvSpPr>
          <p:spPr>
            <a:xfrm>
              <a:off x="2664346" y="1911873"/>
              <a:ext cx="61509" cy="109143"/>
            </a:xfrm>
            <a:custGeom>
              <a:avLst/>
              <a:gdLst/>
              <a:ahLst/>
              <a:cxnLst/>
              <a:rect l="0" t="0" r="0" b="0"/>
              <a:pathLst>
                <a:path w="61509" h="109143">
                  <a:moveTo>
                    <a:pt x="34404" y="12177"/>
                  </a:moveTo>
                  <a:lnTo>
                    <a:pt x="34404" y="12177"/>
                  </a:lnTo>
                  <a:lnTo>
                    <a:pt x="31033" y="5435"/>
                  </a:lnTo>
                  <a:lnTo>
                    <a:pt x="29335" y="3449"/>
                  </a:lnTo>
                  <a:lnTo>
                    <a:pt x="25566" y="1242"/>
                  </a:lnTo>
                  <a:lnTo>
                    <a:pt x="16106" y="0"/>
                  </a:lnTo>
                  <a:lnTo>
                    <a:pt x="13033" y="1237"/>
                  </a:lnTo>
                  <a:lnTo>
                    <a:pt x="7737" y="6374"/>
                  </a:lnTo>
                  <a:lnTo>
                    <a:pt x="789" y="17200"/>
                  </a:lnTo>
                  <a:lnTo>
                    <a:pt x="0" y="21170"/>
                  </a:lnTo>
                  <a:lnTo>
                    <a:pt x="1004" y="29344"/>
                  </a:lnTo>
                  <a:lnTo>
                    <a:pt x="8907" y="45251"/>
                  </a:lnTo>
                  <a:lnTo>
                    <a:pt x="37312" y="68883"/>
                  </a:lnTo>
                  <a:lnTo>
                    <a:pt x="56825" y="87871"/>
                  </a:lnTo>
                  <a:lnTo>
                    <a:pt x="59934" y="92273"/>
                  </a:lnTo>
                  <a:lnTo>
                    <a:pt x="61302" y="95913"/>
                  </a:lnTo>
                  <a:lnTo>
                    <a:pt x="61508" y="99046"/>
                  </a:lnTo>
                  <a:lnTo>
                    <a:pt x="60940" y="101839"/>
                  </a:lnTo>
                  <a:lnTo>
                    <a:pt x="52783" y="106825"/>
                  </a:lnTo>
                  <a:lnTo>
                    <a:pt x="46657" y="109142"/>
                  </a:lnTo>
                  <a:lnTo>
                    <a:pt x="24550" y="109033"/>
                  </a:lnTo>
                  <a:lnTo>
                    <a:pt x="14032" y="104378"/>
                  </a:lnTo>
                  <a:lnTo>
                    <a:pt x="2654" y="947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4" name="SMARTInkShape-2480"/>
            <p:cNvSpPr/>
            <p:nvPr>
              <p:custDataLst>
                <p:tags r:id="rId90"/>
              </p:custDataLst>
            </p:nvPr>
          </p:nvSpPr>
          <p:spPr>
            <a:xfrm>
              <a:off x="2711450" y="1924050"/>
              <a:ext cx="74957" cy="238755"/>
            </a:xfrm>
            <a:custGeom>
              <a:avLst/>
              <a:gdLst/>
              <a:ahLst/>
              <a:cxnLst/>
              <a:rect l="0" t="0" r="0" b="0"/>
              <a:pathLst>
                <a:path w="74957" h="238755">
                  <a:moveTo>
                    <a:pt x="50800" y="0"/>
                  </a:moveTo>
                  <a:lnTo>
                    <a:pt x="50800" y="0"/>
                  </a:lnTo>
                  <a:lnTo>
                    <a:pt x="50800" y="3371"/>
                  </a:lnTo>
                  <a:lnTo>
                    <a:pt x="59638" y="30507"/>
                  </a:lnTo>
                  <a:lnTo>
                    <a:pt x="65727" y="60545"/>
                  </a:lnTo>
                  <a:lnTo>
                    <a:pt x="69899" y="87822"/>
                  </a:lnTo>
                  <a:lnTo>
                    <a:pt x="73399" y="118054"/>
                  </a:lnTo>
                  <a:lnTo>
                    <a:pt x="74956" y="147954"/>
                  </a:lnTo>
                  <a:lnTo>
                    <a:pt x="73765" y="173942"/>
                  </a:lnTo>
                  <a:lnTo>
                    <a:pt x="70179" y="196547"/>
                  </a:lnTo>
                  <a:lnTo>
                    <a:pt x="60932" y="223022"/>
                  </a:lnTo>
                  <a:lnTo>
                    <a:pt x="55774" y="232706"/>
                  </a:lnTo>
                  <a:lnTo>
                    <a:pt x="51129" y="237480"/>
                  </a:lnTo>
                  <a:lnTo>
                    <a:pt x="48903" y="238754"/>
                  </a:lnTo>
                  <a:lnTo>
                    <a:pt x="45302" y="237486"/>
                  </a:lnTo>
                  <a:lnTo>
                    <a:pt x="35656" y="230432"/>
                  </a:lnTo>
                  <a:lnTo>
                    <a:pt x="18326" y="204448"/>
                  </a:lnTo>
                  <a:lnTo>
                    <a:pt x="9791" y="178120"/>
                  </a:lnTo>
                  <a:lnTo>
                    <a:pt x="4352" y="148309"/>
                  </a:lnTo>
                  <a:lnTo>
                    <a:pt x="1934" y="118596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5" name="SMARTInkShape-2481"/>
            <p:cNvSpPr/>
            <p:nvPr>
              <p:custDataLst>
                <p:tags r:id="rId91"/>
              </p:custDataLst>
            </p:nvPr>
          </p:nvSpPr>
          <p:spPr>
            <a:xfrm>
              <a:off x="2774950" y="1842383"/>
              <a:ext cx="6351" cy="5468"/>
            </a:xfrm>
            <a:custGeom>
              <a:avLst/>
              <a:gdLst/>
              <a:ahLst/>
              <a:cxnLst/>
              <a:rect l="0" t="0" r="0" b="0"/>
              <a:pathLst>
                <a:path w="6351" h="5468">
                  <a:moveTo>
                    <a:pt x="6350" y="5467"/>
                  </a:moveTo>
                  <a:lnTo>
                    <a:pt x="6350" y="5467"/>
                  </a:lnTo>
                  <a:lnTo>
                    <a:pt x="6350" y="2096"/>
                  </a:lnTo>
                  <a:lnTo>
                    <a:pt x="5645" y="1103"/>
                  </a:lnTo>
                  <a:lnTo>
                    <a:pt x="4469" y="441"/>
                  </a:lnTo>
                  <a:lnTo>
                    <a:pt x="2979" y="0"/>
                  </a:lnTo>
                  <a:lnTo>
                    <a:pt x="1986" y="411"/>
                  </a:lnTo>
                  <a:lnTo>
                    <a:pt x="1324" y="1391"/>
                  </a:lnTo>
                  <a:lnTo>
                    <a:pt x="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6" name="SMARTInkShape-2482"/>
            <p:cNvSpPr/>
            <p:nvPr>
              <p:custDataLst>
                <p:tags r:id="rId92"/>
              </p:custDataLst>
            </p:nvPr>
          </p:nvSpPr>
          <p:spPr>
            <a:xfrm>
              <a:off x="2870200" y="20002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28" name="SMARTInkShape-2483"/>
          <p:cNvSpPr/>
          <p:nvPr>
            <p:custDataLst>
              <p:tags r:id="rId3"/>
            </p:custDataLst>
          </p:nvPr>
        </p:nvSpPr>
        <p:spPr>
          <a:xfrm>
            <a:off x="1638585" y="2095500"/>
            <a:ext cx="31466" cy="38101"/>
          </a:xfrm>
          <a:custGeom>
            <a:avLst/>
            <a:gdLst/>
            <a:ahLst/>
            <a:cxnLst/>
            <a:rect l="0" t="0" r="0" b="0"/>
            <a:pathLst>
              <a:path w="31466" h="38101">
                <a:moveTo>
                  <a:pt x="12415" y="0"/>
                </a:moveTo>
                <a:lnTo>
                  <a:pt x="12415" y="0"/>
                </a:lnTo>
                <a:lnTo>
                  <a:pt x="6948" y="0"/>
                </a:lnTo>
                <a:lnTo>
                  <a:pt x="2955" y="6742"/>
                </a:lnTo>
                <a:lnTo>
                  <a:pt x="0" y="31950"/>
                </a:lnTo>
                <a:lnTo>
                  <a:pt x="610" y="34000"/>
                </a:lnTo>
                <a:lnTo>
                  <a:pt x="1723" y="35367"/>
                </a:lnTo>
                <a:lnTo>
                  <a:pt x="4841" y="36885"/>
                </a:lnTo>
                <a:lnTo>
                  <a:pt x="8578" y="37560"/>
                </a:lnTo>
                <a:lnTo>
                  <a:pt x="14473" y="34097"/>
                </a:lnTo>
                <a:lnTo>
                  <a:pt x="20385" y="28560"/>
                </a:lnTo>
                <a:lnTo>
                  <a:pt x="24931" y="19462"/>
                </a:lnTo>
                <a:lnTo>
                  <a:pt x="25099" y="27924"/>
                </a:lnTo>
                <a:lnTo>
                  <a:pt x="26989" y="31931"/>
                </a:lnTo>
                <a:lnTo>
                  <a:pt x="31465" y="38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29" name="SMARTInkShape-2484"/>
          <p:cNvSpPr/>
          <p:nvPr>
            <p:custDataLst>
              <p:tags r:id="rId4"/>
            </p:custDataLst>
          </p:nvPr>
        </p:nvSpPr>
        <p:spPr>
          <a:xfrm>
            <a:off x="2064089" y="1797050"/>
            <a:ext cx="30766" cy="28071"/>
          </a:xfrm>
          <a:custGeom>
            <a:avLst/>
            <a:gdLst/>
            <a:ahLst/>
            <a:cxnLst/>
            <a:rect l="0" t="0" r="0" b="0"/>
            <a:pathLst>
              <a:path w="30766" h="28071">
                <a:moveTo>
                  <a:pt x="12361" y="0"/>
                </a:moveTo>
                <a:lnTo>
                  <a:pt x="12361" y="0"/>
                </a:lnTo>
                <a:lnTo>
                  <a:pt x="7292" y="5775"/>
                </a:lnTo>
                <a:lnTo>
                  <a:pt x="2236" y="15195"/>
                </a:lnTo>
                <a:lnTo>
                  <a:pt x="169" y="25057"/>
                </a:lnTo>
                <a:lnTo>
                  <a:pt x="0" y="27288"/>
                </a:lnTo>
                <a:lnTo>
                  <a:pt x="1298" y="28070"/>
                </a:lnTo>
                <a:lnTo>
                  <a:pt x="6504" y="27057"/>
                </a:lnTo>
                <a:lnTo>
                  <a:pt x="13997" y="22520"/>
                </a:lnTo>
                <a:lnTo>
                  <a:pt x="26508" y="10302"/>
                </a:lnTo>
                <a:lnTo>
                  <a:pt x="29958" y="4071"/>
                </a:lnTo>
                <a:lnTo>
                  <a:pt x="30443" y="4125"/>
                </a:lnTo>
                <a:lnTo>
                  <a:pt x="30765" y="4867"/>
                </a:lnTo>
                <a:lnTo>
                  <a:pt x="29243" y="7572"/>
                </a:lnTo>
                <a:lnTo>
                  <a:pt x="18711" y="25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33" name="SMARTInkShape-Group545"/>
          <p:cNvGrpSpPr/>
          <p:nvPr/>
        </p:nvGrpSpPr>
        <p:grpSpPr>
          <a:xfrm>
            <a:off x="3152579" y="1881899"/>
            <a:ext cx="307922" cy="86602"/>
            <a:chOff x="3152579" y="1881899"/>
            <a:chExt cx="307922" cy="86602"/>
          </a:xfrm>
        </p:grpSpPr>
        <p:sp>
          <p:nvSpPr>
            <p:cNvPr id="830" name="SMARTInkShape-2485"/>
            <p:cNvSpPr/>
            <p:nvPr>
              <p:custDataLst>
                <p:tags r:id="rId84"/>
              </p:custDataLst>
            </p:nvPr>
          </p:nvSpPr>
          <p:spPr>
            <a:xfrm>
              <a:off x="3152579" y="1917700"/>
              <a:ext cx="187522" cy="11557"/>
            </a:xfrm>
            <a:custGeom>
              <a:avLst/>
              <a:gdLst/>
              <a:ahLst/>
              <a:cxnLst/>
              <a:rect l="0" t="0" r="0" b="0"/>
              <a:pathLst>
                <a:path w="187522" h="11557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418" y="705"/>
                  </a:lnTo>
                  <a:lnTo>
                    <a:pt x="8454" y="5069"/>
                  </a:lnTo>
                  <a:lnTo>
                    <a:pt x="26044" y="10126"/>
                  </a:lnTo>
                  <a:lnTo>
                    <a:pt x="45903" y="11556"/>
                  </a:lnTo>
                  <a:lnTo>
                    <a:pt x="70722" y="10310"/>
                  </a:lnTo>
                  <a:lnTo>
                    <a:pt x="97510" y="8110"/>
                  </a:lnTo>
                  <a:lnTo>
                    <a:pt x="123527" y="7132"/>
                  </a:lnTo>
                  <a:lnTo>
                    <a:pt x="155233" y="3211"/>
                  </a:lnTo>
                  <a:lnTo>
                    <a:pt x="167997" y="3309"/>
                  </a:lnTo>
                  <a:lnTo>
                    <a:pt x="18752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1" name="SMARTInkShape-2486"/>
            <p:cNvSpPr/>
            <p:nvPr>
              <p:custDataLst>
                <p:tags r:id="rId85"/>
              </p:custDataLst>
            </p:nvPr>
          </p:nvSpPr>
          <p:spPr>
            <a:xfrm>
              <a:off x="3222142" y="1949450"/>
              <a:ext cx="137009" cy="19051"/>
            </a:xfrm>
            <a:custGeom>
              <a:avLst/>
              <a:gdLst/>
              <a:ahLst/>
              <a:cxnLst/>
              <a:rect l="0" t="0" r="0" b="0"/>
              <a:pathLst>
                <a:path w="137009" h="19051">
                  <a:moveTo>
                    <a:pt x="3658" y="19050"/>
                  </a:moveTo>
                  <a:lnTo>
                    <a:pt x="3658" y="19050"/>
                  </a:lnTo>
                  <a:lnTo>
                    <a:pt x="287" y="19050"/>
                  </a:lnTo>
                  <a:lnTo>
                    <a:pt x="0" y="18344"/>
                  </a:lnTo>
                  <a:lnTo>
                    <a:pt x="1562" y="15679"/>
                  </a:lnTo>
                  <a:lnTo>
                    <a:pt x="32893" y="11211"/>
                  </a:lnTo>
                  <a:lnTo>
                    <a:pt x="61944" y="5909"/>
                  </a:lnTo>
                  <a:lnTo>
                    <a:pt x="92894" y="1751"/>
                  </a:lnTo>
                  <a:lnTo>
                    <a:pt x="118763" y="519"/>
                  </a:lnTo>
                  <a:lnTo>
                    <a:pt x="1370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2" name="SMARTInkShape-2487"/>
            <p:cNvSpPr/>
            <p:nvPr>
              <p:custDataLst>
                <p:tags r:id="rId86"/>
              </p:custDataLst>
            </p:nvPr>
          </p:nvSpPr>
          <p:spPr>
            <a:xfrm>
              <a:off x="3359405" y="1881899"/>
              <a:ext cx="101096" cy="86602"/>
            </a:xfrm>
            <a:custGeom>
              <a:avLst/>
              <a:gdLst/>
              <a:ahLst/>
              <a:cxnLst/>
              <a:rect l="0" t="0" r="0" b="0"/>
              <a:pathLst>
                <a:path w="101096" h="86602">
                  <a:moveTo>
                    <a:pt x="18795" y="4051"/>
                  </a:moveTo>
                  <a:lnTo>
                    <a:pt x="18795" y="4051"/>
                  </a:lnTo>
                  <a:lnTo>
                    <a:pt x="18795" y="680"/>
                  </a:lnTo>
                  <a:lnTo>
                    <a:pt x="18795" y="5326"/>
                  </a:lnTo>
                  <a:lnTo>
                    <a:pt x="6862" y="32336"/>
                  </a:lnTo>
                  <a:lnTo>
                    <a:pt x="1151" y="60517"/>
                  </a:lnTo>
                  <a:lnTo>
                    <a:pt x="162" y="76677"/>
                  </a:lnTo>
                  <a:lnTo>
                    <a:pt x="728" y="79985"/>
                  </a:lnTo>
                  <a:lnTo>
                    <a:pt x="1812" y="82190"/>
                  </a:lnTo>
                  <a:lnTo>
                    <a:pt x="3239" y="83660"/>
                  </a:lnTo>
                  <a:lnTo>
                    <a:pt x="4191" y="83935"/>
                  </a:lnTo>
                  <a:lnTo>
                    <a:pt x="4826" y="83413"/>
                  </a:lnTo>
                  <a:lnTo>
                    <a:pt x="5249" y="82359"/>
                  </a:lnTo>
                  <a:lnTo>
                    <a:pt x="5222" y="64048"/>
                  </a:lnTo>
                  <a:lnTo>
                    <a:pt x="1681" y="38447"/>
                  </a:lnTo>
                  <a:lnTo>
                    <a:pt x="128" y="9800"/>
                  </a:lnTo>
                  <a:lnTo>
                    <a:pt x="0" y="5767"/>
                  </a:lnTo>
                  <a:lnTo>
                    <a:pt x="621" y="3078"/>
                  </a:lnTo>
                  <a:lnTo>
                    <a:pt x="1740" y="1286"/>
                  </a:lnTo>
                  <a:lnTo>
                    <a:pt x="3191" y="91"/>
                  </a:lnTo>
                  <a:lnTo>
                    <a:pt x="5570" y="0"/>
                  </a:lnTo>
                  <a:lnTo>
                    <a:pt x="30259" y="6749"/>
                  </a:lnTo>
                  <a:lnTo>
                    <a:pt x="61720" y="15455"/>
                  </a:lnTo>
                  <a:lnTo>
                    <a:pt x="85292" y="26793"/>
                  </a:lnTo>
                  <a:lnTo>
                    <a:pt x="96798" y="37442"/>
                  </a:lnTo>
                  <a:lnTo>
                    <a:pt x="99725" y="42540"/>
                  </a:lnTo>
                  <a:lnTo>
                    <a:pt x="100970" y="47349"/>
                  </a:lnTo>
                  <a:lnTo>
                    <a:pt x="101095" y="51966"/>
                  </a:lnTo>
                  <a:lnTo>
                    <a:pt x="97471" y="60860"/>
                  </a:lnTo>
                  <a:lnTo>
                    <a:pt x="90451" y="69516"/>
                  </a:lnTo>
                  <a:lnTo>
                    <a:pt x="76010" y="80912"/>
                  </a:lnTo>
                  <a:lnTo>
                    <a:pt x="66635" y="84915"/>
                  </a:lnTo>
                  <a:lnTo>
                    <a:pt x="50545" y="866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45" name="SMARTInkShape-Group546"/>
          <p:cNvGrpSpPr/>
          <p:nvPr/>
        </p:nvGrpSpPr>
        <p:grpSpPr>
          <a:xfrm>
            <a:off x="3740150" y="1571903"/>
            <a:ext cx="793751" cy="466113"/>
            <a:chOff x="3740150" y="1571903"/>
            <a:chExt cx="793751" cy="466113"/>
          </a:xfrm>
        </p:grpSpPr>
        <p:sp>
          <p:nvSpPr>
            <p:cNvPr id="834" name="SMARTInkShape-2488"/>
            <p:cNvSpPr/>
            <p:nvPr>
              <p:custDataLst>
                <p:tags r:id="rId73"/>
              </p:custDataLst>
            </p:nvPr>
          </p:nvSpPr>
          <p:spPr>
            <a:xfrm>
              <a:off x="3774399" y="1571903"/>
              <a:ext cx="137202" cy="165815"/>
            </a:xfrm>
            <a:custGeom>
              <a:avLst/>
              <a:gdLst/>
              <a:ahLst/>
              <a:cxnLst/>
              <a:rect l="0" t="0" r="0" b="0"/>
              <a:pathLst>
                <a:path w="137202" h="165815">
                  <a:moveTo>
                    <a:pt x="92751" y="98147"/>
                  </a:moveTo>
                  <a:lnTo>
                    <a:pt x="92751" y="98147"/>
                  </a:lnTo>
                  <a:lnTo>
                    <a:pt x="86009" y="98147"/>
                  </a:lnTo>
                  <a:lnTo>
                    <a:pt x="80818" y="96265"/>
                  </a:lnTo>
                  <a:lnTo>
                    <a:pt x="67418" y="87163"/>
                  </a:lnTo>
                  <a:lnTo>
                    <a:pt x="56776" y="84967"/>
                  </a:lnTo>
                  <a:lnTo>
                    <a:pt x="52538" y="82176"/>
                  </a:lnTo>
                  <a:lnTo>
                    <a:pt x="49715" y="81856"/>
                  </a:lnTo>
                  <a:lnTo>
                    <a:pt x="38999" y="84775"/>
                  </a:lnTo>
                  <a:lnTo>
                    <a:pt x="26887" y="90814"/>
                  </a:lnTo>
                  <a:lnTo>
                    <a:pt x="18557" y="97475"/>
                  </a:lnTo>
                  <a:lnTo>
                    <a:pt x="5935" y="115900"/>
                  </a:lnTo>
                  <a:lnTo>
                    <a:pt x="0" y="135863"/>
                  </a:lnTo>
                  <a:lnTo>
                    <a:pt x="493" y="146895"/>
                  </a:lnTo>
                  <a:lnTo>
                    <a:pt x="1612" y="151812"/>
                  </a:lnTo>
                  <a:lnTo>
                    <a:pt x="4475" y="155090"/>
                  </a:lnTo>
                  <a:lnTo>
                    <a:pt x="13301" y="158733"/>
                  </a:lnTo>
                  <a:lnTo>
                    <a:pt x="22397" y="158470"/>
                  </a:lnTo>
                  <a:lnTo>
                    <a:pt x="46477" y="149182"/>
                  </a:lnTo>
                  <a:lnTo>
                    <a:pt x="66811" y="127693"/>
                  </a:lnTo>
                  <a:lnTo>
                    <a:pt x="77929" y="107045"/>
                  </a:lnTo>
                  <a:lnTo>
                    <a:pt x="87575" y="83757"/>
                  </a:lnTo>
                  <a:lnTo>
                    <a:pt x="96565" y="59296"/>
                  </a:lnTo>
                  <a:lnTo>
                    <a:pt x="102819" y="28466"/>
                  </a:lnTo>
                  <a:lnTo>
                    <a:pt x="104671" y="8200"/>
                  </a:lnTo>
                  <a:lnTo>
                    <a:pt x="104225" y="4316"/>
                  </a:lnTo>
                  <a:lnTo>
                    <a:pt x="103223" y="1726"/>
                  </a:lnTo>
                  <a:lnTo>
                    <a:pt x="101849" y="0"/>
                  </a:lnTo>
                  <a:lnTo>
                    <a:pt x="100227" y="260"/>
                  </a:lnTo>
                  <a:lnTo>
                    <a:pt x="96545" y="4312"/>
                  </a:lnTo>
                  <a:lnTo>
                    <a:pt x="83361" y="33620"/>
                  </a:lnTo>
                  <a:lnTo>
                    <a:pt x="72722" y="64525"/>
                  </a:lnTo>
                  <a:lnTo>
                    <a:pt x="69738" y="90495"/>
                  </a:lnTo>
                  <a:lnTo>
                    <a:pt x="70293" y="112855"/>
                  </a:lnTo>
                  <a:lnTo>
                    <a:pt x="73598" y="131495"/>
                  </a:lnTo>
                  <a:lnTo>
                    <a:pt x="79770" y="146835"/>
                  </a:lnTo>
                  <a:lnTo>
                    <a:pt x="89099" y="156945"/>
                  </a:lnTo>
                  <a:lnTo>
                    <a:pt x="94549" y="160629"/>
                  </a:lnTo>
                  <a:lnTo>
                    <a:pt x="115705" y="165814"/>
                  </a:lnTo>
                  <a:lnTo>
                    <a:pt x="126001" y="165145"/>
                  </a:lnTo>
                  <a:lnTo>
                    <a:pt x="137201" y="1616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5" name="SMARTInkShape-2489"/>
            <p:cNvSpPr/>
            <p:nvPr>
              <p:custDataLst>
                <p:tags r:id="rId74"/>
              </p:custDataLst>
            </p:nvPr>
          </p:nvSpPr>
          <p:spPr>
            <a:xfrm>
              <a:off x="3943350" y="1657350"/>
              <a:ext cx="63384" cy="213389"/>
            </a:xfrm>
            <a:custGeom>
              <a:avLst/>
              <a:gdLst/>
              <a:ahLst/>
              <a:cxnLst/>
              <a:rect l="0" t="0" r="0" b="0"/>
              <a:pathLst>
                <a:path w="63384" h="213389">
                  <a:moveTo>
                    <a:pt x="25400" y="0"/>
                  </a:moveTo>
                  <a:lnTo>
                    <a:pt x="25400" y="0"/>
                  </a:lnTo>
                  <a:lnTo>
                    <a:pt x="24695" y="6481"/>
                  </a:lnTo>
                  <a:lnTo>
                    <a:pt x="16562" y="32603"/>
                  </a:lnTo>
                  <a:lnTo>
                    <a:pt x="16298" y="44829"/>
                  </a:lnTo>
                  <a:lnTo>
                    <a:pt x="17215" y="51053"/>
                  </a:lnTo>
                  <a:lnTo>
                    <a:pt x="19238" y="55202"/>
                  </a:lnTo>
                  <a:lnTo>
                    <a:pt x="21998" y="57968"/>
                  </a:lnTo>
                  <a:lnTo>
                    <a:pt x="30742" y="61861"/>
                  </a:lnTo>
                  <a:lnTo>
                    <a:pt x="40018" y="63176"/>
                  </a:lnTo>
                  <a:lnTo>
                    <a:pt x="42201" y="61873"/>
                  </a:lnTo>
                  <a:lnTo>
                    <a:pt x="46508" y="56662"/>
                  </a:lnTo>
                  <a:lnTo>
                    <a:pt x="54316" y="37455"/>
                  </a:lnTo>
                  <a:lnTo>
                    <a:pt x="56901" y="17193"/>
                  </a:lnTo>
                  <a:lnTo>
                    <a:pt x="56984" y="17107"/>
                  </a:lnTo>
                  <a:lnTo>
                    <a:pt x="59017" y="46509"/>
                  </a:lnTo>
                  <a:lnTo>
                    <a:pt x="62171" y="76104"/>
                  </a:lnTo>
                  <a:lnTo>
                    <a:pt x="62909" y="101557"/>
                  </a:lnTo>
                  <a:lnTo>
                    <a:pt x="63237" y="126981"/>
                  </a:lnTo>
                  <a:lnTo>
                    <a:pt x="63383" y="150510"/>
                  </a:lnTo>
                  <a:lnTo>
                    <a:pt x="61584" y="181708"/>
                  </a:lnTo>
                  <a:lnTo>
                    <a:pt x="57710" y="197882"/>
                  </a:lnTo>
                  <a:lnTo>
                    <a:pt x="51284" y="207421"/>
                  </a:lnTo>
                  <a:lnTo>
                    <a:pt x="41843" y="212132"/>
                  </a:lnTo>
                  <a:lnTo>
                    <a:pt x="36362" y="213388"/>
                  </a:lnTo>
                  <a:lnTo>
                    <a:pt x="31297" y="212814"/>
                  </a:lnTo>
                  <a:lnTo>
                    <a:pt x="21906" y="208414"/>
                  </a:lnTo>
                  <a:lnTo>
                    <a:pt x="14910" y="197991"/>
                  </a:lnTo>
                  <a:lnTo>
                    <a:pt x="4670" y="168304"/>
                  </a:lnTo>
                  <a:lnTo>
                    <a:pt x="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6" name="SMARTInkShape-2490"/>
            <p:cNvSpPr/>
            <p:nvPr>
              <p:custDataLst>
                <p:tags r:id="rId75"/>
              </p:custDataLst>
            </p:nvPr>
          </p:nvSpPr>
          <p:spPr>
            <a:xfrm>
              <a:off x="4057650" y="1697011"/>
              <a:ext cx="31751" cy="68290"/>
            </a:xfrm>
            <a:custGeom>
              <a:avLst/>
              <a:gdLst/>
              <a:ahLst/>
              <a:cxnLst/>
              <a:rect l="0" t="0" r="0" b="0"/>
              <a:pathLst>
                <a:path w="31751" h="68290">
                  <a:moveTo>
                    <a:pt x="0" y="30189"/>
                  </a:moveTo>
                  <a:lnTo>
                    <a:pt x="0" y="30189"/>
                  </a:lnTo>
                  <a:lnTo>
                    <a:pt x="11933" y="16374"/>
                  </a:lnTo>
                  <a:lnTo>
                    <a:pt x="24101" y="0"/>
                  </a:lnTo>
                  <a:lnTo>
                    <a:pt x="25015" y="9014"/>
                  </a:lnTo>
                  <a:lnTo>
                    <a:pt x="22205" y="40240"/>
                  </a:lnTo>
                  <a:lnTo>
                    <a:pt x="31750" y="682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7" name="SMARTInkShape-2491"/>
            <p:cNvSpPr/>
            <p:nvPr>
              <p:custDataLst>
                <p:tags r:id="rId76"/>
              </p:custDataLst>
            </p:nvPr>
          </p:nvSpPr>
          <p:spPr>
            <a:xfrm>
              <a:off x="3740150" y="1784350"/>
              <a:ext cx="369532" cy="44451"/>
            </a:xfrm>
            <a:custGeom>
              <a:avLst/>
              <a:gdLst/>
              <a:ahLst/>
              <a:cxnLst/>
              <a:rect l="0" t="0" r="0" b="0"/>
              <a:pathLst>
                <a:path w="369532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44450"/>
                  </a:lnTo>
                  <a:lnTo>
                    <a:pt x="34206" y="32516"/>
                  </a:lnTo>
                  <a:lnTo>
                    <a:pt x="60358" y="27857"/>
                  </a:lnTo>
                  <a:lnTo>
                    <a:pt x="76222" y="25627"/>
                  </a:lnTo>
                  <a:lnTo>
                    <a:pt x="93148" y="23435"/>
                  </a:lnTo>
                  <a:lnTo>
                    <a:pt x="112193" y="21268"/>
                  </a:lnTo>
                  <a:lnTo>
                    <a:pt x="132651" y="19117"/>
                  </a:lnTo>
                  <a:lnTo>
                    <a:pt x="154051" y="16978"/>
                  </a:lnTo>
                  <a:lnTo>
                    <a:pt x="176078" y="15552"/>
                  </a:lnTo>
                  <a:lnTo>
                    <a:pt x="198524" y="14601"/>
                  </a:lnTo>
                  <a:lnTo>
                    <a:pt x="221249" y="13968"/>
                  </a:lnTo>
                  <a:lnTo>
                    <a:pt x="242044" y="12840"/>
                  </a:lnTo>
                  <a:lnTo>
                    <a:pt x="261551" y="11382"/>
                  </a:lnTo>
                  <a:lnTo>
                    <a:pt x="280201" y="9705"/>
                  </a:lnTo>
                  <a:lnTo>
                    <a:pt x="296868" y="8586"/>
                  </a:lnTo>
                  <a:lnTo>
                    <a:pt x="326675" y="7344"/>
                  </a:lnTo>
                  <a:lnTo>
                    <a:pt x="353771" y="6645"/>
                  </a:lnTo>
                  <a:lnTo>
                    <a:pt x="363724" y="4599"/>
                  </a:lnTo>
                  <a:lnTo>
                    <a:pt x="369088" y="2044"/>
                  </a:lnTo>
                  <a:lnTo>
                    <a:pt x="369531" y="1363"/>
                  </a:lnTo>
                  <a:lnTo>
                    <a:pt x="368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8" name="SMARTInkShape-2492"/>
            <p:cNvSpPr/>
            <p:nvPr>
              <p:custDataLst>
                <p:tags r:id="rId77"/>
              </p:custDataLst>
            </p:nvPr>
          </p:nvSpPr>
          <p:spPr>
            <a:xfrm>
              <a:off x="3813126" y="1865864"/>
              <a:ext cx="225475" cy="172152"/>
            </a:xfrm>
            <a:custGeom>
              <a:avLst/>
              <a:gdLst/>
              <a:ahLst/>
              <a:cxnLst/>
              <a:rect l="0" t="0" r="0" b="0"/>
              <a:pathLst>
                <a:path w="225475" h="172152">
                  <a:moveTo>
                    <a:pt x="85774" y="115336"/>
                  </a:moveTo>
                  <a:lnTo>
                    <a:pt x="85774" y="115336"/>
                  </a:lnTo>
                  <a:lnTo>
                    <a:pt x="85774" y="86725"/>
                  </a:lnTo>
                  <a:lnTo>
                    <a:pt x="84363" y="82856"/>
                  </a:lnTo>
                  <a:lnTo>
                    <a:pt x="79032" y="76676"/>
                  </a:lnTo>
                  <a:lnTo>
                    <a:pt x="74929" y="75452"/>
                  </a:lnTo>
                  <a:lnTo>
                    <a:pt x="64726" y="75973"/>
                  </a:lnTo>
                  <a:lnTo>
                    <a:pt x="47082" y="83604"/>
                  </a:lnTo>
                  <a:lnTo>
                    <a:pt x="25078" y="98173"/>
                  </a:lnTo>
                  <a:lnTo>
                    <a:pt x="7426" y="122637"/>
                  </a:lnTo>
                  <a:lnTo>
                    <a:pt x="0" y="145486"/>
                  </a:lnTo>
                  <a:lnTo>
                    <a:pt x="145" y="155312"/>
                  </a:lnTo>
                  <a:lnTo>
                    <a:pt x="1171" y="158920"/>
                  </a:lnTo>
                  <a:lnTo>
                    <a:pt x="6075" y="164810"/>
                  </a:lnTo>
                  <a:lnTo>
                    <a:pt x="9358" y="167369"/>
                  </a:lnTo>
                  <a:lnTo>
                    <a:pt x="12958" y="167663"/>
                  </a:lnTo>
                  <a:lnTo>
                    <a:pt x="20721" y="164228"/>
                  </a:lnTo>
                  <a:lnTo>
                    <a:pt x="37908" y="139679"/>
                  </a:lnTo>
                  <a:lnTo>
                    <a:pt x="55599" y="109535"/>
                  </a:lnTo>
                  <a:lnTo>
                    <a:pt x="70481" y="81243"/>
                  </a:lnTo>
                  <a:lnTo>
                    <a:pt x="82740" y="53617"/>
                  </a:lnTo>
                  <a:lnTo>
                    <a:pt x="95694" y="23671"/>
                  </a:lnTo>
                  <a:lnTo>
                    <a:pt x="100060" y="15329"/>
                  </a:lnTo>
                  <a:lnTo>
                    <a:pt x="100237" y="14093"/>
                  </a:lnTo>
                  <a:lnTo>
                    <a:pt x="99650" y="13974"/>
                  </a:lnTo>
                  <a:lnTo>
                    <a:pt x="89840" y="43279"/>
                  </a:lnTo>
                  <a:lnTo>
                    <a:pt x="83348" y="63555"/>
                  </a:lnTo>
                  <a:lnTo>
                    <a:pt x="78111" y="89029"/>
                  </a:lnTo>
                  <a:lnTo>
                    <a:pt x="75312" y="113052"/>
                  </a:lnTo>
                  <a:lnTo>
                    <a:pt x="75480" y="134076"/>
                  </a:lnTo>
                  <a:lnTo>
                    <a:pt x="80258" y="150476"/>
                  </a:lnTo>
                  <a:lnTo>
                    <a:pt x="84214" y="155696"/>
                  </a:lnTo>
                  <a:lnTo>
                    <a:pt x="94253" y="161496"/>
                  </a:lnTo>
                  <a:lnTo>
                    <a:pt x="100599" y="160926"/>
                  </a:lnTo>
                  <a:lnTo>
                    <a:pt x="115175" y="154648"/>
                  </a:lnTo>
                  <a:lnTo>
                    <a:pt x="135878" y="132472"/>
                  </a:lnTo>
                  <a:lnTo>
                    <a:pt x="150846" y="111663"/>
                  </a:lnTo>
                  <a:lnTo>
                    <a:pt x="165495" y="87598"/>
                  </a:lnTo>
                  <a:lnTo>
                    <a:pt x="176709" y="60439"/>
                  </a:lnTo>
                  <a:lnTo>
                    <a:pt x="188279" y="33787"/>
                  </a:lnTo>
                  <a:lnTo>
                    <a:pt x="202840" y="2410"/>
                  </a:lnTo>
                  <a:lnTo>
                    <a:pt x="204035" y="541"/>
                  </a:lnTo>
                  <a:lnTo>
                    <a:pt x="204831" y="0"/>
                  </a:lnTo>
                  <a:lnTo>
                    <a:pt x="205362" y="346"/>
                  </a:lnTo>
                  <a:lnTo>
                    <a:pt x="196075" y="26953"/>
                  </a:lnTo>
                  <a:lnTo>
                    <a:pt x="188654" y="48538"/>
                  </a:lnTo>
                  <a:lnTo>
                    <a:pt x="180652" y="74124"/>
                  </a:lnTo>
                  <a:lnTo>
                    <a:pt x="173098" y="101253"/>
                  </a:lnTo>
                  <a:lnTo>
                    <a:pt x="167388" y="127421"/>
                  </a:lnTo>
                  <a:lnTo>
                    <a:pt x="168143" y="147518"/>
                  </a:lnTo>
                  <a:lnTo>
                    <a:pt x="173183" y="162095"/>
                  </a:lnTo>
                  <a:lnTo>
                    <a:pt x="180126" y="170925"/>
                  </a:lnTo>
                  <a:lnTo>
                    <a:pt x="185364" y="172151"/>
                  </a:lnTo>
                  <a:lnTo>
                    <a:pt x="198711" y="169750"/>
                  </a:lnTo>
                  <a:lnTo>
                    <a:pt x="225474" y="1534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9" name="SMARTInkShape-2493"/>
            <p:cNvSpPr/>
            <p:nvPr>
              <p:custDataLst>
                <p:tags r:id="rId78"/>
              </p:custDataLst>
            </p:nvPr>
          </p:nvSpPr>
          <p:spPr>
            <a:xfrm>
              <a:off x="3962400" y="1955800"/>
              <a:ext cx="95251" cy="1"/>
            </a:xfrm>
            <a:custGeom>
              <a:avLst/>
              <a:gdLst/>
              <a:ahLst/>
              <a:cxnLst/>
              <a:rect l="0" t="0" r="0" b="0"/>
              <a:pathLst>
                <a:path w="95251" h="1">
                  <a:moveTo>
                    <a:pt x="0" y="0"/>
                  </a:moveTo>
                  <a:lnTo>
                    <a:pt x="0" y="0"/>
                  </a:lnTo>
                  <a:lnTo>
                    <a:pt x="31706" y="0"/>
                  </a:lnTo>
                  <a:lnTo>
                    <a:pt x="54550" y="0"/>
                  </a:lnTo>
                  <a:lnTo>
                    <a:pt x="83761" y="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0" name="SMARTInkShape-2494"/>
            <p:cNvSpPr/>
            <p:nvPr>
              <p:custDataLst>
                <p:tags r:id="rId79"/>
              </p:custDataLst>
            </p:nvPr>
          </p:nvSpPr>
          <p:spPr>
            <a:xfrm>
              <a:off x="4235450" y="176530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31096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1" name="SMARTInkShape-2495"/>
            <p:cNvSpPr/>
            <p:nvPr>
              <p:custDataLst>
                <p:tags r:id="rId80"/>
              </p:custDataLst>
            </p:nvPr>
          </p:nvSpPr>
          <p:spPr>
            <a:xfrm>
              <a:off x="4235450" y="1797050"/>
              <a:ext cx="44451" cy="5468"/>
            </a:xfrm>
            <a:custGeom>
              <a:avLst/>
              <a:gdLst/>
              <a:ahLst/>
              <a:cxnLst/>
              <a:rect l="0" t="0" r="0" b="0"/>
              <a:pathLst>
                <a:path w="44451" h="546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3371" y="5467"/>
                  </a:lnTo>
                  <a:lnTo>
                    <a:pt x="32603" y="805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2" name="SMARTInkShape-2496"/>
            <p:cNvSpPr/>
            <p:nvPr>
              <p:custDataLst>
                <p:tags r:id="rId81"/>
              </p:custDataLst>
            </p:nvPr>
          </p:nvSpPr>
          <p:spPr>
            <a:xfrm>
              <a:off x="4432300" y="1733550"/>
              <a:ext cx="95251" cy="95251"/>
            </a:xfrm>
            <a:custGeom>
              <a:avLst/>
              <a:gdLst/>
              <a:ahLst/>
              <a:cxnLst/>
              <a:rect l="0" t="0" r="0" b="0"/>
              <a:pathLst>
                <a:path w="95251" h="95251">
                  <a:moveTo>
                    <a:pt x="0" y="95250"/>
                  </a:moveTo>
                  <a:lnTo>
                    <a:pt x="0" y="95250"/>
                  </a:lnTo>
                  <a:lnTo>
                    <a:pt x="7186" y="83700"/>
                  </a:lnTo>
                  <a:lnTo>
                    <a:pt x="35470" y="55705"/>
                  </a:lnTo>
                  <a:lnTo>
                    <a:pt x="62721" y="35085"/>
                  </a:lnTo>
                  <a:lnTo>
                    <a:pt x="77970" y="2406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3" name="SMARTInkShape-2497"/>
            <p:cNvSpPr/>
            <p:nvPr>
              <p:custDataLst>
                <p:tags r:id="rId82"/>
              </p:custDataLst>
            </p:nvPr>
          </p:nvSpPr>
          <p:spPr>
            <a:xfrm>
              <a:off x="4489711" y="1621942"/>
              <a:ext cx="12440" cy="3659"/>
            </a:xfrm>
            <a:custGeom>
              <a:avLst/>
              <a:gdLst/>
              <a:ahLst/>
              <a:cxnLst/>
              <a:rect l="0" t="0" r="0" b="0"/>
              <a:pathLst>
                <a:path w="12440" h="3659">
                  <a:moveTo>
                    <a:pt x="6089" y="3658"/>
                  </a:moveTo>
                  <a:lnTo>
                    <a:pt x="6089" y="3658"/>
                  </a:lnTo>
                  <a:lnTo>
                    <a:pt x="621" y="3658"/>
                  </a:lnTo>
                  <a:lnTo>
                    <a:pt x="327" y="2952"/>
                  </a:lnTo>
                  <a:lnTo>
                    <a:pt x="0" y="287"/>
                  </a:lnTo>
                  <a:lnTo>
                    <a:pt x="1325" y="0"/>
                  </a:lnTo>
                  <a:lnTo>
                    <a:pt x="12439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4" name="SMARTInkShape-2498"/>
            <p:cNvSpPr/>
            <p:nvPr>
              <p:custDataLst>
                <p:tags r:id="rId83"/>
              </p:custDataLst>
            </p:nvPr>
          </p:nvSpPr>
          <p:spPr>
            <a:xfrm>
              <a:off x="4521200" y="163195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0" y="0"/>
                  </a:moveTo>
                  <a:lnTo>
                    <a:pt x="0" y="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46" name="SMARTInkShape-2499"/>
          <p:cNvSpPr/>
          <p:nvPr>
            <p:custDataLst>
              <p:tags r:id="rId5"/>
            </p:custDataLst>
          </p:nvPr>
        </p:nvSpPr>
        <p:spPr>
          <a:xfrm>
            <a:off x="4451350" y="1701800"/>
            <a:ext cx="105333" cy="126094"/>
          </a:xfrm>
          <a:custGeom>
            <a:avLst/>
            <a:gdLst/>
            <a:ahLst/>
            <a:cxnLst/>
            <a:rect l="0" t="0" r="0" b="0"/>
            <a:pathLst>
              <a:path w="105333" h="126094">
                <a:moveTo>
                  <a:pt x="0" y="0"/>
                </a:moveTo>
                <a:lnTo>
                  <a:pt x="0" y="0"/>
                </a:lnTo>
                <a:lnTo>
                  <a:pt x="3371" y="0"/>
                </a:lnTo>
                <a:lnTo>
                  <a:pt x="4364" y="1411"/>
                </a:lnTo>
                <a:lnTo>
                  <a:pt x="11950" y="31801"/>
                </a:lnTo>
                <a:lnTo>
                  <a:pt x="22199" y="56381"/>
                </a:lnTo>
                <a:lnTo>
                  <a:pt x="34878" y="84282"/>
                </a:lnTo>
                <a:lnTo>
                  <a:pt x="51727" y="105876"/>
                </a:lnTo>
                <a:lnTo>
                  <a:pt x="63912" y="116671"/>
                </a:lnTo>
                <a:lnTo>
                  <a:pt x="76383" y="122409"/>
                </a:lnTo>
                <a:lnTo>
                  <a:pt x="98265" y="126093"/>
                </a:lnTo>
                <a:lnTo>
                  <a:pt x="101493" y="125690"/>
                </a:lnTo>
                <a:lnTo>
                  <a:pt x="103646" y="124715"/>
                </a:lnTo>
                <a:lnTo>
                  <a:pt x="105080" y="123360"/>
                </a:lnTo>
                <a:lnTo>
                  <a:pt x="105332" y="121751"/>
                </a:lnTo>
                <a:lnTo>
                  <a:pt x="101600" y="1143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55" name="SMARTInkShape-Group548"/>
          <p:cNvGrpSpPr/>
          <p:nvPr/>
        </p:nvGrpSpPr>
        <p:grpSpPr>
          <a:xfrm>
            <a:off x="4730750" y="1544815"/>
            <a:ext cx="882651" cy="274854"/>
            <a:chOff x="4730750" y="1544815"/>
            <a:chExt cx="882651" cy="274854"/>
          </a:xfrm>
        </p:grpSpPr>
        <p:sp>
          <p:nvSpPr>
            <p:cNvPr id="847" name="SMARTInkShape-2500"/>
            <p:cNvSpPr/>
            <p:nvPr>
              <p:custDataLst>
                <p:tags r:id="rId65"/>
              </p:custDataLst>
            </p:nvPr>
          </p:nvSpPr>
          <p:spPr>
            <a:xfrm>
              <a:off x="5518150" y="1639183"/>
              <a:ext cx="95251" cy="96097"/>
            </a:xfrm>
            <a:custGeom>
              <a:avLst/>
              <a:gdLst/>
              <a:ahLst/>
              <a:cxnLst/>
              <a:rect l="0" t="0" r="0" b="0"/>
              <a:pathLst>
                <a:path w="95251" h="96097">
                  <a:moveTo>
                    <a:pt x="0" y="5467"/>
                  </a:moveTo>
                  <a:lnTo>
                    <a:pt x="0" y="5467"/>
                  </a:lnTo>
                  <a:lnTo>
                    <a:pt x="5467" y="0"/>
                  </a:lnTo>
                  <a:lnTo>
                    <a:pt x="9459" y="9491"/>
                  </a:lnTo>
                  <a:lnTo>
                    <a:pt x="13471" y="36026"/>
                  </a:lnTo>
                  <a:lnTo>
                    <a:pt x="23355" y="55914"/>
                  </a:lnTo>
                  <a:lnTo>
                    <a:pt x="40081" y="74507"/>
                  </a:lnTo>
                  <a:lnTo>
                    <a:pt x="68778" y="91907"/>
                  </a:lnTo>
                  <a:lnTo>
                    <a:pt x="80663" y="96096"/>
                  </a:lnTo>
                  <a:lnTo>
                    <a:pt x="95250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8" name="SMARTInkShape-2501"/>
            <p:cNvSpPr/>
            <p:nvPr>
              <p:custDataLst>
                <p:tags r:id="rId66"/>
              </p:custDataLst>
            </p:nvPr>
          </p:nvSpPr>
          <p:spPr>
            <a:xfrm>
              <a:off x="4730750" y="17653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30507" y="883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9" name="SMARTInkShape-2502"/>
            <p:cNvSpPr/>
            <p:nvPr>
              <p:custDataLst>
                <p:tags r:id="rId67"/>
              </p:custDataLst>
            </p:nvPr>
          </p:nvSpPr>
          <p:spPr>
            <a:xfrm>
              <a:off x="4927600" y="17399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10139" y="4364"/>
                  </a:lnTo>
                  <a:lnTo>
                    <a:pt x="39083" y="6176"/>
                  </a:lnTo>
                  <a:lnTo>
                    <a:pt x="69805" y="6335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0" name="SMARTInkShape-2503"/>
            <p:cNvSpPr/>
            <p:nvPr>
              <p:custDataLst>
                <p:tags r:id="rId68"/>
              </p:custDataLst>
            </p:nvPr>
          </p:nvSpPr>
          <p:spPr>
            <a:xfrm>
              <a:off x="5113806" y="1663700"/>
              <a:ext cx="173885" cy="110630"/>
            </a:xfrm>
            <a:custGeom>
              <a:avLst/>
              <a:gdLst/>
              <a:ahLst/>
              <a:cxnLst/>
              <a:rect l="0" t="0" r="0" b="0"/>
              <a:pathLst>
                <a:path w="173885" h="110630">
                  <a:moveTo>
                    <a:pt x="16994" y="38100"/>
                  </a:moveTo>
                  <a:lnTo>
                    <a:pt x="16994" y="38100"/>
                  </a:lnTo>
                  <a:lnTo>
                    <a:pt x="11219" y="45286"/>
                  </a:lnTo>
                  <a:lnTo>
                    <a:pt x="2504" y="64139"/>
                  </a:lnTo>
                  <a:lnTo>
                    <a:pt x="0" y="86895"/>
                  </a:lnTo>
                  <a:lnTo>
                    <a:pt x="1915" y="100709"/>
                  </a:lnTo>
                  <a:lnTo>
                    <a:pt x="4825" y="105239"/>
                  </a:lnTo>
                  <a:lnTo>
                    <a:pt x="8881" y="108259"/>
                  </a:lnTo>
                  <a:lnTo>
                    <a:pt x="13703" y="110273"/>
                  </a:lnTo>
                  <a:lnTo>
                    <a:pt x="24704" y="110629"/>
                  </a:lnTo>
                  <a:lnTo>
                    <a:pt x="36648" y="107729"/>
                  </a:lnTo>
                  <a:lnTo>
                    <a:pt x="53862" y="98164"/>
                  </a:lnTo>
                  <a:lnTo>
                    <a:pt x="71546" y="79743"/>
                  </a:lnTo>
                  <a:lnTo>
                    <a:pt x="76048" y="77775"/>
                  </a:lnTo>
                  <a:lnTo>
                    <a:pt x="78234" y="77955"/>
                  </a:lnTo>
                  <a:lnTo>
                    <a:pt x="107515" y="94539"/>
                  </a:lnTo>
                  <a:lnTo>
                    <a:pt x="125424" y="99508"/>
                  </a:lnTo>
                  <a:lnTo>
                    <a:pt x="154876" y="101324"/>
                  </a:lnTo>
                  <a:lnTo>
                    <a:pt x="159715" y="101416"/>
                  </a:lnTo>
                  <a:lnTo>
                    <a:pt x="163647" y="100066"/>
                  </a:lnTo>
                  <a:lnTo>
                    <a:pt x="169897" y="94804"/>
                  </a:lnTo>
                  <a:lnTo>
                    <a:pt x="173145" y="85879"/>
                  </a:lnTo>
                  <a:lnTo>
                    <a:pt x="173884" y="74152"/>
                  </a:lnTo>
                  <a:lnTo>
                    <a:pt x="170333" y="50977"/>
                  </a:lnTo>
                  <a:lnTo>
                    <a:pt x="164811" y="24198"/>
                  </a:lnTo>
                  <a:lnTo>
                    <a:pt x="158707" y="7797"/>
                  </a:lnTo>
                  <a:lnTo>
                    <a:pt x="15034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1" name="SMARTInkShape-2504"/>
            <p:cNvSpPr/>
            <p:nvPr>
              <p:custDataLst>
                <p:tags r:id="rId69"/>
              </p:custDataLst>
            </p:nvPr>
          </p:nvSpPr>
          <p:spPr>
            <a:xfrm>
              <a:off x="5334601" y="1746250"/>
              <a:ext cx="43050" cy="73419"/>
            </a:xfrm>
            <a:custGeom>
              <a:avLst/>
              <a:gdLst/>
              <a:ahLst/>
              <a:cxnLst/>
              <a:rect l="0" t="0" r="0" b="0"/>
              <a:pathLst>
                <a:path w="43050" h="73419">
                  <a:moveTo>
                    <a:pt x="18449" y="25400"/>
                  </a:moveTo>
                  <a:lnTo>
                    <a:pt x="18449" y="25400"/>
                  </a:lnTo>
                  <a:lnTo>
                    <a:pt x="15078" y="25400"/>
                  </a:lnTo>
                  <a:lnTo>
                    <a:pt x="6239" y="35513"/>
                  </a:lnTo>
                  <a:lnTo>
                    <a:pt x="2439" y="46122"/>
                  </a:lnTo>
                  <a:lnTo>
                    <a:pt x="0" y="66809"/>
                  </a:lnTo>
                  <a:lnTo>
                    <a:pt x="1211" y="69940"/>
                  </a:lnTo>
                  <a:lnTo>
                    <a:pt x="3429" y="72026"/>
                  </a:lnTo>
                  <a:lnTo>
                    <a:pt x="6319" y="73418"/>
                  </a:lnTo>
                  <a:lnTo>
                    <a:pt x="15176" y="73082"/>
                  </a:lnTo>
                  <a:lnTo>
                    <a:pt x="25459" y="69875"/>
                  </a:lnTo>
                  <a:lnTo>
                    <a:pt x="34736" y="63746"/>
                  </a:lnTo>
                  <a:lnTo>
                    <a:pt x="39798" y="56319"/>
                  </a:lnTo>
                  <a:lnTo>
                    <a:pt x="42649" y="42322"/>
                  </a:lnTo>
                  <a:lnTo>
                    <a:pt x="43049" y="36681"/>
                  </a:lnTo>
                  <a:lnTo>
                    <a:pt x="37849" y="24769"/>
                  </a:lnTo>
                  <a:lnTo>
                    <a:pt x="1844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2" name="SMARTInkShape-2505"/>
            <p:cNvSpPr/>
            <p:nvPr>
              <p:custDataLst>
                <p:tags r:id="rId70"/>
              </p:custDataLst>
            </p:nvPr>
          </p:nvSpPr>
          <p:spPr>
            <a:xfrm>
              <a:off x="5486400" y="1657350"/>
              <a:ext cx="127001" cy="76201"/>
            </a:xfrm>
            <a:custGeom>
              <a:avLst/>
              <a:gdLst/>
              <a:ahLst/>
              <a:cxnLst/>
              <a:rect l="0" t="0" r="0" b="0"/>
              <a:pathLst>
                <a:path w="127001" h="76201">
                  <a:moveTo>
                    <a:pt x="0" y="76200"/>
                  </a:moveTo>
                  <a:lnTo>
                    <a:pt x="0" y="76200"/>
                  </a:lnTo>
                  <a:lnTo>
                    <a:pt x="24418" y="63991"/>
                  </a:lnTo>
                  <a:lnTo>
                    <a:pt x="55676" y="43998"/>
                  </a:lnTo>
                  <a:lnTo>
                    <a:pt x="80624" y="30126"/>
                  </a:lnTo>
                  <a:lnTo>
                    <a:pt x="110575" y="12797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3" name="SMARTInkShape-2506"/>
            <p:cNvSpPr/>
            <p:nvPr>
              <p:custDataLst>
                <p:tags r:id="rId71"/>
              </p:custDataLst>
            </p:nvPr>
          </p:nvSpPr>
          <p:spPr>
            <a:xfrm>
              <a:off x="4743450" y="17272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6520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4" name="SMARTInkShape-2507"/>
            <p:cNvSpPr/>
            <p:nvPr>
              <p:custDataLst>
                <p:tags r:id="rId72"/>
              </p:custDataLst>
            </p:nvPr>
          </p:nvSpPr>
          <p:spPr>
            <a:xfrm>
              <a:off x="5335579" y="1544815"/>
              <a:ext cx="49222" cy="93486"/>
            </a:xfrm>
            <a:custGeom>
              <a:avLst/>
              <a:gdLst/>
              <a:ahLst/>
              <a:cxnLst/>
              <a:rect l="0" t="0" r="0" b="0"/>
              <a:pathLst>
                <a:path w="49222" h="93486">
                  <a:moveTo>
                    <a:pt x="4771" y="10935"/>
                  </a:moveTo>
                  <a:lnTo>
                    <a:pt x="4771" y="10935"/>
                  </a:lnTo>
                  <a:lnTo>
                    <a:pt x="8142" y="4193"/>
                  </a:lnTo>
                  <a:lnTo>
                    <a:pt x="9840" y="2207"/>
                  </a:lnTo>
                  <a:lnTo>
                    <a:pt x="13609" y="0"/>
                  </a:lnTo>
                  <a:lnTo>
                    <a:pt x="15602" y="117"/>
                  </a:lnTo>
                  <a:lnTo>
                    <a:pt x="29341" y="7228"/>
                  </a:lnTo>
                  <a:lnTo>
                    <a:pt x="31734" y="9875"/>
                  </a:lnTo>
                  <a:lnTo>
                    <a:pt x="34394" y="16579"/>
                  </a:lnTo>
                  <a:lnTo>
                    <a:pt x="33694" y="24262"/>
                  </a:lnTo>
                  <a:lnTo>
                    <a:pt x="27453" y="38402"/>
                  </a:lnTo>
                  <a:lnTo>
                    <a:pt x="6414" y="67709"/>
                  </a:lnTo>
                  <a:lnTo>
                    <a:pt x="0" y="78202"/>
                  </a:lnTo>
                  <a:lnTo>
                    <a:pt x="179" y="79769"/>
                  </a:lnTo>
                  <a:lnTo>
                    <a:pt x="2260" y="83391"/>
                  </a:lnTo>
                  <a:lnTo>
                    <a:pt x="9299" y="85471"/>
                  </a:lnTo>
                  <a:lnTo>
                    <a:pt x="31341" y="87621"/>
                  </a:lnTo>
                  <a:lnTo>
                    <a:pt x="49221" y="93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0" name="SMARTInkShape-Group549"/>
          <p:cNvGrpSpPr/>
          <p:nvPr/>
        </p:nvGrpSpPr>
        <p:grpSpPr>
          <a:xfrm>
            <a:off x="5810250" y="1612900"/>
            <a:ext cx="442536" cy="277967"/>
            <a:chOff x="5810250" y="1612900"/>
            <a:chExt cx="442536" cy="277967"/>
          </a:xfrm>
        </p:grpSpPr>
        <p:sp>
          <p:nvSpPr>
            <p:cNvPr id="856" name="SMARTInkShape-2508"/>
            <p:cNvSpPr/>
            <p:nvPr>
              <p:custDataLst>
                <p:tags r:id="rId61"/>
              </p:custDataLst>
            </p:nvPr>
          </p:nvSpPr>
          <p:spPr>
            <a:xfrm>
              <a:off x="5810250" y="165100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9698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7" name="SMARTInkShape-2509"/>
            <p:cNvSpPr/>
            <p:nvPr>
              <p:custDataLst>
                <p:tags r:id="rId62"/>
              </p:custDataLst>
            </p:nvPr>
          </p:nvSpPr>
          <p:spPr>
            <a:xfrm>
              <a:off x="5816600" y="16700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16606" y="706"/>
                  </a:lnTo>
                  <a:lnTo>
                    <a:pt x="44964" y="5467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8" name="SMARTInkShape-2510"/>
            <p:cNvSpPr/>
            <p:nvPr>
              <p:custDataLst>
                <p:tags r:id="rId63"/>
              </p:custDataLst>
            </p:nvPr>
          </p:nvSpPr>
          <p:spPr>
            <a:xfrm>
              <a:off x="6000750" y="1612900"/>
              <a:ext cx="128622" cy="277967"/>
            </a:xfrm>
            <a:custGeom>
              <a:avLst/>
              <a:gdLst/>
              <a:ahLst/>
              <a:cxnLst/>
              <a:rect l="0" t="0" r="0" b="0"/>
              <a:pathLst>
                <a:path w="128622" h="277967">
                  <a:moveTo>
                    <a:pt x="69850" y="0"/>
                  </a:moveTo>
                  <a:lnTo>
                    <a:pt x="69850" y="0"/>
                  </a:lnTo>
                  <a:lnTo>
                    <a:pt x="61011" y="21048"/>
                  </a:lnTo>
                  <a:lnTo>
                    <a:pt x="60748" y="32638"/>
                  </a:lnTo>
                  <a:lnTo>
                    <a:pt x="63688" y="44139"/>
                  </a:lnTo>
                  <a:lnTo>
                    <a:pt x="69699" y="53954"/>
                  </a:lnTo>
                  <a:lnTo>
                    <a:pt x="73982" y="57136"/>
                  </a:lnTo>
                  <a:lnTo>
                    <a:pt x="84387" y="60672"/>
                  </a:lnTo>
                  <a:lnTo>
                    <a:pt x="94185" y="60361"/>
                  </a:lnTo>
                  <a:lnTo>
                    <a:pt x="103243" y="57166"/>
                  </a:lnTo>
                  <a:lnTo>
                    <a:pt x="111973" y="51042"/>
                  </a:lnTo>
                  <a:lnTo>
                    <a:pt x="116794" y="41735"/>
                  </a:lnTo>
                  <a:lnTo>
                    <a:pt x="119889" y="21885"/>
                  </a:lnTo>
                  <a:lnTo>
                    <a:pt x="119437" y="18823"/>
                  </a:lnTo>
                  <a:lnTo>
                    <a:pt x="118430" y="16782"/>
                  </a:lnTo>
                  <a:lnTo>
                    <a:pt x="117053" y="15421"/>
                  </a:lnTo>
                  <a:lnTo>
                    <a:pt x="115430" y="16631"/>
                  </a:lnTo>
                  <a:lnTo>
                    <a:pt x="111744" y="23619"/>
                  </a:lnTo>
                  <a:lnTo>
                    <a:pt x="109074" y="46196"/>
                  </a:lnTo>
                  <a:lnTo>
                    <a:pt x="110331" y="67098"/>
                  </a:lnTo>
                  <a:lnTo>
                    <a:pt x="113947" y="91910"/>
                  </a:lnTo>
                  <a:lnTo>
                    <a:pt x="120259" y="121753"/>
                  </a:lnTo>
                  <a:lnTo>
                    <a:pt x="123211" y="137613"/>
                  </a:lnTo>
                  <a:lnTo>
                    <a:pt x="125885" y="153831"/>
                  </a:lnTo>
                  <a:lnTo>
                    <a:pt x="128621" y="185492"/>
                  </a:lnTo>
                  <a:lnTo>
                    <a:pt x="125133" y="213674"/>
                  </a:lnTo>
                  <a:lnTo>
                    <a:pt x="116998" y="236548"/>
                  </a:lnTo>
                  <a:lnTo>
                    <a:pt x="102399" y="263410"/>
                  </a:lnTo>
                  <a:lnTo>
                    <a:pt x="97899" y="270857"/>
                  </a:lnTo>
                  <a:lnTo>
                    <a:pt x="92077" y="275116"/>
                  </a:lnTo>
                  <a:lnTo>
                    <a:pt x="78082" y="277966"/>
                  </a:lnTo>
                  <a:lnTo>
                    <a:pt x="62455" y="273118"/>
                  </a:lnTo>
                  <a:lnTo>
                    <a:pt x="46808" y="263203"/>
                  </a:lnTo>
                  <a:lnTo>
                    <a:pt x="21398" y="235722"/>
                  </a:lnTo>
                  <a:lnTo>
                    <a:pt x="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9" name="SMARTInkShape-2511"/>
            <p:cNvSpPr/>
            <p:nvPr>
              <p:custDataLst>
                <p:tags r:id="rId64"/>
              </p:custDataLst>
            </p:nvPr>
          </p:nvSpPr>
          <p:spPr>
            <a:xfrm>
              <a:off x="6193015" y="1670050"/>
              <a:ext cx="59771" cy="52467"/>
            </a:xfrm>
            <a:custGeom>
              <a:avLst/>
              <a:gdLst/>
              <a:ahLst/>
              <a:cxnLst/>
              <a:rect l="0" t="0" r="0" b="0"/>
              <a:pathLst>
                <a:path w="59771" h="52467">
                  <a:moveTo>
                    <a:pt x="10935" y="6350"/>
                  </a:moveTo>
                  <a:lnTo>
                    <a:pt x="10935" y="6350"/>
                  </a:lnTo>
                  <a:lnTo>
                    <a:pt x="4194" y="13092"/>
                  </a:lnTo>
                  <a:lnTo>
                    <a:pt x="883" y="20165"/>
                  </a:lnTo>
                  <a:lnTo>
                    <a:pt x="0" y="24027"/>
                  </a:lnTo>
                  <a:lnTo>
                    <a:pt x="4664" y="33962"/>
                  </a:lnTo>
                  <a:lnTo>
                    <a:pt x="13792" y="44022"/>
                  </a:lnTo>
                  <a:lnTo>
                    <a:pt x="24905" y="50845"/>
                  </a:lnTo>
                  <a:lnTo>
                    <a:pt x="36899" y="52466"/>
                  </a:lnTo>
                  <a:lnTo>
                    <a:pt x="47875" y="50835"/>
                  </a:lnTo>
                  <a:lnTo>
                    <a:pt x="55104" y="47758"/>
                  </a:lnTo>
                  <a:lnTo>
                    <a:pt x="57314" y="44539"/>
                  </a:lnTo>
                  <a:lnTo>
                    <a:pt x="59770" y="35317"/>
                  </a:lnTo>
                  <a:lnTo>
                    <a:pt x="58980" y="26045"/>
                  </a:lnTo>
                  <a:lnTo>
                    <a:pt x="55572" y="17220"/>
                  </a:lnTo>
                  <a:lnTo>
                    <a:pt x="49354" y="8594"/>
                  </a:lnTo>
                  <a:lnTo>
                    <a:pt x="41886" y="3820"/>
                  </a:lnTo>
                  <a:lnTo>
                    <a:pt x="299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0" name="SMARTInkShape-Group550"/>
          <p:cNvGrpSpPr/>
          <p:nvPr/>
        </p:nvGrpSpPr>
        <p:grpSpPr>
          <a:xfrm>
            <a:off x="3781155" y="2216053"/>
            <a:ext cx="466996" cy="501931"/>
            <a:chOff x="3781155" y="2216053"/>
            <a:chExt cx="466996" cy="501931"/>
          </a:xfrm>
        </p:grpSpPr>
        <p:sp>
          <p:nvSpPr>
            <p:cNvPr id="861" name="SMARTInkShape-2512"/>
            <p:cNvSpPr/>
            <p:nvPr>
              <p:custDataLst>
                <p:tags r:id="rId52"/>
              </p:custDataLst>
            </p:nvPr>
          </p:nvSpPr>
          <p:spPr>
            <a:xfrm>
              <a:off x="3781155" y="2216053"/>
              <a:ext cx="124096" cy="190598"/>
            </a:xfrm>
            <a:custGeom>
              <a:avLst/>
              <a:gdLst/>
              <a:ahLst/>
              <a:cxnLst/>
              <a:rect l="0" t="0" r="0" b="0"/>
              <a:pathLst>
                <a:path w="124096" h="190598">
                  <a:moveTo>
                    <a:pt x="54245" y="146147"/>
                  </a:moveTo>
                  <a:lnTo>
                    <a:pt x="54245" y="146147"/>
                  </a:lnTo>
                  <a:lnTo>
                    <a:pt x="64370" y="120121"/>
                  </a:lnTo>
                  <a:lnTo>
                    <a:pt x="66606" y="97660"/>
                  </a:lnTo>
                  <a:lnTo>
                    <a:pt x="65308" y="94772"/>
                  </a:lnTo>
                  <a:lnTo>
                    <a:pt x="63031" y="92847"/>
                  </a:lnTo>
                  <a:lnTo>
                    <a:pt x="60103" y="91564"/>
                  </a:lnTo>
                  <a:lnTo>
                    <a:pt x="42496" y="93129"/>
                  </a:lnTo>
                  <a:lnTo>
                    <a:pt x="29268" y="101887"/>
                  </a:lnTo>
                  <a:lnTo>
                    <a:pt x="17039" y="115892"/>
                  </a:lnTo>
                  <a:lnTo>
                    <a:pt x="3631" y="142906"/>
                  </a:lnTo>
                  <a:lnTo>
                    <a:pt x="0" y="160464"/>
                  </a:lnTo>
                  <a:lnTo>
                    <a:pt x="443" y="166980"/>
                  </a:lnTo>
                  <a:lnTo>
                    <a:pt x="2149" y="172030"/>
                  </a:lnTo>
                  <a:lnTo>
                    <a:pt x="7808" y="179523"/>
                  </a:lnTo>
                  <a:lnTo>
                    <a:pt x="15026" y="185205"/>
                  </a:lnTo>
                  <a:lnTo>
                    <a:pt x="18927" y="185591"/>
                  </a:lnTo>
                  <a:lnTo>
                    <a:pt x="27024" y="182257"/>
                  </a:lnTo>
                  <a:lnTo>
                    <a:pt x="42887" y="169076"/>
                  </a:lnTo>
                  <a:lnTo>
                    <a:pt x="57622" y="145023"/>
                  </a:lnTo>
                  <a:lnTo>
                    <a:pt x="68446" y="120012"/>
                  </a:lnTo>
                  <a:lnTo>
                    <a:pt x="80312" y="90081"/>
                  </a:lnTo>
                  <a:lnTo>
                    <a:pt x="86440" y="74198"/>
                  </a:lnTo>
                  <a:lnTo>
                    <a:pt x="97482" y="43614"/>
                  </a:lnTo>
                  <a:lnTo>
                    <a:pt x="104741" y="18262"/>
                  </a:lnTo>
                  <a:lnTo>
                    <a:pt x="109423" y="1011"/>
                  </a:lnTo>
                  <a:lnTo>
                    <a:pt x="109375" y="0"/>
                  </a:lnTo>
                  <a:lnTo>
                    <a:pt x="107440" y="2641"/>
                  </a:lnTo>
                  <a:lnTo>
                    <a:pt x="95642" y="25545"/>
                  </a:lnTo>
                  <a:lnTo>
                    <a:pt x="86519" y="51154"/>
                  </a:lnTo>
                  <a:lnTo>
                    <a:pt x="79173" y="81350"/>
                  </a:lnTo>
                  <a:lnTo>
                    <a:pt x="77213" y="97304"/>
                  </a:lnTo>
                  <a:lnTo>
                    <a:pt x="75742" y="127261"/>
                  </a:lnTo>
                  <a:lnTo>
                    <a:pt x="77440" y="149983"/>
                  </a:lnTo>
                  <a:lnTo>
                    <a:pt x="86191" y="167607"/>
                  </a:lnTo>
                  <a:lnTo>
                    <a:pt x="98782" y="180379"/>
                  </a:lnTo>
                  <a:lnTo>
                    <a:pt x="124095" y="1905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2" name="SMARTInkShape-2513"/>
            <p:cNvSpPr/>
            <p:nvPr>
              <p:custDataLst>
                <p:tags r:id="rId53"/>
              </p:custDataLst>
            </p:nvPr>
          </p:nvSpPr>
          <p:spPr>
            <a:xfrm>
              <a:off x="3943350" y="2317750"/>
              <a:ext cx="57148" cy="247101"/>
            </a:xfrm>
            <a:custGeom>
              <a:avLst/>
              <a:gdLst/>
              <a:ahLst/>
              <a:cxnLst/>
              <a:rect l="0" t="0" r="0" b="0"/>
              <a:pathLst>
                <a:path w="57148" h="247101">
                  <a:moveTo>
                    <a:pt x="31750" y="0"/>
                  </a:moveTo>
                  <a:lnTo>
                    <a:pt x="31750" y="0"/>
                  </a:lnTo>
                  <a:lnTo>
                    <a:pt x="31750" y="3371"/>
                  </a:lnTo>
                  <a:lnTo>
                    <a:pt x="17444" y="32603"/>
                  </a:lnTo>
                  <a:lnTo>
                    <a:pt x="16690" y="42948"/>
                  </a:lnTo>
                  <a:lnTo>
                    <a:pt x="18707" y="51543"/>
                  </a:lnTo>
                  <a:lnTo>
                    <a:pt x="21955" y="57715"/>
                  </a:lnTo>
                  <a:lnTo>
                    <a:pt x="23809" y="58938"/>
                  </a:lnTo>
                  <a:lnTo>
                    <a:pt x="25750" y="59048"/>
                  </a:lnTo>
                  <a:lnTo>
                    <a:pt x="27750" y="58415"/>
                  </a:lnTo>
                  <a:lnTo>
                    <a:pt x="37307" y="50783"/>
                  </a:lnTo>
                  <a:lnTo>
                    <a:pt x="45705" y="36213"/>
                  </a:lnTo>
                  <a:lnTo>
                    <a:pt x="55155" y="13627"/>
                  </a:lnTo>
                  <a:lnTo>
                    <a:pt x="55820" y="13318"/>
                  </a:lnTo>
                  <a:lnTo>
                    <a:pt x="56975" y="44174"/>
                  </a:lnTo>
                  <a:lnTo>
                    <a:pt x="57072" y="67611"/>
                  </a:lnTo>
                  <a:lnTo>
                    <a:pt x="57116" y="96842"/>
                  </a:lnTo>
                  <a:lnTo>
                    <a:pt x="57127" y="112539"/>
                  </a:lnTo>
                  <a:lnTo>
                    <a:pt x="57134" y="128648"/>
                  </a:lnTo>
                  <a:lnTo>
                    <a:pt x="57143" y="160188"/>
                  </a:lnTo>
                  <a:lnTo>
                    <a:pt x="57147" y="188317"/>
                  </a:lnTo>
                  <a:lnTo>
                    <a:pt x="55267" y="211167"/>
                  </a:lnTo>
                  <a:lnTo>
                    <a:pt x="51374" y="229318"/>
                  </a:lnTo>
                  <a:lnTo>
                    <a:pt x="44940" y="242090"/>
                  </a:lnTo>
                  <a:lnTo>
                    <a:pt x="41249" y="245354"/>
                  </a:lnTo>
                  <a:lnTo>
                    <a:pt x="37378" y="246825"/>
                  </a:lnTo>
                  <a:lnTo>
                    <a:pt x="33385" y="247100"/>
                  </a:lnTo>
                  <a:lnTo>
                    <a:pt x="23304" y="241761"/>
                  </a:lnTo>
                  <a:lnTo>
                    <a:pt x="17653" y="237374"/>
                  </a:lnTo>
                  <a:lnTo>
                    <a:pt x="9492" y="223092"/>
                  </a:lnTo>
                  <a:lnTo>
                    <a:pt x="1875" y="195292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3" name="SMARTInkShape-2514"/>
            <p:cNvSpPr/>
            <p:nvPr>
              <p:custDataLst>
                <p:tags r:id="rId54"/>
              </p:custDataLst>
            </p:nvPr>
          </p:nvSpPr>
          <p:spPr>
            <a:xfrm>
              <a:off x="4048404" y="2355850"/>
              <a:ext cx="36719" cy="46895"/>
            </a:xfrm>
            <a:custGeom>
              <a:avLst/>
              <a:gdLst/>
              <a:ahLst/>
              <a:cxnLst/>
              <a:rect l="0" t="0" r="0" b="0"/>
              <a:pathLst>
                <a:path w="36719" h="46895">
                  <a:moveTo>
                    <a:pt x="15596" y="6350"/>
                  </a:moveTo>
                  <a:lnTo>
                    <a:pt x="15596" y="6350"/>
                  </a:lnTo>
                  <a:lnTo>
                    <a:pt x="12225" y="6350"/>
                  </a:lnTo>
                  <a:lnTo>
                    <a:pt x="8689" y="10113"/>
                  </a:lnTo>
                  <a:lnTo>
                    <a:pt x="669" y="27398"/>
                  </a:lnTo>
                  <a:lnTo>
                    <a:pt x="0" y="31671"/>
                  </a:lnTo>
                  <a:lnTo>
                    <a:pt x="1139" y="38300"/>
                  </a:lnTo>
                  <a:lnTo>
                    <a:pt x="5746" y="45999"/>
                  </a:lnTo>
                  <a:lnTo>
                    <a:pt x="8324" y="46894"/>
                  </a:lnTo>
                  <a:lnTo>
                    <a:pt x="14951" y="46006"/>
                  </a:lnTo>
                  <a:lnTo>
                    <a:pt x="26615" y="41540"/>
                  </a:lnTo>
                  <a:lnTo>
                    <a:pt x="32958" y="35866"/>
                  </a:lnTo>
                  <a:lnTo>
                    <a:pt x="35637" y="32377"/>
                  </a:lnTo>
                  <a:lnTo>
                    <a:pt x="36718" y="28640"/>
                  </a:lnTo>
                  <a:lnTo>
                    <a:pt x="36037" y="20725"/>
                  </a:lnTo>
                  <a:lnTo>
                    <a:pt x="33383" y="14385"/>
                  </a:lnTo>
                  <a:lnTo>
                    <a:pt x="2194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4" name="SMARTInkShape-2515"/>
            <p:cNvSpPr/>
            <p:nvPr>
              <p:custDataLst>
                <p:tags r:id="rId55"/>
              </p:custDataLst>
            </p:nvPr>
          </p:nvSpPr>
          <p:spPr>
            <a:xfrm>
              <a:off x="3810000" y="2452101"/>
              <a:ext cx="285751" cy="43450"/>
            </a:xfrm>
            <a:custGeom>
              <a:avLst/>
              <a:gdLst/>
              <a:ahLst/>
              <a:cxnLst/>
              <a:rect l="0" t="0" r="0" b="0"/>
              <a:pathLst>
                <a:path w="285751" h="43450">
                  <a:moveTo>
                    <a:pt x="0" y="43449"/>
                  </a:moveTo>
                  <a:lnTo>
                    <a:pt x="0" y="43449"/>
                  </a:lnTo>
                  <a:lnTo>
                    <a:pt x="3371" y="43449"/>
                  </a:lnTo>
                  <a:lnTo>
                    <a:pt x="27451" y="33310"/>
                  </a:lnTo>
                  <a:lnTo>
                    <a:pt x="48184" y="25772"/>
                  </a:lnTo>
                  <a:lnTo>
                    <a:pt x="75273" y="19600"/>
                  </a:lnTo>
                  <a:lnTo>
                    <a:pt x="106832" y="14505"/>
                  </a:lnTo>
                  <a:lnTo>
                    <a:pt x="124138" y="12158"/>
                  </a:lnTo>
                  <a:lnTo>
                    <a:pt x="142025" y="9889"/>
                  </a:lnTo>
                  <a:lnTo>
                    <a:pt x="158889" y="8375"/>
                  </a:lnTo>
                  <a:lnTo>
                    <a:pt x="175070" y="7367"/>
                  </a:lnTo>
                  <a:lnTo>
                    <a:pt x="204809" y="5540"/>
                  </a:lnTo>
                  <a:lnTo>
                    <a:pt x="229786" y="2377"/>
                  </a:lnTo>
                  <a:lnTo>
                    <a:pt x="256938" y="0"/>
                  </a:lnTo>
                  <a:lnTo>
                    <a:pt x="285750" y="53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5" name="SMARTInkShape-2516"/>
            <p:cNvSpPr/>
            <p:nvPr>
              <p:custDataLst>
                <p:tags r:id="rId56"/>
              </p:custDataLst>
            </p:nvPr>
          </p:nvSpPr>
          <p:spPr>
            <a:xfrm>
              <a:off x="3820695" y="2542333"/>
              <a:ext cx="116306" cy="175651"/>
            </a:xfrm>
            <a:custGeom>
              <a:avLst/>
              <a:gdLst/>
              <a:ahLst/>
              <a:cxnLst/>
              <a:rect l="0" t="0" r="0" b="0"/>
              <a:pathLst>
                <a:path w="116306" h="175651">
                  <a:moveTo>
                    <a:pt x="59155" y="99267"/>
                  </a:moveTo>
                  <a:lnTo>
                    <a:pt x="59155" y="99267"/>
                  </a:lnTo>
                  <a:lnTo>
                    <a:pt x="59155" y="92525"/>
                  </a:lnTo>
                  <a:lnTo>
                    <a:pt x="57744" y="89833"/>
                  </a:lnTo>
                  <a:lnTo>
                    <a:pt x="44849" y="78252"/>
                  </a:lnTo>
                  <a:lnTo>
                    <a:pt x="41857" y="77496"/>
                  </a:lnTo>
                  <a:lnTo>
                    <a:pt x="34769" y="78537"/>
                  </a:lnTo>
                  <a:lnTo>
                    <a:pt x="26915" y="85115"/>
                  </a:lnTo>
                  <a:lnTo>
                    <a:pt x="18720" y="96505"/>
                  </a:lnTo>
                  <a:lnTo>
                    <a:pt x="6879" y="122045"/>
                  </a:lnTo>
                  <a:lnTo>
                    <a:pt x="0" y="147095"/>
                  </a:lnTo>
                  <a:lnTo>
                    <a:pt x="643" y="161446"/>
                  </a:lnTo>
                  <a:lnTo>
                    <a:pt x="5163" y="171117"/>
                  </a:lnTo>
                  <a:lnTo>
                    <a:pt x="8344" y="174684"/>
                  </a:lnTo>
                  <a:lnTo>
                    <a:pt x="12581" y="175650"/>
                  </a:lnTo>
                  <a:lnTo>
                    <a:pt x="22933" y="172961"/>
                  </a:lnTo>
                  <a:lnTo>
                    <a:pt x="40662" y="160143"/>
                  </a:lnTo>
                  <a:lnTo>
                    <a:pt x="62691" y="132826"/>
                  </a:lnTo>
                  <a:lnTo>
                    <a:pt x="75073" y="109949"/>
                  </a:lnTo>
                  <a:lnTo>
                    <a:pt x="84574" y="84964"/>
                  </a:lnTo>
                  <a:lnTo>
                    <a:pt x="91149" y="57397"/>
                  </a:lnTo>
                  <a:lnTo>
                    <a:pt x="96422" y="32445"/>
                  </a:lnTo>
                  <a:lnTo>
                    <a:pt x="99595" y="6090"/>
                  </a:lnTo>
                  <a:lnTo>
                    <a:pt x="98815" y="1166"/>
                  </a:lnTo>
                  <a:lnTo>
                    <a:pt x="97590" y="0"/>
                  </a:lnTo>
                  <a:lnTo>
                    <a:pt x="96067" y="1339"/>
                  </a:lnTo>
                  <a:lnTo>
                    <a:pt x="90553" y="15218"/>
                  </a:lnTo>
                  <a:lnTo>
                    <a:pt x="84451" y="40967"/>
                  </a:lnTo>
                  <a:lnTo>
                    <a:pt x="80275" y="63478"/>
                  </a:lnTo>
                  <a:lnTo>
                    <a:pt x="76068" y="87594"/>
                  </a:lnTo>
                  <a:lnTo>
                    <a:pt x="75609" y="110542"/>
                  </a:lnTo>
                  <a:lnTo>
                    <a:pt x="79317" y="139532"/>
                  </a:lnTo>
                  <a:lnTo>
                    <a:pt x="83521" y="161548"/>
                  </a:lnTo>
                  <a:lnTo>
                    <a:pt x="85982" y="163365"/>
                  </a:lnTo>
                  <a:lnTo>
                    <a:pt x="94361" y="163503"/>
                  </a:lnTo>
                  <a:lnTo>
                    <a:pt x="98854" y="160436"/>
                  </a:lnTo>
                  <a:lnTo>
                    <a:pt x="116305" y="137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6" name="SMARTInkShape-2517"/>
            <p:cNvSpPr/>
            <p:nvPr>
              <p:custDataLst>
                <p:tags r:id="rId57"/>
              </p:custDataLst>
            </p:nvPr>
          </p:nvSpPr>
          <p:spPr>
            <a:xfrm>
              <a:off x="3986594" y="2530279"/>
              <a:ext cx="52265" cy="162037"/>
            </a:xfrm>
            <a:custGeom>
              <a:avLst/>
              <a:gdLst/>
              <a:ahLst/>
              <a:cxnLst/>
              <a:rect l="0" t="0" r="0" b="0"/>
              <a:pathLst>
                <a:path w="52265" h="162037">
                  <a:moveTo>
                    <a:pt x="20256" y="3371"/>
                  </a:moveTo>
                  <a:lnTo>
                    <a:pt x="20256" y="3371"/>
                  </a:lnTo>
                  <a:lnTo>
                    <a:pt x="23627" y="0"/>
                  </a:lnTo>
                  <a:lnTo>
                    <a:pt x="24620" y="418"/>
                  </a:lnTo>
                  <a:lnTo>
                    <a:pt x="25723" y="4646"/>
                  </a:lnTo>
                  <a:lnTo>
                    <a:pt x="16998" y="29702"/>
                  </a:lnTo>
                  <a:lnTo>
                    <a:pt x="9256" y="59229"/>
                  </a:lnTo>
                  <a:lnTo>
                    <a:pt x="2197" y="84876"/>
                  </a:lnTo>
                  <a:lnTo>
                    <a:pt x="0" y="107094"/>
                  </a:lnTo>
                  <a:lnTo>
                    <a:pt x="2730" y="133587"/>
                  </a:lnTo>
                  <a:lnTo>
                    <a:pt x="4339" y="140982"/>
                  </a:lnTo>
                  <a:lnTo>
                    <a:pt x="11770" y="152961"/>
                  </a:lnTo>
                  <a:lnTo>
                    <a:pt x="16716" y="158131"/>
                  </a:lnTo>
                  <a:lnTo>
                    <a:pt x="22129" y="160872"/>
                  </a:lnTo>
                  <a:lnTo>
                    <a:pt x="33789" y="162036"/>
                  </a:lnTo>
                  <a:lnTo>
                    <a:pt x="48882" y="158725"/>
                  </a:lnTo>
                  <a:lnTo>
                    <a:pt x="51334" y="156329"/>
                  </a:lnTo>
                  <a:lnTo>
                    <a:pt x="52264" y="153321"/>
                  </a:lnTo>
                  <a:lnTo>
                    <a:pt x="52006" y="143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7" name="SMARTInkShape-2518"/>
            <p:cNvSpPr/>
            <p:nvPr>
              <p:custDataLst>
                <p:tags r:id="rId58"/>
              </p:custDataLst>
            </p:nvPr>
          </p:nvSpPr>
          <p:spPr>
            <a:xfrm>
              <a:off x="3966268" y="2622550"/>
              <a:ext cx="85033" cy="12701"/>
            </a:xfrm>
            <a:custGeom>
              <a:avLst/>
              <a:gdLst/>
              <a:ahLst/>
              <a:cxnLst/>
              <a:rect l="0" t="0" r="0" b="0"/>
              <a:pathLst>
                <a:path w="85033" h="12701">
                  <a:moveTo>
                    <a:pt x="15182" y="12700"/>
                  </a:moveTo>
                  <a:lnTo>
                    <a:pt x="15182" y="12700"/>
                  </a:lnTo>
                  <a:lnTo>
                    <a:pt x="3249" y="7674"/>
                  </a:lnTo>
                  <a:lnTo>
                    <a:pt x="0" y="6938"/>
                  </a:lnTo>
                  <a:lnTo>
                    <a:pt x="122" y="6742"/>
                  </a:lnTo>
                  <a:lnTo>
                    <a:pt x="29101" y="6360"/>
                  </a:lnTo>
                  <a:lnTo>
                    <a:pt x="56894" y="2981"/>
                  </a:lnTo>
                  <a:lnTo>
                    <a:pt x="8503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8" name="SMARTInkShape-2519"/>
            <p:cNvSpPr/>
            <p:nvPr>
              <p:custDataLst>
                <p:tags r:id="rId59"/>
              </p:custDataLst>
            </p:nvPr>
          </p:nvSpPr>
          <p:spPr>
            <a:xfrm>
              <a:off x="4197350" y="24257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16606" y="706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9" name="SMARTInkShape-2520"/>
            <p:cNvSpPr/>
            <p:nvPr>
              <p:custDataLst>
                <p:tags r:id="rId60"/>
              </p:custDataLst>
            </p:nvPr>
          </p:nvSpPr>
          <p:spPr>
            <a:xfrm>
              <a:off x="4191000" y="24701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6681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9" name="SMARTInkShape-Group551"/>
          <p:cNvGrpSpPr/>
          <p:nvPr/>
        </p:nvGrpSpPr>
        <p:grpSpPr>
          <a:xfrm>
            <a:off x="4474956" y="2219307"/>
            <a:ext cx="420895" cy="400954"/>
            <a:chOff x="4474956" y="2219307"/>
            <a:chExt cx="420895" cy="400954"/>
          </a:xfrm>
        </p:grpSpPr>
        <p:sp>
          <p:nvSpPr>
            <p:cNvPr id="871" name="SMARTInkShape-2521"/>
            <p:cNvSpPr/>
            <p:nvPr>
              <p:custDataLst>
                <p:tags r:id="rId44"/>
              </p:custDataLst>
            </p:nvPr>
          </p:nvSpPr>
          <p:spPr>
            <a:xfrm>
              <a:off x="4845050" y="23685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8838" y="3371"/>
                  </a:lnTo>
                  <a:lnTo>
                    <a:pt x="14746" y="5026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2" name="SMARTInkShape-2522"/>
            <p:cNvSpPr/>
            <p:nvPr>
              <p:custDataLst>
                <p:tags r:id="rId45"/>
              </p:custDataLst>
            </p:nvPr>
          </p:nvSpPr>
          <p:spPr>
            <a:xfrm>
              <a:off x="4514850" y="2406650"/>
              <a:ext cx="215901" cy="31751"/>
            </a:xfrm>
            <a:custGeom>
              <a:avLst/>
              <a:gdLst/>
              <a:ahLst/>
              <a:cxnLst/>
              <a:rect l="0" t="0" r="0" b="0"/>
              <a:pathLst>
                <a:path w="215901" h="31751">
                  <a:moveTo>
                    <a:pt x="0" y="31750"/>
                  </a:moveTo>
                  <a:lnTo>
                    <a:pt x="0" y="31750"/>
                  </a:lnTo>
                  <a:lnTo>
                    <a:pt x="0" y="28379"/>
                  </a:lnTo>
                  <a:lnTo>
                    <a:pt x="705" y="27386"/>
                  </a:lnTo>
                  <a:lnTo>
                    <a:pt x="1882" y="26724"/>
                  </a:lnTo>
                  <a:lnTo>
                    <a:pt x="7892" y="25988"/>
                  </a:lnTo>
                  <a:lnTo>
                    <a:pt x="31815" y="25574"/>
                  </a:lnTo>
                  <a:lnTo>
                    <a:pt x="53651" y="25478"/>
                  </a:lnTo>
                  <a:lnTo>
                    <a:pt x="79349" y="23553"/>
                  </a:lnTo>
                  <a:lnTo>
                    <a:pt x="107233" y="20346"/>
                  </a:lnTo>
                  <a:lnTo>
                    <a:pt x="136089" y="16568"/>
                  </a:lnTo>
                  <a:lnTo>
                    <a:pt x="161614" y="10656"/>
                  </a:lnTo>
                  <a:lnTo>
                    <a:pt x="192054" y="3157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3" name="SMARTInkShape-2523"/>
            <p:cNvSpPr/>
            <p:nvPr>
              <p:custDataLst>
                <p:tags r:id="rId46"/>
              </p:custDataLst>
            </p:nvPr>
          </p:nvSpPr>
          <p:spPr>
            <a:xfrm>
              <a:off x="4631841" y="2540000"/>
              <a:ext cx="86210" cy="6089"/>
            </a:xfrm>
            <a:custGeom>
              <a:avLst/>
              <a:gdLst/>
              <a:ahLst/>
              <a:cxnLst/>
              <a:rect l="0" t="0" r="0" b="0"/>
              <a:pathLst>
                <a:path w="86210" h="6089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3" y="0"/>
                  </a:lnTo>
                  <a:lnTo>
                    <a:pt x="20961" y="5026"/>
                  </a:lnTo>
                  <a:lnTo>
                    <a:pt x="51135" y="6088"/>
                  </a:lnTo>
                  <a:lnTo>
                    <a:pt x="862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4" name="SMARTInkShape-2524"/>
            <p:cNvSpPr/>
            <p:nvPr>
              <p:custDataLst>
                <p:tags r:id="rId47"/>
              </p:custDataLst>
            </p:nvPr>
          </p:nvSpPr>
          <p:spPr>
            <a:xfrm>
              <a:off x="4832350" y="24130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5697" y="3144"/>
                  </a:lnTo>
                  <a:lnTo>
                    <a:pt x="38692" y="621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5" name="SMARTInkShape-2525"/>
            <p:cNvSpPr/>
            <p:nvPr>
              <p:custDataLst>
                <p:tags r:id="rId48"/>
              </p:custDataLst>
            </p:nvPr>
          </p:nvSpPr>
          <p:spPr>
            <a:xfrm>
              <a:off x="4635500" y="2266950"/>
              <a:ext cx="88901" cy="95251"/>
            </a:xfrm>
            <a:custGeom>
              <a:avLst/>
              <a:gdLst/>
              <a:ahLst/>
              <a:cxnLst/>
              <a:rect l="0" t="0" r="0" b="0"/>
              <a:pathLst>
                <a:path w="88901" h="95251">
                  <a:moveTo>
                    <a:pt x="0" y="95250"/>
                  </a:moveTo>
                  <a:lnTo>
                    <a:pt x="0" y="95250"/>
                  </a:lnTo>
                  <a:lnTo>
                    <a:pt x="7186" y="89475"/>
                  </a:lnTo>
                  <a:lnTo>
                    <a:pt x="33588" y="71714"/>
                  </a:lnTo>
                  <a:lnTo>
                    <a:pt x="62609" y="44818"/>
                  </a:lnTo>
                  <a:lnTo>
                    <a:pt x="78585" y="1617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6" name="SMARTInkShape-2526"/>
            <p:cNvSpPr/>
            <p:nvPr>
              <p:custDataLst>
                <p:tags r:id="rId49"/>
              </p:custDataLst>
            </p:nvPr>
          </p:nvSpPr>
          <p:spPr>
            <a:xfrm>
              <a:off x="4511082" y="2459584"/>
              <a:ext cx="187919" cy="160677"/>
            </a:xfrm>
            <a:custGeom>
              <a:avLst/>
              <a:gdLst/>
              <a:ahLst/>
              <a:cxnLst/>
              <a:rect l="0" t="0" r="0" b="0"/>
              <a:pathLst>
                <a:path w="187919" h="160677">
                  <a:moveTo>
                    <a:pt x="73618" y="74066"/>
                  </a:moveTo>
                  <a:lnTo>
                    <a:pt x="73618" y="74066"/>
                  </a:lnTo>
                  <a:lnTo>
                    <a:pt x="72912" y="63927"/>
                  </a:lnTo>
                  <a:lnTo>
                    <a:pt x="70247" y="56389"/>
                  </a:lnTo>
                  <a:lnTo>
                    <a:pt x="64829" y="50217"/>
                  </a:lnTo>
                  <a:lnTo>
                    <a:pt x="61409" y="47583"/>
                  </a:lnTo>
                  <a:lnTo>
                    <a:pt x="57717" y="47239"/>
                  </a:lnTo>
                  <a:lnTo>
                    <a:pt x="49853" y="50619"/>
                  </a:lnTo>
                  <a:lnTo>
                    <a:pt x="34121" y="63826"/>
                  </a:lnTo>
                  <a:lnTo>
                    <a:pt x="19425" y="87887"/>
                  </a:lnTo>
                  <a:lnTo>
                    <a:pt x="6134" y="113988"/>
                  </a:lnTo>
                  <a:lnTo>
                    <a:pt x="0" y="139595"/>
                  </a:lnTo>
                  <a:lnTo>
                    <a:pt x="447" y="150933"/>
                  </a:lnTo>
                  <a:lnTo>
                    <a:pt x="1554" y="154944"/>
                  </a:lnTo>
                  <a:lnTo>
                    <a:pt x="2998" y="157618"/>
                  </a:lnTo>
                  <a:lnTo>
                    <a:pt x="4666" y="159401"/>
                  </a:lnTo>
                  <a:lnTo>
                    <a:pt x="6483" y="160589"/>
                  </a:lnTo>
                  <a:lnTo>
                    <a:pt x="9106" y="160676"/>
                  </a:lnTo>
                  <a:lnTo>
                    <a:pt x="15783" y="158891"/>
                  </a:lnTo>
                  <a:lnTo>
                    <a:pt x="23454" y="150101"/>
                  </a:lnTo>
                  <a:lnTo>
                    <a:pt x="30862" y="136081"/>
                  </a:lnTo>
                  <a:lnTo>
                    <a:pt x="40410" y="106944"/>
                  </a:lnTo>
                  <a:lnTo>
                    <a:pt x="50392" y="81388"/>
                  </a:lnTo>
                  <a:lnTo>
                    <a:pt x="60003" y="57329"/>
                  </a:lnTo>
                  <a:lnTo>
                    <a:pt x="71465" y="29596"/>
                  </a:lnTo>
                  <a:lnTo>
                    <a:pt x="78289" y="14325"/>
                  </a:lnTo>
                  <a:lnTo>
                    <a:pt x="67611" y="44153"/>
                  </a:lnTo>
                  <a:lnTo>
                    <a:pt x="59530" y="73121"/>
                  </a:lnTo>
                  <a:lnTo>
                    <a:pt x="52667" y="104046"/>
                  </a:lnTo>
                  <a:lnTo>
                    <a:pt x="52908" y="128810"/>
                  </a:lnTo>
                  <a:lnTo>
                    <a:pt x="54872" y="133845"/>
                  </a:lnTo>
                  <a:lnTo>
                    <a:pt x="57593" y="137202"/>
                  </a:lnTo>
                  <a:lnTo>
                    <a:pt x="60818" y="139440"/>
                  </a:lnTo>
                  <a:lnTo>
                    <a:pt x="64379" y="140226"/>
                  </a:lnTo>
                  <a:lnTo>
                    <a:pt x="72099" y="139219"/>
                  </a:lnTo>
                  <a:lnTo>
                    <a:pt x="87749" y="124572"/>
                  </a:lnTo>
                  <a:lnTo>
                    <a:pt x="105792" y="98987"/>
                  </a:lnTo>
                  <a:lnTo>
                    <a:pt x="127915" y="69063"/>
                  </a:lnTo>
                  <a:lnTo>
                    <a:pt x="145602" y="41226"/>
                  </a:lnTo>
                  <a:lnTo>
                    <a:pt x="159150" y="13016"/>
                  </a:lnTo>
                  <a:lnTo>
                    <a:pt x="167449" y="0"/>
                  </a:lnTo>
                  <a:lnTo>
                    <a:pt x="159905" y="27939"/>
                  </a:lnTo>
                  <a:lnTo>
                    <a:pt x="153905" y="58282"/>
                  </a:lnTo>
                  <a:lnTo>
                    <a:pt x="151634" y="79986"/>
                  </a:lnTo>
                  <a:lnTo>
                    <a:pt x="152238" y="110157"/>
                  </a:lnTo>
                  <a:lnTo>
                    <a:pt x="158763" y="138894"/>
                  </a:lnTo>
                  <a:lnTo>
                    <a:pt x="164612" y="147093"/>
                  </a:lnTo>
                  <a:lnTo>
                    <a:pt x="168147" y="150268"/>
                  </a:lnTo>
                  <a:lnTo>
                    <a:pt x="171915" y="150972"/>
                  </a:lnTo>
                  <a:lnTo>
                    <a:pt x="175838" y="150032"/>
                  </a:lnTo>
                  <a:lnTo>
                    <a:pt x="187918" y="1439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7" name="SMARTInkShape-2527"/>
            <p:cNvSpPr/>
            <p:nvPr>
              <p:custDataLst>
                <p:tags r:id="rId50"/>
              </p:custDataLst>
            </p:nvPr>
          </p:nvSpPr>
          <p:spPr>
            <a:xfrm>
              <a:off x="4474956" y="2219307"/>
              <a:ext cx="97045" cy="161944"/>
            </a:xfrm>
            <a:custGeom>
              <a:avLst/>
              <a:gdLst/>
              <a:ahLst/>
              <a:cxnLst/>
              <a:rect l="0" t="0" r="0" b="0"/>
              <a:pathLst>
                <a:path w="97045" h="161944">
                  <a:moveTo>
                    <a:pt x="52594" y="117493"/>
                  </a:moveTo>
                  <a:lnTo>
                    <a:pt x="52594" y="117493"/>
                  </a:lnTo>
                  <a:lnTo>
                    <a:pt x="46819" y="112423"/>
                  </a:lnTo>
                  <a:lnTo>
                    <a:pt x="37399" y="107367"/>
                  </a:lnTo>
                  <a:lnTo>
                    <a:pt x="32200" y="105937"/>
                  </a:lnTo>
                  <a:lnTo>
                    <a:pt x="29826" y="106261"/>
                  </a:lnTo>
                  <a:lnTo>
                    <a:pt x="12053" y="117103"/>
                  </a:lnTo>
                  <a:lnTo>
                    <a:pt x="1463" y="128588"/>
                  </a:lnTo>
                  <a:lnTo>
                    <a:pt x="162" y="131945"/>
                  </a:lnTo>
                  <a:lnTo>
                    <a:pt x="0" y="134889"/>
                  </a:lnTo>
                  <a:lnTo>
                    <a:pt x="1440" y="144683"/>
                  </a:lnTo>
                  <a:lnTo>
                    <a:pt x="2969" y="145497"/>
                  </a:lnTo>
                  <a:lnTo>
                    <a:pt x="8431" y="144521"/>
                  </a:lnTo>
                  <a:lnTo>
                    <a:pt x="19440" y="136633"/>
                  </a:lnTo>
                  <a:lnTo>
                    <a:pt x="36843" y="106556"/>
                  </a:lnTo>
                  <a:lnTo>
                    <a:pt x="51690" y="76152"/>
                  </a:lnTo>
                  <a:lnTo>
                    <a:pt x="59953" y="53258"/>
                  </a:lnTo>
                  <a:lnTo>
                    <a:pt x="68572" y="22652"/>
                  </a:lnTo>
                  <a:lnTo>
                    <a:pt x="76614" y="520"/>
                  </a:lnTo>
                  <a:lnTo>
                    <a:pt x="76369" y="0"/>
                  </a:lnTo>
                  <a:lnTo>
                    <a:pt x="75499" y="359"/>
                  </a:lnTo>
                  <a:lnTo>
                    <a:pt x="74214" y="1304"/>
                  </a:lnTo>
                  <a:lnTo>
                    <a:pt x="65663" y="22859"/>
                  </a:lnTo>
                  <a:lnTo>
                    <a:pt x="58168" y="44389"/>
                  </a:lnTo>
                  <a:lnTo>
                    <a:pt x="51543" y="68069"/>
                  </a:lnTo>
                  <a:lnTo>
                    <a:pt x="48599" y="92705"/>
                  </a:lnTo>
                  <a:lnTo>
                    <a:pt x="50313" y="123632"/>
                  </a:lnTo>
                  <a:lnTo>
                    <a:pt x="57225" y="138096"/>
                  </a:lnTo>
                  <a:lnTo>
                    <a:pt x="71135" y="152290"/>
                  </a:lnTo>
                  <a:lnTo>
                    <a:pt x="79884" y="157653"/>
                  </a:lnTo>
                  <a:lnTo>
                    <a:pt x="97044" y="1619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8" name="SMARTInkShape-2528"/>
            <p:cNvSpPr/>
            <p:nvPr>
              <p:custDataLst>
                <p:tags r:id="rId51"/>
              </p:custDataLst>
            </p:nvPr>
          </p:nvSpPr>
          <p:spPr>
            <a:xfrm>
              <a:off x="4654550" y="2274183"/>
              <a:ext cx="71522" cy="85388"/>
            </a:xfrm>
            <a:custGeom>
              <a:avLst/>
              <a:gdLst/>
              <a:ahLst/>
              <a:cxnLst/>
              <a:rect l="0" t="0" r="0" b="0"/>
              <a:pathLst>
                <a:path w="71522" h="8538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3371" y="23613"/>
                  </a:lnTo>
                  <a:lnTo>
                    <a:pt x="15901" y="49738"/>
                  </a:lnTo>
                  <a:lnTo>
                    <a:pt x="28544" y="68209"/>
                  </a:lnTo>
                  <a:lnTo>
                    <a:pt x="44676" y="81520"/>
                  </a:lnTo>
                  <a:lnTo>
                    <a:pt x="54193" y="85130"/>
                  </a:lnTo>
                  <a:lnTo>
                    <a:pt x="58001" y="85387"/>
                  </a:lnTo>
                  <a:lnTo>
                    <a:pt x="64113" y="83791"/>
                  </a:lnTo>
                  <a:lnTo>
                    <a:pt x="71521" y="78925"/>
                  </a:lnTo>
                  <a:lnTo>
                    <a:pt x="70964" y="76311"/>
                  </a:lnTo>
                  <a:lnTo>
                    <a:pt x="57150" y="62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3" name="SMARTInkShape-Group552"/>
          <p:cNvGrpSpPr/>
          <p:nvPr/>
        </p:nvGrpSpPr>
        <p:grpSpPr>
          <a:xfrm>
            <a:off x="5082979" y="2254250"/>
            <a:ext cx="124022" cy="184151"/>
            <a:chOff x="5082979" y="2254250"/>
            <a:chExt cx="124022" cy="184151"/>
          </a:xfrm>
        </p:grpSpPr>
        <p:sp>
          <p:nvSpPr>
            <p:cNvPr id="880" name="SMARTInkShape-2529"/>
            <p:cNvSpPr/>
            <p:nvPr>
              <p:custDataLst>
                <p:tags r:id="rId41"/>
              </p:custDataLst>
            </p:nvPr>
          </p:nvSpPr>
          <p:spPr>
            <a:xfrm>
              <a:off x="5105400" y="2349500"/>
              <a:ext cx="101601" cy="75588"/>
            </a:xfrm>
            <a:custGeom>
              <a:avLst/>
              <a:gdLst/>
              <a:ahLst/>
              <a:cxnLst/>
              <a:rect l="0" t="0" r="0" b="0"/>
              <a:pathLst>
                <a:path w="101601" h="75588">
                  <a:moveTo>
                    <a:pt x="0" y="0"/>
                  </a:moveTo>
                  <a:lnTo>
                    <a:pt x="0" y="0"/>
                  </a:lnTo>
                  <a:lnTo>
                    <a:pt x="0" y="27630"/>
                  </a:lnTo>
                  <a:lnTo>
                    <a:pt x="1411" y="42619"/>
                  </a:lnTo>
                  <a:lnTo>
                    <a:pt x="6742" y="56336"/>
                  </a:lnTo>
                  <a:lnTo>
                    <a:pt x="15697" y="65725"/>
                  </a:lnTo>
                  <a:lnTo>
                    <a:pt x="21048" y="69217"/>
                  </a:lnTo>
                  <a:lnTo>
                    <a:pt x="45434" y="74131"/>
                  </a:lnTo>
                  <a:lnTo>
                    <a:pt x="71631" y="75587"/>
                  </a:lnTo>
                  <a:lnTo>
                    <a:pt x="1016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1" name="SMARTInkShape-2530"/>
            <p:cNvSpPr/>
            <p:nvPr>
              <p:custDataLst>
                <p:tags r:id="rId42"/>
              </p:custDataLst>
            </p:nvPr>
          </p:nvSpPr>
          <p:spPr>
            <a:xfrm>
              <a:off x="5137150" y="22542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5026" y="12142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2" name="SMARTInkShape-2531"/>
            <p:cNvSpPr/>
            <p:nvPr>
              <p:custDataLst>
                <p:tags r:id="rId43"/>
              </p:custDataLst>
            </p:nvPr>
          </p:nvSpPr>
          <p:spPr>
            <a:xfrm>
              <a:off x="5082979" y="2349500"/>
              <a:ext cx="92272" cy="88901"/>
            </a:xfrm>
            <a:custGeom>
              <a:avLst/>
              <a:gdLst/>
              <a:ahLst/>
              <a:cxnLst/>
              <a:rect l="0" t="0" r="0" b="0"/>
              <a:pathLst>
                <a:path w="92272" h="88901">
                  <a:moveTo>
                    <a:pt x="3371" y="88900"/>
                  </a:moveTo>
                  <a:lnTo>
                    <a:pt x="3371" y="88900"/>
                  </a:lnTo>
                  <a:lnTo>
                    <a:pt x="0" y="88900"/>
                  </a:lnTo>
                  <a:lnTo>
                    <a:pt x="418" y="87489"/>
                  </a:lnTo>
                  <a:lnTo>
                    <a:pt x="9160" y="78055"/>
                  </a:lnTo>
                  <a:lnTo>
                    <a:pt x="36682" y="56262"/>
                  </a:lnTo>
                  <a:lnTo>
                    <a:pt x="60983" y="37837"/>
                  </a:lnTo>
                  <a:lnTo>
                    <a:pt x="75543" y="25283"/>
                  </a:lnTo>
                  <a:lnTo>
                    <a:pt x="922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6" name="SMARTInkShape-Group553"/>
          <p:cNvGrpSpPr/>
          <p:nvPr/>
        </p:nvGrpSpPr>
        <p:grpSpPr>
          <a:xfrm>
            <a:off x="5410200" y="2349500"/>
            <a:ext cx="82551" cy="41759"/>
            <a:chOff x="5410200" y="2349500"/>
            <a:chExt cx="82551" cy="41759"/>
          </a:xfrm>
        </p:grpSpPr>
        <p:sp>
          <p:nvSpPr>
            <p:cNvPr id="884" name="SMARTInkShape-2532"/>
            <p:cNvSpPr/>
            <p:nvPr>
              <p:custDataLst>
                <p:tags r:id="rId39"/>
              </p:custDataLst>
            </p:nvPr>
          </p:nvSpPr>
          <p:spPr>
            <a:xfrm>
              <a:off x="5410200" y="2387600"/>
              <a:ext cx="63501" cy="3659"/>
            </a:xfrm>
            <a:custGeom>
              <a:avLst/>
              <a:gdLst/>
              <a:ahLst/>
              <a:cxnLst/>
              <a:rect l="0" t="0" r="0" b="0"/>
              <a:pathLst>
                <a:path w="63501" h="3659">
                  <a:moveTo>
                    <a:pt x="0" y="0"/>
                  </a:moveTo>
                  <a:lnTo>
                    <a:pt x="0" y="0"/>
                  </a:lnTo>
                  <a:lnTo>
                    <a:pt x="27611" y="1881"/>
                  </a:lnTo>
                  <a:lnTo>
                    <a:pt x="39083" y="365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5" name="SMARTInkShape-2533"/>
            <p:cNvSpPr/>
            <p:nvPr>
              <p:custDataLst>
                <p:tags r:id="rId40"/>
              </p:custDataLst>
            </p:nvPr>
          </p:nvSpPr>
          <p:spPr>
            <a:xfrm>
              <a:off x="5410200" y="23495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32603" y="5467"/>
                  </a:lnTo>
                  <a:lnTo>
                    <a:pt x="60977" y="6176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9" name="SMARTInkShape-Group554"/>
          <p:cNvGrpSpPr/>
          <p:nvPr/>
        </p:nvGrpSpPr>
        <p:grpSpPr>
          <a:xfrm>
            <a:off x="5611696" y="2325244"/>
            <a:ext cx="236655" cy="278335"/>
            <a:chOff x="5611696" y="2325244"/>
            <a:chExt cx="236655" cy="278335"/>
          </a:xfrm>
        </p:grpSpPr>
        <p:sp>
          <p:nvSpPr>
            <p:cNvPr id="887" name="SMARTInkShape-2534"/>
            <p:cNvSpPr/>
            <p:nvPr>
              <p:custDataLst>
                <p:tags r:id="rId37"/>
              </p:custDataLst>
            </p:nvPr>
          </p:nvSpPr>
          <p:spPr>
            <a:xfrm>
              <a:off x="5803900" y="2386957"/>
              <a:ext cx="44451" cy="83194"/>
            </a:xfrm>
            <a:custGeom>
              <a:avLst/>
              <a:gdLst/>
              <a:ahLst/>
              <a:cxnLst/>
              <a:rect l="0" t="0" r="0" b="0"/>
              <a:pathLst>
                <a:path w="44451" h="83194">
                  <a:moveTo>
                    <a:pt x="0" y="51443"/>
                  </a:moveTo>
                  <a:lnTo>
                    <a:pt x="0" y="51443"/>
                  </a:lnTo>
                  <a:lnTo>
                    <a:pt x="21371" y="25003"/>
                  </a:lnTo>
                  <a:lnTo>
                    <a:pt x="35110" y="737"/>
                  </a:lnTo>
                  <a:lnTo>
                    <a:pt x="36107" y="0"/>
                  </a:lnTo>
                  <a:lnTo>
                    <a:pt x="36771" y="215"/>
                  </a:lnTo>
                  <a:lnTo>
                    <a:pt x="37705" y="7258"/>
                  </a:lnTo>
                  <a:lnTo>
                    <a:pt x="38048" y="36409"/>
                  </a:lnTo>
                  <a:lnTo>
                    <a:pt x="38782" y="46172"/>
                  </a:lnTo>
                  <a:lnTo>
                    <a:pt x="44335" y="77591"/>
                  </a:lnTo>
                  <a:lnTo>
                    <a:pt x="44450" y="831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8" name="SMARTInkShape-2535"/>
            <p:cNvSpPr/>
            <p:nvPr>
              <p:custDataLst>
                <p:tags r:id="rId38"/>
              </p:custDataLst>
            </p:nvPr>
          </p:nvSpPr>
          <p:spPr>
            <a:xfrm>
              <a:off x="5611696" y="2325244"/>
              <a:ext cx="120871" cy="278335"/>
            </a:xfrm>
            <a:custGeom>
              <a:avLst/>
              <a:gdLst/>
              <a:ahLst/>
              <a:cxnLst/>
              <a:rect l="0" t="0" r="0" b="0"/>
              <a:pathLst>
                <a:path w="120871" h="278335">
                  <a:moveTo>
                    <a:pt x="65204" y="11556"/>
                  </a:moveTo>
                  <a:lnTo>
                    <a:pt x="65204" y="11556"/>
                  </a:lnTo>
                  <a:lnTo>
                    <a:pt x="61833" y="8185"/>
                  </a:lnTo>
                  <a:lnTo>
                    <a:pt x="60178" y="4648"/>
                  </a:lnTo>
                  <a:lnTo>
                    <a:pt x="59115" y="0"/>
                  </a:lnTo>
                  <a:lnTo>
                    <a:pt x="63268" y="14996"/>
                  </a:lnTo>
                  <a:lnTo>
                    <a:pt x="64821" y="44404"/>
                  </a:lnTo>
                  <a:lnTo>
                    <a:pt x="65128" y="67276"/>
                  </a:lnTo>
                  <a:lnTo>
                    <a:pt x="66565" y="70575"/>
                  </a:lnTo>
                  <a:lnTo>
                    <a:pt x="71924" y="76122"/>
                  </a:lnTo>
                  <a:lnTo>
                    <a:pt x="75328" y="77178"/>
                  </a:lnTo>
                  <a:lnTo>
                    <a:pt x="82874" y="76469"/>
                  </a:lnTo>
                  <a:lnTo>
                    <a:pt x="86155" y="73881"/>
                  </a:lnTo>
                  <a:lnTo>
                    <a:pt x="94147" y="60126"/>
                  </a:lnTo>
                  <a:lnTo>
                    <a:pt x="100277" y="42645"/>
                  </a:lnTo>
                  <a:lnTo>
                    <a:pt x="103186" y="18995"/>
                  </a:lnTo>
                  <a:lnTo>
                    <a:pt x="106640" y="28342"/>
                  </a:lnTo>
                  <a:lnTo>
                    <a:pt x="108761" y="51258"/>
                  </a:lnTo>
                  <a:lnTo>
                    <a:pt x="111139" y="72240"/>
                  </a:lnTo>
                  <a:lnTo>
                    <a:pt x="114547" y="97088"/>
                  </a:lnTo>
                  <a:lnTo>
                    <a:pt x="118414" y="126946"/>
                  </a:lnTo>
                  <a:lnTo>
                    <a:pt x="120603" y="157149"/>
                  </a:lnTo>
                  <a:lnTo>
                    <a:pt x="120870" y="185625"/>
                  </a:lnTo>
                  <a:lnTo>
                    <a:pt x="118637" y="210040"/>
                  </a:lnTo>
                  <a:lnTo>
                    <a:pt x="110042" y="240248"/>
                  </a:lnTo>
                  <a:lnTo>
                    <a:pt x="98559" y="263702"/>
                  </a:lnTo>
                  <a:lnTo>
                    <a:pt x="88495" y="273669"/>
                  </a:lnTo>
                  <a:lnTo>
                    <a:pt x="82848" y="277315"/>
                  </a:lnTo>
                  <a:lnTo>
                    <a:pt x="77672" y="278334"/>
                  </a:lnTo>
                  <a:lnTo>
                    <a:pt x="72811" y="277602"/>
                  </a:lnTo>
                  <a:lnTo>
                    <a:pt x="62235" y="271616"/>
                  </a:lnTo>
                  <a:lnTo>
                    <a:pt x="41119" y="251672"/>
                  </a:lnTo>
                  <a:lnTo>
                    <a:pt x="21849" y="225145"/>
                  </a:lnTo>
                  <a:lnTo>
                    <a:pt x="1265" y="196630"/>
                  </a:lnTo>
                  <a:lnTo>
                    <a:pt x="0" y="192794"/>
                  </a:lnTo>
                  <a:lnTo>
                    <a:pt x="1704" y="1766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5" name="SMARTInkShape-Group555"/>
          <p:cNvGrpSpPr/>
          <p:nvPr/>
        </p:nvGrpSpPr>
        <p:grpSpPr>
          <a:xfrm>
            <a:off x="3561119" y="3405437"/>
            <a:ext cx="344132" cy="613456"/>
            <a:chOff x="3561119" y="3405437"/>
            <a:chExt cx="344132" cy="613456"/>
          </a:xfrm>
        </p:grpSpPr>
        <p:sp>
          <p:nvSpPr>
            <p:cNvPr id="890" name="SMARTInkShape-2536"/>
            <p:cNvSpPr/>
            <p:nvPr>
              <p:custDataLst>
                <p:tags r:id="rId32"/>
              </p:custDataLst>
            </p:nvPr>
          </p:nvSpPr>
          <p:spPr>
            <a:xfrm>
              <a:off x="3755452" y="3799948"/>
              <a:ext cx="86299" cy="205948"/>
            </a:xfrm>
            <a:custGeom>
              <a:avLst/>
              <a:gdLst/>
              <a:ahLst/>
              <a:cxnLst/>
              <a:rect l="0" t="0" r="0" b="0"/>
              <a:pathLst>
                <a:path w="86299" h="205948">
                  <a:moveTo>
                    <a:pt x="29148" y="16402"/>
                  </a:moveTo>
                  <a:lnTo>
                    <a:pt x="29148" y="16402"/>
                  </a:lnTo>
                  <a:lnTo>
                    <a:pt x="40083" y="0"/>
                  </a:lnTo>
                  <a:lnTo>
                    <a:pt x="34583" y="8249"/>
                  </a:lnTo>
                  <a:lnTo>
                    <a:pt x="27388" y="34213"/>
                  </a:lnTo>
                  <a:lnTo>
                    <a:pt x="19194" y="60537"/>
                  </a:lnTo>
                  <a:lnTo>
                    <a:pt x="9907" y="90345"/>
                  </a:lnTo>
                  <a:lnTo>
                    <a:pt x="3428" y="120056"/>
                  </a:lnTo>
                  <a:lnTo>
                    <a:pt x="78" y="147843"/>
                  </a:lnTo>
                  <a:lnTo>
                    <a:pt x="0" y="172187"/>
                  </a:lnTo>
                  <a:lnTo>
                    <a:pt x="4669" y="190062"/>
                  </a:lnTo>
                  <a:lnTo>
                    <a:pt x="10712" y="196381"/>
                  </a:lnTo>
                  <a:lnTo>
                    <a:pt x="28715" y="205283"/>
                  </a:lnTo>
                  <a:lnTo>
                    <a:pt x="45183" y="205947"/>
                  </a:lnTo>
                  <a:lnTo>
                    <a:pt x="59558" y="200833"/>
                  </a:lnTo>
                  <a:lnTo>
                    <a:pt x="86298" y="1815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1" name="SMARTInkShape-2537"/>
            <p:cNvSpPr/>
            <p:nvPr>
              <p:custDataLst>
                <p:tags r:id="rId33"/>
              </p:custDataLst>
            </p:nvPr>
          </p:nvSpPr>
          <p:spPr>
            <a:xfrm>
              <a:off x="3739654" y="3898900"/>
              <a:ext cx="121147" cy="19051"/>
            </a:xfrm>
            <a:custGeom>
              <a:avLst/>
              <a:gdLst/>
              <a:ahLst/>
              <a:cxnLst/>
              <a:rect l="0" t="0" r="0" b="0"/>
              <a:pathLst>
                <a:path w="121147" h="19051">
                  <a:moveTo>
                    <a:pt x="13196" y="19050"/>
                  </a:moveTo>
                  <a:lnTo>
                    <a:pt x="13196" y="19050"/>
                  </a:lnTo>
                  <a:lnTo>
                    <a:pt x="0" y="19050"/>
                  </a:lnTo>
                  <a:lnTo>
                    <a:pt x="165" y="19050"/>
                  </a:lnTo>
                  <a:lnTo>
                    <a:pt x="11276" y="14686"/>
                  </a:lnTo>
                  <a:lnTo>
                    <a:pt x="36884" y="13092"/>
                  </a:lnTo>
                  <a:lnTo>
                    <a:pt x="63489" y="10935"/>
                  </a:lnTo>
                  <a:lnTo>
                    <a:pt x="91127" y="5827"/>
                  </a:lnTo>
                  <a:lnTo>
                    <a:pt x="12114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2" name="SMARTInkShape-2538"/>
            <p:cNvSpPr/>
            <p:nvPr>
              <p:custDataLst>
                <p:tags r:id="rId34"/>
              </p:custDataLst>
            </p:nvPr>
          </p:nvSpPr>
          <p:spPr>
            <a:xfrm>
              <a:off x="3561119" y="3816983"/>
              <a:ext cx="166332" cy="201910"/>
            </a:xfrm>
            <a:custGeom>
              <a:avLst/>
              <a:gdLst/>
              <a:ahLst/>
              <a:cxnLst/>
              <a:rect l="0" t="0" r="0" b="0"/>
              <a:pathLst>
                <a:path w="166332" h="201910">
                  <a:moveTo>
                    <a:pt x="83781" y="94617"/>
                  </a:moveTo>
                  <a:lnTo>
                    <a:pt x="83781" y="94617"/>
                  </a:lnTo>
                  <a:lnTo>
                    <a:pt x="74943" y="71473"/>
                  </a:lnTo>
                  <a:lnTo>
                    <a:pt x="69035" y="64810"/>
                  </a:lnTo>
                  <a:lnTo>
                    <a:pt x="65483" y="62046"/>
                  </a:lnTo>
                  <a:lnTo>
                    <a:pt x="61705" y="60909"/>
                  </a:lnTo>
                  <a:lnTo>
                    <a:pt x="53743" y="61526"/>
                  </a:lnTo>
                  <a:lnTo>
                    <a:pt x="37957" y="72583"/>
                  </a:lnTo>
                  <a:lnTo>
                    <a:pt x="23245" y="92635"/>
                  </a:lnTo>
                  <a:lnTo>
                    <a:pt x="9949" y="123192"/>
                  </a:lnTo>
                  <a:lnTo>
                    <a:pt x="3224" y="144947"/>
                  </a:lnTo>
                  <a:lnTo>
                    <a:pt x="0" y="165669"/>
                  </a:lnTo>
                  <a:lnTo>
                    <a:pt x="3271" y="184286"/>
                  </a:lnTo>
                  <a:lnTo>
                    <a:pt x="9428" y="196324"/>
                  </a:lnTo>
                  <a:lnTo>
                    <a:pt x="13046" y="200521"/>
                  </a:lnTo>
                  <a:lnTo>
                    <a:pt x="18985" y="201909"/>
                  </a:lnTo>
                  <a:lnTo>
                    <a:pt x="34993" y="199687"/>
                  </a:lnTo>
                  <a:lnTo>
                    <a:pt x="51984" y="188352"/>
                  </a:lnTo>
                  <a:lnTo>
                    <a:pt x="75535" y="160255"/>
                  </a:lnTo>
                  <a:lnTo>
                    <a:pt x="88583" y="135784"/>
                  </a:lnTo>
                  <a:lnTo>
                    <a:pt x="99085" y="106093"/>
                  </a:lnTo>
                  <a:lnTo>
                    <a:pt x="103862" y="90273"/>
                  </a:lnTo>
                  <a:lnTo>
                    <a:pt x="108457" y="74082"/>
                  </a:lnTo>
                  <a:lnTo>
                    <a:pt x="116620" y="43157"/>
                  </a:lnTo>
                  <a:lnTo>
                    <a:pt x="122600" y="17653"/>
                  </a:lnTo>
                  <a:lnTo>
                    <a:pt x="126562" y="317"/>
                  </a:lnTo>
                  <a:lnTo>
                    <a:pt x="126413" y="0"/>
                  </a:lnTo>
                  <a:lnTo>
                    <a:pt x="112504" y="26915"/>
                  </a:lnTo>
                  <a:lnTo>
                    <a:pt x="103367" y="49475"/>
                  </a:lnTo>
                  <a:lnTo>
                    <a:pt x="94603" y="75965"/>
                  </a:lnTo>
                  <a:lnTo>
                    <a:pt x="86003" y="104201"/>
                  </a:lnTo>
                  <a:lnTo>
                    <a:pt x="83123" y="131332"/>
                  </a:lnTo>
                  <a:lnTo>
                    <a:pt x="85605" y="156090"/>
                  </a:lnTo>
                  <a:lnTo>
                    <a:pt x="98198" y="183779"/>
                  </a:lnTo>
                  <a:lnTo>
                    <a:pt x="106887" y="193746"/>
                  </a:lnTo>
                  <a:lnTo>
                    <a:pt x="112590" y="194570"/>
                  </a:lnTo>
                  <a:lnTo>
                    <a:pt x="126454" y="189841"/>
                  </a:lnTo>
                  <a:lnTo>
                    <a:pt x="155527" y="162946"/>
                  </a:lnTo>
                  <a:lnTo>
                    <a:pt x="166331" y="151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3" name="SMARTInkShape-2539"/>
            <p:cNvSpPr/>
            <p:nvPr>
              <p:custDataLst>
                <p:tags r:id="rId35"/>
              </p:custDataLst>
            </p:nvPr>
          </p:nvSpPr>
          <p:spPr>
            <a:xfrm>
              <a:off x="3647001" y="3405437"/>
              <a:ext cx="182050" cy="280576"/>
            </a:xfrm>
            <a:custGeom>
              <a:avLst/>
              <a:gdLst/>
              <a:ahLst/>
              <a:cxnLst/>
              <a:rect l="0" t="0" r="0" b="0"/>
              <a:pathLst>
                <a:path w="182050" h="280576">
                  <a:moveTo>
                    <a:pt x="93149" y="226763"/>
                  </a:moveTo>
                  <a:lnTo>
                    <a:pt x="93149" y="226763"/>
                  </a:lnTo>
                  <a:lnTo>
                    <a:pt x="107455" y="203619"/>
                  </a:lnTo>
                  <a:lnTo>
                    <a:pt x="110793" y="187450"/>
                  </a:lnTo>
                  <a:lnTo>
                    <a:pt x="108411" y="172624"/>
                  </a:lnTo>
                  <a:lnTo>
                    <a:pt x="99866" y="159295"/>
                  </a:lnTo>
                  <a:lnTo>
                    <a:pt x="90490" y="154444"/>
                  </a:lnTo>
                  <a:lnTo>
                    <a:pt x="85026" y="153150"/>
                  </a:lnTo>
                  <a:lnTo>
                    <a:pt x="71430" y="155475"/>
                  </a:lnTo>
                  <a:lnTo>
                    <a:pt x="47908" y="166600"/>
                  </a:lnTo>
                  <a:lnTo>
                    <a:pt x="32120" y="178857"/>
                  </a:lnTo>
                  <a:lnTo>
                    <a:pt x="12742" y="205591"/>
                  </a:lnTo>
                  <a:lnTo>
                    <a:pt x="2610" y="235150"/>
                  </a:lnTo>
                  <a:lnTo>
                    <a:pt x="0" y="260684"/>
                  </a:lnTo>
                  <a:lnTo>
                    <a:pt x="1891" y="272649"/>
                  </a:lnTo>
                  <a:lnTo>
                    <a:pt x="4793" y="276403"/>
                  </a:lnTo>
                  <a:lnTo>
                    <a:pt x="13663" y="280575"/>
                  </a:lnTo>
                  <a:lnTo>
                    <a:pt x="24661" y="278667"/>
                  </a:lnTo>
                  <a:lnTo>
                    <a:pt x="30557" y="276182"/>
                  </a:lnTo>
                  <a:lnTo>
                    <a:pt x="52339" y="252459"/>
                  </a:lnTo>
                  <a:lnTo>
                    <a:pt x="66545" y="228541"/>
                  </a:lnTo>
                  <a:lnTo>
                    <a:pt x="80619" y="199331"/>
                  </a:lnTo>
                  <a:lnTo>
                    <a:pt x="88324" y="181664"/>
                  </a:lnTo>
                  <a:lnTo>
                    <a:pt x="96282" y="162830"/>
                  </a:lnTo>
                  <a:lnTo>
                    <a:pt x="103704" y="141808"/>
                  </a:lnTo>
                  <a:lnTo>
                    <a:pt x="110769" y="119326"/>
                  </a:lnTo>
                  <a:lnTo>
                    <a:pt x="117596" y="95872"/>
                  </a:lnTo>
                  <a:lnTo>
                    <a:pt x="123558" y="75296"/>
                  </a:lnTo>
                  <a:lnTo>
                    <a:pt x="128944" y="56641"/>
                  </a:lnTo>
                  <a:lnTo>
                    <a:pt x="137986" y="26270"/>
                  </a:lnTo>
                  <a:lnTo>
                    <a:pt x="145631" y="3355"/>
                  </a:lnTo>
                  <a:lnTo>
                    <a:pt x="145776" y="919"/>
                  </a:lnTo>
                  <a:lnTo>
                    <a:pt x="145167" y="0"/>
                  </a:lnTo>
                  <a:lnTo>
                    <a:pt x="133345" y="26696"/>
                  </a:lnTo>
                  <a:lnTo>
                    <a:pt x="123008" y="56000"/>
                  </a:lnTo>
                  <a:lnTo>
                    <a:pt x="117994" y="72704"/>
                  </a:lnTo>
                  <a:lnTo>
                    <a:pt x="113240" y="90190"/>
                  </a:lnTo>
                  <a:lnTo>
                    <a:pt x="108660" y="108198"/>
                  </a:lnTo>
                  <a:lnTo>
                    <a:pt x="105606" y="125142"/>
                  </a:lnTo>
                  <a:lnTo>
                    <a:pt x="103570" y="141376"/>
                  </a:lnTo>
                  <a:lnTo>
                    <a:pt x="102720" y="171175"/>
                  </a:lnTo>
                  <a:lnTo>
                    <a:pt x="107045" y="196177"/>
                  </a:lnTo>
                  <a:lnTo>
                    <a:pt x="120785" y="223345"/>
                  </a:lnTo>
                  <a:lnTo>
                    <a:pt x="127095" y="228718"/>
                  </a:lnTo>
                  <a:lnTo>
                    <a:pt x="141632" y="234687"/>
                  </a:lnTo>
                  <a:lnTo>
                    <a:pt x="171139" y="234156"/>
                  </a:lnTo>
                  <a:lnTo>
                    <a:pt x="182049" y="2331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4" name="SMARTInkShape-2540"/>
            <p:cNvSpPr/>
            <p:nvPr>
              <p:custDataLst>
                <p:tags r:id="rId36"/>
              </p:custDataLst>
            </p:nvPr>
          </p:nvSpPr>
          <p:spPr>
            <a:xfrm>
              <a:off x="3611330" y="3721139"/>
              <a:ext cx="293921" cy="25362"/>
            </a:xfrm>
            <a:custGeom>
              <a:avLst/>
              <a:gdLst/>
              <a:ahLst/>
              <a:cxnLst/>
              <a:rect l="0" t="0" r="0" b="0"/>
              <a:pathLst>
                <a:path w="293921" h="25362">
                  <a:moveTo>
                    <a:pt x="8170" y="25361"/>
                  </a:moveTo>
                  <a:lnTo>
                    <a:pt x="8170" y="25361"/>
                  </a:lnTo>
                  <a:lnTo>
                    <a:pt x="0" y="25361"/>
                  </a:lnTo>
                  <a:lnTo>
                    <a:pt x="3833" y="24655"/>
                  </a:lnTo>
                  <a:lnTo>
                    <a:pt x="26092" y="19586"/>
                  </a:lnTo>
                  <a:lnTo>
                    <a:pt x="57293" y="13152"/>
                  </a:lnTo>
                  <a:lnTo>
                    <a:pt x="74785" y="10166"/>
                  </a:lnTo>
                  <a:lnTo>
                    <a:pt x="92797" y="7470"/>
                  </a:lnTo>
                  <a:lnTo>
                    <a:pt x="111154" y="4967"/>
                  </a:lnTo>
                  <a:lnTo>
                    <a:pt x="130449" y="3298"/>
                  </a:lnTo>
                  <a:lnTo>
                    <a:pt x="150367" y="2186"/>
                  </a:lnTo>
                  <a:lnTo>
                    <a:pt x="170701" y="1444"/>
                  </a:lnTo>
                  <a:lnTo>
                    <a:pt x="189902" y="950"/>
                  </a:lnTo>
                  <a:lnTo>
                    <a:pt x="208347" y="620"/>
                  </a:lnTo>
                  <a:lnTo>
                    <a:pt x="226288" y="400"/>
                  </a:lnTo>
                  <a:lnTo>
                    <a:pt x="253749" y="156"/>
                  </a:lnTo>
                  <a:lnTo>
                    <a:pt x="284260" y="0"/>
                  </a:lnTo>
                  <a:lnTo>
                    <a:pt x="287480" y="692"/>
                  </a:lnTo>
                  <a:lnTo>
                    <a:pt x="289626" y="1860"/>
                  </a:lnTo>
                  <a:lnTo>
                    <a:pt x="293920" y="63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96" name="SMARTInkShape-2541"/>
          <p:cNvSpPr/>
          <p:nvPr>
            <p:custDataLst>
              <p:tags r:id="rId6"/>
            </p:custDataLst>
          </p:nvPr>
        </p:nvSpPr>
        <p:spPr>
          <a:xfrm>
            <a:off x="4069909" y="3225800"/>
            <a:ext cx="121092" cy="953753"/>
          </a:xfrm>
          <a:custGeom>
            <a:avLst/>
            <a:gdLst/>
            <a:ahLst/>
            <a:cxnLst/>
            <a:rect l="0" t="0" r="0" b="0"/>
            <a:pathLst>
              <a:path w="121092" h="953753">
                <a:moveTo>
                  <a:pt x="121091" y="0"/>
                </a:moveTo>
                <a:lnTo>
                  <a:pt x="121091" y="0"/>
                </a:lnTo>
                <a:lnTo>
                  <a:pt x="105177" y="12256"/>
                </a:lnTo>
                <a:lnTo>
                  <a:pt x="84234" y="38988"/>
                </a:lnTo>
                <a:lnTo>
                  <a:pt x="70844" y="66481"/>
                </a:lnTo>
                <a:lnTo>
                  <a:pt x="64309" y="84537"/>
                </a:lnTo>
                <a:lnTo>
                  <a:pt x="57837" y="105042"/>
                </a:lnTo>
                <a:lnTo>
                  <a:pt x="51405" y="127178"/>
                </a:lnTo>
                <a:lnTo>
                  <a:pt x="45000" y="152519"/>
                </a:lnTo>
                <a:lnTo>
                  <a:pt x="38614" y="179996"/>
                </a:lnTo>
                <a:lnTo>
                  <a:pt x="32239" y="208897"/>
                </a:lnTo>
                <a:lnTo>
                  <a:pt x="25873" y="239454"/>
                </a:lnTo>
                <a:lnTo>
                  <a:pt x="19513" y="271113"/>
                </a:lnTo>
                <a:lnTo>
                  <a:pt x="13155" y="303509"/>
                </a:lnTo>
                <a:lnTo>
                  <a:pt x="8212" y="337100"/>
                </a:lnTo>
                <a:lnTo>
                  <a:pt x="4211" y="371489"/>
                </a:lnTo>
                <a:lnTo>
                  <a:pt x="837" y="406409"/>
                </a:lnTo>
                <a:lnTo>
                  <a:pt x="0" y="440979"/>
                </a:lnTo>
                <a:lnTo>
                  <a:pt x="853" y="475313"/>
                </a:lnTo>
                <a:lnTo>
                  <a:pt x="2832" y="509492"/>
                </a:lnTo>
                <a:lnTo>
                  <a:pt x="6974" y="542861"/>
                </a:lnTo>
                <a:lnTo>
                  <a:pt x="12557" y="575691"/>
                </a:lnTo>
                <a:lnTo>
                  <a:pt x="19102" y="608161"/>
                </a:lnTo>
                <a:lnTo>
                  <a:pt x="26993" y="640390"/>
                </a:lnTo>
                <a:lnTo>
                  <a:pt x="35781" y="672460"/>
                </a:lnTo>
                <a:lnTo>
                  <a:pt x="45168" y="704424"/>
                </a:lnTo>
                <a:lnTo>
                  <a:pt x="53542" y="734904"/>
                </a:lnTo>
                <a:lnTo>
                  <a:pt x="61242" y="764398"/>
                </a:lnTo>
                <a:lnTo>
                  <a:pt x="68491" y="793231"/>
                </a:lnTo>
                <a:lnTo>
                  <a:pt x="74736" y="818804"/>
                </a:lnTo>
                <a:lnTo>
                  <a:pt x="80310" y="842203"/>
                </a:lnTo>
                <a:lnTo>
                  <a:pt x="85437" y="864152"/>
                </a:lnTo>
                <a:lnTo>
                  <a:pt x="90266" y="882312"/>
                </a:lnTo>
                <a:lnTo>
                  <a:pt x="99395" y="911898"/>
                </a:lnTo>
                <a:lnTo>
                  <a:pt x="112467" y="941646"/>
                </a:lnTo>
                <a:lnTo>
                  <a:pt x="118536" y="953752"/>
                </a:lnTo>
                <a:lnTo>
                  <a:pt x="117976" y="953335"/>
                </a:lnTo>
                <a:lnTo>
                  <a:pt x="108391" y="9398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02" name="SMARTInkShape-Group557"/>
          <p:cNvGrpSpPr/>
          <p:nvPr/>
        </p:nvGrpSpPr>
        <p:grpSpPr>
          <a:xfrm>
            <a:off x="4368800" y="3206750"/>
            <a:ext cx="486353" cy="1002815"/>
            <a:chOff x="4368800" y="3206750"/>
            <a:chExt cx="486353" cy="1002815"/>
          </a:xfrm>
        </p:grpSpPr>
        <p:sp>
          <p:nvSpPr>
            <p:cNvPr id="897" name="SMARTInkShape-2542"/>
            <p:cNvSpPr/>
            <p:nvPr>
              <p:custDataLst>
                <p:tags r:id="rId27"/>
              </p:custDataLst>
            </p:nvPr>
          </p:nvSpPr>
          <p:spPr>
            <a:xfrm>
              <a:off x="4532356" y="3375718"/>
              <a:ext cx="53606" cy="66291"/>
            </a:xfrm>
            <a:custGeom>
              <a:avLst/>
              <a:gdLst/>
              <a:ahLst/>
              <a:cxnLst/>
              <a:rect l="0" t="0" r="0" b="0"/>
              <a:pathLst>
                <a:path w="53606" h="66291">
                  <a:moveTo>
                    <a:pt x="33294" y="15182"/>
                  </a:moveTo>
                  <a:lnTo>
                    <a:pt x="33294" y="15182"/>
                  </a:lnTo>
                  <a:lnTo>
                    <a:pt x="33294" y="876"/>
                  </a:lnTo>
                  <a:lnTo>
                    <a:pt x="31883" y="0"/>
                  </a:lnTo>
                  <a:lnTo>
                    <a:pt x="26552" y="909"/>
                  </a:lnTo>
                  <a:lnTo>
                    <a:pt x="12246" y="12129"/>
                  </a:lnTo>
                  <a:lnTo>
                    <a:pt x="4419" y="24878"/>
                  </a:lnTo>
                  <a:lnTo>
                    <a:pt x="0" y="38542"/>
                  </a:lnTo>
                  <a:lnTo>
                    <a:pt x="387" y="49318"/>
                  </a:lnTo>
                  <a:lnTo>
                    <a:pt x="4793" y="58811"/>
                  </a:lnTo>
                  <a:lnTo>
                    <a:pt x="7943" y="63318"/>
                  </a:lnTo>
                  <a:lnTo>
                    <a:pt x="12160" y="65617"/>
                  </a:lnTo>
                  <a:lnTo>
                    <a:pt x="22490" y="66290"/>
                  </a:lnTo>
                  <a:lnTo>
                    <a:pt x="40206" y="59331"/>
                  </a:lnTo>
                  <a:lnTo>
                    <a:pt x="48831" y="52207"/>
                  </a:lnTo>
                  <a:lnTo>
                    <a:pt x="52118" y="48332"/>
                  </a:lnTo>
                  <a:lnTo>
                    <a:pt x="53605" y="43632"/>
                  </a:lnTo>
                  <a:lnTo>
                    <a:pt x="53375" y="32765"/>
                  </a:lnTo>
                  <a:lnTo>
                    <a:pt x="49040" y="22761"/>
                  </a:lnTo>
                  <a:lnTo>
                    <a:pt x="38129" y="8212"/>
                  </a:lnTo>
                  <a:lnTo>
                    <a:pt x="35106" y="7008"/>
                  </a:lnTo>
                  <a:lnTo>
                    <a:pt x="20594" y="88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8" name="SMARTInkShape-2543"/>
            <p:cNvSpPr/>
            <p:nvPr>
              <p:custDataLst>
                <p:tags r:id="rId28"/>
              </p:custDataLst>
            </p:nvPr>
          </p:nvSpPr>
          <p:spPr>
            <a:xfrm>
              <a:off x="4387850" y="3309233"/>
              <a:ext cx="79388" cy="294643"/>
            </a:xfrm>
            <a:custGeom>
              <a:avLst/>
              <a:gdLst/>
              <a:ahLst/>
              <a:cxnLst/>
              <a:rect l="0" t="0" r="0" b="0"/>
              <a:pathLst>
                <a:path w="79388" h="294643">
                  <a:moveTo>
                    <a:pt x="19050" y="5467"/>
                  </a:moveTo>
                  <a:lnTo>
                    <a:pt x="19050" y="5467"/>
                  </a:lnTo>
                  <a:lnTo>
                    <a:pt x="19050" y="2096"/>
                  </a:lnTo>
                  <a:lnTo>
                    <a:pt x="18345" y="1103"/>
                  </a:lnTo>
                  <a:lnTo>
                    <a:pt x="17168" y="441"/>
                  </a:lnTo>
                  <a:lnTo>
                    <a:pt x="15679" y="0"/>
                  </a:lnTo>
                  <a:lnTo>
                    <a:pt x="13981" y="1822"/>
                  </a:lnTo>
                  <a:lnTo>
                    <a:pt x="8219" y="15911"/>
                  </a:lnTo>
                  <a:lnTo>
                    <a:pt x="3454" y="41801"/>
                  </a:lnTo>
                  <a:lnTo>
                    <a:pt x="6590" y="70403"/>
                  </a:lnTo>
                  <a:lnTo>
                    <a:pt x="12571" y="85833"/>
                  </a:lnTo>
                  <a:lnTo>
                    <a:pt x="19933" y="95983"/>
                  </a:lnTo>
                  <a:lnTo>
                    <a:pt x="23872" y="99678"/>
                  </a:lnTo>
                  <a:lnTo>
                    <a:pt x="28615" y="100730"/>
                  </a:lnTo>
                  <a:lnTo>
                    <a:pt x="39529" y="98135"/>
                  </a:lnTo>
                  <a:lnTo>
                    <a:pt x="49554" y="90397"/>
                  </a:lnTo>
                  <a:lnTo>
                    <a:pt x="67487" y="64812"/>
                  </a:lnTo>
                  <a:lnTo>
                    <a:pt x="73618" y="37475"/>
                  </a:lnTo>
                  <a:lnTo>
                    <a:pt x="75974" y="8927"/>
                  </a:lnTo>
                  <a:lnTo>
                    <a:pt x="74288" y="35434"/>
                  </a:lnTo>
                  <a:lnTo>
                    <a:pt x="72528" y="55474"/>
                  </a:lnTo>
                  <a:lnTo>
                    <a:pt x="74098" y="80845"/>
                  </a:lnTo>
                  <a:lnTo>
                    <a:pt x="74798" y="96641"/>
                  </a:lnTo>
                  <a:lnTo>
                    <a:pt x="75266" y="114227"/>
                  </a:lnTo>
                  <a:lnTo>
                    <a:pt x="75577" y="133007"/>
                  </a:lnTo>
                  <a:lnTo>
                    <a:pt x="76490" y="151171"/>
                  </a:lnTo>
                  <a:lnTo>
                    <a:pt x="77805" y="168926"/>
                  </a:lnTo>
                  <a:lnTo>
                    <a:pt x="79387" y="186406"/>
                  </a:lnTo>
                  <a:lnTo>
                    <a:pt x="79263" y="217118"/>
                  </a:lnTo>
                  <a:lnTo>
                    <a:pt x="76150" y="244173"/>
                  </a:lnTo>
                  <a:lnTo>
                    <a:pt x="70063" y="267956"/>
                  </a:lnTo>
                  <a:lnTo>
                    <a:pt x="60772" y="282761"/>
                  </a:lnTo>
                  <a:lnTo>
                    <a:pt x="50293" y="290986"/>
                  </a:lnTo>
                  <a:lnTo>
                    <a:pt x="40932" y="294642"/>
                  </a:lnTo>
                  <a:lnTo>
                    <a:pt x="35755" y="293501"/>
                  </a:lnTo>
                  <a:lnTo>
                    <a:pt x="24358" y="286587"/>
                  </a:lnTo>
                  <a:lnTo>
                    <a:pt x="9412" y="270795"/>
                  </a:lnTo>
                  <a:lnTo>
                    <a:pt x="4183" y="256976"/>
                  </a:lnTo>
                  <a:lnTo>
                    <a:pt x="0" y="234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9" name="SMARTInkShape-2544"/>
            <p:cNvSpPr/>
            <p:nvPr>
              <p:custDataLst>
                <p:tags r:id="rId29"/>
              </p:custDataLst>
            </p:nvPr>
          </p:nvSpPr>
          <p:spPr>
            <a:xfrm>
              <a:off x="4673600" y="3206750"/>
              <a:ext cx="181553" cy="990601"/>
            </a:xfrm>
            <a:custGeom>
              <a:avLst/>
              <a:gdLst/>
              <a:ahLst/>
              <a:cxnLst/>
              <a:rect l="0" t="0" r="0" b="0"/>
              <a:pathLst>
                <a:path w="181553" h="9906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7578" y="34206"/>
                  </a:lnTo>
                  <a:lnTo>
                    <a:pt x="32507" y="61769"/>
                  </a:lnTo>
                  <a:lnTo>
                    <a:pt x="41427" y="79985"/>
                  </a:lnTo>
                  <a:lnTo>
                    <a:pt x="50901" y="99890"/>
                  </a:lnTo>
                  <a:lnTo>
                    <a:pt x="62156" y="123038"/>
                  </a:lnTo>
                  <a:lnTo>
                    <a:pt x="74599" y="148348"/>
                  </a:lnTo>
                  <a:lnTo>
                    <a:pt x="87832" y="175098"/>
                  </a:lnTo>
                  <a:lnTo>
                    <a:pt x="100888" y="203515"/>
                  </a:lnTo>
                  <a:lnTo>
                    <a:pt x="113825" y="233044"/>
                  </a:lnTo>
                  <a:lnTo>
                    <a:pt x="126683" y="263312"/>
                  </a:lnTo>
                  <a:lnTo>
                    <a:pt x="138078" y="294075"/>
                  </a:lnTo>
                  <a:lnTo>
                    <a:pt x="148497" y="325167"/>
                  </a:lnTo>
                  <a:lnTo>
                    <a:pt x="158264" y="356477"/>
                  </a:lnTo>
                  <a:lnTo>
                    <a:pt x="165482" y="387229"/>
                  </a:lnTo>
                  <a:lnTo>
                    <a:pt x="170999" y="417609"/>
                  </a:lnTo>
                  <a:lnTo>
                    <a:pt x="175382" y="447739"/>
                  </a:lnTo>
                  <a:lnTo>
                    <a:pt x="178305" y="478410"/>
                  </a:lnTo>
                  <a:lnTo>
                    <a:pt x="180254" y="509440"/>
                  </a:lnTo>
                  <a:lnTo>
                    <a:pt x="181552" y="540710"/>
                  </a:lnTo>
                  <a:lnTo>
                    <a:pt x="178891" y="571434"/>
                  </a:lnTo>
                  <a:lnTo>
                    <a:pt x="173588" y="601795"/>
                  </a:lnTo>
                  <a:lnTo>
                    <a:pt x="166525" y="631913"/>
                  </a:lnTo>
                  <a:lnTo>
                    <a:pt x="158289" y="661870"/>
                  </a:lnTo>
                  <a:lnTo>
                    <a:pt x="149270" y="691719"/>
                  </a:lnTo>
                  <a:lnTo>
                    <a:pt x="139730" y="721496"/>
                  </a:lnTo>
                  <a:lnTo>
                    <a:pt x="130548" y="750519"/>
                  </a:lnTo>
                  <a:lnTo>
                    <a:pt x="121604" y="779041"/>
                  </a:lnTo>
                  <a:lnTo>
                    <a:pt x="112819" y="807227"/>
                  </a:lnTo>
                  <a:lnTo>
                    <a:pt x="103435" y="833074"/>
                  </a:lnTo>
                  <a:lnTo>
                    <a:pt x="93652" y="857360"/>
                  </a:lnTo>
                  <a:lnTo>
                    <a:pt x="83601" y="880607"/>
                  </a:lnTo>
                  <a:lnTo>
                    <a:pt x="74078" y="901043"/>
                  </a:lnTo>
                  <a:lnTo>
                    <a:pt x="64908" y="919607"/>
                  </a:lnTo>
                  <a:lnTo>
                    <a:pt x="47898" y="950581"/>
                  </a:lnTo>
                  <a:lnTo>
                    <a:pt x="19050" y="990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0" name="SMARTInkShape-2545"/>
            <p:cNvSpPr/>
            <p:nvPr>
              <p:custDataLst>
                <p:tags r:id="rId30"/>
              </p:custDataLst>
            </p:nvPr>
          </p:nvSpPr>
          <p:spPr>
            <a:xfrm>
              <a:off x="4527550" y="3941847"/>
              <a:ext cx="44451" cy="90404"/>
            </a:xfrm>
            <a:custGeom>
              <a:avLst/>
              <a:gdLst/>
              <a:ahLst/>
              <a:cxnLst/>
              <a:rect l="0" t="0" r="0" b="0"/>
              <a:pathLst>
                <a:path w="44451" h="90404">
                  <a:moveTo>
                    <a:pt x="0" y="45953"/>
                  </a:moveTo>
                  <a:lnTo>
                    <a:pt x="0" y="45953"/>
                  </a:lnTo>
                  <a:lnTo>
                    <a:pt x="6907" y="20205"/>
                  </a:lnTo>
                  <a:lnTo>
                    <a:pt x="12865" y="5162"/>
                  </a:lnTo>
                  <a:lnTo>
                    <a:pt x="14927" y="1826"/>
                  </a:lnTo>
                  <a:lnTo>
                    <a:pt x="17007" y="307"/>
                  </a:lnTo>
                  <a:lnTo>
                    <a:pt x="19099" y="0"/>
                  </a:lnTo>
                  <a:lnTo>
                    <a:pt x="21199" y="501"/>
                  </a:lnTo>
                  <a:lnTo>
                    <a:pt x="25415" y="4821"/>
                  </a:lnTo>
                  <a:lnTo>
                    <a:pt x="27526" y="7948"/>
                  </a:lnTo>
                  <a:lnTo>
                    <a:pt x="33076" y="35983"/>
                  </a:lnTo>
                  <a:lnTo>
                    <a:pt x="37107" y="64288"/>
                  </a:lnTo>
                  <a:lnTo>
                    <a:pt x="39540" y="73622"/>
                  </a:lnTo>
                  <a:lnTo>
                    <a:pt x="42995" y="82844"/>
                  </a:lnTo>
                  <a:lnTo>
                    <a:pt x="44450" y="904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1" name="SMARTInkShape-2546"/>
            <p:cNvSpPr/>
            <p:nvPr>
              <p:custDataLst>
                <p:tags r:id="rId31"/>
              </p:custDataLst>
            </p:nvPr>
          </p:nvSpPr>
          <p:spPr>
            <a:xfrm>
              <a:off x="4368800" y="3882829"/>
              <a:ext cx="99598" cy="326736"/>
            </a:xfrm>
            <a:custGeom>
              <a:avLst/>
              <a:gdLst/>
              <a:ahLst/>
              <a:cxnLst/>
              <a:rect l="0" t="0" r="0" b="0"/>
              <a:pathLst>
                <a:path w="99598" h="326736">
                  <a:moveTo>
                    <a:pt x="12700" y="3371"/>
                  </a:moveTo>
                  <a:lnTo>
                    <a:pt x="12700" y="3371"/>
                  </a:lnTo>
                  <a:lnTo>
                    <a:pt x="16071" y="0"/>
                  </a:lnTo>
                  <a:lnTo>
                    <a:pt x="17064" y="418"/>
                  </a:lnTo>
                  <a:lnTo>
                    <a:pt x="18168" y="4646"/>
                  </a:lnTo>
                  <a:lnTo>
                    <a:pt x="18170" y="20974"/>
                  </a:lnTo>
                  <a:lnTo>
                    <a:pt x="13990" y="52213"/>
                  </a:lnTo>
                  <a:lnTo>
                    <a:pt x="13560" y="59216"/>
                  </a:lnTo>
                  <a:lnTo>
                    <a:pt x="16845" y="70759"/>
                  </a:lnTo>
                  <a:lnTo>
                    <a:pt x="19696" y="75813"/>
                  </a:lnTo>
                  <a:lnTo>
                    <a:pt x="23009" y="79182"/>
                  </a:lnTo>
                  <a:lnTo>
                    <a:pt x="30452" y="82926"/>
                  </a:lnTo>
                  <a:lnTo>
                    <a:pt x="35118" y="81807"/>
                  </a:lnTo>
                  <a:lnTo>
                    <a:pt x="45947" y="74921"/>
                  </a:lnTo>
                  <a:lnTo>
                    <a:pt x="63944" y="55772"/>
                  </a:lnTo>
                  <a:lnTo>
                    <a:pt x="79311" y="28854"/>
                  </a:lnTo>
                  <a:lnTo>
                    <a:pt x="90664" y="4772"/>
                  </a:lnTo>
                  <a:lnTo>
                    <a:pt x="90782" y="2189"/>
                  </a:lnTo>
                  <a:lnTo>
                    <a:pt x="90155" y="466"/>
                  </a:lnTo>
                  <a:lnTo>
                    <a:pt x="89736" y="1434"/>
                  </a:lnTo>
                  <a:lnTo>
                    <a:pt x="85639" y="27209"/>
                  </a:lnTo>
                  <a:lnTo>
                    <a:pt x="83923" y="48303"/>
                  </a:lnTo>
                  <a:lnTo>
                    <a:pt x="83866" y="76963"/>
                  </a:lnTo>
                  <a:lnTo>
                    <a:pt x="84838" y="95471"/>
                  </a:lnTo>
                  <a:lnTo>
                    <a:pt x="86192" y="115571"/>
                  </a:lnTo>
                  <a:lnTo>
                    <a:pt x="88506" y="136026"/>
                  </a:lnTo>
                  <a:lnTo>
                    <a:pt x="91460" y="156719"/>
                  </a:lnTo>
                  <a:lnTo>
                    <a:pt x="94840" y="177570"/>
                  </a:lnTo>
                  <a:lnTo>
                    <a:pt x="97093" y="197114"/>
                  </a:lnTo>
                  <a:lnTo>
                    <a:pt x="98595" y="215789"/>
                  </a:lnTo>
                  <a:lnTo>
                    <a:pt x="99597" y="233883"/>
                  </a:lnTo>
                  <a:lnTo>
                    <a:pt x="98828" y="265276"/>
                  </a:lnTo>
                  <a:lnTo>
                    <a:pt x="95429" y="291223"/>
                  </a:lnTo>
                  <a:lnTo>
                    <a:pt x="89215" y="309811"/>
                  </a:lnTo>
                  <a:lnTo>
                    <a:pt x="81749" y="321365"/>
                  </a:lnTo>
                  <a:lnTo>
                    <a:pt x="77783" y="325434"/>
                  </a:lnTo>
                  <a:lnTo>
                    <a:pt x="73022" y="326735"/>
                  </a:lnTo>
                  <a:lnTo>
                    <a:pt x="62087" y="324418"/>
                  </a:lnTo>
                  <a:lnTo>
                    <a:pt x="40660" y="305067"/>
                  </a:lnTo>
                  <a:lnTo>
                    <a:pt x="14617" y="273404"/>
                  </a:lnTo>
                  <a:lnTo>
                    <a:pt x="4645" y="256869"/>
                  </a:lnTo>
                  <a:lnTo>
                    <a:pt x="0" y="238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5" name="SMARTInkShape-Group558"/>
          <p:cNvGrpSpPr/>
          <p:nvPr/>
        </p:nvGrpSpPr>
        <p:grpSpPr>
          <a:xfrm>
            <a:off x="5035550" y="3625850"/>
            <a:ext cx="107951" cy="68706"/>
            <a:chOff x="5035550" y="3625850"/>
            <a:chExt cx="107951" cy="68706"/>
          </a:xfrm>
        </p:grpSpPr>
        <p:sp>
          <p:nvSpPr>
            <p:cNvPr id="903" name="SMARTInkShape-2547"/>
            <p:cNvSpPr/>
            <p:nvPr>
              <p:custDataLst>
                <p:tags r:id="rId25"/>
              </p:custDataLst>
            </p:nvPr>
          </p:nvSpPr>
          <p:spPr>
            <a:xfrm>
              <a:off x="5035550" y="36258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39346" y="6088"/>
                  </a:lnTo>
                  <a:lnTo>
                    <a:pt x="60526" y="6234"/>
                  </a:lnTo>
                  <a:lnTo>
                    <a:pt x="88724" y="6316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4" name="SMARTInkShape-2548"/>
            <p:cNvSpPr/>
            <p:nvPr>
              <p:custDataLst>
                <p:tags r:id="rId26"/>
              </p:custDataLst>
            </p:nvPr>
          </p:nvSpPr>
          <p:spPr>
            <a:xfrm>
              <a:off x="5048250" y="3683000"/>
              <a:ext cx="82551" cy="11556"/>
            </a:xfrm>
            <a:custGeom>
              <a:avLst/>
              <a:gdLst/>
              <a:ahLst/>
              <a:cxnLst/>
              <a:rect l="0" t="0" r="0" b="0"/>
              <a:pathLst>
                <a:path w="82551" h="11556">
                  <a:moveTo>
                    <a:pt x="0" y="0"/>
                  </a:moveTo>
                  <a:lnTo>
                    <a:pt x="0" y="0"/>
                  </a:lnTo>
                  <a:lnTo>
                    <a:pt x="0" y="8838"/>
                  </a:lnTo>
                  <a:lnTo>
                    <a:pt x="1411" y="10125"/>
                  </a:lnTo>
                  <a:lnTo>
                    <a:pt x="6742" y="11555"/>
                  </a:lnTo>
                  <a:lnTo>
                    <a:pt x="35459" y="8110"/>
                  </a:lnTo>
                  <a:lnTo>
                    <a:pt x="62978" y="6697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06" name="SMARTInkShape-2549"/>
          <p:cNvSpPr/>
          <p:nvPr>
            <p:custDataLst>
              <p:tags r:id="rId7"/>
            </p:custDataLst>
          </p:nvPr>
        </p:nvSpPr>
        <p:spPr>
          <a:xfrm>
            <a:off x="5459495" y="3124200"/>
            <a:ext cx="128506" cy="973059"/>
          </a:xfrm>
          <a:custGeom>
            <a:avLst/>
            <a:gdLst/>
            <a:ahLst/>
            <a:cxnLst/>
            <a:rect l="0" t="0" r="0" b="0"/>
            <a:pathLst>
              <a:path w="128506" h="973059">
                <a:moveTo>
                  <a:pt x="65005" y="0"/>
                </a:moveTo>
                <a:lnTo>
                  <a:pt x="65005" y="0"/>
                </a:lnTo>
                <a:lnTo>
                  <a:pt x="49425" y="31161"/>
                </a:lnTo>
                <a:lnTo>
                  <a:pt x="38324" y="60886"/>
                </a:lnTo>
                <a:lnTo>
                  <a:pt x="32402" y="78691"/>
                </a:lnTo>
                <a:lnTo>
                  <a:pt x="26336" y="101144"/>
                </a:lnTo>
                <a:lnTo>
                  <a:pt x="20175" y="126696"/>
                </a:lnTo>
                <a:lnTo>
                  <a:pt x="13952" y="154314"/>
                </a:lnTo>
                <a:lnTo>
                  <a:pt x="9098" y="184015"/>
                </a:lnTo>
                <a:lnTo>
                  <a:pt x="5155" y="215104"/>
                </a:lnTo>
                <a:lnTo>
                  <a:pt x="1822" y="247119"/>
                </a:lnTo>
                <a:lnTo>
                  <a:pt x="305" y="279047"/>
                </a:lnTo>
                <a:lnTo>
                  <a:pt x="0" y="310914"/>
                </a:lnTo>
                <a:lnTo>
                  <a:pt x="501" y="342743"/>
                </a:lnTo>
                <a:lnTo>
                  <a:pt x="2247" y="375251"/>
                </a:lnTo>
                <a:lnTo>
                  <a:pt x="4822" y="408212"/>
                </a:lnTo>
                <a:lnTo>
                  <a:pt x="7950" y="441475"/>
                </a:lnTo>
                <a:lnTo>
                  <a:pt x="12151" y="475644"/>
                </a:lnTo>
                <a:lnTo>
                  <a:pt x="17069" y="510418"/>
                </a:lnTo>
                <a:lnTo>
                  <a:pt x="22465" y="545595"/>
                </a:lnTo>
                <a:lnTo>
                  <a:pt x="28178" y="581747"/>
                </a:lnTo>
                <a:lnTo>
                  <a:pt x="34104" y="618548"/>
                </a:lnTo>
                <a:lnTo>
                  <a:pt x="40171" y="655782"/>
                </a:lnTo>
                <a:lnTo>
                  <a:pt x="47742" y="691188"/>
                </a:lnTo>
                <a:lnTo>
                  <a:pt x="56319" y="725375"/>
                </a:lnTo>
                <a:lnTo>
                  <a:pt x="65564" y="758750"/>
                </a:lnTo>
                <a:lnTo>
                  <a:pt x="73845" y="788761"/>
                </a:lnTo>
                <a:lnTo>
                  <a:pt x="81482" y="816530"/>
                </a:lnTo>
                <a:lnTo>
                  <a:pt x="88690" y="842803"/>
                </a:lnTo>
                <a:lnTo>
                  <a:pt x="94906" y="864552"/>
                </a:lnTo>
                <a:lnTo>
                  <a:pt x="100461" y="883284"/>
                </a:lnTo>
                <a:lnTo>
                  <a:pt x="109691" y="913976"/>
                </a:lnTo>
                <a:lnTo>
                  <a:pt x="118854" y="945711"/>
                </a:lnTo>
                <a:lnTo>
                  <a:pt x="127565" y="972754"/>
                </a:lnTo>
                <a:lnTo>
                  <a:pt x="127878" y="973058"/>
                </a:lnTo>
                <a:lnTo>
                  <a:pt x="128505" y="9715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09" name="SMARTInkShape-Group560"/>
          <p:cNvGrpSpPr/>
          <p:nvPr/>
        </p:nvGrpSpPr>
        <p:grpSpPr>
          <a:xfrm>
            <a:off x="5797550" y="3164991"/>
            <a:ext cx="209551" cy="251741"/>
            <a:chOff x="5797550" y="3164991"/>
            <a:chExt cx="209551" cy="251741"/>
          </a:xfrm>
        </p:grpSpPr>
        <p:sp>
          <p:nvSpPr>
            <p:cNvPr id="907" name="SMARTInkShape-2550"/>
            <p:cNvSpPr/>
            <p:nvPr>
              <p:custDataLst>
                <p:tags r:id="rId23"/>
              </p:custDataLst>
            </p:nvPr>
          </p:nvSpPr>
          <p:spPr>
            <a:xfrm>
              <a:off x="5797550" y="3164991"/>
              <a:ext cx="75417" cy="251741"/>
            </a:xfrm>
            <a:custGeom>
              <a:avLst/>
              <a:gdLst/>
              <a:ahLst/>
              <a:cxnLst/>
              <a:rect l="0" t="0" r="0" b="0"/>
              <a:pathLst>
                <a:path w="75417" h="251741">
                  <a:moveTo>
                    <a:pt x="12700" y="3659"/>
                  </a:moveTo>
                  <a:lnTo>
                    <a:pt x="12700" y="3659"/>
                  </a:lnTo>
                  <a:lnTo>
                    <a:pt x="12700" y="0"/>
                  </a:lnTo>
                  <a:lnTo>
                    <a:pt x="8336" y="28593"/>
                  </a:lnTo>
                  <a:lnTo>
                    <a:pt x="7644" y="56280"/>
                  </a:lnTo>
                  <a:lnTo>
                    <a:pt x="9983" y="71496"/>
                  </a:lnTo>
                  <a:lnTo>
                    <a:pt x="15255" y="81552"/>
                  </a:lnTo>
                  <a:lnTo>
                    <a:pt x="18636" y="85220"/>
                  </a:lnTo>
                  <a:lnTo>
                    <a:pt x="26157" y="89298"/>
                  </a:lnTo>
                  <a:lnTo>
                    <a:pt x="30138" y="90385"/>
                  </a:lnTo>
                  <a:lnTo>
                    <a:pt x="34909" y="88993"/>
                  </a:lnTo>
                  <a:lnTo>
                    <a:pt x="45855" y="81802"/>
                  </a:lnTo>
                  <a:lnTo>
                    <a:pt x="52129" y="71550"/>
                  </a:lnTo>
                  <a:lnTo>
                    <a:pt x="59529" y="44351"/>
                  </a:lnTo>
                  <a:lnTo>
                    <a:pt x="63152" y="19467"/>
                  </a:lnTo>
                  <a:lnTo>
                    <a:pt x="63454" y="43135"/>
                  </a:lnTo>
                  <a:lnTo>
                    <a:pt x="63479" y="64948"/>
                  </a:lnTo>
                  <a:lnTo>
                    <a:pt x="63491" y="91106"/>
                  </a:lnTo>
                  <a:lnTo>
                    <a:pt x="67258" y="121076"/>
                  </a:lnTo>
                  <a:lnTo>
                    <a:pt x="72226" y="151800"/>
                  </a:lnTo>
                  <a:lnTo>
                    <a:pt x="74434" y="179566"/>
                  </a:lnTo>
                  <a:lnTo>
                    <a:pt x="75416" y="204136"/>
                  </a:lnTo>
                  <a:lnTo>
                    <a:pt x="74440" y="224699"/>
                  </a:lnTo>
                  <a:lnTo>
                    <a:pt x="69303" y="238542"/>
                  </a:lnTo>
                  <a:lnTo>
                    <a:pt x="62316" y="247516"/>
                  </a:lnTo>
                  <a:lnTo>
                    <a:pt x="58477" y="250897"/>
                  </a:lnTo>
                  <a:lnTo>
                    <a:pt x="53096" y="251740"/>
                  </a:lnTo>
                  <a:lnTo>
                    <a:pt x="39591" y="248913"/>
                  </a:lnTo>
                  <a:lnTo>
                    <a:pt x="19492" y="236018"/>
                  </a:lnTo>
                  <a:lnTo>
                    <a:pt x="3502" y="218791"/>
                  </a:lnTo>
                  <a:lnTo>
                    <a:pt x="923" y="212697"/>
                  </a:lnTo>
                  <a:lnTo>
                    <a:pt x="0" y="1878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8" name="SMARTInkShape-2551"/>
            <p:cNvSpPr/>
            <p:nvPr>
              <p:custDataLst>
                <p:tags r:id="rId24"/>
              </p:custDataLst>
            </p:nvPr>
          </p:nvSpPr>
          <p:spPr>
            <a:xfrm>
              <a:off x="5962650" y="3204817"/>
              <a:ext cx="44451" cy="90834"/>
            </a:xfrm>
            <a:custGeom>
              <a:avLst/>
              <a:gdLst/>
              <a:ahLst/>
              <a:cxnLst/>
              <a:rect l="0" t="0" r="0" b="0"/>
              <a:pathLst>
                <a:path w="44451" h="90834">
                  <a:moveTo>
                    <a:pt x="0" y="40033"/>
                  </a:moveTo>
                  <a:lnTo>
                    <a:pt x="0" y="40033"/>
                  </a:lnTo>
                  <a:lnTo>
                    <a:pt x="8838" y="25727"/>
                  </a:lnTo>
                  <a:lnTo>
                    <a:pt x="33615" y="91"/>
                  </a:lnTo>
                  <a:lnTo>
                    <a:pt x="35110" y="0"/>
                  </a:lnTo>
                  <a:lnTo>
                    <a:pt x="36106" y="1350"/>
                  </a:lnTo>
                  <a:lnTo>
                    <a:pt x="37509" y="11873"/>
                  </a:lnTo>
                  <a:lnTo>
                    <a:pt x="37983" y="37763"/>
                  </a:lnTo>
                  <a:lnTo>
                    <a:pt x="38783" y="64279"/>
                  </a:lnTo>
                  <a:lnTo>
                    <a:pt x="44450" y="908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6" name="SMARTInkShape-Group561"/>
          <p:cNvGrpSpPr/>
          <p:nvPr/>
        </p:nvGrpSpPr>
        <p:grpSpPr>
          <a:xfrm>
            <a:off x="5646032" y="3673754"/>
            <a:ext cx="834127" cy="423426"/>
            <a:chOff x="5646032" y="3673754"/>
            <a:chExt cx="834127" cy="423426"/>
          </a:xfrm>
        </p:grpSpPr>
        <p:sp>
          <p:nvSpPr>
            <p:cNvPr id="910" name="SMARTInkShape-2552"/>
            <p:cNvSpPr/>
            <p:nvPr>
              <p:custDataLst>
                <p:tags r:id="rId17"/>
              </p:custDataLst>
            </p:nvPr>
          </p:nvSpPr>
          <p:spPr>
            <a:xfrm>
              <a:off x="5646032" y="3867150"/>
              <a:ext cx="100719" cy="19051"/>
            </a:xfrm>
            <a:custGeom>
              <a:avLst/>
              <a:gdLst/>
              <a:ahLst/>
              <a:cxnLst/>
              <a:rect l="0" t="0" r="0" b="0"/>
              <a:pathLst>
                <a:path w="100719" h="19051">
                  <a:moveTo>
                    <a:pt x="5468" y="19050"/>
                  </a:moveTo>
                  <a:lnTo>
                    <a:pt x="5468" y="19050"/>
                  </a:lnTo>
                  <a:lnTo>
                    <a:pt x="0" y="19050"/>
                  </a:lnTo>
                  <a:lnTo>
                    <a:pt x="23720" y="12143"/>
                  </a:lnTo>
                  <a:lnTo>
                    <a:pt x="51563" y="6185"/>
                  </a:lnTo>
                  <a:lnTo>
                    <a:pt x="78392" y="1832"/>
                  </a:lnTo>
                  <a:lnTo>
                    <a:pt x="1007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1" name="SMARTInkShape-2553"/>
            <p:cNvSpPr/>
            <p:nvPr>
              <p:custDataLst>
                <p:tags r:id="rId18"/>
              </p:custDataLst>
            </p:nvPr>
          </p:nvSpPr>
          <p:spPr>
            <a:xfrm>
              <a:off x="5907527" y="3778250"/>
              <a:ext cx="136634" cy="120232"/>
            </a:xfrm>
            <a:custGeom>
              <a:avLst/>
              <a:gdLst/>
              <a:ahLst/>
              <a:cxnLst/>
              <a:rect l="0" t="0" r="0" b="0"/>
              <a:pathLst>
                <a:path w="136634" h="120232">
                  <a:moveTo>
                    <a:pt x="17023" y="12700"/>
                  </a:moveTo>
                  <a:lnTo>
                    <a:pt x="17023" y="12700"/>
                  </a:lnTo>
                  <a:lnTo>
                    <a:pt x="13652" y="35022"/>
                  </a:lnTo>
                  <a:lnTo>
                    <a:pt x="4813" y="66351"/>
                  </a:lnTo>
                  <a:lnTo>
                    <a:pt x="0" y="95703"/>
                  </a:lnTo>
                  <a:lnTo>
                    <a:pt x="2637" y="109798"/>
                  </a:lnTo>
                  <a:lnTo>
                    <a:pt x="5316" y="115532"/>
                  </a:lnTo>
                  <a:lnTo>
                    <a:pt x="9218" y="118649"/>
                  </a:lnTo>
                  <a:lnTo>
                    <a:pt x="13936" y="120021"/>
                  </a:lnTo>
                  <a:lnTo>
                    <a:pt x="19198" y="120231"/>
                  </a:lnTo>
                  <a:lnTo>
                    <a:pt x="28809" y="116701"/>
                  </a:lnTo>
                  <a:lnTo>
                    <a:pt x="37783" y="109723"/>
                  </a:lnTo>
                  <a:lnTo>
                    <a:pt x="50064" y="93893"/>
                  </a:lnTo>
                  <a:lnTo>
                    <a:pt x="65448" y="62806"/>
                  </a:lnTo>
                  <a:lnTo>
                    <a:pt x="69825" y="56606"/>
                  </a:lnTo>
                  <a:lnTo>
                    <a:pt x="71979" y="56082"/>
                  </a:lnTo>
                  <a:lnTo>
                    <a:pt x="74122" y="57143"/>
                  </a:lnTo>
                  <a:lnTo>
                    <a:pt x="76255" y="59262"/>
                  </a:lnTo>
                  <a:lnTo>
                    <a:pt x="88750" y="88690"/>
                  </a:lnTo>
                  <a:lnTo>
                    <a:pt x="92357" y="95110"/>
                  </a:lnTo>
                  <a:lnTo>
                    <a:pt x="102011" y="104125"/>
                  </a:lnTo>
                  <a:lnTo>
                    <a:pt x="112651" y="109777"/>
                  </a:lnTo>
                  <a:lnTo>
                    <a:pt x="122083" y="112290"/>
                  </a:lnTo>
                  <a:lnTo>
                    <a:pt x="129098" y="111525"/>
                  </a:lnTo>
                  <a:lnTo>
                    <a:pt x="131957" y="110334"/>
                  </a:lnTo>
                  <a:lnTo>
                    <a:pt x="133862" y="108128"/>
                  </a:lnTo>
                  <a:lnTo>
                    <a:pt x="135979" y="101914"/>
                  </a:lnTo>
                  <a:lnTo>
                    <a:pt x="136633" y="79946"/>
                  </a:lnTo>
                  <a:lnTo>
                    <a:pt x="131799" y="52302"/>
                  </a:lnTo>
                  <a:lnTo>
                    <a:pt x="125419" y="29595"/>
                  </a:lnTo>
                  <a:lnTo>
                    <a:pt x="113895" y="6495"/>
                  </a:lnTo>
                  <a:lnTo>
                    <a:pt x="110532" y="2919"/>
                  </a:lnTo>
                  <a:lnTo>
                    <a:pt x="107585" y="1241"/>
                  </a:lnTo>
                  <a:lnTo>
                    <a:pt x="9957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2" name="SMARTInkShape-2554"/>
            <p:cNvSpPr/>
            <p:nvPr>
              <p:custDataLst>
                <p:tags r:id="rId19"/>
              </p:custDataLst>
            </p:nvPr>
          </p:nvSpPr>
          <p:spPr>
            <a:xfrm>
              <a:off x="6118880" y="3873500"/>
              <a:ext cx="42674" cy="53178"/>
            </a:xfrm>
            <a:custGeom>
              <a:avLst/>
              <a:gdLst/>
              <a:ahLst/>
              <a:cxnLst/>
              <a:rect l="0" t="0" r="0" b="0"/>
              <a:pathLst>
                <a:path w="42674" h="53178">
                  <a:moveTo>
                    <a:pt x="21570" y="0"/>
                  </a:moveTo>
                  <a:lnTo>
                    <a:pt x="21570" y="0"/>
                  </a:lnTo>
                  <a:lnTo>
                    <a:pt x="14828" y="3371"/>
                  </a:lnTo>
                  <a:lnTo>
                    <a:pt x="9637" y="10671"/>
                  </a:lnTo>
                  <a:lnTo>
                    <a:pt x="555" y="32603"/>
                  </a:lnTo>
                  <a:lnTo>
                    <a:pt x="0" y="41066"/>
                  </a:lnTo>
                  <a:lnTo>
                    <a:pt x="840" y="44310"/>
                  </a:lnTo>
                  <a:lnTo>
                    <a:pt x="5536" y="49797"/>
                  </a:lnTo>
                  <a:lnTo>
                    <a:pt x="8765" y="52248"/>
                  </a:lnTo>
                  <a:lnTo>
                    <a:pt x="12327" y="53177"/>
                  </a:lnTo>
                  <a:lnTo>
                    <a:pt x="20049" y="52327"/>
                  </a:lnTo>
                  <a:lnTo>
                    <a:pt x="32329" y="44510"/>
                  </a:lnTo>
                  <a:lnTo>
                    <a:pt x="41535" y="33257"/>
                  </a:lnTo>
                  <a:lnTo>
                    <a:pt x="42641" y="29933"/>
                  </a:lnTo>
                  <a:lnTo>
                    <a:pt x="42673" y="27010"/>
                  </a:lnTo>
                  <a:lnTo>
                    <a:pt x="41988" y="243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3" name="SMARTInkShape-2555"/>
            <p:cNvSpPr/>
            <p:nvPr>
              <p:custDataLst>
                <p:tags r:id="rId20"/>
              </p:custDataLst>
            </p:nvPr>
          </p:nvSpPr>
          <p:spPr>
            <a:xfrm>
              <a:off x="6121400" y="3673754"/>
              <a:ext cx="38101" cy="85447"/>
            </a:xfrm>
            <a:custGeom>
              <a:avLst/>
              <a:gdLst/>
              <a:ahLst/>
              <a:cxnLst/>
              <a:rect l="0" t="0" r="0" b="0"/>
              <a:pathLst>
                <a:path w="38101" h="85447">
                  <a:moveTo>
                    <a:pt x="0" y="15596"/>
                  </a:moveTo>
                  <a:lnTo>
                    <a:pt x="0" y="15596"/>
                  </a:lnTo>
                  <a:lnTo>
                    <a:pt x="0" y="12225"/>
                  </a:lnTo>
                  <a:lnTo>
                    <a:pt x="3763" y="8688"/>
                  </a:lnTo>
                  <a:lnTo>
                    <a:pt x="14305" y="669"/>
                  </a:lnTo>
                  <a:lnTo>
                    <a:pt x="17298" y="0"/>
                  </a:lnTo>
                  <a:lnTo>
                    <a:pt x="24386" y="1139"/>
                  </a:lnTo>
                  <a:lnTo>
                    <a:pt x="26841" y="2430"/>
                  </a:lnTo>
                  <a:lnTo>
                    <a:pt x="28477" y="3996"/>
                  </a:lnTo>
                  <a:lnTo>
                    <a:pt x="29568" y="5746"/>
                  </a:lnTo>
                  <a:lnTo>
                    <a:pt x="28899" y="13335"/>
                  </a:lnTo>
                  <a:lnTo>
                    <a:pt x="25544" y="23763"/>
                  </a:lnTo>
                  <a:lnTo>
                    <a:pt x="9649" y="54430"/>
                  </a:lnTo>
                  <a:lnTo>
                    <a:pt x="6785" y="64681"/>
                  </a:lnTo>
                  <a:lnTo>
                    <a:pt x="8425" y="67515"/>
                  </a:lnTo>
                  <a:lnTo>
                    <a:pt x="15227" y="75084"/>
                  </a:lnTo>
                  <a:lnTo>
                    <a:pt x="24659" y="81278"/>
                  </a:lnTo>
                  <a:lnTo>
                    <a:pt x="38100" y="854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4" name="SMARTInkShape-2556"/>
            <p:cNvSpPr/>
            <p:nvPr>
              <p:custDataLst>
                <p:tags r:id="rId21"/>
              </p:custDataLst>
            </p:nvPr>
          </p:nvSpPr>
          <p:spPr>
            <a:xfrm>
              <a:off x="6267450" y="3780317"/>
              <a:ext cx="95186" cy="316863"/>
            </a:xfrm>
            <a:custGeom>
              <a:avLst/>
              <a:gdLst/>
              <a:ahLst/>
              <a:cxnLst/>
              <a:rect l="0" t="0" r="0" b="0"/>
              <a:pathLst>
                <a:path w="95186" h="316863">
                  <a:moveTo>
                    <a:pt x="31750" y="4283"/>
                  </a:moveTo>
                  <a:lnTo>
                    <a:pt x="31750" y="4283"/>
                  </a:lnTo>
                  <a:lnTo>
                    <a:pt x="28379" y="4283"/>
                  </a:lnTo>
                  <a:lnTo>
                    <a:pt x="27386" y="6400"/>
                  </a:lnTo>
                  <a:lnTo>
                    <a:pt x="22290" y="34169"/>
                  </a:lnTo>
                  <a:lnTo>
                    <a:pt x="22372" y="46023"/>
                  </a:lnTo>
                  <a:lnTo>
                    <a:pt x="25465" y="55995"/>
                  </a:lnTo>
                  <a:lnTo>
                    <a:pt x="31543" y="65131"/>
                  </a:lnTo>
                  <a:lnTo>
                    <a:pt x="35846" y="67426"/>
                  </a:lnTo>
                  <a:lnTo>
                    <a:pt x="46270" y="68095"/>
                  </a:lnTo>
                  <a:lnTo>
                    <a:pt x="51308" y="65874"/>
                  </a:lnTo>
                  <a:lnTo>
                    <a:pt x="65139" y="52636"/>
                  </a:lnTo>
                  <a:lnTo>
                    <a:pt x="77470" y="34602"/>
                  </a:lnTo>
                  <a:lnTo>
                    <a:pt x="88315" y="7345"/>
                  </a:lnTo>
                  <a:lnTo>
                    <a:pt x="91463" y="0"/>
                  </a:lnTo>
                  <a:lnTo>
                    <a:pt x="91314" y="16"/>
                  </a:lnTo>
                  <a:lnTo>
                    <a:pt x="90509" y="1439"/>
                  </a:lnTo>
                  <a:lnTo>
                    <a:pt x="93582" y="30480"/>
                  </a:lnTo>
                  <a:lnTo>
                    <a:pt x="94509" y="54967"/>
                  </a:lnTo>
                  <a:lnTo>
                    <a:pt x="94756" y="71233"/>
                  </a:lnTo>
                  <a:lnTo>
                    <a:pt x="94921" y="89839"/>
                  </a:lnTo>
                  <a:lnTo>
                    <a:pt x="95030" y="110003"/>
                  </a:lnTo>
                  <a:lnTo>
                    <a:pt x="95103" y="131208"/>
                  </a:lnTo>
                  <a:lnTo>
                    <a:pt x="95152" y="153105"/>
                  </a:lnTo>
                  <a:lnTo>
                    <a:pt x="95185" y="175464"/>
                  </a:lnTo>
                  <a:lnTo>
                    <a:pt x="94500" y="196015"/>
                  </a:lnTo>
                  <a:lnTo>
                    <a:pt x="93339" y="215360"/>
                  </a:lnTo>
                  <a:lnTo>
                    <a:pt x="91860" y="233901"/>
                  </a:lnTo>
                  <a:lnTo>
                    <a:pt x="86452" y="263909"/>
                  </a:lnTo>
                  <a:lnTo>
                    <a:pt x="79346" y="287594"/>
                  </a:lnTo>
                  <a:lnTo>
                    <a:pt x="68118" y="310712"/>
                  </a:lnTo>
                  <a:lnTo>
                    <a:pt x="62495" y="316862"/>
                  </a:lnTo>
                  <a:lnTo>
                    <a:pt x="57891" y="316386"/>
                  </a:lnTo>
                  <a:lnTo>
                    <a:pt x="45250" y="310212"/>
                  </a:lnTo>
                  <a:lnTo>
                    <a:pt x="33987" y="296650"/>
                  </a:lnTo>
                  <a:lnTo>
                    <a:pt x="19714" y="269180"/>
                  </a:lnTo>
                  <a:lnTo>
                    <a:pt x="5619" y="238407"/>
                  </a:lnTo>
                  <a:lnTo>
                    <a:pt x="0" y="2265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5" name="SMARTInkShape-2557"/>
            <p:cNvSpPr/>
            <p:nvPr>
              <p:custDataLst>
                <p:tags r:id="rId22"/>
              </p:custDataLst>
            </p:nvPr>
          </p:nvSpPr>
          <p:spPr>
            <a:xfrm>
              <a:off x="6445850" y="3841750"/>
              <a:ext cx="34309" cy="43729"/>
            </a:xfrm>
            <a:custGeom>
              <a:avLst/>
              <a:gdLst/>
              <a:ahLst/>
              <a:cxnLst/>
              <a:rect l="0" t="0" r="0" b="0"/>
              <a:pathLst>
                <a:path w="34309" h="43729">
                  <a:moveTo>
                    <a:pt x="18450" y="12700"/>
                  </a:moveTo>
                  <a:lnTo>
                    <a:pt x="18450" y="12700"/>
                  </a:lnTo>
                  <a:lnTo>
                    <a:pt x="18450" y="9329"/>
                  </a:lnTo>
                  <a:lnTo>
                    <a:pt x="17745" y="8336"/>
                  </a:lnTo>
                  <a:lnTo>
                    <a:pt x="16568" y="7674"/>
                  </a:lnTo>
                  <a:lnTo>
                    <a:pt x="15079" y="7233"/>
                  </a:lnTo>
                  <a:lnTo>
                    <a:pt x="9661" y="10505"/>
                  </a:lnTo>
                  <a:lnTo>
                    <a:pt x="6241" y="13353"/>
                  </a:lnTo>
                  <a:lnTo>
                    <a:pt x="2440" y="20281"/>
                  </a:lnTo>
                  <a:lnTo>
                    <a:pt x="0" y="36226"/>
                  </a:lnTo>
                  <a:lnTo>
                    <a:pt x="1917" y="38967"/>
                  </a:lnTo>
                  <a:lnTo>
                    <a:pt x="9691" y="42013"/>
                  </a:lnTo>
                  <a:lnTo>
                    <a:pt x="22596" y="43728"/>
                  </a:lnTo>
                  <a:lnTo>
                    <a:pt x="25447" y="42558"/>
                  </a:lnTo>
                  <a:lnTo>
                    <a:pt x="27349" y="40366"/>
                  </a:lnTo>
                  <a:lnTo>
                    <a:pt x="31905" y="32421"/>
                  </a:lnTo>
                  <a:lnTo>
                    <a:pt x="33770" y="30081"/>
                  </a:lnTo>
                  <a:lnTo>
                    <a:pt x="34308" y="27110"/>
                  </a:lnTo>
                  <a:lnTo>
                    <a:pt x="33024" y="20045"/>
                  </a:lnTo>
                  <a:lnTo>
                    <a:pt x="28334" y="11505"/>
                  </a:lnTo>
                  <a:lnTo>
                    <a:pt x="12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17" name="SMARTInkShape-2558"/>
          <p:cNvSpPr/>
          <p:nvPr>
            <p:custDataLst>
              <p:tags r:id="rId8"/>
            </p:custDataLst>
          </p:nvPr>
        </p:nvSpPr>
        <p:spPr>
          <a:xfrm>
            <a:off x="6477000" y="3029833"/>
            <a:ext cx="213062" cy="1110005"/>
          </a:xfrm>
          <a:custGeom>
            <a:avLst/>
            <a:gdLst/>
            <a:ahLst/>
            <a:cxnLst/>
            <a:rect l="0" t="0" r="0" b="0"/>
            <a:pathLst>
              <a:path w="213062" h="1110005">
                <a:moveTo>
                  <a:pt x="0" y="5467"/>
                </a:moveTo>
                <a:lnTo>
                  <a:pt x="0" y="5467"/>
                </a:lnTo>
                <a:lnTo>
                  <a:pt x="0" y="2096"/>
                </a:lnTo>
                <a:lnTo>
                  <a:pt x="706" y="1103"/>
                </a:lnTo>
                <a:lnTo>
                  <a:pt x="1882" y="441"/>
                </a:lnTo>
                <a:lnTo>
                  <a:pt x="3371" y="0"/>
                </a:lnTo>
                <a:lnTo>
                  <a:pt x="8789" y="3272"/>
                </a:lnTo>
                <a:lnTo>
                  <a:pt x="30507" y="26984"/>
                </a:lnTo>
                <a:lnTo>
                  <a:pt x="47661" y="51248"/>
                </a:lnTo>
                <a:lnTo>
                  <a:pt x="67044" y="82259"/>
                </a:lnTo>
                <a:lnTo>
                  <a:pt x="77152" y="100406"/>
                </a:lnTo>
                <a:lnTo>
                  <a:pt x="87418" y="119560"/>
                </a:lnTo>
                <a:lnTo>
                  <a:pt x="98495" y="140795"/>
                </a:lnTo>
                <a:lnTo>
                  <a:pt x="110113" y="163419"/>
                </a:lnTo>
                <a:lnTo>
                  <a:pt x="122093" y="186968"/>
                </a:lnTo>
                <a:lnTo>
                  <a:pt x="134311" y="213957"/>
                </a:lnTo>
                <a:lnTo>
                  <a:pt x="146690" y="243238"/>
                </a:lnTo>
                <a:lnTo>
                  <a:pt x="159177" y="274048"/>
                </a:lnTo>
                <a:lnTo>
                  <a:pt x="169618" y="305876"/>
                </a:lnTo>
                <a:lnTo>
                  <a:pt x="178695" y="338384"/>
                </a:lnTo>
                <a:lnTo>
                  <a:pt x="186864" y="371345"/>
                </a:lnTo>
                <a:lnTo>
                  <a:pt x="193720" y="404608"/>
                </a:lnTo>
                <a:lnTo>
                  <a:pt x="199703" y="438072"/>
                </a:lnTo>
                <a:lnTo>
                  <a:pt x="205101" y="471670"/>
                </a:lnTo>
                <a:lnTo>
                  <a:pt x="208701" y="505358"/>
                </a:lnTo>
                <a:lnTo>
                  <a:pt x="211101" y="539105"/>
                </a:lnTo>
                <a:lnTo>
                  <a:pt x="212700" y="572892"/>
                </a:lnTo>
                <a:lnTo>
                  <a:pt x="213061" y="606706"/>
                </a:lnTo>
                <a:lnTo>
                  <a:pt x="212597" y="640538"/>
                </a:lnTo>
                <a:lnTo>
                  <a:pt x="211581" y="674381"/>
                </a:lnTo>
                <a:lnTo>
                  <a:pt x="209493" y="706821"/>
                </a:lnTo>
                <a:lnTo>
                  <a:pt x="206690" y="738325"/>
                </a:lnTo>
                <a:lnTo>
                  <a:pt x="203409" y="769206"/>
                </a:lnTo>
                <a:lnTo>
                  <a:pt x="200517" y="798965"/>
                </a:lnTo>
                <a:lnTo>
                  <a:pt x="197884" y="827976"/>
                </a:lnTo>
                <a:lnTo>
                  <a:pt x="195423" y="856490"/>
                </a:lnTo>
                <a:lnTo>
                  <a:pt x="190960" y="883966"/>
                </a:lnTo>
                <a:lnTo>
                  <a:pt x="185162" y="910749"/>
                </a:lnTo>
                <a:lnTo>
                  <a:pt x="178474" y="937072"/>
                </a:lnTo>
                <a:lnTo>
                  <a:pt x="171900" y="960970"/>
                </a:lnTo>
                <a:lnTo>
                  <a:pt x="165400" y="983253"/>
                </a:lnTo>
                <a:lnTo>
                  <a:pt x="158950" y="1004457"/>
                </a:lnTo>
                <a:lnTo>
                  <a:pt x="153944" y="1022827"/>
                </a:lnTo>
                <a:lnTo>
                  <a:pt x="146501" y="1054527"/>
                </a:lnTo>
                <a:lnTo>
                  <a:pt x="141715" y="1086061"/>
                </a:lnTo>
                <a:lnTo>
                  <a:pt x="135734" y="1108492"/>
                </a:lnTo>
                <a:lnTo>
                  <a:pt x="134939" y="1109823"/>
                </a:lnTo>
                <a:lnTo>
                  <a:pt x="134410" y="1110004"/>
                </a:lnTo>
                <a:lnTo>
                  <a:pt x="134056" y="1109420"/>
                </a:lnTo>
                <a:lnTo>
                  <a:pt x="133350" y="11040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18" name="SMARTInkShape-2559"/>
          <p:cNvSpPr/>
          <p:nvPr>
            <p:custDataLst>
              <p:tags r:id="rId9"/>
            </p:custDataLst>
          </p:nvPr>
        </p:nvSpPr>
        <p:spPr>
          <a:xfrm>
            <a:off x="3588065" y="1377953"/>
            <a:ext cx="2939602" cy="748938"/>
          </a:xfrm>
          <a:custGeom>
            <a:avLst/>
            <a:gdLst/>
            <a:ahLst/>
            <a:cxnLst/>
            <a:rect l="0" t="0" r="0" b="0"/>
            <a:pathLst>
              <a:path w="2939602" h="748938">
                <a:moveTo>
                  <a:pt x="6035" y="146047"/>
                </a:moveTo>
                <a:lnTo>
                  <a:pt x="6035" y="146047"/>
                </a:lnTo>
                <a:lnTo>
                  <a:pt x="2664" y="152789"/>
                </a:lnTo>
                <a:lnTo>
                  <a:pt x="4637" y="179965"/>
                </a:lnTo>
                <a:lnTo>
                  <a:pt x="5414" y="203690"/>
                </a:lnTo>
                <a:lnTo>
                  <a:pt x="7640" y="230698"/>
                </a:lnTo>
                <a:lnTo>
                  <a:pt x="9570" y="259870"/>
                </a:lnTo>
                <a:lnTo>
                  <a:pt x="9098" y="275551"/>
                </a:lnTo>
                <a:lnTo>
                  <a:pt x="8077" y="291650"/>
                </a:lnTo>
                <a:lnTo>
                  <a:pt x="6691" y="308732"/>
                </a:lnTo>
                <a:lnTo>
                  <a:pt x="5061" y="326470"/>
                </a:lnTo>
                <a:lnTo>
                  <a:pt x="3269" y="344646"/>
                </a:lnTo>
                <a:lnTo>
                  <a:pt x="2074" y="361702"/>
                </a:lnTo>
                <a:lnTo>
                  <a:pt x="1278" y="378011"/>
                </a:lnTo>
                <a:lnTo>
                  <a:pt x="393" y="409303"/>
                </a:lnTo>
                <a:lnTo>
                  <a:pt x="0" y="439674"/>
                </a:lnTo>
                <a:lnTo>
                  <a:pt x="1706" y="467753"/>
                </a:lnTo>
                <a:lnTo>
                  <a:pt x="4111" y="495050"/>
                </a:lnTo>
                <a:lnTo>
                  <a:pt x="5180" y="523644"/>
                </a:lnTo>
                <a:lnTo>
                  <a:pt x="5655" y="549053"/>
                </a:lnTo>
                <a:lnTo>
                  <a:pt x="5866" y="571400"/>
                </a:lnTo>
                <a:lnTo>
                  <a:pt x="6691" y="599142"/>
                </a:lnTo>
                <a:lnTo>
                  <a:pt x="12932" y="625955"/>
                </a:lnTo>
                <a:lnTo>
                  <a:pt x="23041" y="653823"/>
                </a:lnTo>
                <a:lnTo>
                  <a:pt x="30045" y="668170"/>
                </a:lnTo>
                <a:lnTo>
                  <a:pt x="41450" y="681358"/>
                </a:lnTo>
                <a:lnTo>
                  <a:pt x="63909" y="696575"/>
                </a:lnTo>
                <a:lnTo>
                  <a:pt x="92099" y="706584"/>
                </a:lnTo>
                <a:lnTo>
                  <a:pt x="116516" y="713201"/>
                </a:lnTo>
                <a:lnTo>
                  <a:pt x="144996" y="719630"/>
                </a:lnTo>
                <a:lnTo>
                  <a:pt x="175777" y="726004"/>
                </a:lnTo>
                <a:lnTo>
                  <a:pt x="200479" y="730243"/>
                </a:lnTo>
                <a:lnTo>
                  <a:pt x="229333" y="733773"/>
                </a:lnTo>
                <a:lnTo>
                  <a:pt x="245916" y="734714"/>
                </a:lnTo>
                <a:lnTo>
                  <a:pt x="263323" y="735342"/>
                </a:lnTo>
                <a:lnTo>
                  <a:pt x="281982" y="735760"/>
                </a:lnTo>
                <a:lnTo>
                  <a:pt x="301478" y="736039"/>
                </a:lnTo>
                <a:lnTo>
                  <a:pt x="321530" y="736225"/>
                </a:lnTo>
                <a:lnTo>
                  <a:pt x="344071" y="735643"/>
                </a:lnTo>
                <a:lnTo>
                  <a:pt x="368270" y="734550"/>
                </a:lnTo>
                <a:lnTo>
                  <a:pt x="393575" y="733116"/>
                </a:lnTo>
                <a:lnTo>
                  <a:pt x="418912" y="732159"/>
                </a:lnTo>
                <a:lnTo>
                  <a:pt x="444269" y="731522"/>
                </a:lnTo>
                <a:lnTo>
                  <a:pt x="469642" y="731097"/>
                </a:lnTo>
                <a:lnTo>
                  <a:pt x="494317" y="730814"/>
                </a:lnTo>
                <a:lnTo>
                  <a:pt x="518529" y="730625"/>
                </a:lnTo>
                <a:lnTo>
                  <a:pt x="542431" y="730499"/>
                </a:lnTo>
                <a:lnTo>
                  <a:pt x="566832" y="730415"/>
                </a:lnTo>
                <a:lnTo>
                  <a:pt x="591567" y="730359"/>
                </a:lnTo>
                <a:lnTo>
                  <a:pt x="616523" y="730321"/>
                </a:lnTo>
                <a:lnTo>
                  <a:pt x="641627" y="731002"/>
                </a:lnTo>
                <a:lnTo>
                  <a:pt x="666830" y="732162"/>
                </a:lnTo>
                <a:lnTo>
                  <a:pt x="692098" y="733640"/>
                </a:lnTo>
                <a:lnTo>
                  <a:pt x="718116" y="734626"/>
                </a:lnTo>
                <a:lnTo>
                  <a:pt x="744633" y="735283"/>
                </a:lnTo>
                <a:lnTo>
                  <a:pt x="771484" y="735721"/>
                </a:lnTo>
                <a:lnTo>
                  <a:pt x="799262" y="735307"/>
                </a:lnTo>
                <a:lnTo>
                  <a:pt x="827658" y="734326"/>
                </a:lnTo>
                <a:lnTo>
                  <a:pt x="856468" y="732966"/>
                </a:lnTo>
                <a:lnTo>
                  <a:pt x="884845" y="732060"/>
                </a:lnTo>
                <a:lnTo>
                  <a:pt x="912936" y="731456"/>
                </a:lnTo>
                <a:lnTo>
                  <a:pt x="940836" y="731053"/>
                </a:lnTo>
                <a:lnTo>
                  <a:pt x="968608" y="731490"/>
                </a:lnTo>
                <a:lnTo>
                  <a:pt x="996295" y="732487"/>
                </a:lnTo>
                <a:lnTo>
                  <a:pt x="1023925" y="733857"/>
                </a:lnTo>
                <a:lnTo>
                  <a:pt x="1050812" y="735476"/>
                </a:lnTo>
                <a:lnTo>
                  <a:pt x="1077203" y="737261"/>
                </a:lnTo>
                <a:lnTo>
                  <a:pt x="1103263" y="739156"/>
                </a:lnTo>
                <a:lnTo>
                  <a:pt x="1129104" y="741125"/>
                </a:lnTo>
                <a:lnTo>
                  <a:pt x="1154798" y="743143"/>
                </a:lnTo>
                <a:lnTo>
                  <a:pt x="1180394" y="745195"/>
                </a:lnTo>
                <a:lnTo>
                  <a:pt x="1207335" y="746562"/>
                </a:lnTo>
                <a:lnTo>
                  <a:pt x="1235174" y="747474"/>
                </a:lnTo>
                <a:lnTo>
                  <a:pt x="1263611" y="748081"/>
                </a:lnTo>
                <a:lnTo>
                  <a:pt x="1292447" y="748487"/>
                </a:lnTo>
                <a:lnTo>
                  <a:pt x="1321548" y="748757"/>
                </a:lnTo>
                <a:lnTo>
                  <a:pt x="1350827" y="748937"/>
                </a:lnTo>
                <a:lnTo>
                  <a:pt x="1380930" y="748351"/>
                </a:lnTo>
                <a:lnTo>
                  <a:pt x="1411582" y="747255"/>
                </a:lnTo>
                <a:lnTo>
                  <a:pt x="1442599" y="745819"/>
                </a:lnTo>
                <a:lnTo>
                  <a:pt x="1472450" y="744862"/>
                </a:lnTo>
                <a:lnTo>
                  <a:pt x="1501523" y="744224"/>
                </a:lnTo>
                <a:lnTo>
                  <a:pt x="1530077" y="743798"/>
                </a:lnTo>
                <a:lnTo>
                  <a:pt x="1558285" y="743514"/>
                </a:lnTo>
                <a:lnTo>
                  <a:pt x="1586263" y="743325"/>
                </a:lnTo>
                <a:lnTo>
                  <a:pt x="1614086" y="743199"/>
                </a:lnTo>
                <a:lnTo>
                  <a:pt x="1641810" y="743821"/>
                </a:lnTo>
                <a:lnTo>
                  <a:pt x="1669462" y="744940"/>
                </a:lnTo>
                <a:lnTo>
                  <a:pt x="1697070" y="746393"/>
                </a:lnTo>
                <a:lnTo>
                  <a:pt x="1724647" y="747361"/>
                </a:lnTo>
                <a:lnTo>
                  <a:pt x="1752204" y="748006"/>
                </a:lnTo>
                <a:lnTo>
                  <a:pt x="1779748" y="748436"/>
                </a:lnTo>
                <a:lnTo>
                  <a:pt x="1808693" y="748018"/>
                </a:lnTo>
                <a:lnTo>
                  <a:pt x="1838574" y="747033"/>
                </a:lnTo>
                <a:lnTo>
                  <a:pt x="1869078" y="745671"/>
                </a:lnTo>
                <a:lnTo>
                  <a:pt x="1898585" y="744057"/>
                </a:lnTo>
                <a:lnTo>
                  <a:pt x="1927430" y="742276"/>
                </a:lnTo>
                <a:lnTo>
                  <a:pt x="1955831" y="740383"/>
                </a:lnTo>
                <a:lnTo>
                  <a:pt x="1983938" y="739121"/>
                </a:lnTo>
                <a:lnTo>
                  <a:pt x="2011848" y="738280"/>
                </a:lnTo>
                <a:lnTo>
                  <a:pt x="2039627" y="737719"/>
                </a:lnTo>
                <a:lnTo>
                  <a:pt x="2067319" y="736639"/>
                </a:lnTo>
                <a:lnTo>
                  <a:pt x="2094952" y="735214"/>
                </a:lnTo>
                <a:lnTo>
                  <a:pt x="2122546" y="733558"/>
                </a:lnTo>
                <a:lnTo>
                  <a:pt x="2150115" y="732455"/>
                </a:lnTo>
                <a:lnTo>
                  <a:pt x="2177666" y="731719"/>
                </a:lnTo>
                <a:lnTo>
                  <a:pt x="2205206" y="731228"/>
                </a:lnTo>
                <a:lnTo>
                  <a:pt x="2233443" y="730195"/>
                </a:lnTo>
                <a:lnTo>
                  <a:pt x="2262146" y="728802"/>
                </a:lnTo>
                <a:lnTo>
                  <a:pt x="2291159" y="727167"/>
                </a:lnTo>
                <a:lnTo>
                  <a:pt x="2321084" y="725371"/>
                </a:lnTo>
                <a:lnTo>
                  <a:pt x="2351618" y="723469"/>
                </a:lnTo>
                <a:lnTo>
                  <a:pt x="2382557" y="721495"/>
                </a:lnTo>
                <a:lnTo>
                  <a:pt x="2413061" y="719473"/>
                </a:lnTo>
                <a:lnTo>
                  <a:pt x="2443275" y="717420"/>
                </a:lnTo>
                <a:lnTo>
                  <a:pt x="2473294" y="715346"/>
                </a:lnTo>
                <a:lnTo>
                  <a:pt x="2502480" y="713257"/>
                </a:lnTo>
                <a:lnTo>
                  <a:pt x="2531109" y="711159"/>
                </a:lnTo>
                <a:lnTo>
                  <a:pt x="2559368" y="709055"/>
                </a:lnTo>
                <a:lnTo>
                  <a:pt x="2587379" y="706947"/>
                </a:lnTo>
                <a:lnTo>
                  <a:pt x="2615225" y="704836"/>
                </a:lnTo>
                <a:lnTo>
                  <a:pt x="2642962" y="702723"/>
                </a:lnTo>
                <a:lnTo>
                  <a:pt x="2668508" y="701314"/>
                </a:lnTo>
                <a:lnTo>
                  <a:pt x="2692595" y="700375"/>
                </a:lnTo>
                <a:lnTo>
                  <a:pt x="2715708" y="699749"/>
                </a:lnTo>
                <a:lnTo>
                  <a:pt x="2737467" y="698626"/>
                </a:lnTo>
                <a:lnTo>
                  <a:pt x="2758323" y="697172"/>
                </a:lnTo>
                <a:lnTo>
                  <a:pt x="2778577" y="695497"/>
                </a:lnTo>
                <a:lnTo>
                  <a:pt x="2796314" y="694380"/>
                </a:lnTo>
                <a:lnTo>
                  <a:pt x="2827309" y="693140"/>
                </a:lnTo>
                <a:lnTo>
                  <a:pt x="2851432" y="692588"/>
                </a:lnTo>
                <a:lnTo>
                  <a:pt x="2883173" y="692234"/>
                </a:lnTo>
                <a:lnTo>
                  <a:pt x="2901059" y="692149"/>
                </a:lnTo>
                <a:lnTo>
                  <a:pt x="2901464" y="688777"/>
                </a:lnTo>
                <a:lnTo>
                  <a:pt x="2904991" y="661640"/>
                </a:lnTo>
                <a:lnTo>
                  <a:pt x="2910469" y="634973"/>
                </a:lnTo>
                <a:lnTo>
                  <a:pt x="2916379" y="613114"/>
                </a:lnTo>
                <a:lnTo>
                  <a:pt x="2923004" y="588582"/>
                </a:lnTo>
                <a:lnTo>
                  <a:pt x="2928301" y="561216"/>
                </a:lnTo>
                <a:lnTo>
                  <a:pt x="2931125" y="532591"/>
                </a:lnTo>
                <a:lnTo>
                  <a:pt x="2933087" y="504111"/>
                </a:lnTo>
                <a:lnTo>
                  <a:pt x="2936310" y="477342"/>
                </a:lnTo>
                <a:lnTo>
                  <a:pt x="2938213" y="449452"/>
                </a:lnTo>
                <a:lnTo>
                  <a:pt x="2939059" y="420594"/>
                </a:lnTo>
                <a:lnTo>
                  <a:pt x="2939434" y="391305"/>
                </a:lnTo>
                <a:lnTo>
                  <a:pt x="2939601" y="361825"/>
                </a:lnTo>
                <a:lnTo>
                  <a:pt x="2938970" y="333670"/>
                </a:lnTo>
                <a:lnTo>
                  <a:pt x="2936338" y="309398"/>
                </a:lnTo>
                <a:lnTo>
                  <a:pt x="2932816" y="286851"/>
                </a:lnTo>
                <a:lnTo>
                  <a:pt x="2926866" y="256206"/>
                </a:lnTo>
                <a:lnTo>
                  <a:pt x="2922516" y="227370"/>
                </a:lnTo>
                <a:lnTo>
                  <a:pt x="2921228" y="200246"/>
                </a:lnTo>
                <a:lnTo>
                  <a:pt x="2920792" y="172118"/>
                </a:lnTo>
                <a:lnTo>
                  <a:pt x="2920001" y="147591"/>
                </a:lnTo>
                <a:lnTo>
                  <a:pt x="2917033" y="137175"/>
                </a:lnTo>
                <a:lnTo>
                  <a:pt x="2918584" y="129621"/>
                </a:lnTo>
                <a:lnTo>
                  <a:pt x="2916694" y="125106"/>
                </a:lnTo>
                <a:lnTo>
                  <a:pt x="2916613" y="123619"/>
                </a:lnTo>
                <a:lnTo>
                  <a:pt x="2917265" y="122628"/>
                </a:lnTo>
                <a:lnTo>
                  <a:pt x="2918405" y="121968"/>
                </a:lnTo>
                <a:lnTo>
                  <a:pt x="2919164" y="120822"/>
                </a:lnTo>
                <a:lnTo>
                  <a:pt x="2920009" y="117667"/>
                </a:lnTo>
                <a:lnTo>
                  <a:pt x="2919529" y="116544"/>
                </a:lnTo>
                <a:lnTo>
                  <a:pt x="2918503" y="115795"/>
                </a:lnTo>
                <a:lnTo>
                  <a:pt x="2900552" y="109282"/>
                </a:lnTo>
                <a:lnTo>
                  <a:pt x="2873844" y="103053"/>
                </a:lnTo>
                <a:lnTo>
                  <a:pt x="2845345" y="97168"/>
                </a:lnTo>
                <a:lnTo>
                  <a:pt x="2819938" y="93043"/>
                </a:lnTo>
                <a:lnTo>
                  <a:pt x="2792182" y="86977"/>
                </a:lnTo>
                <a:lnTo>
                  <a:pt x="2762678" y="80282"/>
                </a:lnTo>
                <a:lnTo>
                  <a:pt x="2746908" y="77510"/>
                </a:lnTo>
                <a:lnTo>
                  <a:pt x="2730750" y="74955"/>
                </a:lnTo>
                <a:lnTo>
                  <a:pt x="2711512" y="73253"/>
                </a:lnTo>
                <a:lnTo>
                  <a:pt x="2690220" y="72117"/>
                </a:lnTo>
                <a:lnTo>
                  <a:pt x="2667559" y="71361"/>
                </a:lnTo>
                <a:lnTo>
                  <a:pt x="2643984" y="70150"/>
                </a:lnTo>
                <a:lnTo>
                  <a:pt x="2619801" y="68638"/>
                </a:lnTo>
                <a:lnTo>
                  <a:pt x="2595212" y="66925"/>
                </a:lnTo>
                <a:lnTo>
                  <a:pt x="2568942" y="65782"/>
                </a:lnTo>
                <a:lnTo>
                  <a:pt x="2541551" y="65020"/>
                </a:lnTo>
                <a:lnTo>
                  <a:pt x="2513412" y="64512"/>
                </a:lnTo>
                <a:lnTo>
                  <a:pt x="2484775" y="64174"/>
                </a:lnTo>
                <a:lnTo>
                  <a:pt x="2455807" y="63948"/>
                </a:lnTo>
                <a:lnTo>
                  <a:pt x="2426616" y="63798"/>
                </a:lnTo>
                <a:lnTo>
                  <a:pt x="2397278" y="63698"/>
                </a:lnTo>
                <a:lnTo>
                  <a:pt x="2367842" y="63631"/>
                </a:lnTo>
                <a:lnTo>
                  <a:pt x="2338340" y="63586"/>
                </a:lnTo>
                <a:lnTo>
                  <a:pt x="2308794" y="62145"/>
                </a:lnTo>
                <a:lnTo>
                  <a:pt x="2279220" y="59774"/>
                </a:lnTo>
                <a:lnTo>
                  <a:pt x="2249624" y="56781"/>
                </a:lnTo>
                <a:lnTo>
                  <a:pt x="2218605" y="54081"/>
                </a:lnTo>
                <a:lnTo>
                  <a:pt x="2186638" y="51575"/>
                </a:lnTo>
                <a:lnTo>
                  <a:pt x="2154037" y="49199"/>
                </a:lnTo>
                <a:lnTo>
                  <a:pt x="2121014" y="47615"/>
                </a:lnTo>
                <a:lnTo>
                  <a:pt x="2087710" y="46559"/>
                </a:lnTo>
                <a:lnTo>
                  <a:pt x="2054218" y="45855"/>
                </a:lnTo>
                <a:lnTo>
                  <a:pt x="2020601" y="45386"/>
                </a:lnTo>
                <a:lnTo>
                  <a:pt x="1986902" y="45073"/>
                </a:lnTo>
                <a:lnTo>
                  <a:pt x="1953146" y="44864"/>
                </a:lnTo>
                <a:lnTo>
                  <a:pt x="1919353" y="44020"/>
                </a:lnTo>
                <a:lnTo>
                  <a:pt x="1885537" y="42751"/>
                </a:lnTo>
                <a:lnTo>
                  <a:pt x="1851702" y="41200"/>
                </a:lnTo>
                <a:lnTo>
                  <a:pt x="1818563" y="39460"/>
                </a:lnTo>
                <a:lnTo>
                  <a:pt x="1785887" y="37595"/>
                </a:lnTo>
                <a:lnTo>
                  <a:pt x="1753519" y="35645"/>
                </a:lnTo>
                <a:lnTo>
                  <a:pt x="1721358" y="33640"/>
                </a:lnTo>
                <a:lnTo>
                  <a:pt x="1689333" y="31598"/>
                </a:lnTo>
                <a:lnTo>
                  <a:pt x="1657401" y="29531"/>
                </a:lnTo>
                <a:lnTo>
                  <a:pt x="1624823" y="27447"/>
                </a:lnTo>
                <a:lnTo>
                  <a:pt x="1591816" y="25353"/>
                </a:lnTo>
                <a:lnTo>
                  <a:pt x="1558522" y="23251"/>
                </a:lnTo>
                <a:lnTo>
                  <a:pt x="1525038" y="21144"/>
                </a:lnTo>
                <a:lnTo>
                  <a:pt x="1491426" y="19034"/>
                </a:lnTo>
                <a:lnTo>
                  <a:pt x="1457729" y="16922"/>
                </a:lnTo>
                <a:lnTo>
                  <a:pt x="1425386" y="14808"/>
                </a:lnTo>
                <a:lnTo>
                  <a:pt x="1393946" y="12693"/>
                </a:lnTo>
                <a:lnTo>
                  <a:pt x="1363110" y="10578"/>
                </a:lnTo>
                <a:lnTo>
                  <a:pt x="1331263" y="8462"/>
                </a:lnTo>
                <a:lnTo>
                  <a:pt x="1298743" y="6346"/>
                </a:lnTo>
                <a:lnTo>
                  <a:pt x="1265773" y="4229"/>
                </a:lnTo>
                <a:lnTo>
                  <a:pt x="1233210" y="2819"/>
                </a:lnTo>
                <a:lnTo>
                  <a:pt x="1200919" y="1878"/>
                </a:lnTo>
                <a:lnTo>
                  <a:pt x="1168807" y="1251"/>
                </a:lnTo>
                <a:lnTo>
                  <a:pt x="1136817" y="833"/>
                </a:lnTo>
                <a:lnTo>
                  <a:pt x="1104906" y="554"/>
                </a:lnTo>
                <a:lnTo>
                  <a:pt x="1073049" y="368"/>
                </a:lnTo>
                <a:lnTo>
                  <a:pt x="1041933" y="245"/>
                </a:lnTo>
                <a:lnTo>
                  <a:pt x="1011312" y="162"/>
                </a:lnTo>
                <a:lnTo>
                  <a:pt x="981020" y="107"/>
                </a:lnTo>
                <a:lnTo>
                  <a:pt x="951652" y="70"/>
                </a:lnTo>
                <a:lnTo>
                  <a:pt x="922902" y="46"/>
                </a:lnTo>
                <a:lnTo>
                  <a:pt x="894563" y="30"/>
                </a:lnTo>
                <a:lnTo>
                  <a:pt x="866498" y="19"/>
                </a:lnTo>
                <a:lnTo>
                  <a:pt x="838616" y="11"/>
                </a:lnTo>
                <a:lnTo>
                  <a:pt x="810856" y="7"/>
                </a:lnTo>
                <a:lnTo>
                  <a:pt x="783882" y="3"/>
                </a:lnTo>
                <a:lnTo>
                  <a:pt x="757433" y="1"/>
                </a:lnTo>
                <a:lnTo>
                  <a:pt x="731334" y="0"/>
                </a:lnTo>
                <a:lnTo>
                  <a:pt x="706173" y="704"/>
                </a:lnTo>
                <a:lnTo>
                  <a:pt x="681638" y="1880"/>
                </a:lnTo>
                <a:lnTo>
                  <a:pt x="657521" y="3369"/>
                </a:lnTo>
                <a:lnTo>
                  <a:pt x="634387" y="4361"/>
                </a:lnTo>
                <a:lnTo>
                  <a:pt x="611908" y="5023"/>
                </a:lnTo>
                <a:lnTo>
                  <a:pt x="589867" y="5465"/>
                </a:lnTo>
                <a:lnTo>
                  <a:pt x="567412" y="5759"/>
                </a:lnTo>
                <a:lnTo>
                  <a:pt x="544681" y="5955"/>
                </a:lnTo>
                <a:lnTo>
                  <a:pt x="521766" y="6085"/>
                </a:lnTo>
                <a:lnTo>
                  <a:pt x="499433" y="6878"/>
                </a:lnTo>
                <a:lnTo>
                  <a:pt x="477490" y="8112"/>
                </a:lnTo>
                <a:lnTo>
                  <a:pt x="455805" y="9641"/>
                </a:lnTo>
                <a:lnTo>
                  <a:pt x="434998" y="11365"/>
                </a:lnTo>
                <a:lnTo>
                  <a:pt x="414777" y="13220"/>
                </a:lnTo>
                <a:lnTo>
                  <a:pt x="394946" y="15162"/>
                </a:lnTo>
                <a:lnTo>
                  <a:pt x="375376" y="17163"/>
                </a:lnTo>
                <a:lnTo>
                  <a:pt x="355979" y="19202"/>
                </a:lnTo>
                <a:lnTo>
                  <a:pt x="336697" y="21267"/>
                </a:lnTo>
                <a:lnTo>
                  <a:pt x="316788" y="23349"/>
                </a:lnTo>
                <a:lnTo>
                  <a:pt x="296459" y="25443"/>
                </a:lnTo>
                <a:lnTo>
                  <a:pt x="275851" y="27544"/>
                </a:lnTo>
                <a:lnTo>
                  <a:pt x="256468" y="29651"/>
                </a:lnTo>
                <a:lnTo>
                  <a:pt x="237901" y="31761"/>
                </a:lnTo>
                <a:lnTo>
                  <a:pt x="219879" y="33873"/>
                </a:lnTo>
                <a:lnTo>
                  <a:pt x="202926" y="35281"/>
                </a:lnTo>
                <a:lnTo>
                  <a:pt x="186684" y="36219"/>
                </a:lnTo>
                <a:lnTo>
                  <a:pt x="156174" y="37968"/>
                </a:lnTo>
                <a:lnTo>
                  <a:pt x="128502" y="41097"/>
                </a:lnTo>
                <a:lnTo>
                  <a:pt x="101285" y="4444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22" name="SMARTInkShape-Group564"/>
          <p:cNvGrpSpPr/>
          <p:nvPr/>
        </p:nvGrpSpPr>
        <p:grpSpPr>
          <a:xfrm>
            <a:off x="7042703" y="1511300"/>
            <a:ext cx="561545" cy="425451"/>
            <a:chOff x="7042703" y="1511300"/>
            <a:chExt cx="561545" cy="425451"/>
          </a:xfrm>
        </p:grpSpPr>
        <p:sp>
          <p:nvSpPr>
            <p:cNvPr id="919" name="SMARTInkShape-2560"/>
            <p:cNvSpPr/>
            <p:nvPr>
              <p:custDataLst>
                <p:tags r:id="rId14"/>
              </p:custDataLst>
            </p:nvPr>
          </p:nvSpPr>
          <p:spPr>
            <a:xfrm>
              <a:off x="7207250" y="1578026"/>
              <a:ext cx="150787" cy="269825"/>
            </a:xfrm>
            <a:custGeom>
              <a:avLst/>
              <a:gdLst/>
              <a:ahLst/>
              <a:cxnLst/>
              <a:rect l="0" t="0" r="0" b="0"/>
              <a:pathLst>
                <a:path w="150787" h="269825">
                  <a:moveTo>
                    <a:pt x="0" y="180924"/>
                  </a:moveTo>
                  <a:lnTo>
                    <a:pt x="0" y="180924"/>
                  </a:lnTo>
                  <a:lnTo>
                    <a:pt x="20984" y="154871"/>
                  </a:lnTo>
                  <a:lnTo>
                    <a:pt x="38724" y="133361"/>
                  </a:lnTo>
                  <a:lnTo>
                    <a:pt x="60250" y="107809"/>
                  </a:lnTo>
                  <a:lnTo>
                    <a:pt x="83222" y="80695"/>
                  </a:lnTo>
                  <a:lnTo>
                    <a:pt x="105190" y="54533"/>
                  </a:lnTo>
                  <a:lnTo>
                    <a:pt x="134021" y="26118"/>
                  </a:lnTo>
                  <a:lnTo>
                    <a:pt x="144232" y="13108"/>
                  </a:lnTo>
                  <a:lnTo>
                    <a:pt x="150786" y="0"/>
                  </a:lnTo>
                  <a:lnTo>
                    <a:pt x="147162" y="30473"/>
                  </a:lnTo>
                  <a:lnTo>
                    <a:pt x="145838" y="56201"/>
                  </a:lnTo>
                  <a:lnTo>
                    <a:pt x="142898" y="86451"/>
                  </a:lnTo>
                  <a:lnTo>
                    <a:pt x="140421" y="102420"/>
                  </a:lnTo>
                  <a:lnTo>
                    <a:pt x="137359" y="118710"/>
                  </a:lnTo>
                  <a:lnTo>
                    <a:pt x="133906" y="135215"/>
                  </a:lnTo>
                  <a:lnTo>
                    <a:pt x="130070" y="166724"/>
                  </a:lnTo>
                  <a:lnTo>
                    <a:pt x="128364" y="195779"/>
                  </a:lnTo>
                  <a:lnTo>
                    <a:pt x="127606" y="220452"/>
                  </a:lnTo>
                  <a:lnTo>
                    <a:pt x="127180" y="247434"/>
                  </a:lnTo>
                  <a:lnTo>
                    <a:pt x="130694" y="268328"/>
                  </a:lnTo>
                  <a:lnTo>
                    <a:pt x="130168" y="269532"/>
                  </a:lnTo>
                  <a:lnTo>
                    <a:pt x="127000" y="2698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0" name="SMARTInkShape-2561"/>
            <p:cNvSpPr/>
            <p:nvPr>
              <p:custDataLst>
                <p:tags r:id="rId15"/>
              </p:custDataLst>
            </p:nvPr>
          </p:nvSpPr>
          <p:spPr>
            <a:xfrm>
              <a:off x="7042703" y="1552379"/>
              <a:ext cx="145498" cy="384372"/>
            </a:xfrm>
            <a:custGeom>
              <a:avLst/>
              <a:gdLst/>
              <a:ahLst/>
              <a:cxnLst/>
              <a:rect l="0" t="0" r="0" b="0"/>
              <a:pathLst>
                <a:path w="145498" h="384372">
                  <a:moveTo>
                    <a:pt x="145497" y="3371"/>
                  </a:moveTo>
                  <a:lnTo>
                    <a:pt x="145497" y="3371"/>
                  </a:lnTo>
                  <a:lnTo>
                    <a:pt x="132013" y="0"/>
                  </a:lnTo>
                  <a:lnTo>
                    <a:pt x="125219" y="1829"/>
                  </a:lnTo>
                  <a:lnTo>
                    <a:pt x="110143" y="11388"/>
                  </a:lnTo>
                  <a:lnTo>
                    <a:pt x="82419" y="39378"/>
                  </a:lnTo>
                  <a:lnTo>
                    <a:pt x="64076" y="68057"/>
                  </a:lnTo>
                  <a:lnTo>
                    <a:pt x="55233" y="84595"/>
                  </a:lnTo>
                  <a:lnTo>
                    <a:pt x="45810" y="102676"/>
                  </a:lnTo>
                  <a:lnTo>
                    <a:pt x="36000" y="121785"/>
                  </a:lnTo>
                  <a:lnTo>
                    <a:pt x="25932" y="141581"/>
                  </a:lnTo>
                  <a:lnTo>
                    <a:pt x="17809" y="162539"/>
                  </a:lnTo>
                  <a:lnTo>
                    <a:pt x="10984" y="184272"/>
                  </a:lnTo>
                  <a:lnTo>
                    <a:pt x="5021" y="206521"/>
                  </a:lnTo>
                  <a:lnTo>
                    <a:pt x="1752" y="228410"/>
                  </a:lnTo>
                  <a:lnTo>
                    <a:pt x="278" y="250058"/>
                  </a:lnTo>
                  <a:lnTo>
                    <a:pt x="0" y="271546"/>
                  </a:lnTo>
                  <a:lnTo>
                    <a:pt x="3344" y="290810"/>
                  </a:lnTo>
                  <a:lnTo>
                    <a:pt x="9101" y="308591"/>
                  </a:lnTo>
                  <a:lnTo>
                    <a:pt x="26315" y="339402"/>
                  </a:lnTo>
                  <a:lnTo>
                    <a:pt x="50429" y="362503"/>
                  </a:lnTo>
                  <a:lnTo>
                    <a:pt x="75647" y="384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1" name="SMARTInkShape-2562"/>
            <p:cNvSpPr/>
            <p:nvPr>
              <p:custDataLst>
                <p:tags r:id="rId16"/>
              </p:custDataLst>
            </p:nvPr>
          </p:nvSpPr>
          <p:spPr>
            <a:xfrm>
              <a:off x="7454900" y="1511300"/>
              <a:ext cx="149348" cy="425451"/>
            </a:xfrm>
            <a:custGeom>
              <a:avLst/>
              <a:gdLst/>
              <a:ahLst/>
              <a:cxnLst/>
              <a:rect l="0" t="0" r="0" b="0"/>
              <a:pathLst>
                <a:path w="149348" h="425451">
                  <a:moveTo>
                    <a:pt x="0" y="0"/>
                  </a:moveTo>
                  <a:lnTo>
                    <a:pt x="0" y="0"/>
                  </a:lnTo>
                  <a:lnTo>
                    <a:pt x="27789" y="31161"/>
                  </a:lnTo>
                  <a:lnTo>
                    <a:pt x="38281" y="46174"/>
                  </a:lnTo>
                  <a:lnTo>
                    <a:pt x="50216" y="64649"/>
                  </a:lnTo>
                  <a:lnTo>
                    <a:pt x="63110" y="85433"/>
                  </a:lnTo>
                  <a:lnTo>
                    <a:pt x="76646" y="107755"/>
                  </a:lnTo>
                  <a:lnTo>
                    <a:pt x="90608" y="131103"/>
                  </a:lnTo>
                  <a:lnTo>
                    <a:pt x="104856" y="155136"/>
                  </a:lnTo>
                  <a:lnTo>
                    <a:pt x="117176" y="178213"/>
                  </a:lnTo>
                  <a:lnTo>
                    <a:pt x="128212" y="200653"/>
                  </a:lnTo>
                  <a:lnTo>
                    <a:pt x="138392" y="222669"/>
                  </a:lnTo>
                  <a:lnTo>
                    <a:pt x="144472" y="244401"/>
                  </a:lnTo>
                  <a:lnTo>
                    <a:pt x="147820" y="265945"/>
                  </a:lnTo>
                  <a:lnTo>
                    <a:pt x="149347" y="287363"/>
                  </a:lnTo>
                  <a:lnTo>
                    <a:pt x="147542" y="307992"/>
                  </a:lnTo>
                  <a:lnTo>
                    <a:pt x="143517" y="328095"/>
                  </a:lnTo>
                  <a:lnTo>
                    <a:pt x="138012" y="347847"/>
                  </a:lnTo>
                  <a:lnTo>
                    <a:pt x="130108" y="365248"/>
                  </a:lnTo>
                  <a:lnTo>
                    <a:pt x="110037" y="395871"/>
                  </a:lnTo>
                  <a:lnTo>
                    <a:pt x="88900" y="425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23" name="SMARTInkShape-2563"/>
          <p:cNvSpPr/>
          <p:nvPr>
            <p:custDataLst>
              <p:tags r:id="rId10"/>
            </p:custDataLst>
          </p:nvPr>
        </p:nvSpPr>
        <p:spPr>
          <a:xfrm>
            <a:off x="3519226" y="2120900"/>
            <a:ext cx="3040235" cy="798804"/>
          </a:xfrm>
          <a:custGeom>
            <a:avLst/>
            <a:gdLst/>
            <a:ahLst/>
            <a:cxnLst/>
            <a:rect l="0" t="0" r="0" b="0"/>
            <a:pathLst>
              <a:path w="3040235" h="798804">
                <a:moveTo>
                  <a:pt x="62174" y="0"/>
                </a:moveTo>
                <a:lnTo>
                  <a:pt x="62174" y="0"/>
                </a:lnTo>
                <a:lnTo>
                  <a:pt x="52061" y="20226"/>
                </a:lnTo>
                <a:lnTo>
                  <a:pt x="45215" y="47089"/>
                </a:lnTo>
                <a:lnTo>
                  <a:pt x="42401" y="63143"/>
                </a:lnTo>
                <a:lnTo>
                  <a:pt x="39820" y="81606"/>
                </a:lnTo>
                <a:lnTo>
                  <a:pt x="37393" y="101676"/>
                </a:lnTo>
                <a:lnTo>
                  <a:pt x="35070" y="122818"/>
                </a:lnTo>
                <a:lnTo>
                  <a:pt x="33521" y="144673"/>
                </a:lnTo>
                <a:lnTo>
                  <a:pt x="32489" y="167004"/>
                </a:lnTo>
                <a:lnTo>
                  <a:pt x="31801" y="189653"/>
                </a:lnTo>
                <a:lnTo>
                  <a:pt x="30636" y="213218"/>
                </a:lnTo>
                <a:lnTo>
                  <a:pt x="29154" y="237396"/>
                </a:lnTo>
                <a:lnTo>
                  <a:pt x="27461" y="261981"/>
                </a:lnTo>
                <a:lnTo>
                  <a:pt x="24921" y="286837"/>
                </a:lnTo>
                <a:lnTo>
                  <a:pt x="21817" y="311875"/>
                </a:lnTo>
                <a:lnTo>
                  <a:pt x="18336" y="337033"/>
                </a:lnTo>
                <a:lnTo>
                  <a:pt x="15309" y="362272"/>
                </a:lnTo>
                <a:lnTo>
                  <a:pt x="12587" y="387565"/>
                </a:lnTo>
                <a:lnTo>
                  <a:pt x="10066" y="412893"/>
                </a:lnTo>
                <a:lnTo>
                  <a:pt x="7680" y="436834"/>
                </a:lnTo>
                <a:lnTo>
                  <a:pt x="5383" y="459851"/>
                </a:lnTo>
                <a:lnTo>
                  <a:pt x="3147" y="482250"/>
                </a:lnTo>
                <a:lnTo>
                  <a:pt x="1656" y="504239"/>
                </a:lnTo>
                <a:lnTo>
                  <a:pt x="662" y="525954"/>
                </a:lnTo>
                <a:lnTo>
                  <a:pt x="0" y="547486"/>
                </a:lnTo>
                <a:lnTo>
                  <a:pt x="263" y="567485"/>
                </a:lnTo>
                <a:lnTo>
                  <a:pt x="1144" y="586462"/>
                </a:lnTo>
                <a:lnTo>
                  <a:pt x="2438" y="604758"/>
                </a:lnTo>
                <a:lnTo>
                  <a:pt x="3300" y="621894"/>
                </a:lnTo>
                <a:lnTo>
                  <a:pt x="3874" y="638257"/>
                </a:lnTo>
                <a:lnTo>
                  <a:pt x="5219" y="668903"/>
                </a:lnTo>
                <a:lnTo>
                  <a:pt x="8168" y="696635"/>
                </a:lnTo>
                <a:lnTo>
                  <a:pt x="11831" y="721190"/>
                </a:lnTo>
                <a:lnTo>
                  <a:pt x="16516" y="741745"/>
                </a:lnTo>
                <a:lnTo>
                  <a:pt x="27087" y="761251"/>
                </a:lnTo>
                <a:lnTo>
                  <a:pt x="51254" y="789033"/>
                </a:lnTo>
                <a:lnTo>
                  <a:pt x="67954" y="795723"/>
                </a:lnTo>
                <a:lnTo>
                  <a:pt x="94147" y="798803"/>
                </a:lnTo>
                <a:lnTo>
                  <a:pt x="117777" y="797642"/>
                </a:lnTo>
                <a:lnTo>
                  <a:pt x="144742" y="794774"/>
                </a:lnTo>
                <a:lnTo>
                  <a:pt x="173190" y="791148"/>
                </a:lnTo>
                <a:lnTo>
                  <a:pt x="189101" y="789898"/>
                </a:lnTo>
                <a:lnTo>
                  <a:pt x="206059" y="789066"/>
                </a:lnTo>
                <a:lnTo>
                  <a:pt x="223714" y="788510"/>
                </a:lnTo>
                <a:lnTo>
                  <a:pt x="242539" y="788140"/>
                </a:lnTo>
                <a:lnTo>
                  <a:pt x="262145" y="787894"/>
                </a:lnTo>
                <a:lnTo>
                  <a:pt x="282271" y="787729"/>
                </a:lnTo>
                <a:lnTo>
                  <a:pt x="304156" y="786914"/>
                </a:lnTo>
                <a:lnTo>
                  <a:pt x="327212" y="785665"/>
                </a:lnTo>
                <a:lnTo>
                  <a:pt x="351049" y="784127"/>
                </a:lnTo>
                <a:lnTo>
                  <a:pt x="376113" y="782395"/>
                </a:lnTo>
                <a:lnTo>
                  <a:pt x="401994" y="780536"/>
                </a:lnTo>
                <a:lnTo>
                  <a:pt x="428421" y="778590"/>
                </a:lnTo>
                <a:lnTo>
                  <a:pt x="455211" y="776588"/>
                </a:lnTo>
                <a:lnTo>
                  <a:pt x="482243" y="774548"/>
                </a:lnTo>
                <a:lnTo>
                  <a:pt x="509437" y="772482"/>
                </a:lnTo>
                <a:lnTo>
                  <a:pt x="538149" y="770399"/>
                </a:lnTo>
                <a:lnTo>
                  <a:pt x="567874" y="768305"/>
                </a:lnTo>
                <a:lnTo>
                  <a:pt x="598274" y="766203"/>
                </a:lnTo>
                <a:lnTo>
                  <a:pt x="628419" y="764097"/>
                </a:lnTo>
                <a:lnTo>
                  <a:pt x="658393" y="761986"/>
                </a:lnTo>
                <a:lnTo>
                  <a:pt x="688253" y="759874"/>
                </a:lnTo>
                <a:lnTo>
                  <a:pt x="718038" y="758466"/>
                </a:lnTo>
                <a:lnTo>
                  <a:pt x="747772" y="757527"/>
                </a:lnTo>
                <a:lnTo>
                  <a:pt x="777473" y="756902"/>
                </a:lnTo>
                <a:lnTo>
                  <a:pt x="807856" y="756484"/>
                </a:lnTo>
                <a:lnTo>
                  <a:pt x="838696" y="756206"/>
                </a:lnTo>
                <a:lnTo>
                  <a:pt x="869839" y="756021"/>
                </a:lnTo>
                <a:lnTo>
                  <a:pt x="901889" y="755897"/>
                </a:lnTo>
                <a:lnTo>
                  <a:pt x="934545" y="755815"/>
                </a:lnTo>
                <a:lnTo>
                  <a:pt x="967605" y="755760"/>
                </a:lnTo>
                <a:lnTo>
                  <a:pt x="1002345" y="755017"/>
                </a:lnTo>
                <a:lnTo>
                  <a:pt x="1038205" y="753817"/>
                </a:lnTo>
                <a:lnTo>
                  <a:pt x="1074811" y="752311"/>
                </a:lnTo>
                <a:lnTo>
                  <a:pt x="1111210" y="749896"/>
                </a:lnTo>
                <a:lnTo>
                  <a:pt x="1147470" y="746876"/>
                </a:lnTo>
                <a:lnTo>
                  <a:pt x="1183638" y="743450"/>
                </a:lnTo>
                <a:lnTo>
                  <a:pt x="1219744" y="741167"/>
                </a:lnTo>
                <a:lnTo>
                  <a:pt x="1255810" y="739645"/>
                </a:lnTo>
                <a:lnTo>
                  <a:pt x="1291848" y="738630"/>
                </a:lnTo>
                <a:lnTo>
                  <a:pt x="1328573" y="737248"/>
                </a:lnTo>
                <a:lnTo>
                  <a:pt x="1365756" y="735620"/>
                </a:lnTo>
                <a:lnTo>
                  <a:pt x="1403246" y="733830"/>
                </a:lnTo>
                <a:lnTo>
                  <a:pt x="1440233" y="731931"/>
                </a:lnTo>
                <a:lnTo>
                  <a:pt x="1476885" y="729960"/>
                </a:lnTo>
                <a:lnTo>
                  <a:pt x="1513315" y="727940"/>
                </a:lnTo>
                <a:lnTo>
                  <a:pt x="1551007" y="725887"/>
                </a:lnTo>
                <a:lnTo>
                  <a:pt x="1589540" y="723814"/>
                </a:lnTo>
                <a:lnTo>
                  <a:pt x="1628635" y="721726"/>
                </a:lnTo>
                <a:lnTo>
                  <a:pt x="1667398" y="719628"/>
                </a:lnTo>
                <a:lnTo>
                  <a:pt x="1705940" y="717524"/>
                </a:lnTo>
                <a:lnTo>
                  <a:pt x="1744335" y="715416"/>
                </a:lnTo>
                <a:lnTo>
                  <a:pt x="1782631" y="713305"/>
                </a:lnTo>
                <a:lnTo>
                  <a:pt x="1820862" y="711192"/>
                </a:lnTo>
                <a:lnTo>
                  <a:pt x="1859049" y="709078"/>
                </a:lnTo>
                <a:lnTo>
                  <a:pt x="1897913" y="706963"/>
                </a:lnTo>
                <a:lnTo>
                  <a:pt x="1937228" y="704848"/>
                </a:lnTo>
                <a:lnTo>
                  <a:pt x="1976843" y="702732"/>
                </a:lnTo>
                <a:lnTo>
                  <a:pt x="2015248" y="700616"/>
                </a:lnTo>
                <a:lnTo>
                  <a:pt x="2052846" y="698499"/>
                </a:lnTo>
                <a:lnTo>
                  <a:pt x="2089905" y="696383"/>
                </a:lnTo>
                <a:lnTo>
                  <a:pt x="2125900" y="694972"/>
                </a:lnTo>
                <a:lnTo>
                  <a:pt x="2161186" y="694031"/>
                </a:lnTo>
                <a:lnTo>
                  <a:pt x="2195998" y="693404"/>
                </a:lnTo>
                <a:lnTo>
                  <a:pt x="2231201" y="692986"/>
                </a:lnTo>
                <a:lnTo>
                  <a:pt x="2266664" y="692707"/>
                </a:lnTo>
                <a:lnTo>
                  <a:pt x="2302301" y="692522"/>
                </a:lnTo>
                <a:lnTo>
                  <a:pt x="2336642" y="691692"/>
                </a:lnTo>
                <a:lnTo>
                  <a:pt x="2370119" y="690434"/>
                </a:lnTo>
                <a:lnTo>
                  <a:pt x="2403021" y="688889"/>
                </a:lnTo>
                <a:lnTo>
                  <a:pt x="2434833" y="687859"/>
                </a:lnTo>
                <a:lnTo>
                  <a:pt x="2465919" y="687173"/>
                </a:lnTo>
                <a:lnTo>
                  <a:pt x="2496522" y="686715"/>
                </a:lnTo>
                <a:lnTo>
                  <a:pt x="2526094" y="687115"/>
                </a:lnTo>
                <a:lnTo>
                  <a:pt x="2554982" y="688088"/>
                </a:lnTo>
                <a:lnTo>
                  <a:pt x="2583412" y="689442"/>
                </a:lnTo>
                <a:lnTo>
                  <a:pt x="2610833" y="691050"/>
                </a:lnTo>
                <a:lnTo>
                  <a:pt x="2637580" y="692828"/>
                </a:lnTo>
                <a:lnTo>
                  <a:pt x="2663878" y="694718"/>
                </a:lnTo>
                <a:lnTo>
                  <a:pt x="2688466" y="696685"/>
                </a:lnTo>
                <a:lnTo>
                  <a:pt x="2711913" y="698701"/>
                </a:lnTo>
                <a:lnTo>
                  <a:pt x="2734600" y="700750"/>
                </a:lnTo>
                <a:lnTo>
                  <a:pt x="2756780" y="702822"/>
                </a:lnTo>
                <a:lnTo>
                  <a:pt x="2778623" y="704909"/>
                </a:lnTo>
                <a:lnTo>
                  <a:pt x="2800240" y="707006"/>
                </a:lnTo>
                <a:lnTo>
                  <a:pt x="2819590" y="708404"/>
                </a:lnTo>
                <a:lnTo>
                  <a:pt x="2837429" y="709336"/>
                </a:lnTo>
                <a:lnTo>
                  <a:pt x="2854261" y="709957"/>
                </a:lnTo>
                <a:lnTo>
                  <a:pt x="2870420" y="709666"/>
                </a:lnTo>
                <a:lnTo>
                  <a:pt x="2901546" y="707461"/>
                </a:lnTo>
                <a:lnTo>
                  <a:pt x="2928080" y="707892"/>
                </a:lnTo>
                <a:lnTo>
                  <a:pt x="2950927" y="709024"/>
                </a:lnTo>
                <a:lnTo>
                  <a:pt x="2978244" y="706400"/>
                </a:lnTo>
                <a:lnTo>
                  <a:pt x="2990626" y="705539"/>
                </a:lnTo>
                <a:lnTo>
                  <a:pt x="3000832" y="699512"/>
                </a:lnTo>
                <a:lnTo>
                  <a:pt x="3018882" y="678395"/>
                </a:lnTo>
                <a:lnTo>
                  <a:pt x="3028405" y="653345"/>
                </a:lnTo>
                <a:lnTo>
                  <a:pt x="3032324" y="623581"/>
                </a:lnTo>
                <a:lnTo>
                  <a:pt x="3035121" y="600997"/>
                </a:lnTo>
                <a:lnTo>
                  <a:pt x="3038013" y="576143"/>
                </a:lnTo>
                <a:lnTo>
                  <a:pt x="3039296" y="548634"/>
                </a:lnTo>
                <a:lnTo>
                  <a:pt x="3039639" y="532973"/>
                </a:lnTo>
                <a:lnTo>
                  <a:pt x="3039867" y="516182"/>
                </a:lnTo>
                <a:lnTo>
                  <a:pt x="3040019" y="498638"/>
                </a:lnTo>
                <a:lnTo>
                  <a:pt x="3040121" y="479886"/>
                </a:lnTo>
                <a:lnTo>
                  <a:pt x="3040189" y="460330"/>
                </a:lnTo>
                <a:lnTo>
                  <a:pt x="3040234" y="440236"/>
                </a:lnTo>
                <a:lnTo>
                  <a:pt x="3039558" y="421197"/>
                </a:lnTo>
                <a:lnTo>
                  <a:pt x="3038402" y="402859"/>
                </a:lnTo>
                <a:lnTo>
                  <a:pt x="3036926" y="384989"/>
                </a:lnTo>
                <a:lnTo>
                  <a:pt x="3035942" y="366726"/>
                </a:lnTo>
                <a:lnTo>
                  <a:pt x="3035286" y="348201"/>
                </a:lnTo>
                <a:lnTo>
                  <a:pt x="3034848" y="329500"/>
                </a:lnTo>
                <a:lnTo>
                  <a:pt x="3033852" y="310684"/>
                </a:lnTo>
                <a:lnTo>
                  <a:pt x="3032481" y="291789"/>
                </a:lnTo>
                <a:lnTo>
                  <a:pt x="3030862" y="272843"/>
                </a:lnTo>
                <a:lnTo>
                  <a:pt x="3029077" y="254567"/>
                </a:lnTo>
                <a:lnTo>
                  <a:pt x="3027181" y="236739"/>
                </a:lnTo>
                <a:lnTo>
                  <a:pt x="3025213" y="219209"/>
                </a:lnTo>
                <a:lnTo>
                  <a:pt x="3023194" y="201879"/>
                </a:lnTo>
                <a:lnTo>
                  <a:pt x="3021143" y="184680"/>
                </a:lnTo>
                <a:lnTo>
                  <a:pt x="3019070" y="167570"/>
                </a:lnTo>
                <a:lnTo>
                  <a:pt x="3014885" y="137270"/>
                </a:lnTo>
                <a:lnTo>
                  <a:pt x="3011378" y="109692"/>
                </a:lnTo>
                <a:lnTo>
                  <a:pt x="3009820" y="83324"/>
                </a:lnTo>
                <a:lnTo>
                  <a:pt x="3007246" y="61257"/>
                </a:lnTo>
                <a:lnTo>
                  <a:pt x="3003712" y="34848"/>
                </a:lnTo>
                <a:lnTo>
                  <a:pt x="3002518" y="13704"/>
                </a:lnTo>
                <a:lnTo>
                  <a:pt x="3001714" y="11253"/>
                </a:lnTo>
                <a:lnTo>
                  <a:pt x="3000473" y="9618"/>
                </a:lnTo>
                <a:lnTo>
                  <a:pt x="2995874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27" name="SMARTInkShape-Group566"/>
          <p:cNvGrpSpPr/>
          <p:nvPr/>
        </p:nvGrpSpPr>
        <p:grpSpPr>
          <a:xfrm>
            <a:off x="7059772" y="2165350"/>
            <a:ext cx="621790" cy="469901"/>
            <a:chOff x="7059772" y="2165350"/>
            <a:chExt cx="621790" cy="469901"/>
          </a:xfrm>
        </p:grpSpPr>
        <p:sp>
          <p:nvSpPr>
            <p:cNvPr id="924" name="SMARTInkShape-2564"/>
            <p:cNvSpPr/>
            <p:nvPr>
              <p:custDataLst>
                <p:tags r:id="rId11"/>
              </p:custDataLst>
            </p:nvPr>
          </p:nvSpPr>
          <p:spPr>
            <a:xfrm>
              <a:off x="7243149" y="2351265"/>
              <a:ext cx="205402" cy="252236"/>
            </a:xfrm>
            <a:custGeom>
              <a:avLst/>
              <a:gdLst/>
              <a:ahLst/>
              <a:cxnLst/>
              <a:rect l="0" t="0" r="0" b="0"/>
              <a:pathLst>
                <a:path w="205402" h="252236">
                  <a:moveTo>
                    <a:pt x="21251" y="10935"/>
                  </a:moveTo>
                  <a:lnTo>
                    <a:pt x="21251" y="10935"/>
                  </a:lnTo>
                  <a:lnTo>
                    <a:pt x="31364" y="4193"/>
                  </a:lnTo>
                  <a:lnTo>
                    <a:pt x="51138" y="0"/>
                  </a:lnTo>
                  <a:lnTo>
                    <a:pt x="72398" y="901"/>
                  </a:lnTo>
                  <a:lnTo>
                    <a:pt x="97605" y="4359"/>
                  </a:lnTo>
                  <a:lnTo>
                    <a:pt x="122919" y="10599"/>
                  </a:lnTo>
                  <a:lnTo>
                    <a:pt x="154229" y="18675"/>
                  </a:lnTo>
                  <a:lnTo>
                    <a:pt x="166900" y="25193"/>
                  </a:lnTo>
                  <a:lnTo>
                    <a:pt x="171267" y="28907"/>
                  </a:lnTo>
                  <a:lnTo>
                    <a:pt x="173473" y="33500"/>
                  </a:lnTo>
                  <a:lnTo>
                    <a:pt x="174042" y="44247"/>
                  </a:lnTo>
                  <a:lnTo>
                    <a:pt x="164417" y="57961"/>
                  </a:lnTo>
                  <a:lnTo>
                    <a:pt x="135402" y="81548"/>
                  </a:lnTo>
                  <a:lnTo>
                    <a:pt x="108674" y="98763"/>
                  </a:lnTo>
                  <a:lnTo>
                    <a:pt x="77979" y="118173"/>
                  </a:lnTo>
                  <a:lnTo>
                    <a:pt x="49286" y="136678"/>
                  </a:lnTo>
                  <a:lnTo>
                    <a:pt x="25244" y="153604"/>
                  </a:lnTo>
                  <a:lnTo>
                    <a:pt x="5187" y="174328"/>
                  </a:lnTo>
                  <a:lnTo>
                    <a:pt x="0" y="184919"/>
                  </a:lnTo>
                  <a:lnTo>
                    <a:pt x="734" y="189013"/>
                  </a:lnTo>
                  <a:lnTo>
                    <a:pt x="3339" y="192448"/>
                  </a:lnTo>
                  <a:lnTo>
                    <a:pt x="13996" y="198852"/>
                  </a:lnTo>
                  <a:lnTo>
                    <a:pt x="44501" y="209685"/>
                  </a:lnTo>
                  <a:lnTo>
                    <a:pt x="70625" y="215215"/>
                  </a:lnTo>
                  <a:lnTo>
                    <a:pt x="98699" y="220024"/>
                  </a:lnTo>
                  <a:lnTo>
                    <a:pt x="126228" y="224513"/>
                  </a:lnTo>
                  <a:lnTo>
                    <a:pt x="150221" y="228861"/>
                  </a:lnTo>
                  <a:lnTo>
                    <a:pt x="176822" y="235274"/>
                  </a:lnTo>
                  <a:lnTo>
                    <a:pt x="191367" y="241644"/>
                  </a:lnTo>
                  <a:lnTo>
                    <a:pt x="205401" y="252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5" name="SMARTInkShape-2565"/>
            <p:cNvSpPr/>
            <p:nvPr>
              <p:custDataLst>
                <p:tags r:id="rId12"/>
              </p:custDataLst>
            </p:nvPr>
          </p:nvSpPr>
          <p:spPr>
            <a:xfrm>
              <a:off x="7059772" y="2165350"/>
              <a:ext cx="134779" cy="431801"/>
            </a:xfrm>
            <a:custGeom>
              <a:avLst/>
              <a:gdLst/>
              <a:ahLst/>
              <a:cxnLst/>
              <a:rect l="0" t="0" r="0" b="0"/>
              <a:pathLst>
                <a:path w="134779" h="431801">
                  <a:moveTo>
                    <a:pt x="134778" y="0"/>
                  </a:moveTo>
                  <a:lnTo>
                    <a:pt x="134778" y="0"/>
                  </a:lnTo>
                  <a:lnTo>
                    <a:pt x="121294" y="3371"/>
                  </a:lnTo>
                  <a:lnTo>
                    <a:pt x="96053" y="18951"/>
                  </a:lnTo>
                  <a:lnTo>
                    <a:pt x="74528" y="41114"/>
                  </a:lnTo>
                  <a:lnTo>
                    <a:pt x="52967" y="71895"/>
                  </a:lnTo>
                  <a:lnTo>
                    <a:pt x="44253" y="90969"/>
                  </a:lnTo>
                  <a:lnTo>
                    <a:pt x="36328" y="111446"/>
                  </a:lnTo>
                  <a:lnTo>
                    <a:pt x="28222" y="134269"/>
                  </a:lnTo>
                  <a:lnTo>
                    <a:pt x="19997" y="158657"/>
                  </a:lnTo>
                  <a:lnTo>
                    <a:pt x="11691" y="184088"/>
                  </a:lnTo>
                  <a:lnTo>
                    <a:pt x="6153" y="208803"/>
                  </a:lnTo>
                  <a:lnTo>
                    <a:pt x="2461" y="233041"/>
                  </a:lnTo>
                  <a:lnTo>
                    <a:pt x="0" y="256961"/>
                  </a:lnTo>
                  <a:lnTo>
                    <a:pt x="476" y="279963"/>
                  </a:lnTo>
                  <a:lnTo>
                    <a:pt x="2910" y="302353"/>
                  </a:lnTo>
                  <a:lnTo>
                    <a:pt x="6649" y="324335"/>
                  </a:lnTo>
                  <a:lnTo>
                    <a:pt x="13375" y="343223"/>
                  </a:lnTo>
                  <a:lnTo>
                    <a:pt x="22093" y="360049"/>
                  </a:lnTo>
                  <a:lnTo>
                    <a:pt x="42363" y="388622"/>
                  </a:lnTo>
                  <a:lnTo>
                    <a:pt x="70080" y="417752"/>
                  </a:lnTo>
                  <a:lnTo>
                    <a:pt x="83978" y="431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6" name="SMARTInkShape-2566"/>
            <p:cNvSpPr/>
            <p:nvPr>
              <p:custDataLst>
                <p:tags r:id="rId13"/>
              </p:custDataLst>
            </p:nvPr>
          </p:nvSpPr>
          <p:spPr>
            <a:xfrm>
              <a:off x="7531100" y="2184400"/>
              <a:ext cx="150462" cy="450851"/>
            </a:xfrm>
            <a:custGeom>
              <a:avLst/>
              <a:gdLst/>
              <a:ahLst/>
              <a:cxnLst/>
              <a:rect l="0" t="0" r="0" b="0"/>
              <a:pathLst>
                <a:path w="150462" h="450851">
                  <a:moveTo>
                    <a:pt x="0" y="0"/>
                  </a:moveTo>
                  <a:lnTo>
                    <a:pt x="0" y="0"/>
                  </a:lnTo>
                  <a:lnTo>
                    <a:pt x="17325" y="20147"/>
                  </a:lnTo>
                  <a:lnTo>
                    <a:pt x="36627" y="50112"/>
                  </a:lnTo>
                  <a:lnTo>
                    <a:pt x="48407" y="69391"/>
                  </a:lnTo>
                  <a:lnTo>
                    <a:pt x="61199" y="90711"/>
                  </a:lnTo>
                  <a:lnTo>
                    <a:pt x="74666" y="113391"/>
                  </a:lnTo>
                  <a:lnTo>
                    <a:pt x="87878" y="137682"/>
                  </a:lnTo>
                  <a:lnTo>
                    <a:pt x="100919" y="163049"/>
                  </a:lnTo>
                  <a:lnTo>
                    <a:pt x="113846" y="189133"/>
                  </a:lnTo>
                  <a:lnTo>
                    <a:pt x="124580" y="214989"/>
                  </a:lnTo>
                  <a:lnTo>
                    <a:pt x="133854" y="240692"/>
                  </a:lnTo>
                  <a:lnTo>
                    <a:pt x="142153" y="266295"/>
                  </a:lnTo>
                  <a:lnTo>
                    <a:pt x="146979" y="289008"/>
                  </a:lnTo>
                  <a:lnTo>
                    <a:pt x="149492" y="309794"/>
                  </a:lnTo>
                  <a:lnTo>
                    <a:pt x="150461" y="329296"/>
                  </a:lnTo>
                  <a:lnTo>
                    <a:pt x="149696" y="347236"/>
                  </a:lnTo>
                  <a:lnTo>
                    <a:pt x="147775" y="364135"/>
                  </a:lnTo>
                  <a:lnTo>
                    <a:pt x="139761" y="395377"/>
                  </a:lnTo>
                  <a:lnTo>
                    <a:pt x="124440" y="423373"/>
                  </a:lnTo>
                  <a:lnTo>
                    <a:pt x="107950" y="450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21156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Et </a:t>
            </a:r>
            <a:r>
              <a:rPr lang="en-US" dirty="0" err="1" smtClean="0"/>
              <a:t>eksempel</a:t>
            </a:r>
            <a:endParaRPr lang="en-US" dirty="0"/>
          </a:p>
        </p:txBody>
      </p:sp>
      <p:grpSp>
        <p:nvGrpSpPr>
          <p:cNvPr id="1000" name="SMARTInkShape-Group605"/>
          <p:cNvGrpSpPr/>
          <p:nvPr/>
        </p:nvGrpSpPr>
        <p:grpSpPr>
          <a:xfrm>
            <a:off x="7203401" y="2513721"/>
            <a:ext cx="958941" cy="1410580"/>
            <a:chOff x="7203401" y="2513721"/>
            <a:chExt cx="958941" cy="1410580"/>
          </a:xfrm>
        </p:grpSpPr>
        <p:sp>
          <p:nvSpPr>
            <p:cNvPr id="997" name="SMARTInkShape-2823"/>
            <p:cNvSpPr/>
            <p:nvPr>
              <p:custDataLst>
                <p:tags r:id="rId254"/>
              </p:custDataLst>
            </p:nvPr>
          </p:nvSpPr>
          <p:spPr>
            <a:xfrm>
              <a:off x="7203401" y="2513721"/>
              <a:ext cx="149900" cy="140580"/>
            </a:xfrm>
            <a:custGeom>
              <a:avLst/>
              <a:gdLst/>
              <a:ahLst/>
              <a:cxnLst/>
              <a:rect l="0" t="0" r="0" b="0"/>
              <a:pathLst>
                <a:path w="149900" h="140580">
                  <a:moveTo>
                    <a:pt x="22899" y="140579"/>
                  </a:moveTo>
                  <a:lnTo>
                    <a:pt x="22899" y="140579"/>
                  </a:lnTo>
                  <a:lnTo>
                    <a:pt x="9101" y="139873"/>
                  </a:lnTo>
                  <a:lnTo>
                    <a:pt x="3126" y="137208"/>
                  </a:lnTo>
                  <a:lnTo>
                    <a:pt x="0" y="126145"/>
                  </a:lnTo>
                  <a:lnTo>
                    <a:pt x="21" y="108764"/>
                  </a:lnTo>
                  <a:lnTo>
                    <a:pt x="4735" y="86928"/>
                  </a:lnTo>
                  <a:lnTo>
                    <a:pt x="9652" y="64993"/>
                  </a:lnTo>
                  <a:lnTo>
                    <a:pt x="16387" y="36574"/>
                  </a:lnTo>
                  <a:lnTo>
                    <a:pt x="22747" y="7173"/>
                  </a:lnTo>
                  <a:lnTo>
                    <a:pt x="25889" y="619"/>
                  </a:lnTo>
                  <a:lnTo>
                    <a:pt x="28420" y="0"/>
                  </a:lnTo>
                  <a:lnTo>
                    <a:pt x="31519" y="999"/>
                  </a:lnTo>
                  <a:lnTo>
                    <a:pt x="56743" y="16111"/>
                  </a:lnTo>
                  <a:lnTo>
                    <a:pt x="85529" y="33379"/>
                  </a:lnTo>
                  <a:lnTo>
                    <a:pt x="113031" y="48530"/>
                  </a:lnTo>
                  <a:lnTo>
                    <a:pt x="143581" y="61804"/>
                  </a:lnTo>
                  <a:lnTo>
                    <a:pt x="149899" y="643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8" name="SMARTInkShape-2824"/>
            <p:cNvSpPr/>
            <p:nvPr>
              <p:custDataLst>
                <p:tags r:id="rId255"/>
              </p:custDataLst>
            </p:nvPr>
          </p:nvSpPr>
          <p:spPr>
            <a:xfrm>
              <a:off x="7213600" y="2546350"/>
              <a:ext cx="196851" cy="127001"/>
            </a:xfrm>
            <a:custGeom>
              <a:avLst/>
              <a:gdLst/>
              <a:ahLst/>
              <a:cxnLst/>
              <a:rect l="0" t="0" r="0" b="0"/>
              <a:pathLst>
                <a:path w="196851" h="127001">
                  <a:moveTo>
                    <a:pt x="0" y="127000"/>
                  </a:moveTo>
                  <a:lnTo>
                    <a:pt x="0" y="127000"/>
                  </a:lnTo>
                  <a:lnTo>
                    <a:pt x="27789" y="105952"/>
                  </a:lnTo>
                  <a:lnTo>
                    <a:pt x="50216" y="92480"/>
                  </a:lnTo>
                  <a:lnTo>
                    <a:pt x="76646" y="77086"/>
                  </a:lnTo>
                  <a:lnTo>
                    <a:pt x="104855" y="60836"/>
                  </a:lnTo>
                  <a:lnTo>
                    <a:pt x="131975" y="44207"/>
                  </a:lnTo>
                  <a:lnTo>
                    <a:pt x="156728" y="28820"/>
                  </a:lnTo>
                  <a:lnTo>
                    <a:pt x="188089" y="9325"/>
                  </a:lnTo>
                  <a:lnTo>
                    <a:pt x="196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9" name="SMARTInkShape-2825"/>
            <p:cNvSpPr/>
            <p:nvPr>
              <p:custDataLst>
                <p:tags r:id="rId256"/>
              </p:custDataLst>
            </p:nvPr>
          </p:nvSpPr>
          <p:spPr>
            <a:xfrm>
              <a:off x="7283450" y="2584450"/>
              <a:ext cx="878892" cy="1339851"/>
            </a:xfrm>
            <a:custGeom>
              <a:avLst/>
              <a:gdLst/>
              <a:ahLst/>
              <a:cxnLst/>
              <a:rect l="0" t="0" r="0" b="0"/>
              <a:pathLst>
                <a:path w="878892" h="1339851">
                  <a:moveTo>
                    <a:pt x="539750" y="1339850"/>
                  </a:moveTo>
                  <a:lnTo>
                    <a:pt x="539750" y="1339850"/>
                  </a:lnTo>
                  <a:lnTo>
                    <a:pt x="539750" y="1336479"/>
                  </a:lnTo>
                  <a:lnTo>
                    <a:pt x="571143" y="1307525"/>
                  </a:lnTo>
                  <a:lnTo>
                    <a:pt x="594624" y="1283856"/>
                  </a:lnTo>
                  <a:lnTo>
                    <a:pt x="623876" y="1252169"/>
                  </a:lnTo>
                  <a:lnTo>
                    <a:pt x="639579" y="1233418"/>
                  </a:lnTo>
                  <a:lnTo>
                    <a:pt x="655691" y="1213157"/>
                  </a:lnTo>
                  <a:lnTo>
                    <a:pt x="672077" y="1191888"/>
                  </a:lnTo>
                  <a:lnTo>
                    <a:pt x="689352" y="1169947"/>
                  </a:lnTo>
                  <a:lnTo>
                    <a:pt x="707217" y="1147559"/>
                  </a:lnTo>
                  <a:lnTo>
                    <a:pt x="725478" y="1124873"/>
                  </a:lnTo>
                  <a:lnTo>
                    <a:pt x="741886" y="1101987"/>
                  </a:lnTo>
                  <a:lnTo>
                    <a:pt x="757057" y="1078969"/>
                  </a:lnTo>
                  <a:lnTo>
                    <a:pt x="771404" y="1055863"/>
                  </a:lnTo>
                  <a:lnTo>
                    <a:pt x="785203" y="1032697"/>
                  </a:lnTo>
                  <a:lnTo>
                    <a:pt x="798635" y="1009493"/>
                  </a:lnTo>
                  <a:lnTo>
                    <a:pt x="811823" y="986262"/>
                  </a:lnTo>
                  <a:lnTo>
                    <a:pt x="824143" y="963013"/>
                  </a:lnTo>
                  <a:lnTo>
                    <a:pt x="835884" y="939753"/>
                  </a:lnTo>
                  <a:lnTo>
                    <a:pt x="847239" y="916486"/>
                  </a:lnTo>
                  <a:lnTo>
                    <a:pt x="856221" y="893918"/>
                  </a:lnTo>
                  <a:lnTo>
                    <a:pt x="863619" y="871817"/>
                  </a:lnTo>
                  <a:lnTo>
                    <a:pt x="869962" y="850028"/>
                  </a:lnTo>
                  <a:lnTo>
                    <a:pt x="874192" y="828447"/>
                  </a:lnTo>
                  <a:lnTo>
                    <a:pt x="877012" y="807003"/>
                  </a:lnTo>
                  <a:lnTo>
                    <a:pt x="878891" y="785652"/>
                  </a:lnTo>
                  <a:lnTo>
                    <a:pt x="878027" y="764363"/>
                  </a:lnTo>
                  <a:lnTo>
                    <a:pt x="875334" y="743114"/>
                  </a:lnTo>
                  <a:lnTo>
                    <a:pt x="871423" y="721893"/>
                  </a:lnTo>
                  <a:lnTo>
                    <a:pt x="865994" y="700690"/>
                  </a:lnTo>
                  <a:lnTo>
                    <a:pt x="859551" y="679498"/>
                  </a:lnTo>
                  <a:lnTo>
                    <a:pt x="852434" y="658316"/>
                  </a:lnTo>
                  <a:lnTo>
                    <a:pt x="843456" y="637844"/>
                  </a:lnTo>
                  <a:lnTo>
                    <a:pt x="833238" y="617846"/>
                  </a:lnTo>
                  <a:lnTo>
                    <a:pt x="822192" y="598164"/>
                  </a:lnTo>
                  <a:lnTo>
                    <a:pt x="807772" y="579398"/>
                  </a:lnTo>
                  <a:lnTo>
                    <a:pt x="791104" y="561243"/>
                  </a:lnTo>
                  <a:lnTo>
                    <a:pt x="772936" y="543496"/>
                  </a:lnTo>
                  <a:lnTo>
                    <a:pt x="753063" y="527430"/>
                  </a:lnTo>
                  <a:lnTo>
                    <a:pt x="732053" y="512487"/>
                  </a:lnTo>
                  <a:lnTo>
                    <a:pt x="710285" y="498291"/>
                  </a:lnTo>
                  <a:lnTo>
                    <a:pt x="688012" y="484594"/>
                  </a:lnTo>
                  <a:lnTo>
                    <a:pt x="665403" y="471229"/>
                  </a:lnTo>
                  <a:lnTo>
                    <a:pt x="642569" y="458086"/>
                  </a:lnTo>
                  <a:lnTo>
                    <a:pt x="618879" y="445091"/>
                  </a:lnTo>
                  <a:lnTo>
                    <a:pt x="594620" y="432194"/>
                  </a:lnTo>
                  <a:lnTo>
                    <a:pt x="569979" y="419362"/>
                  </a:lnTo>
                  <a:lnTo>
                    <a:pt x="545791" y="405869"/>
                  </a:lnTo>
                  <a:lnTo>
                    <a:pt x="521905" y="391935"/>
                  </a:lnTo>
                  <a:lnTo>
                    <a:pt x="498221" y="377707"/>
                  </a:lnTo>
                  <a:lnTo>
                    <a:pt x="474669" y="363282"/>
                  </a:lnTo>
                  <a:lnTo>
                    <a:pt x="451207" y="348727"/>
                  </a:lnTo>
                  <a:lnTo>
                    <a:pt x="427805" y="334085"/>
                  </a:lnTo>
                  <a:lnTo>
                    <a:pt x="403737" y="318679"/>
                  </a:lnTo>
                  <a:lnTo>
                    <a:pt x="379224" y="302764"/>
                  </a:lnTo>
                  <a:lnTo>
                    <a:pt x="354416" y="286509"/>
                  </a:lnTo>
                  <a:lnTo>
                    <a:pt x="330822" y="270734"/>
                  </a:lnTo>
                  <a:lnTo>
                    <a:pt x="308037" y="255278"/>
                  </a:lnTo>
                  <a:lnTo>
                    <a:pt x="285792" y="240035"/>
                  </a:lnTo>
                  <a:lnTo>
                    <a:pt x="264611" y="225640"/>
                  </a:lnTo>
                  <a:lnTo>
                    <a:pt x="244140" y="211810"/>
                  </a:lnTo>
                  <a:lnTo>
                    <a:pt x="224144" y="198356"/>
                  </a:lnTo>
                  <a:lnTo>
                    <a:pt x="204463" y="184449"/>
                  </a:lnTo>
                  <a:lnTo>
                    <a:pt x="184992" y="170238"/>
                  </a:lnTo>
                  <a:lnTo>
                    <a:pt x="165661" y="155825"/>
                  </a:lnTo>
                  <a:lnTo>
                    <a:pt x="148541" y="141984"/>
                  </a:lnTo>
                  <a:lnTo>
                    <a:pt x="118229" y="115315"/>
                  </a:lnTo>
                  <a:lnTo>
                    <a:pt x="92528" y="91232"/>
                  </a:lnTo>
                  <a:lnTo>
                    <a:pt x="70052" y="69476"/>
                  </a:lnTo>
                  <a:lnTo>
                    <a:pt x="42236" y="42771"/>
                  </a:lnTo>
                  <a:lnTo>
                    <a:pt x="10502" y="11885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3" name="SMARTInkShape-Group606"/>
          <p:cNvGrpSpPr/>
          <p:nvPr/>
        </p:nvGrpSpPr>
        <p:grpSpPr>
          <a:xfrm>
            <a:off x="5092700" y="3729188"/>
            <a:ext cx="2953162" cy="1731813"/>
            <a:chOff x="5092700" y="3729188"/>
            <a:chExt cx="2953162" cy="1731813"/>
          </a:xfrm>
        </p:grpSpPr>
        <p:sp>
          <p:nvSpPr>
            <p:cNvPr id="1001" name="SMARTInkShape-2826"/>
            <p:cNvSpPr/>
            <p:nvPr>
              <p:custDataLst>
                <p:tags r:id="rId252"/>
              </p:custDataLst>
            </p:nvPr>
          </p:nvSpPr>
          <p:spPr>
            <a:xfrm>
              <a:off x="5597041" y="3729188"/>
              <a:ext cx="2448821" cy="1439713"/>
            </a:xfrm>
            <a:custGeom>
              <a:avLst/>
              <a:gdLst/>
              <a:ahLst/>
              <a:cxnLst/>
              <a:rect l="0" t="0" r="0" b="0"/>
              <a:pathLst>
                <a:path w="2448821" h="1439713">
                  <a:moveTo>
                    <a:pt x="3659" y="1439712"/>
                  </a:moveTo>
                  <a:lnTo>
                    <a:pt x="3659" y="1439712"/>
                  </a:lnTo>
                  <a:lnTo>
                    <a:pt x="0" y="1418728"/>
                  </a:lnTo>
                  <a:lnTo>
                    <a:pt x="3672" y="1389907"/>
                  </a:lnTo>
                  <a:lnTo>
                    <a:pt x="9780" y="1364424"/>
                  </a:lnTo>
                  <a:lnTo>
                    <a:pt x="17198" y="1334755"/>
                  </a:lnTo>
                  <a:lnTo>
                    <a:pt x="21152" y="1318940"/>
                  </a:lnTo>
                  <a:lnTo>
                    <a:pt x="25198" y="1302048"/>
                  </a:lnTo>
                  <a:lnTo>
                    <a:pt x="29307" y="1284435"/>
                  </a:lnTo>
                  <a:lnTo>
                    <a:pt x="33458" y="1266344"/>
                  </a:lnTo>
                  <a:lnTo>
                    <a:pt x="39048" y="1247933"/>
                  </a:lnTo>
                  <a:lnTo>
                    <a:pt x="45595" y="1229309"/>
                  </a:lnTo>
                  <a:lnTo>
                    <a:pt x="52783" y="1210544"/>
                  </a:lnTo>
                  <a:lnTo>
                    <a:pt x="60397" y="1191683"/>
                  </a:lnTo>
                  <a:lnTo>
                    <a:pt x="68296" y="1172759"/>
                  </a:lnTo>
                  <a:lnTo>
                    <a:pt x="76384" y="1153794"/>
                  </a:lnTo>
                  <a:lnTo>
                    <a:pt x="85303" y="1134094"/>
                  </a:lnTo>
                  <a:lnTo>
                    <a:pt x="94778" y="1113906"/>
                  </a:lnTo>
                  <a:lnTo>
                    <a:pt x="104621" y="1093391"/>
                  </a:lnTo>
                  <a:lnTo>
                    <a:pt x="117534" y="1071953"/>
                  </a:lnTo>
                  <a:lnTo>
                    <a:pt x="132492" y="1049901"/>
                  </a:lnTo>
                  <a:lnTo>
                    <a:pt x="148814" y="1027438"/>
                  </a:lnTo>
                  <a:lnTo>
                    <a:pt x="166751" y="1004701"/>
                  </a:lnTo>
                  <a:lnTo>
                    <a:pt x="185765" y="981783"/>
                  </a:lnTo>
                  <a:lnTo>
                    <a:pt x="205497" y="958743"/>
                  </a:lnTo>
                  <a:lnTo>
                    <a:pt x="226412" y="936326"/>
                  </a:lnTo>
                  <a:lnTo>
                    <a:pt x="248117" y="914327"/>
                  </a:lnTo>
                  <a:lnTo>
                    <a:pt x="270347" y="892605"/>
                  </a:lnTo>
                  <a:lnTo>
                    <a:pt x="294340" y="871069"/>
                  </a:lnTo>
                  <a:lnTo>
                    <a:pt x="319507" y="849655"/>
                  </a:lnTo>
                  <a:lnTo>
                    <a:pt x="345458" y="828324"/>
                  </a:lnTo>
                  <a:lnTo>
                    <a:pt x="373342" y="807048"/>
                  </a:lnTo>
                  <a:lnTo>
                    <a:pt x="402514" y="785808"/>
                  </a:lnTo>
                  <a:lnTo>
                    <a:pt x="432546" y="764593"/>
                  </a:lnTo>
                  <a:lnTo>
                    <a:pt x="463856" y="744099"/>
                  </a:lnTo>
                  <a:lnTo>
                    <a:pt x="496018" y="724087"/>
                  </a:lnTo>
                  <a:lnTo>
                    <a:pt x="528749" y="704395"/>
                  </a:lnTo>
                  <a:lnTo>
                    <a:pt x="564680" y="685623"/>
                  </a:lnTo>
                  <a:lnTo>
                    <a:pt x="602745" y="667464"/>
                  </a:lnTo>
                  <a:lnTo>
                    <a:pt x="642233" y="649713"/>
                  </a:lnTo>
                  <a:lnTo>
                    <a:pt x="681258" y="633646"/>
                  </a:lnTo>
                  <a:lnTo>
                    <a:pt x="719975" y="618701"/>
                  </a:lnTo>
                  <a:lnTo>
                    <a:pt x="758486" y="604505"/>
                  </a:lnTo>
                  <a:lnTo>
                    <a:pt x="797566" y="592924"/>
                  </a:lnTo>
                  <a:lnTo>
                    <a:pt x="837025" y="583087"/>
                  </a:lnTo>
                  <a:lnTo>
                    <a:pt x="876736" y="574411"/>
                  </a:lnTo>
                  <a:lnTo>
                    <a:pt x="917321" y="567217"/>
                  </a:lnTo>
                  <a:lnTo>
                    <a:pt x="958490" y="561010"/>
                  </a:lnTo>
                  <a:lnTo>
                    <a:pt x="1000046" y="555461"/>
                  </a:lnTo>
                  <a:lnTo>
                    <a:pt x="1041862" y="551055"/>
                  </a:lnTo>
                  <a:lnTo>
                    <a:pt x="1083850" y="547413"/>
                  </a:lnTo>
                  <a:lnTo>
                    <a:pt x="1125953" y="544279"/>
                  </a:lnTo>
                  <a:lnTo>
                    <a:pt x="1169544" y="541485"/>
                  </a:lnTo>
                  <a:lnTo>
                    <a:pt x="1214126" y="538916"/>
                  </a:lnTo>
                  <a:lnTo>
                    <a:pt x="1259371" y="536498"/>
                  </a:lnTo>
                  <a:lnTo>
                    <a:pt x="1304350" y="534886"/>
                  </a:lnTo>
                  <a:lnTo>
                    <a:pt x="1349152" y="533811"/>
                  </a:lnTo>
                  <a:lnTo>
                    <a:pt x="1393838" y="533095"/>
                  </a:lnTo>
                  <a:lnTo>
                    <a:pt x="1437034" y="531912"/>
                  </a:lnTo>
                  <a:lnTo>
                    <a:pt x="1479237" y="530417"/>
                  </a:lnTo>
                  <a:lnTo>
                    <a:pt x="1520777" y="528716"/>
                  </a:lnTo>
                  <a:lnTo>
                    <a:pt x="1561172" y="526875"/>
                  </a:lnTo>
                  <a:lnTo>
                    <a:pt x="1600800" y="524943"/>
                  </a:lnTo>
                  <a:lnTo>
                    <a:pt x="1639920" y="522949"/>
                  </a:lnTo>
                  <a:lnTo>
                    <a:pt x="1677289" y="519503"/>
                  </a:lnTo>
                  <a:lnTo>
                    <a:pt x="1713490" y="515089"/>
                  </a:lnTo>
                  <a:lnTo>
                    <a:pt x="1748912" y="510030"/>
                  </a:lnTo>
                  <a:lnTo>
                    <a:pt x="1781701" y="504541"/>
                  </a:lnTo>
                  <a:lnTo>
                    <a:pt x="1812732" y="498765"/>
                  </a:lnTo>
                  <a:lnTo>
                    <a:pt x="1842590" y="492797"/>
                  </a:lnTo>
                  <a:lnTo>
                    <a:pt x="1871669" y="485291"/>
                  </a:lnTo>
                  <a:lnTo>
                    <a:pt x="1900227" y="476759"/>
                  </a:lnTo>
                  <a:lnTo>
                    <a:pt x="1928438" y="467543"/>
                  </a:lnTo>
                  <a:lnTo>
                    <a:pt x="1956417" y="456460"/>
                  </a:lnTo>
                  <a:lnTo>
                    <a:pt x="1984242" y="444133"/>
                  </a:lnTo>
                  <a:lnTo>
                    <a:pt x="2011964" y="430976"/>
                  </a:lnTo>
                  <a:lnTo>
                    <a:pt x="2037502" y="416560"/>
                  </a:lnTo>
                  <a:lnTo>
                    <a:pt x="2061581" y="401305"/>
                  </a:lnTo>
                  <a:lnTo>
                    <a:pt x="2084691" y="385491"/>
                  </a:lnTo>
                  <a:lnTo>
                    <a:pt x="2105742" y="369303"/>
                  </a:lnTo>
                  <a:lnTo>
                    <a:pt x="2125419" y="352867"/>
                  </a:lnTo>
                  <a:lnTo>
                    <a:pt x="2144183" y="336265"/>
                  </a:lnTo>
                  <a:lnTo>
                    <a:pt x="2161630" y="320259"/>
                  </a:lnTo>
                  <a:lnTo>
                    <a:pt x="2178201" y="304649"/>
                  </a:lnTo>
                  <a:lnTo>
                    <a:pt x="2208372" y="274839"/>
                  </a:lnTo>
                  <a:lnTo>
                    <a:pt x="2233540" y="247480"/>
                  </a:lnTo>
                  <a:lnTo>
                    <a:pt x="2252723" y="221209"/>
                  </a:lnTo>
                  <a:lnTo>
                    <a:pt x="2269010" y="198244"/>
                  </a:lnTo>
                  <a:lnTo>
                    <a:pt x="2298698" y="173885"/>
                  </a:lnTo>
                  <a:lnTo>
                    <a:pt x="2304152" y="170377"/>
                  </a:lnTo>
                  <a:lnTo>
                    <a:pt x="2308493" y="169450"/>
                  </a:lnTo>
                  <a:lnTo>
                    <a:pt x="2312093" y="170243"/>
                  </a:lnTo>
                  <a:lnTo>
                    <a:pt x="2317974" y="174887"/>
                  </a:lnTo>
                  <a:lnTo>
                    <a:pt x="2325251" y="186140"/>
                  </a:lnTo>
                  <a:lnTo>
                    <a:pt x="2332150" y="206667"/>
                  </a:lnTo>
                  <a:lnTo>
                    <a:pt x="2333851" y="222347"/>
                  </a:lnTo>
                  <a:lnTo>
                    <a:pt x="2333937" y="222441"/>
                  </a:lnTo>
                  <a:lnTo>
                    <a:pt x="2334075" y="220893"/>
                  </a:lnTo>
                  <a:lnTo>
                    <a:pt x="2319181" y="190668"/>
                  </a:lnTo>
                  <a:lnTo>
                    <a:pt x="2306813" y="160895"/>
                  </a:lnTo>
                  <a:lnTo>
                    <a:pt x="2294772" y="132379"/>
                  </a:lnTo>
                  <a:lnTo>
                    <a:pt x="2279824" y="110727"/>
                  </a:lnTo>
                  <a:lnTo>
                    <a:pt x="2257842" y="87312"/>
                  </a:lnTo>
                  <a:lnTo>
                    <a:pt x="2250589" y="83701"/>
                  </a:lnTo>
                  <a:lnTo>
                    <a:pt x="2243366" y="81390"/>
                  </a:lnTo>
                  <a:lnTo>
                    <a:pt x="2227506" y="69307"/>
                  </a:lnTo>
                  <a:lnTo>
                    <a:pt x="2228469" y="68908"/>
                  </a:lnTo>
                  <a:lnTo>
                    <a:pt x="2233300" y="68466"/>
                  </a:lnTo>
                  <a:lnTo>
                    <a:pt x="2264494" y="81974"/>
                  </a:lnTo>
                  <a:lnTo>
                    <a:pt x="2294197" y="93856"/>
                  </a:lnTo>
                  <a:lnTo>
                    <a:pt x="2322753" y="106314"/>
                  </a:lnTo>
                  <a:lnTo>
                    <a:pt x="2349794" y="118942"/>
                  </a:lnTo>
                  <a:lnTo>
                    <a:pt x="2378691" y="135719"/>
                  </a:lnTo>
                  <a:lnTo>
                    <a:pt x="2385204" y="143080"/>
                  </a:lnTo>
                  <a:lnTo>
                    <a:pt x="2396194" y="166398"/>
                  </a:lnTo>
                  <a:lnTo>
                    <a:pt x="2395961" y="167503"/>
                  </a:lnTo>
                  <a:lnTo>
                    <a:pt x="2395099" y="168239"/>
                  </a:lnTo>
                  <a:lnTo>
                    <a:pt x="2393819" y="168730"/>
                  </a:lnTo>
                  <a:lnTo>
                    <a:pt x="2370076" y="158673"/>
                  </a:lnTo>
                  <a:lnTo>
                    <a:pt x="2349389" y="148578"/>
                  </a:lnTo>
                  <a:lnTo>
                    <a:pt x="2326083" y="137036"/>
                  </a:lnTo>
                  <a:lnTo>
                    <a:pt x="2302320" y="124850"/>
                  </a:lnTo>
                  <a:lnTo>
                    <a:pt x="2279999" y="112379"/>
                  </a:lnTo>
                  <a:lnTo>
                    <a:pt x="2254342" y="90087"/>
                  </a:lnTo>
                  <a:lnTo>
                    <a:pt x="2232483" y="62339"/>
                  </a:lnTo>
                  <a:lnTo>
                    <a:pt x="2225913" y="49319"/>
                  </a:lnTo>
                  <a:lnTo>
                    <a:pt x="2224403" y="36476"/>
                  </a:lnTo>
                  <a:lnTo>
                    <a:pt x="2227520" y="19227"/>
                  </a:lnTo>
                  <a:lnTo>
                    <a:pt x="2229183" y="14355"/>
                  </a:lnTo>
                  <a:lnTo>
                    <a:pt x="2233114" y="10402"/>
                  </a:lnTo>
                  <a:lnTo>
                    <a:pt x="2245007" y="4128"/>
                  </a:lnTo>
                  <a:lnTo>
                    <a:pt x="2274313" y="0"/>
                  </a:lnTo>
                  <a:lnTo>
                    <a:pt x="2301418" y="2797"/>
                  </a:lnTo>
                  <a:lnTo>
                    <a:pt x="2331574" y="8744"/>
                  </a:lnTo>
                  <a:lnTo>
                    <a:pt x="2361439" y="16091"/>
                  </a:lnTo>
                  <a:lnTo>
                    <a:pt x="2389295" y="25942"/>
                  </a:lnTo>
                  <a:lnTo>
                    <a:pt x="2413669" y="38080"/>
                  </a:lnTo>
                  <a:lnTo>
                    <a:pt x="2431558" y="52883"/>
                  </a:lnTo>
                  <a:lnTo>
                    <a:pt x="2442801" y="70751"/>
                  </a:lnTo>
                  <a:lnTo>
                    <a:pt x="2448739" y="90452"/>
                  </a:lnTo>
                  <a:lnTo>
                    <a:pt x="2448820" y="117848"/>
                  </a:lnTo>
                  <a:lnTo>
                    <a:pt x="2448409" y="1316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2" name="SMARTInkShape-2827"/>
            <p:cNvSpPr/>
            <p:nvPr>
              <p:custDataLst>
                <p:tags r:id="rId253"/>
              </p:custDataLst>
            </p:nvPr>
          </p:nvSpPr>
          <p:spPr>
            <a:xfrm>
              <a:off x="5092700" y="5106222"/>
              <a:ext cx="1428751" cy="354779"/>
            </a:xfrm>
            <a:custGeom>
              <a:avLst/>
              <a:gdLst/>
              <a:ahLst/>
              <a:cxnLst/>
              <a:rect l="0" t="0" r="0" b="0"/>
              <a:pathLst>
                <a:path w="1428751" h="354779">
                  <a:moveTo>
                    <a:pt x="0" y="354778"/>
                  </a:moveTo>
                  <a:lnTo>
                    <a:pt x="0" y="354778"/>
                  </a:lnTo>
                  <a:lnTo>
                    <a:pt x="705" y="348297"/>
                  </a:lnTo>
                  <a:lnTo>
                    <a:pt x="6467" y="319767"/>
                  </a:lnTo>
                  <a:lnTo>
                    <a:pt x="15022" y="288334"/>
                  </a:lnTo>
                  <a:lnTo>
                    <a:pt x="24207" y="260537"/>
                  </a:lnTo>
                  <a:lnTo>
                    <a:pt x="37002" y="229231"/>
                  </a:lnTo>
                  <a:lnTo>
                    <a:pt x="48754" y="198302"/>
                  </a:lnTo>
                  <a:lnTo>
                    <a:pt x="63933" y="171077"/>
                  </a:lnTo>
                  <a:lnTo>
                    <a:pt x="83889" y="145317"/>
                  </a:lnTo>
                  <a:lnTo>
                    <a:pt x="101997" y="132946"/>
                  </a:lnTo>
                  <a:lnTo>
                    <a:pt x="120768" y="124812"/>
                  </a:lnTo>
                  <a:lnTo>
                    <a:pt x="131521" y="123925"/>
                  </a:lnTo>
                  <a:lnTo>
                    <a:pt x="136364" y="124676"/>
                  </a:lnTo>
                  <a:lnTo>
                    <a:pt x="145507" y="129274"/>
                  </a:lnTo>
                  <a:lnTo>
                    <a:pt x="176579" y="148458"/>
                  </a:lnTo>
                  <a:lnTo>
                    <a:pt x="206721" y="169385"/>
                  </a:lnTo>
                  <a:lnTo>
                    <a:pt x="234112" y="184841"/>
                  </a:lnTo>
                  <a:lnTo>
                    <a:pt x="260102" y="200946"/>
                  </a:lnTo>
                  <a:lnTo>
                    <a:pt x="285676" y="212772"/>
                  </a:lnTo>
                  <a:lnTo>
                    <a:pt x="311128" y="218863"/>
                  </a:lnTo>
                  <a:lnTo>
                    <a:pt x="328779" y="218877"/>
                  </a:lnTo>
                  <a:lnTo>
                    <a:pt x="357844" y="210951"/>
                  </a:lnTo>
                  <a:lnTo>
                    <a:pt x="383939" y="199667"/>
                  </a:lnTo>
                  <a:lnTo>
                    <a:pt x="412076" y="183210"/>
                  </a:lnTo>
                  <a:lnTo>
                    <a:pt x="438017" y="163000"/>
                  </a:lnTo>
                  <a:lnTo>
                    <a:pt x="468001" y="137385"/>
                  </a:lnTo>
                  <a:lnTo>
                    <a:pt x="478934" y="126220"/>
                  </a:lnTo>
                  <a:lnTo>
                    <a:pt x="507067" y="105673"/>
                  </a:lnTo>
                  <a:lnTo>
                    <a:pt x="526774" y="91410"/>
                  </a:lnTo>
                  <a:lnTo>
                    <a:pt x="555766" y="80269"/>
                  </a:lnTo>
                  <a:lnTo>
                    <a:pt x="583693" y="70085"/>
                  </a:lnTo>
                  <a:lnTo>
                    <a:pt x="614311" y="61501"/>
                  </a:lnTo>
                  <a:lnTo>
                    <a:pt x="645725" y="51119"/>
                  </a:lnTo>
                  <a:lnTo>
                    <a:pt x="677375" y="42477"/>
                  </a:lnTo>
                  <a:lnTo>
                    <a:pt x="709096" y="35447"/>
                  </a:lnTo>
                  <a:lnTo>
                    <a:pt x="740837" y="28896"/>
                  </a:lnTo>
                  <a:lnTo>
                    <a:pt x="765764" y="24615"/>
                  </a:lnTo>
                  <a:lnTo>
                    <a:pt x="793307" y="21067"/>
                  </a:lnTo>
                  <a:lnTo>
                    <a:pt x="822010" y="19490"/>
                  </a:lnTo>
                  <a:lnTo>
                    <a:pt x="853111" y="16907"/>
                  </a:lnTo>
                  <a:lnTo>
                    <a:pt x="884339" y="14113"/>
                  </a:lnTo>
                  <a:lnTo>
                    <a:pt x="912328" y="12871"/>
                  </a:lnTo>
                  <a:lnTo>
                    <a:pt x="940760" y="8556"/>
                  </a:lnTo>
                  <a:lnTo>
                    <a:pt x="969154" y="3346"/>
                  </a:lnTo>
                  <a:lnTo>
                    <a:pt x="995885" y="1030"/>
                  </a:lnTo>
                  <a:lnTo>
                    <a:pt x="1019995" y="0"/>
                  </a:lnTo>
                  <a:lnTo>
                    <a:pt x="1043880" y="249"/>
                  </a:lnTo>
                  <a:lnTo>
                    <a:pt x="1070960" y="2712"/>
                  </a:lnTo>
                  <a:lnTo>
                    <a:pt x="1097577" y="6158"/>
                  </a:lnTo>
                  <a:lnTo>
                    <a:pt x="1123517" y="10041"/>
                  </a:lnTo>
                  <a:lnTo>
                    <a:pt x="1149158" y="14119"/>
                  </a:lnTo>
                  <a:lnTo>
                    <a:pt x="1172783" y="20164"/>
                  </a:lnTo>
                  <a:lnTo>
                    <a:pt x="1195043" y="27555"/>
                  </a:lnTo>
                  <a:lnTo>
                    <a:pt x="1225996" y="39649"/>
                  </a:lnTo>
                  <a:lnTo>
                    <a:pt x="1249907" y="52876"/>
                  </a:lnTo>
                  <a:lnTo>
                    <a:pt x="1274551" y="69181"/>
                  </a:lnTo>
                  <a:lnTo>
                    <a:pt x="1300433" y="81851"/>
                  </a:lnTo>
                  <a:lnTo>
                    <a:pt x="1331542" y="86939"/>
                  </a:lnTo>
                  <a:lnTo>
                    <a:pt x="1357559" y="90629"/>
                  </a:lnTo>
                  <a:lnTo>
                    <a:pt x="1379941" y="92739"/>
                  </a:lnTo>
                  <a:lnTo>
                    <a:pt x="1410564" y="94094"/>
                  </a:lnTo>
                  <a:lnTo>
                    <a:pt x="1428750" y="944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7" name="SMARTInkShape-Group607"/>
          <p:cNvGrpSpPr/>
          <p:nvPr/>
        </p:nvGrpSpPr>
        <p:grpSpPr>
          <a:xfrm>
            <a:off x="2054052" y="4120277"/>
            <a:ext cx="2695749" cy="1442324"/>
            <a:chOff x="2054052" y="4120277"/>
            <a:chExt cx="2695749" cy="1442324"/>
          </a:xfrm>
        </p:grpSpPr>
        <p:sp>
          <p:nvSpPr>
            <p:cNvPr id="1004" name="SMARTInkShape-2828"/>
            <p:cNvSpPr/>
            <p:nvPr>
              <p:custDataLst>
                <p:tags r:id="rId249"/>
              </p:custDataLst>
            </p:nvPr>
          </p:nvSpPr>
          <p:spPr>
            <a:xfrm>
              <a:off x="2054052" y="4120277"/>
              <a:ext cx="361409" cy="280274"/>
            </a:xfrm>
            <a:custGeom>
              <a:avLst/>
              <a:gdLst/>
              <a:ahLst/>
              <a:cxnLst/>
              <a:rect l="0" t="0" r="0" b="0"/>
              <a:pathLst>
                <a:path w="361409" h="280274">
                  <a:moveTo>
                    <a:pt x="111298" y="115173"/>
                  </a:moveTo>
                  <a:lnTo>
                    <a:pt x="111298" y="115173"/>
                  </a:lnTo>
                  <a:lnTo>
                    <a:pt x="112004" y="136129"/>
                  </a:lnTo>
                  <a:lnTo>
                    <a:pt x="117387" y="151928"/>
                  </a:lnTo>
                  <a:lnTo>
                    <a:pt x="117648" y="165942"/>
                  </a:lnTo>
                  <a:lnTo>
                    <a:pt x="117648" y="162593"/>
                  </a:lnTo>
                  <a:lnTo>
                    <a:pt x="115767" y="159061"/>
                  </a:lnTo>
                  <a:lnTo>
                    <a:pt x="105233" y="147214"/>
                  </a:lnTo>
                  <a:lnTo>
                    <a:pt x="110779" y="152050"/>
                  </a:lnTo>
                  <a:lnTo>
                    <a:pt x="138566" y="164640"/>
                  </a:lnTo>
                  <a:lnTo>
                    <a:pt x="167353" y="181127"/>
                  </a:lnTo>
                  <a:lnTo>
                    <a:pt x="197003" y="201186"/>
                  </a:lnTo>
                  <a:lnTo>
                    <a:pt x="227764" y="221140"/>
                  </a:lnTo>
                  <a:lnTo>
                    <a:pt x="236217" y="227827"/>
                  </a:lnTo>
                  <a:lnTo>
                    <a:pt x="236205" y="228375"/>
                  </a:lnTo>
                  <a:lnTo>
                    <a:pt x="235492" y="228741"/>
                  </a:lnTo>
                  <a:lnTo>
                    <a:pt x="234310" y="228985"/>
                  </a:lnTo>
                  <a:lnTo>
                    <a:pt x="210918" y="220620"/>
                  </a:lnTo>
                  <a:lnTo>
                    <a:pt x="180561" y="209681"/>
                  </a:lnTo>
                  <a:lnTo>
                    <a:pt x="159015" y="200921"/>
                  </a:lnTo>
                  <a:lnTo>
                    <a:pt x="135328" y="189972"/>
                  </a:lnTo>
                  <a:lnTo>
                    <a:pt x="112571" y="176169"/>
                  </a:lnTo>
                  <a:lnTo>
                    <a:pt x="81807" y="152531"/>
                  </a:lnTo>
                  <a:lnTo>
                    <a:pt x="54817" y="129535"/>
                  </a:lnTo>
                  <a:lnTo>
                    <a:pt x="23785" y="102801"/>
                  </a:lnTo>
                  <a:lnTo>
                    <a:pt x="3753" y="82913"/>
                  </a:lnTo>
                  <a:lnTo>
                    <a:pt x="0" y="76611"/>
                  </a:lnTo>
                  <a:lnTo>
                    <a:pt x="411" y="73943"/>
                  </a:lnTo>
                  <a:lnTo>
                    <a:pt x="2095" y="71459"/>
                  </a:lnTo>
                  <a:lnTo>
                    <a:pt x="4630" y="69097"/>
                  </a:lnTo>
                  <a:lnTo>
                    <a:pt x="14971" y="66472"/>
                  </a:lnTo>
                  <a:lnTo>
                    <a:pt x="38542" y="63113"/>
                  </a:lnTo>
                  <a:lnTo>
                    <a:pt x="69750" y="57650"/>
                  </a:lnTo>
                  <a:lnTo>
                    <a:pt x="95654" y="52918"/>
                  </a:lnTo>
                  <a:lnTo>
                    <a:pt x="111452" y="49681"/>
                  </a:lnTo>
                  <a:lnTo>
                    <a:pt x="128334" y="46112"/>
                  </a:lnTo>
                  <a:lnTo>
                    <a:pt x="146644" y="42321"/>
                  </a:lnTo>
                  <a:lnTo>
                    <a:pt x="165907" y="38383"/>
                  </a:lnTo>
                  <a:lnTo>
                    <a:pt x="185804" y="34346"/>
                  </a:lnTo>
                  <a:lnTo>
                    <a:pt x="204713" y="30244"/>
                  </a:lnTo>
                  <a:lnTo>
                    <a:pt x="222964" y="26098"/>
                  </a:lnTo>
                  <a:lnTo>
                    <a:pt x="240775" y="21923"/>
                  </a:lnTo>
                  <a:lnTo>
                    <a:pt x="257588" y="17729"/>
                  </a:lnTo>
                  <a:lnTo>
                    <a:pt x="273736" y="13521"/>
                  </a:lnTo>
                  <a:lnTo>
                    <a:pt x="303437" y="5789"/>
                  </a:lnTo>
                  <a:lnTo>
                    <a:pt x="328397" y="0"/>
                  </a:lnTo>
                  <a:lnTo>
                    <a:pt x="345605" y="720"/>
                  </a:lnTo>
                  <a:lnTo>
                    <a:pt x="352169" y="2888"/>
                  </a:lnTo>
                  <a:lnTo>
                    <a:pt x="356545" y="6449"/>
                  </a:lnTo>
                  <a:lnTo>
                    <a:pt x="361408" y="16051"/>
                  </a:lnTo>
                  <a:lnTo>
                    <a:pt x="357925" y="33019"/>
                  </a:lnTo>
                  <a:lnTo>
                    <a:pt x="348616" y="55377"/>
                  </a:lnTo>
                  <a:lnTo>
                    <a:pt x="335071" y="81777"/>
                  </a:lnTo>
                  <a:lnTo>
                    <a:pt x="313999" y="109973"/>
                  </a:lnTo>
                  <a:lnTo>
                    <a:pt x="287465" y="140378"/>
                  </a:lnTo>
                  <a:lnTo>
                    <a:pt x="272487" y="157377"/>
                  </a:lnTo>
                  <a:lnTo>
                    <a:pt x="256858" y="175058"/>
                  </a:lnTo>
                  <a:lnTo>
                    <a:pt x="226321" y="205994"/>
                  </a:lnTo>
                  <a:lnTo>
                    <a:pt x="198403" y="233149"/>
                  </a:lnTo>
                  <a:lnTo>
                    <a:pt x="169641" y="264742"/>
                  </a:lnTo>
                  <a:lnTo>
                    <a:pt x="155748" y="280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5" name="SMARTInkShape-2829"/>
            <p:cNvSpPr/>
            <p:nvPr>
              <p:custDataLst>
                <p:tags r:id="rId250"/>
              </p:custDataLst>
            </p:nvPr>
          </p:nvSpPr>
          <p:spPr>
            <a:xfrm>
              <a:off x="2073177" y="4222750"/>
              <a:ext cx="2089543" cy="927101"/>
            </a:xfrm>
            <a:custGeom>
              <a:avLst/>
              <a:gdLst/>
              <a:ahLst/>
              <a:cxnLst/>
              <a:rect l="0" t="0" r="0" b="0"/>
              <a:pathLst>
                <a:path w="2089543" h="927101">
                  <a:moveTo>
                    <a:pt x="2073373" y="927100"/>
                  </a:moveTo>
                  <a:lnTo>
                    <a:pt x="2073373" y="927100"/>
                  </a:lnTo>
                  <a:lnTo>
                    <a:pt x="2077737" y="916961"/>
                  </a:lnTo>
                  <a:lnTo>
                    <a:pt x="2083913" y="888017"/>
                  </a:lnTo>
                  <a:lnTo>
                    <a:pt x="2087528" y="861524"/>
                  </a:lnTo>
                  <a:lnTo>
                    <a:pt x="2089542" y="845744"/>
                  </a:lnTo>
                  <a:lnTo>
                    <a:pt x="2087414" y="820288"/>
                  </a:lnTo>
                  <a:lnTo>
                    <a:pt x="2085765" y="791422"/>
                  </a:lnTo>
                  <a:lnTo>
                    <a:pt x="2081121" y="764681"/>
                  </a:lnTo>
                  <a:lnTo>
                    <a:pt x="2075277" y="738884"/>
                  </a:lnTo>
                  <a:lnTo>
                    <a:pt x="2069076" y="713366"/>
                  </a:lnTo>
                  <a:lnTo>
                    <a:pt x="2061360" y="687931"/>
                  </a:lnTo>
                  <a:lnTo>
                    <a:pt x="2047001" y="662521"/>
                  </a:lnTo>
                  <a:lnTo>
                    <a:pt x="2033495" y="637823"/>
                  </a:lnTo>
                  <a:lnTo>
                    <a:pt x="2019146" y="616786"/>
                  </a:lnTo>
                  <a:lnTo>
                    <a:pt x="1989728" y="590715"/>
                  </a:lnTo>
                  <a:lnTo>
                    <a:pt x="1961336" y="573431"/>
                  </a:lnTo>
                  <a:lnTo>
                    <a:pt x="1938912" y="563186"/>
                  </a:lnTo>
                  <a:lnTo>
                    <a:pt x="1917187" y="551577"/>
                  </a:lnTo>
                  <a:lnTo>
                    <a:pt x="1893890" y="541243"/>
                  </a:lnTo>
                  <a:lnTo>
                    <a:pt x="1868014" y="531947"/>
                  </a:lnTo>
                  <a:lnTo>
                    <a:pt x="1837699" y="523111"/>
                  </a:lnTo>
                  <a:lnTo>
                    <a:pt x="1807292" y="516362"/>
                  </a:lnTo>
                  <a:lnTo>
                    <a:pt x="1776609" y="511011"/>
                  </a:lnTo>
                  <a:lnTo>
                    <a:pt x="1760525" y="508596"/>
                  </a:lnTo>
                  <a:lnTo>
                    <a:pt x="1744158" y="506281"/>
                  </a:lnTo>
                  <a:lnTo>
                    <a:pt x="1726896" y="504032"/>
                  </a:lnTo>
                  <a:lnTo>
                    <a:pt x="1709038" y="501827"/>
                  </a:lnTo>
                  <a:lnTo>
                    <a:pt x="1690783" y="499651"/>
                  </a:lnTo>
                  <a:lnTo>
                    <a:pt x="1672969" y="496789"/>
                  </a:lnTo>
                  <a:lnTo>
                    <a:pt x="1655448" y="493471"/>
                  </a:lnTo>
                  <a:lnTo>
                    <a:pt x="1638123" y="489847"/>
                  </a:lnTo>
                  <a:lnTo>
                    <a:pt x="1620223" y="486726"/>
                  </a:lnTo>
                  <a:lnTo>
                    <a:pt x="1601940" y="483939"/>
                  </a:lnTo>
                  <a:lnTo>
                    <a:pt x="1583401" y="481376"/>
                  </a:lnTo>
                  <a:lnTo>
                    <a:pt x="1563986" y="479667"/>
                  </a:lnTo>
                  <a:lnTo>
                    <a:pt x="1543987" y="478528"/>
                  </a:lnTo>
                  <a:lnTo>
                    <a:pt x="1523599" y="477769"/>
                  </a:lnTo>
                  <a:lnTo>
                    <a:pt x="1502246" y="477262"/>
                  </a:lnTo>
                  <a:lnTo>
                    <a:pt x="1480250" y="476925"/>
                  </a:lnTo>
                  <a:lnTo>
                    <a:pt x="1457824" y="476700"/>
                  </a:lnTo>
                  <a:lnTo>
                    <a:pt x="1435113" y="476550"/>
                  </a:lnTo>
                  <a:lnTo>
                    <a:pt x="1412211" y="476450"/>
                  </a:lnTo>
                  <a:lnTo>
                    <a:pt x="1389181" y="476383"/>
                  </a:lnTo>
                  <a:lnTo>
                    <a:pt x="1364657" y="477044"/>
                  </a:lnTo>
                  <a:lnTo>
                    <a:pt x="1339134" y="478190"/>
                  </a:lnTo>
                  <a:lnTo>
                    <a:pt x="1312947" y="479660"/>
                  </a:lnTo>
                  <a:lnTo>
                    <a:pt x="1285611" y="481346"/>
                  </a:lnTo>
                  <a:lnTo>
                    <a:pt x="1257510" y="483175"/>
                  </a:lnTo>
                  <a:lnTo>
                    <a:pt x="1228897" y="485100"/>
                  </a:lnTo>
                  <a:lnTo>
                    <a:pt x="1200650" y="487089"/>
                  </a:lnTo>
                  <a:lnTo>
                    <a:pt x="1172647" y="489121"/>
                  </a:lnTo>
                  <a:lnTo>
                    <a:pt x="1144806" y="491180"/>
                  </a:lnTo>
                  <a:lnTo>
                    <a:pt x="1116367" y="493259"/>
                  </a:lnTo>
                  <a:lnTo>
                    <a:pt x="1087530" y="495350"/>
                  </a:lnTo>
                  <a:lnTo>
                    <a:pt x="1058428" y="497450"/>
                  </a:lnTo>
                  <a:lnTo>
                    <a:pt x="1028443" y="499556"/>
                  </a:lnTo>
                  <a:lnTo>
                    <a:pt x="997870" y="501665"/>
                  </a:lnTo>
                  <a:lnTo>
                    <a:pt x="966904" y="503777"/>
                  </a:lnTo>
                  <a:lnTo>
                    <a:pt x="934972" y="506595"/>
                  </a:lnTo>
                  <a:lnTo>
                    <a:pt x="902394" y="509886"/>
                  </a:lnTo>
                  <a:lnTo>
                    <a:pt x="869387" y="513490"/>
                  </a:lnTo>
                  <a:lnTo>
                    <a:pt x="836799" y="516599"/>
                  </a:lnTo>
                  <a:lnTo>
                    <a:pt x="804491" y="519378"/>
                  </a:lnTo>
                  <a:lnTo>
                    <a:pt x="772368" y="521935"/>
                  </a:lnTo>
                  <a:lnTo>
                    <a:pt x="738959" y="523640"/>
                  </a:lnTo>
                  <a:lnTo>
                    <a:pt x="704691" y="524776"/>
                  </a:lnTo>
                  <a:lnTo>
                    <a:pt x="669852" y="525534"/>
                  </a:lnTo>
                  <a:lnTo>
                    <a:pt x="635337" y="526745"/>
                  </a:lnTo>
                  <a:lnTo>
                    <a:pt x="601038" y="528258"/>
                  </a:lnTo>
                  <a:lnTo>
                    <a:pt x="566883" y="529972"/>
                  </a:lnTo>
                  <a:lnTo>
                    <a:pt x="532824" y="531114"/>
                  </a:lnTo>
                  <a:lnTo>
                    <a:pt x="498829" y="531876"/>
                  </a:lnTo>
                  <a:lnTo>
                    <a:pt x="464877" y="532384"/>
                  </a:lnTo>
                  <a:lnTo>
                    <a:pt x="430953" y="532017"/>
                  </a:lnTo>
                  <a:lnTo>
                    <a:pt x="397049" y="531067"/>
                  </a:lnTo>
                  <a:lnTo>
                    <a:pt x="363157" y="529728"/>
                  </a:lnTo>
                  <a:lnTo>
                    <a:pt x="331390" y="526719"/>
                  </a:lnTo>
                  <a:lnTo>
                    <a:pt x="301040" y="522596"/>
                  </a:lnTo>
                  <a:lnTo>
                    <a:pt x="271634" y="517730"/>
                  </a:lnTo>
                  <a:lnTo>
                    <a:pt x="244270" y="510959"/>
                  </a:lnTo>
                  <a:lnTo>
                    <a:pt x="218265" y="502917"/>
                  </a:lnTo>
                  <a:lnTo>
                    <a:pt x="193168" y="494028"/>
                  </a:lnTo>
                  <a:lnTo>
                    <a:pt x="169381" y="484574"/>
                  </a:lnTo>
                  <a:lnTo>
                    <a:pt x="146467" y="474744"/>
                  </a:lnTo>
                  <a:lnTo>
                    <a:pt x="124136" y="464663"/>
                  </a:lnTo>
                  <a:lnTo>
                    <a:pt x="103604" y="453003"/>
                  </a:lnTo>
                  <a:lnTo>
                    <a:pt x="84271" y="440291"/>
                  </a:lnTo>
                  <a:lnTo>
                    <a:pt x="65739" y="426877"/>
                  </a:lnTo>
                  <a:lnTo>
                    <a:pt x="37621" y="398803"/>
                  </a:lnTo>
                  <a:lnTo>
                    <a:pt x="17128" y="368451"/>
                  </a:lnTo>
                  <a:lnTo>
                    <a:pt x="9687" y="351468"/>
                  </a:lnTo>
                  <a:lnTo>
                    <a:pt x="3316" y="333795"/>
                  </a:lnTo>
                  <a:lnTo>
                    <a:pt x="479" y="316369"/>
                  </a:lnTo>
                  <a:lnTo>
                    <a:pt x="0" y="299107"/>
                  </a:lnTo>
                  <a:lnTo>
                    <a:pt x="1091" y="281954"/>
                  </a:lnTo>
                  <a:lnTo>
                    <a:pt x="4640" y="264875"/>
                  </a:lnTo>
                  <a:lnTo>
                    <a:pt x="9829" y="247845"/>
                  </a:lnTo>
                  <a:lnTo>
                    <a:pt x="16110" y="230846"/>
                  </a:lnTo>
                  <a:lnTo>
                    <a:pt x="25237" y="213164"/>
                  </a:lnTo>
                  <a:lnTo>
                    <a:pt x="36260" y="195026"/>
                  </a:lnTo>
                  <a:lnTo>
                    <a:pt x="48548" y="176584"/>
                  </a:lnTo>
                  <a:lnTo>
                    <a:pt x="61678" y="158645"/>
                  </a:lnTo>
                  <a:lnTo>
                    <a:pt x="75371" y="141041"/>
                  </a:lnTo>
                  <a:lnTo>
                    <a:pt x="89438" y="123661"/>
                  </a:lnTo>
                  <a:lnTo>
                    <a:pt x="116358" y="93060"/>
                  </a:lnTo>
                  <a:lnTo>
                    <a:pt x="141022" y="66054"/>
                  </a:lnTo>
                  <a:lnTo>
                    <a:pt x="161391" y="42293"/>
                  </a:lnTo>
                  <a:lnTo>
                    <a:pt x="175241" y="19195"/>
                  </a:lnTo>
                  <a:lnTo>
                    <a:pt x="18107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6" name="SMARTInkShape-2830"/>
            <p:cNvSpPr/>
            <p:nvPr>
              <p:custDataLst>
                <p:tags r:id="rId251"/>
              </p:custDataLst>
            </p:nvPr>
          </p:nvSpPr>
          <p:spPr>
            <a:xfrm>
              <a:off x="3441700" y="5170581"/>
              <a:ext cx="1308101" cy="392020"/>
            </a:xfrm>
            <a:custGeom>
              <a:avLst/>
              <a:gdLst/>
              <a:ahLst/>
              <a:cxnLst/>
              <a:rect l="0" t="0" r="0" b="0"/>
              <a:pathLst>
                <a:path w="1308101" h="392020">
                  <a:moveTo>
                    <a:pt x="0" y="392019"/>
                  </a:moveTo>
                  <a:lnTo>
                    <a:pt x="0" y="392019"/>
                  </a:lnTo>
                  <a:lnTo>
                    <a:pt x="0" y="383181"/>
                  </a:lnTo>
                  <a:lnTo>
                    <a:pt x="6467" y="353518"/>
                  </a:lnTo>
                  <a:lnTo>
                    <a:pt x="15111" y="327490"/>
                  </a:lnTo>
                  <a:lnTo>
                    <a:pt x="22294" y="296633"/>
                  </a:lnTo>
                  <a:lnTo>
                    <a:pt x="36986" y="265001"/>
                  </a:lnTo>
                  <a:lnTo>
                    <a:pt x="58184" y="237734"/>
                  </a:lnTo>
                  <a:lnTo>
                    <a:pt x="76506" y="213660"/>
                  </a:lnTo>
                  <a:lnTo>
                    <a:pt x="101660" y="183613"/>
                  </a:lnTo>
                  <a:lnTo>
                    <a:pt x="127718" y="153637"/>
                  </a:lnTo>
                  <a:lnTo>
                    <a:pt x="157428" y="132664"/>
                  </a:lnTo>
                  <a:lnTo>
                    <a:pt x="179290" y="121145"/>
                  </a:lnTo>
                  <a:lnTo>
                    <a:pt x="203641" y="111382"/>
                  </a:lnTo>
                  <a:lnTo>
                    <a:pt x="221741" y="105014"/>
                  </a:lnTo>
                  <a:lnTo>
                    <a:pt x="243896" y="102182"/>
                  </a:lnTo>
                  <a:lnTo>
                    <a:pt x="265972" y="99044"/>
                  </a:lnTo>
                  <a:lnTo>
                    <a:pt x="287543" y="96002"/>
                  </a:lnTo>
                  <a:lnTo>
                    <a:pt x="308890" y="94650"/>
                  </a:lnTo>
                  <a:lnTo>
                    <a:pt x="332018" y="95931"/>
                  </a:lnTo>
                  <a:lnTo>
                    <a:pt x="354997" y="98852"/>
                  </a:lnTo>
                  <a:lnTo>
                    <a:pt x="383800" y="104463"/>
                  </a:lnTo>
                  <a:lnTo>
                    <a:pt x="411620" y="111300"/>
                  </a:lnTo>
                  <a:lnTo>
                    <a:pt x="434120" y="118147"/>
                  </a:lnTo>
                  <a:lnTo>
                    <a:pt x="456350" y="124013"/>
                  </a:lnTo>
                  <a:lnTo>
                    <a:pt x="477989" y="128266"/>
                  </a:lnTo>
                  <a:lnTo>
                    <a:pt x="499366" y="130157"/>
                  </a:lnTo>
                  <a:lnTo>
                    <a:pt x="520625" y="130997"/>
                  </a:lnTo>
                  <a:lnTo>
                    <a:pt x="548665" y="133351"/>
                  </a:lnTo>
                  <a:lnTo>
                    <a:pt x="574142" y="136636"/>
                  </a:lnTo>
                  <a:lnTo>
                    <a:pt x="600270" y="135728"/>
                  </a:lnTo>
                  <a:lnTo>
                    <a:pt x="631432" y="125729"/>
                  </a:lnTo>
                  <a:lnTo>
                    <a:pt x="659373" y="106044"/>
                  </a:lnTo>
                  <a:lnTo>
                    <a:pt x="685090" y="80003"/>
                  </a:lnTo>
                  <a:lnTo>
                    <a:pt x="699405" y="53416"/>
                  </a:lnTo>
                  <a:lnTo>
                    <a:pt x="714716" y="23004"/>
                  </a:lnTo>
                  <a:lnTo>
                    <a:pt x="728968" y="0"/>
                  </a:lnTo>
                  <a:lnTo>
                    <a:pt x="729395" y="144"/>
                  </a:lnTo>
                  <a:lnTo>
                    <a:pt x="733509" y="10676"/>
                  </a:lnTo>
                  <a:lnTo>
                    <a:pt x="754005" y="34458"/>
                  </a:lnTo>
                  <a:lnTo>
                    <a:pt x="781670" y="55490"/>
                  </a:lnTo>
                  <a:lnTo>
                    <a:pt x="809944" y="72407"/>
                  </a:lnTo>
                  <a:lnTo>
                    <a:pt x="837746" y="81732"/>
                  </a:lnTo>
                  <a:lnTo>
                    <a:pt x="868326" y="88964"/>
                  </a:lnTo>
                  <a:lnTo>
                    <a:pt x="899730" y="92206"/>
                  </a:lnTo>
                  <a:lnTo>
                    <a:pt x="931376" y="89794"/>
                  </a:lnTo>
                  <a:lnTo>
                    <a:pt x="963096" y="84611"/>
                  </a:lnTo>
                  <a:lnTo>
                    <a:pt x="991466" y="75235"/>
                  </a:lnTo>
                  <a:lnTo>
                    <a:pt x="1021117" y="66892"/>
                  </a:lnTo>
                  <a:lnTo>
                    <a:pt x="1048874" y="59951"/>
                  </a:lnTo>
                  <a:lnTo>
                    <a:pt x="1074972" y="53426"/>
                  </a:lnTo>
                  <a:lnTo>
                    <a:pt x="1100579" y="50395"/>
                  </a:lnTo>
                  <a:lnTo>
                    <a:pt x="1129412" y="49497"/>
                  </a:lnTo>
                  <a:lnTo>
                    <a:pt x="1160297" y="52602"/>
                  </a:lnTo>
                  <a:lnTo>
                    <a:pt x="1191791" y="61361"/>
                  </a:lnTo>
                  <a:lnTo>
                    <a:pt x="1223466" y="76265"/>
                  </a:lnTo>
                  <a:lnTo>
                    <a:pt x="1251822" y="90715"/>
                  </a:lnTo>
                  <a:lnTo>
                    <a:pt x="1280913" y="112604"/>
                  </a:lnTo>
                  <a:lnTo>
                    <a:pt x="1299097" y="131248"/>
                  </a:lnTo>
                  <a:lnTo>
                    <a:pt x="1305433" y="142363"/>
                  </a:lnTo>
                  <a:lnTo>
                    <a:pt x="1308100" y="1507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25" name="SMARTInkShape-Group608"/>
          <p:cNvGrpSpPr/>
          <p:nvPr/>
        </p:nvGrpSpPr>
        <p:grpSpPr>
          <a:xfrm>
            <a:off x="4921250" y="5270500"/>
            <a:ext cx="1949451" cy="422030"/>
            <a:chOff x="4921250" y="5270500"/>
            <a:chExt cx="1949451" cy="422030"/>
          </a:xfrm>
        </p:grpSpPr>
        <p:sp>
          <p:nvSpPr>
            <p:cNvPr id="1008" name="SMARTInkShape-2831"/>
            <p:cNvSpPr/>
            <p:nvPr>
              <p:custDataLst>
                <p:tags r:id="rId232"/>
              </p:custDataLst>
            </p:nvPr>
          </p:nvSpPr>
          <p:spPr>
            <a:xfrm>
              <a:off x="6744582" y="5372100"/>
              <a:ext cx="126119" cy="3145"/>
            </a:xfrm>
            <a:custGeom>
              <a:avLst/>
              <a:gdLst/>
              <a:ahLst/>
              <a:cxnLst/>
              <a:rect l="0" t="0" r="0" b="0"/>
              <a:pathLst>
                <a:path w="126119" h="3145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23720" y="1881"/>
                  </a:lnTo>
                  <a:lnTo>
                    <a:pt x="53444" y="3144"/>
                  </a:lnTo>
                  <a:lnTo>
                    <a:pt x="75475" y="1398"/>
                  </a:lnTo>
                  <a:lnTo>
                    <a:pt x="102332" y="414"/>
                  </a:lnTo>
                  <a:lnTo>
                    <a:pt x="1261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9" name="SMARTInkShape-2832"/>
            <p:cNvSpPr/>
            <p:nvPr>
              <p:custDataLst>
                <p:tags r:id="rId233"/>
              </p:custDataLst>
            </p:nvPr>
          </p:nvSpPr>
          <p:spPr>
            <a:xfrm>
              <a:off x="6765217" y="5277733"/>
              <a:ext cx="92784" cy="196990"/>
            </a:xfrm>
            <a:custGeom>
              <a:avLst/>
              <a:gdLst/>
              <a:ahLst/>
              <a:cxnLst/>
              <a:rect l="0" t="0" r="0" b="0"/>
              <a:pathLst>
                <a:path w="92784" h="196990">
                  <a:moveTo>
                    <a:pt x="41983" y="5467"/>
                  </a:moveTo>
                  <a:lnTo>
                    <a:pt x="41983" y="5467"/>
                  </a:lnTo>
                  <a:lnTo>
                    <a:pt x="41983" y="0"/>
                  </a:lnTo>
                  <a:lnTo>
                    <a:pt x="33194" y="23719"/>
                  </a:lnTo>
                  <a:lnTo>
                    <a:pt x="22210" y="55324"/>
                  </a:lnTo>
                  <a:lnTo>
                    <a:pt x="14144" y="82659"/>
                  </a:lnTo>
                  <a:lnTo>
                    <a:pt x="5857" y="113623"/>
                  </a:lnTo>
                  <a:lnTo>
                    <a:pt x="1232" y="140554"/>
                  </a:lnTo>
                  <a:lnTo>
                    <a:pt x="0" y="152675"/>
                  </a:lnTo>
                  <a:lnTo>
                    <a:pt x="4274" y="171787"/>
                  </a:lnTo>
                  <a:lnTo>
                    <a:pt x="8377" y="179847"/>
                  </a:lnTo>
                  <a:lnTo>
                    <a:pt x="20461" y="190684"/>
                  </a:lnTo>
                  <a:lnTo>
                    <a:pt x="27635" y="194562"/>
                  </a:lnTo>
                  <a:lnTo>
                    <a:pt x="45014" y="196989"/>
                  </a:lnTo>
                  <a:lnTo>
                    <a:pt x="70868" y="194388"/>
                  </a:lnTo>
                  <a:lnTo>
                    <a:pt x="78173" y="192797"/>
                  </a:lnTo>
                  <a:lnTo>
                    <a:pt x="83043" y="190325"/>
                  </a:lnTo>
                  <a:lnTo>
                    <a:pt x="86290" y="187268"/>
                  </a:lnTo>
                  <a:lnTo>
                    <a:pt x="92783" y="1769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0" name="SMARTInkShape-2833"/>
            <p:cNvSpPr/>
            <p:nvPr>
              <p:custDataLst>
                <p:tags r:id="rId234"/>
              </p:custDataLst>
            </p:nvPr>
          </p:nvSpPr>
          <p:spPr>
            <a:xfrm>
              <a:off x="6599002" y="5369982"/>
              <a:ext cx="108919" cy="91019"/>
            </a:xfrm>
            <a:custGeom>
              <a:avLst/>
              <a:gdLst/>
              <a:ahLst/>
              <a:cxnLst/>
              <a:rect l="0" t="0" r="0" b="0"/>
              <a:pathLst>
                <a:path w="108919" h="91019">
                  <a:moveTo>
                    <a:pt x="43098" y="14818"/>
                  </a:moveTo>
                  <a:lnTo>
                    <a:pt x="43098" y="14818"/>
                  </a:lnTo>
                  <a:lnTo>
                    <a:pt x="39727" y="14818"/>
                  </a:lnTo>
                  <a:lnTo>
                    <a:pt x="30889" y="21560"/>
                  </a:lnTo>
                  <a:lnTo>
                    <a:pt x="15966" y="41550"/>
                  </a:lnTo>
                  <a:lnTo>
                    <a:pt x="1690" y="72659"/>
                  </a:lnTo>
                  <a:lnTo>
                    <a:pt x="0" y="78861"/>
                  </a:lnTo>
                  <a:lnTo>
                    <a:pt x="254" y="80091"/>
                  </a:lnTo>
                  <a:lnTo>
                    <a:pt x="1131" y="80205"/>
                  </a:lnTo>
                  <a:lnTo>
                    <a:pt x="2420" y="79576"/>
                  </a:lnTo>
                  <a:lnTo>
                    <a:pt x="3852" y="73231"/>
                  </a:lnTo>
                  <a:lnTo>
                    <a:pt x="8142" y="48542"/>
                  </a:lnTo>
                  <a:lnTo>
                    <a:pt x="11420" y="18605"/>
                  </a:lnTo>
                  <a:lnTo>
                    <a:pt x="16732" y="1058"/>
                  </a:lnTo>
                  <a:lnTo>
                    <a:pt x="17759" y="0"/>
                  </a:lnTo>
                  <a:lnTo>
                    <a:pt x="19151" y="0"/>
                  </a:lnTo>
                  <a:lnTo>
                    <a:pt x="20783" y="706"/>
                  </a:lnTo>
                  <a:lnTo>
                    <a:pt x="48180" y="19670"/>
                  </a:lnTo>
                  <a:lnTo>
                    <a:pt x="74598" y="36812"/>
                  </a:lnTo>
                  <a:lnTo>
                    <a:pt x="105469" y="64675"/>
                  </a:lnTo>
                  <a:lnTo>
                    <a:pt x="107962" y="67106"/>
                  </a:lnTo>
                  <a:lnTo>
                    <a:pt x="108918" y="69432"/>
                  </a:lnTo>
                  <a:lnTo>
                    <a:pt x="108851" y="71688"/>
                  </a:lnTo>
                  <a:lnTo>
                    <a:pt x="108099" y="73899"/>
                  </a:lnTo>
                  <a:lnTo>
                    <a:pt x="105483" y="75372"/>
                  </a:lnTo>
                  <a:lnTo>
                    <a:pt x="80215" y="81301"/>
                  </a:lnTo>
                  <a:lnTo>
                    <a:pt x="55115" y="83670"/>
                  </a:lnTo>
                  <a:lnTo>
                    <a:pt x="26578" y="88835"/>
                  </a:lnTo>
                  <a:lnTo>
                    <a:pt x="13494" y="90730"/>
                  </a:lnTo>
                  <a:lnTo>
                    <a:pt x="13484" y="90826"/>
                  </a:lnTo>
                  <a:lnTo>
                    <a:pt x="30398" y="910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1" name="SMARTInkShape-2834"/>
            <p:cNvSpPr/>
            <p:nvPr>
              <p:custDataLst>
                <p:tags r:id="rId235"/>
              </p:custDataLst>
            </p:nvPr>
          </p:nvSpPr>
          <p:spPr>
            <a:xfrm>
              <a:off x="6407150" y="5270500"/>
              <a:ext cx="48358" cy="241301"/>
            </a:xfrm>
            <a:custGeom>
              <a:avLst/>
              <a:gdLst/>
              <a:ahLst/>
              <a:cxnLst/>
              <a:rect l="0" t="0" r="0" b="0"/>
              <a:pathLst>
                <a:path w="48358" h="241301">
                  <a:moveTo>
                    <a:pt x="12700" y="0"/>
                  </a:moveTo>
                  <a:lnTo>
                    <a:pt x="12700" y="0"/>
                  </a:lnTo>
                  <a:lnTo>
                    <a:pt x="26515" y="24485"/>
                  </a:lnTo>
                  <a:lnTo>
                    <a:pt x="38430" y="54292"/>
                  </a:lnTo>
                  <a:lnTo>
                    <a:pt x="45302" y="78456"/>
                  </a:lnTo>
                  <a:lnTo>
                    <a:pt x="48357" y="105661"/>
                  </a:lnTo>
                  <a:lnTo>
                    <a:pt x="47832" y="132332"/>
                  </a:lnTo>
                  <a:lnTo>
                    <a:pt x="43836" y="157592"/>
                  </a:lnTo>
                  <a:lnTo>
                    <a:pt x="35006" y="180578"/>
                  </a:lnTo>
                  <a:lnTo>
                    <a:pt x="18133" y="209981"/>
                  </a:lnTo>
                  <a:lnTo>
                    <a:pt x="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2" name="SMARTInkShape-2835"/>
            <p:cNvSpPr/>
            <p:nvPr>
              <p:custDataLst>
                <p:tags r:id="rId236"/>
              </p:custDataLst>
            </p:nvPr>
          </p:nvSpPr>
          <p:spPr>
            <a:xfrm>
              <a:off x="6248400" y="54038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10845" y="705"/>
                  </a:lnTo>
                  <a:lnTo>
                    <a:pt x="42063" y="5467"/>
                  </a:lnTo>
                  <a:lnTo>
                    <a:pt x="71626" y="10539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3" name="SMARTInkShape-2836"/>
            <p:cNvSpPr/>
            <p:nvPr>
              <p:custDataLst>
                <p:tags r:id="rId237"/>
              </p:custDataLst>
            </p:nvPr>
          </p:nvSpPr>
          <p:spPr>
            <a:xfrm>
              <a:off x="6289311" y="5308600"/>
              <a:ext cx="54340" cy="179714"/>
            </a:xfrm>
            <a:custGeom>
              <a:avLst/>
              <a:gdLst/>
              <a:ahLst/>
              <a:cxnLst/>
              <a:rect l="0" t="0" r="0" b="0"/>
              <a:pathLst>
                <a:path w="54340" h="179714">
                  <a:moveTo>
                    <a:pt x="41639" y="0"/>
                  </a:moveTo>
                  <a:lnTo>
                    <a:pt x="41639" y="0"/>
                  </a:lnTo>
                  <a:lnTo>
                    <a:pt x="45010" y="0"/>
                  </a:lnTo>
                  <a:lnTo>
                    <a:pt x="45298" y="2117"/>
                  </a:lnTo>
                  <a:lnTo>
                    <a:pt x="35518" y="33256"/>
                  </a:lnTo>
                  <a:lnTo>
                    <a:pt x="24337" y="56173"/>
                  </a:lnTo>
                  <a:lnTo>
                    <a:pt x="12077" y="82821"/>
                  </a:lnTo>
                  <a:lnTo>
                    <a:pt x="4276" y="111128"/>
                  </a:lnTo>
                  <a:lnTo>
                    <a:pt x="339" y="134527"/>
                  </a:lnTo>
                  <a:lnTo>
                    <a:pt x="0" y="153629"/>
                  </a:lnTo>
                  <a:lnTo>
                    <a:pt x="4553" y="169174"/>
                  </a:lnTo>
                  <a:lnTo>
                    <a:pt x="9154" y="174166"/>
                  </a:lnTo>
                  <a:lnTo>
                    <a:pt x="21792" y="179713"/>
                  </a:lnTo>
                  <a:lnTo>
                    <a:pt x="34935" y="178415"/>
                  </a:lnTo>
                  <a:lnTo>
                    <a:pt x="54339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4" name="SMARTInkShape-2837"/>
            <p:cNvSpPr/>
            <p:nvPr>
              <p:custDataLst>
                <p:tags r:id="rId238"/>
              </p:custDataLst>
            </p:nvPr>
          </p:nvSpPr>
          <p:spPr>
            <a:xfrm>
              <a:off x="6134485" y="5400866"/>
              <a:ext cx="91733" cy="90873"/>
            </a:xfrm>
            <a:custGeom>
              <a:avLst/>
              <a:gdLst/>
              <a:ahLst/>
              <a:cxnLst/>
              <a:rect l="0" t="0" r="0" b="0"/>
              <a:pathLst>
                <a:path w="91733" h="90873">
                  <a:moveTo>
                    <a:pt x="25015" y="9334"/>
                  </a:moveTo>
                  <a:lnTo>
                    <a:pt x="25015" y="9334"/>
                  </a:lnTo>
                  <a:lnTo>
                    <a:pt x="18273" y="12705"/>
                  </a:lnTo>
                  <a:lnTo>
                    <a:pt x="13082" y="20004"/>
                  </a:lnTo>
                  <a:lnTo>
                    <a:pt x="2538" y="51661"/>
                  </a:lnTo>
                  <a:lnTo>
                    <a:pt x="0" y="73138"/>
                  </a:lnTo>
                  <a:lnTo>
                    <a:pt x="577" y="75152"/>
                  </a:lnTo>
                  <a:lnTo>
                    <a:pt x="1668" y="76497"/>
                  </a:lnTo>
                  <a:lnTo>
                    <a:pt x="3100" y="77393"/>
                  </a:lnTo>
                  <a:lnTo>
                    <a:pt x="4760" y="75873"/>
                  </a:lnTo>
                  <a:lnTo>
                    <a:pt x="14552" y="52512"/>
                  </a:lnTo>
                  <a:lnTo>
                    <a:pt x="18558" y="23769"/>
                  </a:lnTo>
                  <a:lnTo>
                    <a:pt x="24026" y="624"/>
                  </a:lnTo>
                  <a:lnTo>
                    <a:pt x="25061" y="0"/>
                  </a:lnTo>
                  <a:lnTo>
                    <a:pt x="26456" y="289"/>
                  </a:lnTo>
                  <a:lnTo>
                    <a:pt x="30595" y="3197"/>
                  </a:lnTo>
                  <a:lnTo>
                    <a:pt x="58849" y="28644"/>
                  </a:lnTo>
                  <a:lnTo>
                    <a:pt x="86672" y="49585"/>
                  </a:lnTo>
                  <a:lnTo>
                    <a:pt x="91224" y="58032"/>
                  </a:lnTo>
                  <a:lnTo>
                    <a:pt x="91732" y="61555"/>
                  </a:lnTo>
                  <a:lnTo>
                    <a:pt x="90415" y="67351"/>
                  </a:lnTo>
                  <a:lnTo>
                    <a:pt x="78965" y="77952"/>
                  </a:lnTo>
                  <a:lnTo>
                    <a:pt x="62167" y="86658"/>
                  </a:lnTo>
                  <a:lnTo>
                    <a:pt x="33869" y="90852"/>
                  </a:lnTo>
                  <a:lnTo>
                    <a:pt x="18623" y="90872"/>
                  </a:lnTo>
                  <a:lnTo>
                    <a:pt x="5965" y="855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5" name="SMARTInkShape-2838"/>
            <p:cNvSpPr/>
            <p:nvPr>
              <p:custDataLst>
                <p:tags r:id="rId239"/>
              </p:custDataLst>
            </p:nvPr>
          </p:nvSpPr>
          <p:spPr>
            <a:xfrm>
              <a:off x="5950052" y="5403850"/>
              <a:ext cx="12599" cy="82551"/>
            </a:xfrm>
            <a:custGeom>
              <a:avLst/>
              <a:gdLst/>
              <a:ahLst/>
              <a:cxnLst/>
              <a:rect l="0" t="0" r="0" b="0"/>
              <a:pathLst>
                <a:path w="12599" h="82551">
                  <a:moveTo>
                    <a:pt x="12598" y="0"/>
                  </a:moveTo>
                  <a:lnTo>
                    <a:pt x="12598" y="0"/>
                  </a:lnTo>
                  <a:lnTo>
                    <a:pt x="9227" y="0"/>
                  </a:lnTo>
                  <a:lnTo>
                    <a:pt x="5690" y="3763"/>
                  </a:lnTo>
                  <a:lnTo>
                    <a:pt x="3760" y="6742"/>
                  </a:lnTo>
                  <a:lnTo>
                    <a:pt x="1042" y="21048"/>
                  </a:lnTo>
                  <a:lnTo>
                    <a:pt x="124" y="48502"/>
                  </a:lnTo>
                  <a:lnTo>
                    <a:pt x="0" y="59422"/>
                  </a:lnTo>
                  <a:lnTo>
                    <a:pt x="3706" y="68978"/>
                  </a:lnTo>
                  <a:lnTo>
                    <a:pt x="12598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6" name="SMARTInkShape-2839"/>
            <p:cNvSpPr/>
            <p:nvPr>
              <p:custDataLst>
                <p:tags r:id="rId240"/>
              </p:custDataLst>
            </p:nvPr>
          </p:nvSpPr>
          <p:spPr>
            <a:xfrm>
              <a:off x="5905500" y="5441950"/>
              <a:ext cx="114301" cy="1"/>
            </a:xfrm>
            <a:custGeom>
              <a:avLst/>
              <a:gdLst/>
              <a:ahLst/>
              <a:cxnLst/>
              <a:rect l="0" t="0" r="0" b="0"/>
              <a:pathLst>
                <a:path w="114301" h="1">
                  <a:moveTo>
                    <a:pt x="0" y="0"/>
                  </a:moveTo>
                  <a:lnTo>
                    <a:pt x="0" y="0"/>
                  </a:lnTo>
                  <a:lnTo>
                    <a:pt x="30443" y="0"/>
                  </a:lnTo>
                  <a:lnTo>
                    <a:pt x="60525" y="0"/>
                  </a:lnTo>
                  <a:lnTo>
                    <a:pt x="90606" y="0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7" name="SMARTInkShape-2840"/>
            <p:cNvSpPr/>
            <p:nvPr>
              <p:custDataLst>
                <p:tags r:id="rId241"/>
              </p:custDataLst>
            </p:nvPr>
          </p:nvSpPr>
          <p:spPr>
            <a:xfrm>
              <a:off x="5759038" y="5486400"/>
              <a:ext cx="58485" cy="83790"/>
            </a:xfrm>
            <a:custGeom>
              <a:avLst/>
              <a:gdLst/>
              <a:ahLst/>
              <a:cxnLst/>
              <a:rect l="0" t="0" r="0" b="0"/>
              <a:pathLst>
                <a:path w="58485" h="83790">
                  <a:moveTo>
                    <a:pt x="38512" y="0"/>
                  </a:moveTo>
                  <a:lnTo>
                    <a:pt x="38512" y="0"/>
                  </a:lnTo>
                  <a:lnTo>
                    <a:pt x="31770" y="3371"/>
                  </a:lnTo>
                  <a:lnTo>
                    <a:pt x="17464" y="18951"/>
                  </a:lnTo>
                  <a:lnTo>
                    <a:pt x="3191" y="44812"/>
                  </a:lnTo>
                  <a:lnTo>
                    <a:pt x="0" y="60839"/>
                  </a:lnTo>
                  <a:lnTo>
                    <a:pt x="138" y="68076"/>
                  </a:lnTo>
                  <a:lnTo>
                    <a:pt x="2346" y="73606"/>
                  </a:lnTo>
                  <a:lnTo>
                    <a:pt x="10444" y="81631"/>
                  </a:lnTo>
                  <a:lnTo>
                    <a:pt x="22980" y="83789"/>
                  </a:lnTo>
                  <a:lnTo>
                    <a:pt x="30275" y="83376"/>
                  </a:lnTo>
                  <a:lnTo>
                    <a:pt x="42141" y="77272"/>
                  </a:lnTo>
                  <a:lnTo>
                    <a:pt x="51414" y="67504"/>
                  </a:lnTo>
                  <a:lnTo>
                    <a:pt x="57887" y="56107"/>
                  </a:lnTo>
                  <a:lnTo>
                    <a:pt x="58484" y="50105"/>
                  </a:lnTo>
                  <a:lnTo>
                    <a:pt x="55385" y="37791"/>
                  </a:lnTo>
                  <a:lnTo>
                    <a:pt x="38965" y="18958"/>
                  </a:lnTo>
                  <a:lnTo>
                    <a:pt x="676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8" name="SMARTInkShape-2841"/>
            <p:cNvSpPr/>
            <p:nvPr>
              <p:custDataLst>
                <p:tags r:id="rId242"/>
              </p:custDataLst>
            </p:nvPr>
          </p:nvSpPr>
          <p:spPr>
            <a:xfrm>
              <a:off x="5594350" y="54483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6401" y="392"/>
                  </a:lnTo>
                  <a:lnTo>
                    <a:pt x="62997" y="11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9" name="SMARTInkShape-2842"/>
            <p:cNvSpPr/>
            <p:nvPr>
              <p:custDataLst>
                <p:tags r:id="rId243"/>
              </p:custDataLst>
            </p:nvPr>
          </p:nvSpPr>
          <p:spPr>
            <a:xfrm>
              <a:off x="5638526" y="5359400"/>
              <a:ext cx="58102" cy="157391"/>
            </a:xfrm>
            <a:custGeom>
              <a:avLst/>
              <a:gdLst/>
              <a:ahLst/>
              <a:cxnLst/>
              <a:rect l="0" t="0" r="0" b="0"/>
              <a:pathLst>
                <a:path w="58102" h="157391">
                  <a:moveTo>
                    <a:pt x="38374" y="0"/>
                  </a:moveTo>
                  <a:lnTo>
                    <a:pt x="38374" y="0"/>
                  </a:lnTo>
                  <a:lnTo>
                    <a:pt x="27529" y="26053"/>
                  </a:lnTo>
                  <a:lnTo>
                    <a:pt x="17326" y="47562"/>
                  </a:lnTo>
                  <a:lnTo>
                    <a:pt x="7619" y="71233"/>
                  </a:lnTo>
                  <a:lnTo>
                    <a:pt x="716" y="95159"/>
                  </a:lnTo>
                  <a:lnTo>
                    <a:pt x="0" y="117553"/>
                  </a:lnTo>
                  <a:lnTo>
                    <a:pt x="6935" y="143251"/>
                  </a:lnTo>
                  <a:lnTo>
                    <a:pt x="11064" y="148417"/>
                  </a:lnTo>
                  <a:lnTo>
                    <a:pt x="21297" y="154158"/>
                  </a:lnTo>
                  <a:lnTo>
                    <a:pt x="42330" y="157390"/>
                  </a:lnTo>
                  <a:lnTo>
                    <a:pt x="52597" y="156263"/>
                  </a:lnTo>
                  <a:lnTo>
                    <a:pt x="56323" y="154976"/>
                  </a:lnTo>
                  <a:lnTo>
                    <a:pt x="58101" y="152000"/>
                  </a:lnTo>
                  <a:lnTo>
                    <a:pt x="57424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0" name="SMARTInkShape-2843"/>
            <p:cNvSpPr/>
            <p:nvPr>
              <p:custDataLst>
                <p:tags r:id="rId244"/>
              </p:custDataLst>
            </p:nvPr>
          </p:nvSpPr>
          <p:spPr>
            <a:xfrm>
              <a:off x="5482532" y="5346700"/>
              <a:ext cx="48319" cy="190501"/>
            </a:xfrm>
            <a:custGeom>
              <a:avLst/>
              <a:gdLst/>
              <a:ahLst/>
              <a:cxnLst/>
              <a:rect l="0" t="0" r="0" b="0"/>
              <a:pathLst>
                <a:path w="48319" h="190501">
                  <a:moveTo>
                    <a:pt x="41968" y="0"/>
                  </a:moveTo>
                  <a:lnTo>
                    <a:pt x="41968" y="0"/>
                  </a:lnTo>
                  <a:lnTo>
                    <a:pt x="35226" y="6742"/>
                  </a:lnTo>
                  <a:lnTo>
                    <a:pt x="20306" y="37576"/>
                  </a:lnTo>
                  <a:lnTo>
                    <a:pt x="12115" y="59739"/>
                  </a:lnTo>
                  <a:lnTo>
                    <a:pt x="5652" y="81819"/>
                  </a:lnTo>
                  <a:lnTo>
                    <a:pt x="1133" y="103392"/>
                  </a:lnTo>
                  <a:lnTo>
                    <a:pt x="0" y="134665"/>
                  </a:lnTo>
                  <a:lnTo>
                    <a:pt x="4736" y="153219"/>
                  </a:lnTo>
                  <a:lnTo>
                    <a:pt x="13426" y="167111"/>
                  </a:lnTo>
                  <a:lnTo>
                    <a:pt x="24343" y="177283"/>
                  </a:lnTo>
                  <a:lnTo>
                    <a:pt x="48318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1" name="SMARTInkShape-2844"/>
            <p:cNvSpPr/>
            <p:nvPr>
              <p:custDataLst>
                <p:tags r:id="rId245"/>
              </p:custDataLst>
            </p:nvPr>
          </p:nvSpPr>
          <p:spPr>
            <a:xfrm>
              <a:off x="5314950" y="5514324"/>
              <a:ext cx="57151" cy="54627"/>
            </a:xfrm>
            <a:custGeom>
              <a:avLst/>
              <a:gdLst/>
              <a:ahLst/>
              <a:cxnLst/>
              <a:rect l="0" t="0" r="0" b="0"/>
              <a:pathLst>
                <a:path w="57151" h="54627">
                  <a:moveTo>
                    <a:pt x="0" y="48276"/>
                  </a:moveTo>
                  <a:lnTo>
                    <a:pt x="0" y="48276"/>
                  </a:lnTo>
                  <a:lnTo>
                    <a:pt x="0" y="44905"/>
                  </a:lnTo>
                  <a:lnTo>
                    <a:pt x="10845" y="31669"/>
                  </a:lnTo>
                  <a:lnTo>
                    <a:pt x="38692" y="6682"/>
                  </a:lnTo>
                  <a:lnTo>
                    <a:pt x="50584" y="204"/>
                  </a:lnTo>
                  <a:lnTo>
                    <a:pt x="52772" y="0"/>
                  </a:lnTo>
                  <a:lnTo>
                    <a:pt x="54232" y="570"/>
                  </a:lnTo>
                  <a:lnTo>
                    <a:pt x="55204" y="1655"/>
                  </a:lnTo>
                  <a:lnTo>
                    <a:pt x="54404" y="8505"/>
                  </a:lnTo>
                  <a:lnTo>
                    <a:pt x="47616" y="34781"/>
                  </a:lnTo>
                  <a:lnTo>
                    <a:pt x="48914" y="41808"/>
                  </a:lnTo>
                  <a:lnTo>
                    <a:pt x="57150" y="546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2" name="SMARTInkShape-2845"/>
            <p:cNvSpPr/>
            <p:nvPr>
              <p:custDataLst>
                <p:tags r:id="rId246"/>
              </p:custDataLst>
            </p:nvPr>
          </p:nvSpPr>
          <p:spPr>
            <a:xfrm>
              <a:off x="5162550" y="5444929"/>
              <a:ext cx="93421" cy="247601"/>
            </a:xfrm>
            <a:custGeom>
              <a:avLst/>
              <a:gdLst/>
              <a:ahLst/>
              <a:cxnLst/>
              <a:rect l="0" t="0" r="0" b="0"/>
              <a:pathLst>
                <a:path w="93421" h="247601">
                  <a:moveTo>
                    <a:pt x="19050" y="3371"/>
                  </a:moveTo>
                  <a:lnTo>
                    <a:pt x="19050" y="3371"/>
                  </a:lnTo>
                  <a:lnTo>
                    <a:pt x="15679" y="0"/>
                  </a:lnTo>
                  <a:lnTo>
                    <a:pt x="13981" y="418"/>
                  </a:lnTo>
                  <a:lnTo>
                    <a:pt x="10212" y="4645"/>
                  </a:lnTo>
                  <a:lnTo>
                    <a:pt x="4123" y="18330"/>
                  </a:lnTo>
                  <a:lnTo>
                    <a:pt x="4159" y="23927"/>
                  </a:lnTo>
                  <a:lnTo>
                    <a:pt x="10954" y="41917"/>
                  </a:lnTo>
                  <a:lnTo>
                    <a:pt x="18038" y="54369"/>
                  </a:lnTo>
                  <a:lnTo>
                    <a:pt x="22609" y="58536"/>
                  </a:lnTo>
                  <a:lnTo>
                    <a:pt x="33332" y="63167"/>
                  </a:lnTo>
                  <a:lnTo>
                    <a:pt x="58011" y="62402"/>
                  </a:lnTo>
                  <a:lnTo>
                    <a:pt x="64779" y="59657"/>
                  </a:lnTo>
                  <a:lnTo>
                    <a:pt x="74182" y="50965"/>
                  </a:lnTo>
                  <a:lnTo>
                    <a:pt x="78831" y="41928"/>
                  </a:lnTo>
                  <a:lnTo>
                    <a:pt x="80071" y="37542"/>
                  </a:lnTo>
                  <a:lnTo>
                    <a:pt x="79566" y="28906"/>
                  </a:lnTo>
                  <a:lnTo>
                    <a:pt x="76865" y="18606"/>
                  </a:lnTo>
                  <a:lnTo>
                    <a:pt x="76643" y="19172"/>
                  </a:lnTo>
                  <a:lnTo>
                    <a:pt x="77037" y="28828"/>
                  </a:lnTo>
                  <a:lnTo>
                    <a:pt x="81308" y="53090"/>
                  </a:lnTo>
                  <a:lnTo>
                    <a:pt x="87043" y="84032"/>
                  </a:lnTo>
                  <a:lnTo>
                    <a:pt x="91132" y="110011"/>
                  </a:lnTo>
                  <a:lnTo>
                    <a:pt x="93420" y="138020"/>
                  </a:lnTo>
                  <a:lnTo>
                    <a:pt x="93026" y="165520"/>
                  </a:lnTo>
                  <a:lnTo>
                    <a:pt x="88147" y="189502"/>
                  </a:lnTo>
                  <a:lnTo>
                    <a:pt x="77466" y="219466"/>
                  </a:lnTo>
                  <a:lnTo>
                    <a:pt x="67590" y="233703"/>
                  </a:lnTo>
                  <a:lnTo>
                    <a:pt x="56146" y="243325"/>
                  </a:lnTo>
                  <a:lnTo>
                    <a:pt x="44004" y="247600"/>
                  </a:lnTo>
                  <a:lnTo>
                    <a:pt x="38508" y="246624"/>
                  </a:lnTo>
                  <a:lnTo>
                    <a:pt x="28639" y="239895"/>
                  </a:lnTo>
                  <a:lnTo>
                    <a:pt x="11510" y="209599"/>
                  </a:lnTo>
                  <a:lnTo>
                    <a:pt x="0" y="181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3" name="SMARTInkShape-2846"/>
            <p:cNvSpPr/>
            <p:nvPr>
              <p:custDataLst>
                <p:tags r:id="rId247"/>
              </p:custDataLst>
            </p:nvPr>
          </p:nvSpPr>
          <p:spPr>
            <a:xfrm>
              <a:off x="4943897" y="5454650"/>
              <a:ext cx="15454" cy="76201"/>
            </a:xfrm>
            <a:custGeom>
              <a:avLst/>
              <a:gdLst/>
              <a:ahLst/>
              <a:cxnLst/>
              <a:rect l="0" t="0" r="0" b="0"/>
              <a:pathLst>
                <a:path w="15454" h="76201">
                  <a:moveTo>
                    <a:pt x="9103" y="0"/>
                  </a:moveTo>
                  <a:lnTo>
                    <a:pt x="9103" y="0"/>
                  </a:lnTo>
                  <a:lnTo>
                    <a:pt x="265" y="21048"/>
                  </a:lnTo>
                  <a:lnTo>
                    <a:pt x="0" y="32638"/>
                  </a:lnTo>
                  <a:lnTo>
                    <a:pt x="5581" y="53954"/>
                  </a:lnTo>
                  <a:lnTo>
                    <a:pt x="15453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4" name="SMARTInkShape-2847"/>
            <p:cNvSpPr/>
            <p:nvPr>
              <p:custDataLst>
                <p:tags r:id="rId248"/>
              </p:custDataLst>
            </p:nvPr>
          </p:nvSpPr>
          <p:spPr>
            <a:xfrm>
              <a:off x="4921250" y="548005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2117" y="14686"/>
                  </a:lnTo>
                  <a:lnTo>
                    <a:pt x="33257" y="9590"/>
                  </a:lnTo>
                  <a:lnTo>
                    <a:pt x="59086" y="393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53" name="SMARTInkShape-Group609"/>
          <p:cNvGrpSpPr/>
          <p:nvPr/>
        </p:nvGrpSpPr>
        <p:grpSpPr>
          <a:xfrm>
            <a:off x="2038350" y="5378450"/>
            <a:ext cx="2733666" cy="499437"/>
            <a:chOff x="2038350" y="5378450"/>
            <a:chExt cx="2733666" cy="499437"/>
          </a:xfrm>
        </p:grpSpPr>
        <p:sp>
          <p:nvSpPr>
            <p:cNvPr id="1026" name="SMARTInkShape-2848"/>
            <p:cNvSpPr/>
            <p:nvPr>
              <p:custDataLst>
                <p:tags r:id="rId205"/>
              </p:custDataLst>
            </p:nvPr>
          </p:nvSpPr>
          <p:spPr>
            <a:xfrm>
              <a:off x="4699000" y="5378450"/>
              <a:ext cx="73016" cy="254001"/>
            </a:xfrm>
            <a:custGeom>
              <a:avLst/>
              <a:gdLst/>
              <a:ahLst/>
              <a:cxnLst/>
              <a:rect l="0" t="0" r="0" b="0"/>
              <a:pathLst>
                <a:path w="73016" h="2540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6620" y="32520"/>
                  </a:lnTo>
                  <a:lnTo>
                    <a:pt x="33257" y="57022"/>
                  </a:lnTo>
                  <a:lnTo>
                    <a:pt x="48647" y="82493"/>
                  </a:lnTo>
                  <a:lnTo>
                    <a:pt x="61132" y="107924"/>
                  </a:lnTo>
                  <a:lnTo>
                    <a:pt x="69033" y="133338"/>
                  </a:lnTo>
                  <a:lnTo>
                    <a:pt x="73015" y="160627"/>
                  </a:lnTo>
                  <a:lnTo>
                    <a:pt x="72668" y="187806"/>
                  </a:lnTo>
                  <a:lnTo>
                    <a:pt x="65458" y="211645"/>
                  </a:lnTo>
                  <a:lnTo>
                    <a:pt x="52869" y="238158"/>
                  </a:lnTo>
                  <a:lnTo>
                    <a:pt x="46310" y="246959"/>
                  </a:lnTo>
                  <a:lnTo>
                    <a:pt x="38100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7" name="SMARTInkShape-2849"/>
            <p:cNvSpPr/>
            <p:nvPr>
              <p:custDataLst>
                <p:tags r:id="rId206"/>
              </p:custDataLst>
            </p:nvPr>
          </p:nvSpPr>
          <p:spPr>
            <a:xfrm>
              <a:off x="4503915" y="5499100"/>
              <a:ext cx="118886" cy="6351"/>
            </a:xfrm>
            <a:custGeom>
              <a:avLst/>
              <a:gdLst/>
              <a:ahLst/>
              <a:cxnLst/>
              <a:rect l="0" t="0" r="0" b="0"/>
              <a:pathLst>
                <a:path w="118886" h="6351">
                  <a:moveTo>
                    <a:pt x="10935" y="0"/>
                  </a:moveTo>
                  <a:lnTo>
                    <a:pt x="10935" y="0"/>
                  </a:lnTo>
                  <a:lnTo>
                    <a:pt x="4193" y="0"/>
                  </a:lnTo>
                  <a:lnTo>
                    <a:pt x="2207" y="705"/>
                  </a:lnTo>
                  <a:lnTo>
                    <a:pt x="883" y="1881"/>
                  </a:lnTo>
                  <a:lnTo>
                    <a:pt x="0" y="3370"/>
                  </a:lnTo>
                  <a:lnTo>
                    <a:pt x="1529" y="4363"/>
                  </a:lnTo>
                  <a:lnTo>
                    <a:pt x="28276" y="6088"/>
                  </a:lnTo>
                  <a:lnTo>
                    <a:pt x="51899" y="6272"/>
                  </a:lnTo>
                  <a:lnTo>
                    <a:pt x="83515" y="6328"/>
                  </a:lnTo>
                  <a:lnTo>
                    <a:pt x="11888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8" name="SMARTInkShape-2850"/>
            <p:cNvSpPr/>
            <p:nvPr>
              <p:custDataLst>
                <p:tags r:id="rId207"/>
              </p:custDataLst>
            </p:nvPr>
          </p:nvSpPr>
          <p:spPr>
            <a:xfrm>
              <a:off x="4551454" y="5403850"/>
              <a:ext cx="52297" cy="172073"/>
            </a:xfrm>
            <a:custGeom>
              <a:avLst/>
              <a:gdLst/>
              <a:ahLst/>
              <a:cxnLst/>
              <a:rect l="0" t="0" r="0" b="0"/>
              <a:pathLst>
                <a:path w="52297" h="172073">
                  <a:moveTo>
                    <a:pt x="20546" y="0"/>
                  </a:moveTo>
                  <a:lnTo>
                    <a:pt x="20546" y="0"/>
                  </a:lnTo>
                  <a:lnTo>
                    <a:pt x="17175" y="29887"/>
                  </a:lnTo>
                  <a:lnTo>
                    <a:pt x="11757" y="51146"/>
                  </a:lnTo>
                  <a:lnTo>
                    <a:pt x="5351" y="76354"/>
                  </a:lnTo>
                  <a:lnTo>
                    <a:pt x="152" y="101669"/>
                  </a:lnTo>
                  <a:lnTo>
                    <a:pt x="0" y="129608"/>
                  </a:lnTo>
                  <a:lnTo>
                    <a:pt x="7795" y="154662"/>
                  </a:lnTo>
                  <a:lnTo>
                    <a:pt x="15114" y="165870"/>
                  </a:lnTo>
                  <a:lnTo>
                    <a:pt x="19041" y="169847"/>
                  </a:lnTo>
                  <a:lnTo>
                    <a:pt x="23776" y="171792"/>
                  </a:lnTo>
                  <a:lnTo>
                    <a:pt x="34682" y="172072"/>
                  </a:lnTo>
                  <a:lnTo>
                    <a:pt x="42821" y="169845"/>
                  </a:lnTo>
                  <a:lnTo>
                    <a:pt x="52296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9" name="SMARTInkShape-2851"/>
            <p:cNvSpPr/>
            <p:nvPr>
              <p:custDataLst>
                <p:tags r:id="rId208"/>
              </p:custDataLst>
            </p:nvPr>
          </p:nvSpPr>
          <p:spPr>
            <a:xfrm>
              <a:off x="4391946" y="5495958"/>
              <a:ext cx="110526" cy="102467"/>
            </a:xfrm>
            <a:custGeom>
              <a:avLst/>
              <a:gdLst/>
              <a:ahLst/>
              <a:cxnLst/>
              <a:rect l="0" t="0" r="0" b="0"/>
              <a:pathLst>
                <a:path w="110526" h="102467">
                  <a:moveTo>
                    <a:pt x="53054" y="3142"/>
                  </a:moveTo>
                  <a:lnTo>
                    <a:pt x="53054" y="3142"/>
                  </a:lnTo>
                  <a:lnTo>
                    <a:pt x="49683" y="3142"/>
                  </a:lnTo>
                  <a:lnTo>
                    <a:pt x="29518" y="32653"/>
                  </a:lnTo>
                  <a:lnTo>
                    <a:pt x="12919" y="57746"/>
                  </a:lnTo>
                  <a:lnTo>
                    <a:pt x="0" y="80862"/>
                  </a:lnTo>
                  <a:lnTo>
                    <a:pt x="46" y="82472"/>
                  </a:lnTo>
                  <a:lnTo>
                    <a:pt x="782" y="83545"/>
                  </a:lnTo>
                  <a:lnTo>
                    <a:pt x="8560" y="71572"/>
                  </a:lnTo>
                  <a:lnTo>
                    <a:pt x="23830" y="42242"/>
                  </a:lnTo>
                  <a:lnTo>
                    <a:pt x="38554" y="13034"/>
                  </a:lnTo>
                  <a:lnTo>
                    <a:pt x="45094" y="0"/>
                  </a:lnTo>
                  <a:lnTo>
                    <a:pt x="47042" y="342"/>
                  </a:lnTo>
                  <a:lnTo>
                    <a:pt x="52969" y="4485"/>
                  </a:lnTo>
                  <a:lnTo>
                    <a:pt x="76515" y="35567"/>
                  </a:lnTo>
                  <a:lnTo>
                    <a:pt x="102554" y="66731"/>
                  </a:lnTo>
                  <a:lnTo>
                    <a:pt x="109626" y="77970"/>
                  </a:lnTo>
                  <a:lnTo>
                    <a:pt x="110525" y="81955"/>
                  </a:lnTo>
                  <a:lnTo>
                    <a:pt x="110418" y="85318"/>
                  </a:lnTo>
                  <a:lnTo>
                    <a:pt x="104655" y="92816"/>
                  </a:lnTo>
                  <a:lnTo>
                    <a:pt x="100155" y="96791"/>
                  </a:lnTo>
                  <a:lnTo>
                    <a:pt x="89510" y="101208"/>
                  </a:lnTo>
                  <a:lnTo>
                    <a:pt x="77723" y="102466"/>
                  </a:lnTo>
                  <a:lnTo>
                    <a:pt x="46608" y="95697"/>
                  </a:lnTo>
                  <a:lnTo>
                    <a:pt x="29643" y="86895"/>
                  </a:lnTo>
                  <a:lnTo>
                    <a:pt x="29686" y="85789"/>
                  </a:lnTo>
                  <a:lnTo>
                    <a:pt x="34004" y="793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0" name="SMARTInkShape-2852"/>
            <p:cNvSpPr/>
            <p:nvPr>
              <p:custDataLst>
                <p:tags r:id="rId209"/>
              </p:custDataLst>
            </p:nvPr>
          </p:nvSpPr>
          <p:spPr>
            <a:xfrm>
              <a:off x="4203962" y="5499100"/>
              <a:ext cx="12439" cy="69851"/>
            </a:xfrm>
            <a:custGeom>
              <a:avLst/>
              <a:gdLst/>
              <a:ahLst/>
              <a:cxnLst/>
              <a:rect l="0" t="0" r="0" b="0"/>
              <a:pathLst>
                <a:path w="12439" h="69851">
                  <a:moveTo>
                    <a:pt x="6088" y="0"/>
                  </a:moveTo>
                  <a:lnTo>
                    <a:pt x="6088" y="0"/>
                  </a:lnTo>
                  <a:lnTo>
                    <a:pt x="2717" y="6742"/>
                  </a:lnTo>
                  <a:lnTo>
                    <a:pt x="131" y="37664"/>
                  </a:lnTo>
                  <a:lnTo>
                    <a:pt x="0" y="44159"/>
                  </a:lnTo>
                  <a:lnTo>
                    <a:pt x="3617" y="55139"/>
                  </a:lnTo>
                  <a:lnTo>
                    <a:pt x="1243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1" name="SMARTInkShape-2853"/>
            <p:cNvSpPr/>
            <p:nvPr>
              <p:custDataLst>
                <p:tags r:id="rId210"/>
              </p:custDataLst>
            </p:nvPr>
          </p:nvSpPr>
          <p:spPr>
            <a:xfrm>
              <a:off x="4171950" y="55181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20723" y="4469"/>
                  </a:lnTo>
                  <a:lnTo>
                    <a:pt x="51522" y="882"/>
                  </a:lnTo>
                  <a:lnTo>
                    <a:pt x="77903" y="261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2" name="SMARTInkShape-2854"/>
            <p:cNvSpPr/>
            <p:nvPr>
              <p:custDataLst>
                <p:tags r:id="rId211"/>
              </p:custDataLst>
            </p:nvPr>
          </p:nvSpPr>
          <p:spPr>
            <a:xfrm>
              <a:off x="4031453" y="5581650"/>
              <a:ext cx="59379" cy="58576"/>
            </a:xfrm>
            <a:custGeom>
              <a:avLst/>
              <a:gdLst/>
              <a:ahLst/>
              <a:cxnLst/>
              <a:rect l="0" t="0" r="0" b="0"/>
              <a:pathLst>
                <a:path w="59379" h="58576">
                  <a:moveTo>
                    <a:pt x="26197" y="6350"/>
                  </a:moveTo>
                  <a:lnTo>
                    <a:pt x="26197" y="6350"/>
                  </a:lnTo>
                  <a:lnTo>
                    <a:pt x="19455" y="9721"/>
                  </a:lnTo>
                  <a:lnTo>
                    <a:pt x="14264" y="15139"/>
                  </a:lnTo>
                  <a:lnTo>
                    <a:pt x="1811" y="30115"/>
                  </a:lnTo>
                  <a:lnTo>
                    <a:pt x="62" y="34892"/>
                  </a:lnTo>
                  <a:lnTo>
                    <a:pt x="0" y="45847"/>
                  </a:lnTo>
                  <a:lnTo>
                    <a:pt x="1677" y="50320"/>
                  </a:lnTo>
                  <a:lnTo>
                    <a:pt x="7303" y="57172"/>
                  </a:lnTo>
                  <a:lnTo>
                    <a:pt x="12190" y="58575"/>
                  </a:lnTo>
                  <a:lnTo>
                    <a:pt x="25146" y="58254"/>
                  </a:lnTo>
                  <a:lnTo>
                    <a:pt x="44936" y="50735"/>
                  </a:lnTo>
                  <a:lnTo>
                    <a:pt x="54046" y="43480"/>
                  </a:lnTo>
                  <a:lnTo>
                    <a:pt x="57463" y="39570"/>
                  </a:lnTo>
                  <a:lnTo>
                    <a:pt x="59035" y="36257"/>
                  </a:lnTo>
                  <a:lnTo>
                    <a:pt x="59378" y="33344"/>
                  </a:lnTo>
                  <a:lnTo>
                    <a:pt x="58901" y="30697"/>
                  </a:lnTo>
                  <a:lnTo>
                    <a:pt x="51488" y="20227"/>
                  </a:lnTo>
                  <a:lnTo>
                    <a:pt x="2619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3" name="SMARTInkShape-2855"/>
            <p:cNvSpPr/>
            <p:nvPr>
              <p:custDataLst>
                <p:tags r:id="rId212"/>
              </p:custDataLst>
            </p:nvPr>
          </p:nvSpPr>
          <p:spPr>
            <a:xfrm>
              <a:off x="3886200" y="55626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5974" y="5467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4" name="SMARTInkShape-2856"/>
            <p:cNvSpPr/>
            <p:nvPr>
              <p:custDataLst>
                <p:tags r:id="rId213"/>
              </p:custDataLst>
            </p:nvPr>
          </p:nvSpPr>
          <p:spPr>
            <a:xfrm>
              <a:off x="3906733" y="5480050"/>
              <a:ext cx="74718" cy="137470"/>
            </a:xfrm>
            <a:custGeom>
              <a:avLst/>
              <a:gdLst/>
              <a:ahLst/>
              <a:cxnLst/>
              <a:rect l="0" t="0" r="0" b="0"/>
              <a:pathLst>
                <a:path w="74718" h="137470">
                  <a:moveTo>
                    <a:pt x="23917" y="0"/>
                  </a:moveTo>
                  <a:lnTo>
                    <a:pt x="23917" y="0"/>
                  </a:lnTo>
                  <a:lnTo>
                    <a:pt x="11708" y="27789"/>
                  </a:lnTo>
                  <a:lnTo>
                    <a:pt x="6026" y="48334"/>
                  </a:lnTo>
                  <a:lnTo>
                    <a:pt x="1854" y="70870"/>
                  </a:lnTo>
                  <a:lnTo>
                    <a:pt x="0" y="92646"/>
                  </a:lnTo>
                  <a:lnTo>
                    <a:pt x="4820" y="110320"/>
                  </a:lnTo>
                  <a:lnTo>
                    <a:pt x="14019" y="123820"/>
                  </a:lnTo>
                  <a:lnTo>
                    <a:pt x="25162" y="132172"/>
                  </a:lnTo>
                  <a:lnTo>
                    <a:pt x="46707" y="137469"/>
                  </a:lnTo>
                  <a:lnTo>
                    <a:pt x="74717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5" name="SMARTInkShape-2857"/>
            <p:cNvSpPr/>
            <p:nvPr>
              <p:custDataLst>
                <p:tags r:id="rId214"/>
              </p:custDataLst>
            </p:nvPr>
          </p:nvSpPr>
          <p:spPr>
            <a:xfrm>
              <a:off x="3757581" y="5448300"/>
              <a:ext cx="39720" cy="171451"/>
            </a:xfrm>
            <a:custGeom>
              <a:avLst/>
              <a:gdLst/>
              <a:ahLst/>
              <a:cxnLst/>
              <a:rect l="0" t="0" r="0" b="0"/>
              <a:pathLst>
                <a:path w="39720" h="171451">
                  <a:moveTo>
                    <a:pt x="39719" y="0"/>
                  </a:moveTo>
                  <a:lnTo>
                    <a:pt x="39719" y="0"/>
                  </a:lnTo>
                  <a:lnTo>
                    <a:pt x="24510" y="11550"/>
                  </a:lnTo>
                  <a:lnTo>
                    <a:pt x="13204" y="24418"/>
                  </a:lnTo>
                  <a:lnTo>
                    <a:pt x="1681" y="50901"/>
                  </a:lnTo>
                  <a:lnTo>
                    <a:pt x="0" y="72717"/>
                  </a:lnTo>
                  <a:lnTo>
                    <a:pt x="1605" y="95819"/>
                  </a:lnTo>
                  <a:lnTo>
                    <a:pt x="7181" y="127247"/>
                  </a:lnTo>
                  <a:lnTo>
                    <a:pt x="17457" y="149180"/>
                  </a:lnTo>
                  <a:lnTo>
                    <a:pt x="39719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6" name="SMARTInkShape-2858"/>
            <p:cNvSpPr/>
            <p:nvPr>
              <p:custDataLst>
                <p:tags r:id="rId215"/>
              </p:custDataLst>
            </p:nvPr>
          </p:nvSpPr>
          <p:spPr>
            <a:xfrm>
              <a:off x="3648497" y="5613400"/>
              <a:ext cx="26036" cy="49140"/>
            </a:xfrm>
            <a:custGeom>
              <a:avLst/>
              <a:gdLst/>
              <a:ahLst/>
              <a:cxnLst/>
              <a:rect l="0" t="0" r="0" b="0"/>
              <a:pathLst>
                <a:path w="26036" h="49140">
                  <a:moveTo>
                    <a:pt x="9103" y="6350"/>
                  </a:moveTo>
                  <a:lnTo>
                    <a:pt x="9103" y="6350"/>
                  </a:lnTo>
                  <a:lnTo>
                    <a:pt x="5732" y="9721"/>
                  </a:lnTo>
                  <a:lnTo>
                    <a:pt x="265" y="21930"/>
                  </a:lnTo>
                  <a:lnTo>
                    <a:pt x="0" y="31148"/>
                  </a:lnTo>
                  <a:lnTo>
                    <a:pt x="2235" y="39244"/>
                  </a:lnTo>
                  <a:lnTo>
                    <a:pt x="5580" y="45193"/>
                  </a:lnTo>
                  <a:lnTo>
                    <a:pt x="9419" y="48308"/>
                  </a:lnTo>
                  <a:lnTo>
                    <a:pt x="11430" y="49139"/>
                  </a:lnTo>
                  <a:lnTo>
                    <a:pt x="14183" y="48281"/>
                  </a:lnTo>
                  <a:lnTo>
                    <a:pt x="21003" y="43566"/>
                  </a:lnTo>
                  <a:lnTo>
                    <a:pt x="24975" y="38647"/>
                  </a:lnTo>
                  <a:lnTo>
                    <a:pt x="26035" y="36348"/>
                  </a:lnTo>
                  <a:lnTo>
                    <a:pt x="25330" y="30031"/>
                  </a:lnTo>
                  <a:lnTo>
                    <a:pt x="17198" y="11063"/>
                  </a:lnTo>
                  <a:lnTo>
                    <a:pt x="910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7" name="SMARTInkShape-2859"/>
            <p:cNvSpPr/>
            <p:nvPr>
              <p:custDataLst>
                <p:tags r:id="rId216"/>
              </p:custDataLst>
            </p:nvPr>
          </p:nvSpPr>
          <p:spPr>
            <a:xfrm>
              <a:off x="3484572" y="5556250"/>
              <a:ext cx="87616" cy="248804"/>
            </a:xfrm>
            <a:custGeom>
              <a:avLst/>
              <a:gdLst/>
              <a:ahLst/>
              <a:cxnLst/>
              <a:rect l="0" t="0" r="0" b="0"/>
              <a:pathLst>
                <a:path w="87616" h="248804">
                  <a:moveTo>
                    <a:pt x="14278" y="0"/>
                  </a:moveTo>
                  <a:lnTo>
                    <a:pt x="14278" y="0"/>
                  </a:lnTo>
                  <a:lnTo>
                    <a:pt x="9252" y="27630"/>
                  </a:lnTo>
                  <a:lnTo>
                    <a:pt x="10202" y="51460"/>
                  </a:lnTo>
                  <a:lnTo>
                    <a:pt x="11560" y="59706"/>
                  </a:lnTo>
                  <a:lnTo>
                    <a:pt x="14583" y="65910"/>
                  </a:lnTo>
                  <a:lnTo>
                    <a:pt x="23586" y="74684"/>
                  </a:lnTo>
                  <a:lnTo>
                    <a:pt x="28950" y="76600"/>
                  </a:lnTo>
                  <a:lnTo>
                    <a:pt x="40554" y="76848"/>
                  </a:lnTo>
                  <a:lnTo>
                    <a:pt x="52768" y="70843"/>
                  </a:lnTo>
                  <a:lnTo>
                    <a:pt x="69662" y="55563"/>
                  </a:lnTo>
                  <a:lnTo>
                    <a:pt x="77699" y="43744"/>
                  </a:lnTo>
                  <a:lnTo>
                    <a:pt x="81271" y="31436"/>
                  </a:lnTo>
                  <a:lnTo>
                    <a:pt x="80976" y="20792"/>
                  </a:lnTo>
                  <a:lnTo>
                    <a:pt x="78410" y="9203"/>
                  </a:lnTo>
                  <a:lnTo>
                    <a:pt x="78609" y="27897"/>
                  </a:lnTo>
                  <a:lnTo>
                    <a:pt x="82179" y="56322"/>
                  </a:lnTo>
                  <a:lnTo>
                    <a:pt x="83262" y="81712"/>
                  </a:lnTo>
                  <a:lnTo>
                    <a:pt x="85625" y="111340"/>
                  </a:lnTo>
                  <a:lnTo>
                    <a:pt x="87615" y="142618"/>
                  </a:lnTo>
                  <a:lnTo>
                    <a:pt x="86148" y="172982"/>
                  </a:lnTo>
                  <a:lnTo>
                    <a:pt x="83144" y="197296"/>
                  </a:lnTo>
                  <a:lnTo>
                    <a:pt x="78046" y="216803"/>
                  </a:lnTo>
                  <a:lnTo>
                    <a:pt x="68725" y="232528"/>
                  </a:lnTo>
                  <a:lnTo>
                    <a:pt x="57527" y="242811"/>
                  </a:lnTo>
                  <a:lnTo>
                    <a:pt x="51577" y="246541"/>
                  </a:lnTo>
                  <a:lnTo>
                    <a:pt x="37440" y="248803"/>
                  </a:lnTo>
                  <a:lnTo>
                    <a:pt x="23161" y="246752"/>
                  </a:lnTo>
                  <a:lnTo>
                    <a:pt x="12111" y="241136"/>
                  </a:lnTo>
                  <a:lnTo>
                    <a:pt x="4378" y="230174"/>
                  </a:lnTo>
                  <a:lnTo>
                    <a:pt x="0" y="216599"/>
                  </a:lnTo>
                  <a:lnTo>
                    <a:pt x="1578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8" name="SMARTInkShape-2860"/>
            <p:cNvSpPr/>
            <p:nvPr>
              <p:custDataLst>
                <p:tags r:id="rId217"/>
              </p:custDataLst>
            </p:nvPr>
          </p:nvSpPr>
          <p:spPr>
            <a:xfrm>
              <a:off x="3276600" y="56134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10845" y="5644"/>
                  </a:lnTo>
                  <a:lnTo>
                    <a:pt x="42063" y="882"/>
                  </a:lnTo>
                  <a:lnTo>
                    <a:pt x="71626" y="17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9" name="SMARTInkShape-2861"/>
            <p:cNvSpPr/>
            <p:nvPr>
              <p:custDataLst>
                <p:tags r:id="rId218"/>
              </p:custDataLst>
            </p:nvPr>
          </p:nvSpPr>
          <p:spPr>
            <a:xfrm>
              <a:off x="3282950" y="5577991"/>
              <a:ext cx="69851" cy="3660"/>
            </a:xfrm>
            <a:custGeom>
              <a:avLst/>
              <a:gdLst/>
              <a:ahLst/>
              <a:cxnLst/>
              <a:rect l="0" t="0" r="0" b="0"/>
              <a:pathLst>
                <a:path w="69851" h="366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1411" y="0"/>
                  </a:lnTo>
                  <a:lnTo>
                    <a:pt x="32638" y="3383"/>
                  </a:lnTo>
                  <a:lnTo>
                    <a:pt x="6985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0" name="SMARTInkShape-2862"/>
            <p:cNvSpPr/>
            <p:nvPr>
              <p:custDataLst>
                <p:tags r:id="rId219"/>
              </p:custDataLst>
            </p:nvPr>
          </p:nvSpPr>
          <p:spPr>
            <a:xfrm>
              <a:off x="3086100" y="5461000"/>
              <a:ext cx="73504" cy="260351"/>
            </a:xfrm>
            <a:custGeom>
              <a:avLst/>
              <a:gdLst/>
              <a:ahLst/>
              <a:cxnLst/>
              <a:rect l="0" t="0" r="0" b="0"/>
              <a:pathLst>
                <a:path w="73504" h="26035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21048" y="10113"/>
                  </a:lnTo>
                  <a:lnTo>
                    <a:pt x="42063" y="33256"/>
                  </a:lnTo>
                  <a:lnTo>
                    <a:pt x="54208" y="54292"/>
                  </a:lnTo>
                  <a:lnTo>
                    <a:pt x="63603" y="78456"/>
                  </a:lnTo>
                  <a:lnTo>
                    <a:pt x="70131" y="105661"/>
                  </a:lnTo>
                  <a:lnTo>
                    <a:pt x="73503" y="134214"/>
                  </a:lnTo>
                  <a:lnTo>
                    <a:pt x="72885" y="162661"/>
                  </a:lnTo>
                  <a:lnTo>
                    <a:pt x="65554" y="189416"/>
                  </a:lnTo>
                  <a:lnTo>
                    <a:pt x="55241" y="213537"/>
                  </a:lnTo>
                  <a:lnTo>
                    <a:pt x="39416" y="241305"/>
                  </a:lnTo>
                  <a:lnTo>
                    <a:pt x="2540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1" name="SMARTInkShape-2863"/>
            <p:cNvSpPr/>
            <p:nvPr>
              <p:custDataLst>
                <p:tags r:id="rId220"/>
              </p:custDataLst>
            </p:nvPr>
          </p:nvSpPr>
          <p:spPr>
            <a:xfrm>
              <a:off x="2779447" y="5518411"/>
              <a:ext cx="71704" cy="139440"/>
            </a:xfrm>
            <a:custGeom>
              <a:avLst/>
              <a:gdLst/>
              <a:ahLst/>
              <a:cxnLst/>
              <a:rect l="0" t="0" r="0" b="0"/>
              <a:pathLst>
                <a:path w="71704" h="139440">
                  <a:moveTo>
                    <a:pt x="1853" y="6089"/>
                  </a:moveTo>
                  <a:lnTo>
                    <a:pt x="1853" y="6089"/>
                  </a:lnTo>
                  <a:lnTo>
                    <a:pt x="5224" y="2718"/>
                  </a:lnTo>
                  <a:lnTo>
                    <a:pt x="17433" y="621"/>
                  </a:lnTo>
                  <a:lnTo>
                    <a:pt x="31086" y="0"/>
                  </a:lnTo>
                  <a:lnTo>
                    <a:pt x="39775" y="3618"/>
                  </a:lnTo>
                  <a:lnTo>
                    <a:pt x="44067" y="6558"/>
                  </a:lnTo>
                  <a:lnTo>
                    <a:pt x="46224" y="11341"/>
                  </a:lnTo>
                  <a:lnTo>
                    <a:pt x="46738" y="24180"/>
                  </a:lnTo>
                  <a:lnTo>
                    <a:pt x="39690" y="43905"/>
                  </a:lnTo>
                  <a:lnTo>
                    <a:pt x="20302" y="73896"/>
                  </a:lnTo>
                  <a:lnTo>
                    <a:pt x="1191" y="104049"/>
                  </a:lnTo>
                  <a:lnTo>
                    <a:pt x="0" y="108790"/>
                  </a:lnTo>
                  <a:lnTo>
                    <a:pt x="559" y="117821"/>
                  </a:lnTo>
                  <a:lnTo>
                    <a:pt x="3159" y="124657"/>
                  </a:lnTo>
                  <a:lnTo>
                    <a:pt x="4841" y="127468"/>
                  </a:lnTo>
                  <a:lnTo>
                    <a:pt x="8590" y="130591"/>
                  </a:lnTo>
                  <a:lnTo>
                    <a:pt x="24612" y="137124"/>
                  </a:lnTo>
                  <a:lnTo>
                    <a:pt x="53554" y="139236"/>
                  </a:lnTo>
                  <a:lnTo>
                    <a:pt x="71703" y="139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2" name="SMARTInkShape-2864"/>
            <p:cNvSpPr/>
            <p:nvPr>
              <p:custDataLst>
                <p:tags r:id="rId221"/>
              </p:custDataLst>
            </p:nvPr>
          </p:nvSpPr>
          <p:spPr>
            <a:xfrm>
              <a:off x="2978150" y="5550239"/>
              <a:ext cx="101601" cy="12362"/>
            </a:xfrm>
            <a:custGeom>
              <a:avLst/>
              <a:gdLst/>
              <a:ahLst/>
              <a:cxnLst/>
              <a:rect l="0" t="0" r="0" b="0"/>
              <a:pathLst>
                <a:path w="101601" h="12362">
                  <a:moveTo>
                    <a:pt x="0" y="12361"/>
                  </a:moveTo>
                  <a:lnTo>
                    <a:pt x="0" y="12361"/>
                  </a:lnTo>
                  <a:lnTo>
                    <a:pt x="24485" y="5453"/>
                  </a:lnTo>
                  <a:lnTo>
                    <a:pt x="50529" y="1377"/>
                  </a:lnTo>
                  <a:lnTo>
                    <a:pt x="81242" y="0"/>
                  </a:lnTo>
                  <a:lnTo>
                    <a:pt x="90906" y="1693"/>
                  </a:lnTo>
                  <a:lnTo>
                    <a:pt x="101600" y="60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3" name="SMARTInkShape-2865"/>
            <p:cNvSpPr/>
            <p:nvPr>
              <p:custDataLst>
                <p:tags r:id="rId222"/>
              </p:custDataLst>
            </p:nvPr>
          </p:nvSpPr>
          <p:spPr>
            <a:xfrm>
              <a:off x="3005925" y="5495441"/>
              <a:ext cx="48426" cy="154171"/>
            </a:xfrm>
            <a:custGeom>
              <a:avLst/>
              <a:gdLst/>
              <a:ahLst/>
              <a:cxnLst/>
              <a:rect l="0" t="0" r="0" b="0"/>
              <a:pathLst>
                <a:path w="48426" h="154171">
                  <a:moveTo>
                    <a:pt x="35725" y="3659"/>
                  </a:moveTo>
                  <a:lnTo>
                    <a:pt x="35725" y="3659"/>
                  </a:lnTo>
                  <a:lnTo>
                    <a:pt x="35725" y="288"/>
                  </a:lnTo>
                  <a:lnTo>
                    <a:pt x="35020" y="0"/>
                  </a:lnTo>
                  <a:lnTo>
                    <a:pt x="32354" y="1562"/>
                  </a:lnTo>
                  <a:lnTo>
                    <a:pt x="19825" y="30004"/>
                  </a:lnTo>
                  <a:lnTo>
                    <a:pt x="11960" y="54408"/>
                  </a:lnTo>
                  <a:lnTo>
                    <a:pt x="5642" y="77955"/>
                  </a:lnTo>
                  <a:lnTo>
                    <a:pt x="0" y="109163"/>
                  </a:lnTo>
                  <a:lnTo>
                    <a:pt x="92" y="126045"/>
                  </a:lnTo>
                  <a:lnTo>
                    <a:pt x="4836" y="138251"/>
                  </a:lnTo>
                  <a:lnTo>
                    <a:pt x="13530" y="146498"/>
                  </a:lnTo>
                  <a:lnTo>
                    <a:pt x="23744" y="151810"/>
                  </a:lnTo>
                  <a:lnTo>
                    <a:pt x="32987" y="154170"/>
                  </a:lnTo>
                  <a:lnTo>
                    <a:pt x="39917" y="153338"/>
                  </a:lnTo>
                  <a:lnTo>
                    <a:pt x="42753" y="152127"/>
                  </a:lnTo>
                  <a:lnTo>
                    <a:pt x="44644" y="150616"/>
                  </a:lnTo>
                  <a:lnTo>
                    <a:pt x="48425" y="143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4" name="SMARTInkShape-2866"/>
            <p:cNvSpPr/>
            <p:nvPr>
              <p:custDataLst>
                <p:tags r:id="rId223"/>
              </p:custDataLst>
            </p:nvPr>
          </p:nvSpPr>
          <p:spPr>
            <a:xfrm>
              <a:off x="2866529" y="5562600"/>
              <a:ext cx="90790" cy="109666"/>
            </a:xfrm>
            <a:custGeom>
              <a:avLst/>
              <a:gdLst/>
              <a:ahLst/>
              <a:cxnLst/>
              <a:rect l="0" t="0" r="0" b="0"/>
              <a:pathLst>
                <a:path w="90790" h="109666">
                  <a:moveTo>
                    <a:pt x="41771" y="0"/>
                  </a:moveTo>
                  <a:lnTo>
                    <a:pt x="41771" y="0"/>
                  </a:lnTo>
                  <a:lnTo>
                    <a:pt x="38400" y="0"/>
                  </a:lnTo>
                  <a:lnTo>
                    <a:pt x="26191" y="10113"/>
                  </a:lnTo>
                  <a:lnTo>
                    <a:pt x="2927" y="41409"/>
                  </a:lnTo>
                  <a:lnTo>
                    <a:pt x="1764" y="45951"/>
                  </a:lnTo>
                  <a:lnTo>
                    <a:pt x="3281" y="60909"/>
                  </a:lnTo>
                  <a:lnTo>
                    <a:pt x="4822" y="61068"/>
                  </a:lnTo>
                  <a:lnTo>
                    <a:pt x="10297" y="59361"/>
                  </a:lnTo>
                  <a:lnTo>
                    <a:pt x="15553" y="54370"/>
                  </a:lnTo>
                  <a:lnTo>
                    <a:pt x="22479" y="41745"/>
                  </a:lnTo>
                  <a:lnTo>
                    <a:pt x="35400" y="13020"/>
                  </a:lnTo>
                  <a:lnTo>
                    <a:pt x="40513" y="2572"/>
                  </a:lnTo>
                  <a:lnTo>
                    <a:pt x="41638" y="3125"/>
                  </a:lnTo>
                  <a:lnTo>
                    <a:pt x="69587" y="34764"/>
                  </a:lnTo>
                  <a:lnTo>
                    <a:pt x="84399" y="57745"/>
                  </a:lnTo>
                  <a:lnTo>
                    <a:pt x="90149" y="74495"/>
                  </a:lnTo>
                  <a:lnTo>
                    <a:pt x="90789" y="83909"/>
                  </a:lnTo>
                  <a:lnTo>
                    <a:pt x="87183" y="96437"/>
                  </a:lnTo>
                  <a:lnTo>
                    <a:pt x="83591" y="102362"/>
                  </a:lnTo>
                  <a:lnTo>
                    <a:pt x="67489" y="109665"/>
                  </a:lnTo>
                  <a:lnTo>
                    <a:pt x="37470" y="109020"/>
                  </a:lnTo>
                  <a:lnTo>
                    <a:pt x="12307" y="106280"/>
                  </a:lnTo>
                  <a:lnTo>
                    <a:pt x="281" y="102524"/>
                  </a:lnTo>
                  <a:lnTo>
                    <a:pt x="0" y="101511"/>
                  </a:lnTo>
                  <a:lnTo>
                    <a:pt x="3671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5" name="SMARTInkShape-2867"/>
            <p:cNvSpPr/>
            <p:nvPr>
              <p:custDataLst>
                <p:tags r:id="rId224"/>
              </p:custDataLst>
            </p:nvPr>
          </p:nvSpPr>
          <p:spPr>
            <a:xfrm>
              <a:off x="2717974" y="5562600"/>
              <a:ext cx="6177" cy="76201"/>
            </a:xfrm>
            <a:custGeom>
              <a:avLst/>
              <a:gdLst/>
              <a:ahLst/>
              <a:cxnLst/>
              <a:rect l="0" t="0" r="0" b="0"/>
              <a:pathLst>
                <a:path w="6177" h="76201">
                  <a:moveTo>
                    <a:pt x="6176" y="0"/>
                  </a:moveTo>
                  <a:lnTo>
                    <a:pt x="6176" y="0"/>
                  </a:lnTo>
                  <a:lnTo>
                    <a:pt x="2805" y="3371"/>
                  </a:lnTo>
                  <a:lnTo>
                    <a:pt x="709" y="15580"/>
                  </a:lnTo>
                  <a:lnTo>
                    <a:pt x="0" y="42327"/>
                  </a:lnTo>
                  <a:lnTo>
                    <a:pt x="583" y="58010"/>
                  </a:lnTo>
                  <a:lnTo>
                    <a:pt x="6176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6" name="SMARTInkShape-2868"/>
            <p:cNvSpPr/>
            <p:nvPr>
              <p:custDataLst>
                <p:tags r:id="rId225"/>
              </p:custDataLst>
            </p:nvPr>
          </p:nvSpPr>
          <p:spPr>
            <a:xfrm>
              <a:off x="2667000" y="56007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1801" y="6938"/>
                  </a:lnTo>
                  <a:lnTo>
                    <a:pt x="55676" y="5819"/>
                  </a:lnTo>
                  <a:lnTo>
                    <a:pt x="85264" y="1358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7" name="SMARTInkShape-2869"/>
            <p:cNvSpPr/>
            <p:nvPr>
              <p:custDataLst>
                <p:tags r:id="rId226"/>
              </p:custDataLst>
            </p:nvPr>
          </p:nvSpPr>
          <p:spPr>
            <a:xfrm>
              <a:off x="2543598" y="5676900"/>
              <a:ext cx="49171" cy="63890"/>
            </a:xfrm>
            <a:custGeom>
              <a:avLst/>
              <a:gdLst/>
              <a:ahLst/>
              <a:cxnLst/>
              <a:rect l="0" t="0" r="0" b="0"/>
              <a:pathLst>
                <a:path w="49171" h="63890">
                  <a:moveTo>
                    <a:pt x="9102" y="6350"/>
                  </a:moveTo>
                  <a:lnTo>
                    <a:pt x="9102" y="6350"/>
                  </a:lnTo>
                  <a:lnTo>
                    <a:pt x="264" y="32865"/>
                  </a:lnTo>
                  <a:lnTo>
                    <a:pt x="0" y="43064"/>
                  </a:lnTo>
                  <a:lnTo>
                    <a:pt x="917" y="47759"/>
                  </a:lnTo>
                  <a:lnTo>
                    <a:pt x="7581" y="56739"/>
                  </a:lnTo>
                  <a:lnTo>
                    <a:pt x="12321" y="61109"/>
                  </a:lnTo>
                  <a:lnTo>
                    <a:pt x="16893" y="63317"/>
                  </a:lnTo>
                  <a:lnTo>
                    <a:pt x="25735" y="63889"/>
                  </a:lnTo>
                  <a:lnTo>
                    <a:pt x="38646" y="60244"/>
                  </a:lnTo>
                  <a:lnTo>
                    <a:pt x="45281" y="54763"/>
                  </a:lnTo>
                  <a:lnTo>
                    <a:pt x="48038" y="51326"/>
                  </a:lnTo>
                  <a:lnTo>
                    <a:pt x="49170" y="47622"/>
                  </a:lnTo>
                  <a:lnTo>
                    <a:pt x="48547" y="39745"/>
                  </a:lnTo>
                  <a:lnTo>
                    <a:pt x="35446" y="10817"/>
                  </a:lnTo>
                  <a:lnTo>
                    <a:pt x="2815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8" name="SMARTInkShape-2870"/>
            <p:cNvSpPr/>
            <p:nvPr>
              <p:custDataLst>
                <p:tags r:id="rId227"/>
              </p:custDataLst>
            </p:nvPr>
          </p:nvSpPr>
          <p:spPr>
            <a:xfrm>
              <a:off x="2393950" y="56197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5975" y="5467"/>
                  </a:lnTo>
                  <a:lnTo>
                    <a:pt x="65327" y="6175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9" name="SMARTInkShape-2871"/>
            <p:cNvSpPr/>
            <p:nvPr>
              <p:custDataLst>
                <p:tags r:id="rId228"/>
              </p:custDataLst>
            </p:nvPr>
          </p:nvSpPr>
          <p:spPr>
            <a:xfrm>
              <a:off x="2440775" y="5530850"/>
              <a:ext cx="42076" cy="163098"/>
            </a:xfrm>
            <a:custGeom>
              <a:avLst/>
              <a:gdLst/>
              <a:ahLst/>
              <a:cxnLst/>
              <a:rect l="0" t="0" r="0" b="0"/>
              <a:pathLst>
                <a:path w="42076" h="163098">
                  <a:moveTo>
                    <a:pt x="35725" y="0"/>
                  </a:moveTo>
                  <a:lnTo>
                    <a:pt x="35725" y="0"/>
                  </a:lnTo>
                  <a:lnTo>
                    <a:pt x="29950" y="7186"/>
                  </a:lnTo>
                  <a:lnTo>
                    <a:pt x="15953" y="37350"/>
                  </a:lnTo>
                  <a:lnTo>
                    <a:pt x="8593" y="60345"/>
                  </a:lnTo>
                  <a:lnTo>
                    <a:pt x="2970" y="87027"/>
                  </a:lnTo>
                  <a:lnTo>
                    <a:pt x="0" y="111586"/>
                  </a:lnTo>
                  <a:lnTo>
                    <a:pt x="210" y="139602"/>
                  </a:lnTo>
                  <a:lnTo>
                    <a:pt x="1465" y="145984"/>
                  </a:lnTo>
                  <a:lnTo>
                    <a:pt x="6623" y="154958"/>
                  </a:lnTo>
                  <a:lnTo>
                    <a:pt x="9973" y="158338"/>
                  </a:lnTo>
                  <a:lnTo>
                    <a:pt x="19341" y="162095"/>
                  </a:lnTo>
                  <a:lnTo>
                    <a:pt x="24802" y="163097"/>
                  </a:lnTo>
                  <a:lnTo>
                    <a:pt x="29149" y="162353"/>
                  </a:lnTo>
                  <a:lnTo>
                    <a:pt x="32752" y="160448"/>
                  </a:lnTo>
                  <a:lnTo>
                    <a:pt x="42075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0" name="SMARTInkShape-2872"/>
            <p:cNvSpPr/>
            <p:nvPr>
              <p:custDataLst>
                <p:tags r:id="rId229"/>
              </p:custDataLst>
            </p:nvPr>
          </p:nvSpPr>
          <p:spPr>
            <a:xfrm>
              <a:off x="2320427" y="5524500"/>
              <a:ext cx="60824" cy="203201"/>
            </a:xfrm>
            <a:custGeom>
              <a:avLst/>
              <a:gdLst/>
              <a:ahLst/>
              <a:cxnLst/>
              <a:rect l="0" t="0" r="0" b="0"/>
              <a:pathLst>
                <a:path w="60824" h="203201">
                  <a:moveTo>
                    <a:pt x="60823" y="0"/>
                  </a:moveTo>
                  <a:lnTo>
                    <a:pt x="60823" y="0"/>
                  </a:lnTo>
                  <a:lnTo>
                    <a:pt x="57452" y="0"/>
                  </a:lnTo>
                  <a:lnTo>
                    <a:pt x="45243" y="10113"/>
                  </a:lnTo>
                  <a:lnTo>
                    <a:pt x="31590" y="33257"/>
                  </a:lnTo>
                  <a:lnTo>
                    <a:pt x="21020" y="54292"/>
                  </a:lnTo>
                  <a:lnTo>
                    <a:pt x="10677" y="77752"/>
                  </a:lnTo>
                  <a:lnTo>
                    <a:pt x="3729" y="102290"/>
                  </a:lnTo>
                  <a:lnTo>
                    <a:pt x="170" y="127306"/>
                  </a:lnTo>
                  <a:lnTo>
                    <a:pt x="0" y="151125"/>
                  </a:lnTo>
                  <a:lnTo>
                    <a:pt x="7132" y="178990"/>
                  </a:lnTo>
                  <a:lnTo>
                    <a:pt x="11795" y="191499"/>
                  </a:lnTo>
                  <a:lnTo>
                    <a:pt x="15438" y="195399"/>
                  </a:lnTo>
                  <a:lnTo>
                    <a:pt x="35423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1" name="SMARTInkShape-2873"/>
            <p:cNvSpPr/>
            <p:nvPr>
              <p:custDataLst>
                <p:tags r:id="rId230"/>
              </p:custDataLst>
            </p:nvPr>
          </p:nvSpPr>
          <p:spPr>
            <a:xfrm>
              <a:off x="2193447" y="5702300"/>
              <a:ext cx="50121" cy="65274"/>
            </a:xfrm>
            <a:custGeom>
              <a:avLst/>
              <a:gdLst/>
              <a:ahLst/>
              <a:cxnLst/>
              <a:rect l="0" t="0" r="0" b="0"/>
              <a:pathLst>
                <a:path w="50121" h="65274">
                  <a:moveTo>
                    <a:pt x="29053" y="0"/>
                  </a:moveTo>
                  <a:lnTo>
                    <a:pt x="29053" y="0"/>
                  </a:lnTo>
                  <a:lnTo>
                    <a:pt x="25682" y="0"/>
                  </a:lnTo>
                  <a:lnTo>
                    <a:pt x="22146" y="3763"/>
                  </a:lnTo>
                  <a:lnTo>
                    <a:pt x="1784" y="32638"/>
                  </a:lnTo>
                  <a:lnTo>
                    <a:pt x="0" y="44139"/>
                  </a:lnTo>
                  <a:lnTo>
                    <a:pt x="1559" y="53954"/>
                  </a:lnTo>
                  <a:lnTo>
                    <a:pt x="4374" y="57841"/>
                  </a:lnTo>
                  <a:lnTo>
                    <a:pt x="13146" y="64043"/>
                  </a:lnTo>
                  <a:lnTo>
                    <a:pt x="17743" y="65273"/>
                  </a:lnTo>
                  <a:lnTo>
                    <a:pt x="26613" y="64758"/>
                  </a:lnTo>
                  <a:lnTo>
                    <a:pt x="35259" y="58415"/>
                  </a:lnTo>
                  <a:lnTo>
                    <a:pt x="48937" y="40467"/>
                  </a:lnTo>
                  <a:lnTo>
                    <a:pt x="50120" y="29979"/>
                  </a:lnTo>
                  <a:lnTo>
                    <a:pt x="48294" y="19674"/>
                  </a:lnTo>
                  <a:lnTo>
                    <a:pt x="45131" y="12742"/>
                  </a:lnTo>
                  <a:lnTo>
                    <a:pt x="39491" y="7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2" name="SMARTInkShape-2874"/>
            <p:cNvSpPr/>
            <p:nvPr>
              <p:custDataLst>
                <p:tags r:id="rId231"/>
              </p:custDataLst>
            </p:nvPr>
          </p:nvSpPr>
          <p:spPr>
            <a:xfrm>
              <a:off x="2038350" y="5614282"/>
              <a:ext cx="106430" cy="263605"/>
            </a:xfrm>
            <a:custGeom>
              <a:avLst/>
              <a:gdLst/>
              <a:ahLst/>
              <a:cxnLst/>
              <a:rect l="0" t="0" r="0" b="0"/>
              <a:pathLst>
                <a:path w="106430" h="263605">
                  <a:moveTo>
                    <a:pt x="6350" y="5468"/>
                  </a:moveTo>
                  <a:lnTo>
                    <a:pt x="6350" y="5468"/>
                  </a:lnTo>
                  <a:lnTo>
                    <a:pt x="6350" y="0"/>
                  </a:lnTo>
                  <a:lnTo>
                    <a:pt x="11376" y="30627"/>
                  </a:lnTo>
                  <a:lnTo>
                    <a:pt x="13523" y="51927"/>
                  </a:lnTo>
                  <a:lnTo>
                    <a:pt x="22665" y="82342"/>
                  </a:lnTo>
                  <a:lnTo>
                    <a:pt x="30299" y="98195"/>
                  </a:lnTo>
                  <a:lnTo>
                    <a:pt x="38396" y="106652"/>
                  </a:lnTo>
                  <a:lnTo>
                    <a:pt x="42531" y="108907"/>
                  </a:lnTo>
                  <a:lnTo>
                    <a:pt x="46698" y="109000"/>
                  </a:lnTo>
                  <a:lnTo>
                    <a:pt x="55092" y="105339"/>
                  </a:lnTo>
                  <a:lnTo>
                    <a:pt x="61644" y="95245"/>
                  </a:lnTo>
                  <a:lnTo>
                    <a:pt x="71182" y="69933"/>
                  </a:lnTo>
                  <a:lnTo>
                    <a:pt x="81063" y="41267"/>
                  </a:lnTo>
                  <a:lnTo>
                    <a:pt x="88212" y="12025"/>
                  </a:lnTo>
                  <a:lnTo>
                    <a:pt x="88442" y="11956"/>
                  </a:lnTo>
                  <a:lnTo>
                    <a:pt x="90721" y="36321"/>
                  </a:lnTo>
                  <a:lnTo>
                    <a:pt x="93943" y="57280"/>
                  </a:lnTo>
                  <a:lnTo>
                    <a:pt x="97726" y="87762"/>
                  </a:lnTo>
                  <a:lnTo>
                    <a:pt x="99723" y="104075"/>
                  </a:lnTo>
                  <a:lnTo>
                    <a:pt x="101760" y="120595"/>
                  </a:lnTo>
                  <a:lnTo>
                    <a:pt x="103823" y="137252"/>
                  </a:lnTo>
                  <a:lnTo>
                    <a:pt x="106116" y="168931"/>
                  </a:lnTo>
                  <a:lnTo>
                    <a:pt x="106429" y="197357"/>
                  </a:lnTo>
                  <a:lnTo>
                    <a:pt x="101934" y="228521"/>
                  </a:lnTo>
                  <a:lnTo>
                    <a:pt x="95633" y="244301"/>
                  </a:lnTo>
                  <a:lnTo>
                    <a:pt x="86248" y="254609"/>
                  </a:lnTo>
                  <a:lnTo>
                    <a:pt x="80782" y="258345"/>
                  </a:lnTo>
                  <a:lnTo>
                    <a:pt x="59605" y="263604"/>
                  </a:lnTo>
                  <a:lnTo>
                    <a:pt x="43660" y="259190"/>
                  </a:lnTo>
                  <a:lnTo>
                    <a:pt x="28577" y="249466"/>
                  </a:lnTo>
                  <a:lnTo>
                    <a:pt x="6185" y="218884"/>
                  </a:lnTo>
                  <a:lnTo>
                    <a:pt x="0" y="2086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2" name="SMARTInkShape-Group610"/>
          <p:cNvGrpSpPr/>
          <p:nvPr/>
        </p:nvGrpSpPr>
        <p:grpSpPr>
          <a:xfrm>
            <a:off x="2724150" y="4986776"/>
            <a:ext cx="717551" cy="194823"/>
            <a:chOff x="2724150" y="4986776"/>
            <a:chExt cx="717551" cy="194823"/>
          </a:xfrm>
        </p:grpSpPr>
        <p:sp>
          <p:nvSpPr>
            <p:cNvPr id="1054" name="SMARTInkShape-2875"/>
            <p:cNvSpPr/>
            <p:nvPr>
              <p:custDataLst>
                <p:tags r:id="rId197"/>
              </p:custDataLst>
            </p:nvPr>
          </p:nvSpPr>
          <p:spPr>
            <a:xfrm>
              <a:off x="2724150" y="5099050"/>
              <a:ext cx="120651" cy="1"/>
            </a:xfrm>
            <a:custGeom>
              <a:avLst/>
              <a:gdLst/>
              <a:ahLst/>
              <a:cxnLst/>
              <a:rect l="0" t="0" r="0" b="0"/>
              <a:pathLst>
                <a:path w="120651" h="1">
                  <a:moveTo>
                    <a:pt x="0" y="0"/>
                  </a:moveTo>
                  <a:lnTo>
                    <a:pt x="0" y="0"/>
                  </a:lnTo>
                  <a:lnTo>
                    <a:pt x="29886" y="0"/>
                  </a:lnTo>
                  <a:lnTo>
                    <a:pt x="56990" y="0"/>
                  </a:lnTo>
                  <a:lnTo>
                    <a:pt x="83992" y="0"/>
                  </a:lnTo>
                  <a:lnTo>
                    <a:pt x="114360" y="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5" name="SMARTInkShape-2876"/>
            <p:cNvSpPr/>
            <p:nvPr>
              <p:custDataLst>
                <p:tags r:id="rId198"/>
              </p:custDataLst>
            </p:nvPr>
          </p:nvSpPr>
          <p:spPr>
            <a:xfrm>
              <a:off x="2787650" y="5041900"/>
              <a:ext cx="6351" cy="82551"/>
            </a:xfrm>
            <a:custGeom>
              <a:avLst/>
              <a:gdLst/>
              <a:ahLst/>
              <a:cxnLst/>
              <a:rect l="0" t="0" r="0" b="0"/>
              <a:pathLst>
                <a:path w="6351" h="82551">
                  <a:moveTo>
                    <a:pt x="6350" y="0"/>
                  </a:moveTo>
                  <a:lnTo>
                    <a:pt x="6350" y="0"/>
                  </a:lnTo>
                  <a:lnTo>
                    <a:pt x="5645" y="10844"/>
                  </a:lnTo>
                  <a:lnTo>
                    <a:pt x="883" y="38691"/>
                  </a:lnTo>
                  <a:lnTo>
                    <a:pt x="116" y="68045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6" name="SMARTInkShape-2877"/>
            <p:cNvSpPr/>
            <p:nvPr>
              <p:custDataLst>
                <p:tags r:id="rId199"/>
              </p:custDataLst>
            </p:nvPr>
          </p:nvSpPr>
          <p:spPr>
            <a:xfrm>
              <a:off x="3352800" y="50863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31706" y="1881"/>
                  </a:lnTo>
                  <a:lnTo>
                    <a:pt x="60513" y="5467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7" name="SMARTInkShape-2878"/>
            <p:cNvSpPr/>
            <p:nvPr>
              <p:custDataLst>
                <p:tags r:id="rId200"/>
              </p:custDataLst>
            </p:nvPr>
          </p:nvSpPr>
          <p:spPr>
            <a:xfrm>
              <a:off x="3356488" y="4994079"/>
              <a:ext cx="60873" cy="180040"/>
            </a:xfrm>
            <a:custGeom>
              <a:avLst/>
              <a:gdLst/>
              <a:ahLst/>
              <a:cxnLst/>
              <a:rect l="0" t="0" r="0" b="0"/>
              <a:pathLst>
                <a:path w="60873" h="180040">
                  <a:moveTo>
                    <a:pt x="59812" y="3371"/>
                  </a:moveTo>
                  <a:lnTo>
                    <a:pt x="59812" y="3371"/>
                  </a:lnTo>
                  <a:lnTo>
                    <a:pt x="59812" y="0"/>
                  </a:lnTo>
                  <a:lnTo>
                    <a:pt x="59107" y="418"/>
                  </a:lnTo>
                  <a:lnTo>
                    <a:pt x="44232" y="28443"/>
                  </a:lnTo>
                  <a:lnTo>
                    <a:pt x="33132" y="52379"/>
                  </a:lnTo>
                  <a:lnTo>
                    <a:pt x="21143" y="79480"/>
                  </a:lnTo>
                  <a:lnTo>
                    <a:pt x="8759" y="107988"/>
                  </a:lnTo>
                  <a:lnTo>
                    <a:pt x="1844" y="133358"/>
                  </a:lnTo>
                  <a:lnTo>
                    <a:pt x="0" y="145062"/>
                  </a:lnTo>
                  <a:lnTo>
                    <a:pt x="887" y="154277"/>
                  </a:lnTo>
                  <a:lnTo>
                    <a:pt x="7518" y="168277"/>
                  </a:lnTo>
                  <a:lnTo>
                    <a:pt x="12955" y="172575"/>
                  </a:lnTo>
                  <a:lnTo>
                    <a:pt x="26522" y="177351"/>
                  </a:lnTo>
                  <a:lnTo>
                    <a:pt x="46656" y="180039"/>
                  </a:lnTo>
                  <a:lnTo>
                    <a:pt x="51747" y="179004"/>
                  </a:lnTo>
                  <a:lnTo>
                    <a:pt x="59285" y="174093"/>
                  </a:lnTo>
                  <a:lnTo>
                    <a:pt x="60872" y="170103"/>
                  </a:lnTo>
                  <a:lnTo>
                    <a:pt x="59812" y="149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8" name="SMARTInkShape-2879"/>
            <p:cNvSpPr/>
            <p:nvPr>
              <p:custDataLst>
                <p:tags r:id="rId201"/>
              </p:custDataLst>
            </p:nvPr>
          </p:nvSpPr>
          <p:spPr>
            <a:xfrm>
              <a:off x="3165183" y="5055346"/>
              <a:ext cx="113349" cy="126253"/>
            </a:xfrm>
            <a:custGeom>
              <a:avLst/>
              <a:gdLst/>
              <a:ahLst/>
              <a:cxnLst/>
              <a:rect l="0" t="0" r="0" b="0"/>
              <a:pathLst>
                <a:path w="113349" h="126253">
                  <a:moveTo>
                    <a:pt x="60617" y="31004"/>
                  </a:moveTo>
                  <a:lnTo>
                    <a:pt x="60617" y="31004"/>
                  </a:lnTo>
                  <a:lnTo>
                    <a:pt x="57246" y="31004"/>
                  </a:lnTo>
                  <a:lnTo>
                    <a:pt x="41666" y="41117"/>
                  </a:lnTo>
                  <a:lnTo>
                    <a:pt x="22546" y="64261"/>
                  </a:lnTo>
                  <a:lnTo>
                    <a:pt x="6847" y="90090"/>
                  </a:lnTo>
                  <a:lnTo>
                    <a:pt x="0" y="105504"/>
                  </a:lnTo>
                  <a:lnTo>
                    <a:pt x="450" y="108187"/>
                  </a:lnTo>
                  <a:lnTo>
                    <a:pt x="2161" y="109976"/>
                  </a:lnTo>
                  <a:lnTo>
                    <a:pt x="4713" y="111169"/>
                  </a:lnTo>
                  <a:lnTo>
                    <a:pt x="7826" y="109847"/>
                  </a:lnTo>
                  <a:lnTo>
                    <a:pt x="15047" y="102734"/>
                  </a:lnTo>
                  <a:lnTo>
                    <a:pt x="30417" y="80088"/>
                  </a:lnTo>
                  <a:lnTo>
                    <a:pt x="42256" y="59169"/>
                  </a:lnTo>
                  <a:lnTo>
                    <a:pt x="53162" y="37172"/>
                  </a:lnTo>
                  <a:lnTo>
                    <a:pt x="64031" y="5699"/>
                  </a:lnTo>
                  <a:lnTo>
                    <a:pt x="65010" y="1434"/>
                  </a:lnTo>
                  <a:lnTo>
                    <a:pt x="64957" y="0"/>
                  </a:lnTo>
                  <a:lnTo>
                    <a:pt x="64216" y="458"/>
                  </a:lnTo>
                  <a:lnTo>
                    <a:pt x="61511" y="5433"/>
                  </a:lnTo>
                  <a:lnTo>
                    <a:pt x="57957" y="14700"/>
                  </a:lnTo>
                  <a:lnTo>
                    <a:pt x="58731" y="35189"/>
                  </a:lnTo>
                  <a:lnTo>
                    <a:pt x="63430" y="59133"/>
                  </a:lnTo>
                  <a:lnTo>
                    <a:pt x="72661" y="84102"/>
                  </a:lnTo>
                  <a:lnTo>
                    <a:pt x="97585" y="112463"/>
                  </a:lnTo>
                  <a:lnTo>
                    <a:pt x="109200" y="122167"/>
                  </a:lnTo>
                  <a:lnTo>
                    <a:pt x="113254" y="124438"/>
                  </a:lnTo>
                  <a:lnTo>
                    <a:pt x="113348" y="125043"/>
                  </a:lnTo>
                  <a:lnTo>
                    <a:pt x="112704" y="125446"/>
                  </a:lnTo>
                  <a:lnTo>
                    <a:pt x="87101" y="126148"/>
                  </a:lnTo>
                  <a:lnTo>
                    <a:pt x="59057" y="126223"/>
                  </a:lnTo>
                  <a:lnTo>
                    <a:pt x="28088" y="126248"/>
                  </a:lnTo>
                  <a:lnTo>
                    <a:pt x="19699" y="126252"/>
                  </a:lnTo>
                  <a:lnTo>
                    <a:pt x="20638" y="125547"/>
                  </a:lnTo>
                  <a:lnTo>
                    <a:pt x="35217" y="1199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9" name="SMARTInkShape-2880"/>
            <p:cNvSpPr/>
            <p:nvPr>
              <p:custDataLst>
                <p:tags r:id="rId202"/>
              </p:custDataLst>
            </p:nvPr>
          </p:nvSpPr>
          <p:spPr>
            <a:xfrm>
              <a:off x="2984886" y="4986776"/>
              <a:ext cx="120265" cy="190586"/>
            </a:xfrm>
            <a:custGeom>
              <a:avLst/>
              <a:gdLst/>
              <a:ahLst/>
              <a:cxnLst/>
              <a:rect l="0" t="0" r="0" b="0"/>
              <a:pathLst>
                <a:path w="120265" h="190586">
                  <a:moveTo>
                    <a:pt x="44064" y="17024"/>
                  </a:moveTo>
                  <a:lnTo>
                    <a:pt x="44064" y="17024"/>
                  </a:lnTo>
                  <a:lnTo>
                    <a:pt x="70796" y="2535"/>
                  </a:lnTo>
                  <a:lnTo>
                    <a:pt x="82756" y="0"/>
                  </a:lnTo>
                  <a:lnTo>
                    <a:pt x="101390" y="1945"/>
                  </a:lnTo>
                  <a:lnTo>
                    <a:pt x="106270" y="4855"/>
                  </a:lnTo>
                  <a:lnTo>
                    <a:pt x="113574" y="13732"/>
                  </a:lnTo>
                  <a:lnTo>
                    <a:pt x="118282" y="34000"/>
                  </a:lnTo>
                  <a:lnTo>
                    <a:pt x="109564" y="64623"/>
                  </a:lnTo>
                  <a:lnTo>
                    <a:pt x="93636" y="88274"/>
                  </a:lnTo>
                  <a:lnTo>
                    <a:pt x="71741" y="112896"/>
                  </a:lnTo>
                  <a:lnTo>
                    <a:pt x="45546" y="137950"/>
                  </a:lnTo>
                  <a:lnTo>
                    <a:pt x="16516" y="165743"/>
                  </a:lnTo>
                  <a:lnTo>
                    <a:pt x="1251" y="180641"/>
                  </a:lnTo>
                  <a:lnTo>
                    <a:pt x="0" y="183958"/>
                  </a:lnTo>
                  <a:lnTo>
                    <a:pt x="577" y="186874"/>
                  </a:lnTo>
                  <a:lnTo>
                    <a:pt x="2373" y="189524"/>
                  </a:lnTo>
                  <a:lnTo>
                    <a:pt x="6392" y="190585"/>
                  </a:lnTo>
                  <a:lnTo>
                    <a:pt x="26944" y="188002"/>
                  </a:lnTo>
                  <a:lnTo>
                    <a:pt x="47744" y="182149"/>
                  </a:lnTo>
                  <a:lnTo>
                    <a:pt x="71100" y="178608"/>
                  </a:lnTo>
                  <a:lnTo>
                    <a:pt x="98641" y="176613"/>
                  </a:lnTo>
                  <a:lnTo>
                    <a:pt x="114268" y="175940"/>
                  </a:lnTo>
                  <a:lnTo>
                    <a:pt x="116267" y="176589"/>
                  </a:lnTo>
                  <a:lnTo>
                    <a:pt x="117599" y="177729"/>
                  </a:lnTo>
                  <a:lnTo>
                    <a:pt x="120264" y="1821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0" name="SMARTInkShape-2881"/>
            <p:cNvSpPr/>
            <p:nvPr>
              <p:custDataLst>
                <p:tags r:id="rId203"/>
              </p:custDataLst>
            </p:nvPr>
          </p:nvSpPr>
          <p:spPr>
            <a:xfrm>
              <a:off x="2800350" y="50863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2908" y="10126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1" name="SMARTInkShape-2882"/>
            <p:cNvSpPr/>
            <p:nvPr>
              <p:custDataLst>
                <p:tags r:id="rId204"/>
              </p:custDataLst>
            </p:nvPr>
          </p:nvSpPr>
          <p:spPr>
            <a:xfrm>
              <a:off x="2797990" y="5092700"/>
              <a:ext cx="15061" cy="57151"/>
            </a:xfrm>
            <a:custGeom>
              <a:avLst/>
              <a:gdLst/>
              <a:ahLst/>
              <a:cxnLst/>
              <a:rect l="0" t="0" r="0" b="0"/>
              <a:pathLst>
                <a:path w="15061" h="57151">
                  <a:moveTo>
                    <a:pt x="15060" y="0"/>
                  </a:moveTo>
                  <a:lnTo>
                    <a:pt x="15060" y="0"/>
                  </a:lnTo>
                  <a:lnTo>
                    <a:pt x="8318" y="6741"/>
                  </a:lnTo>
                  <a:lnTo>
                    <a:pt x="754" y="24419"/>
                  </a:lnTo>
                  <a:lnTo>
                    <a:pt x="0" y="37664"/>
                  </a:lnTo>
                  <a:lnTo>
                    <a:pt x="236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63" name="SMARTInkShape-2883"/>
          <p:cNvSpPr/>
          <p:nvPr>
            <p:custDataLst>
              <p:tags r:id="rId1"/>
            </p:custDataLst>
          </p:nvPr>
        </p:nvSpPr>
        <p:spPr>
          <a:xfrm>
            <a:off x="2458403" y="4995629"/>
            <a:ext cx="68898" cy="202397"/>
          </a:xfrm>
          <a:custGeom>
            <a:avLst/>
            <a:gdLst/>
            <a:ahLst/>
            <a:cxnLst/>
            <a:rect l="0" t="0" r="0" b="0"/>
            <a:pathLst>
              <a:path w="68898" h="202397">
                <a:moveTo>
                  <a:pt x="62547" y="8171"/>
                </a:moveTo>
                <a:lnTo>
                  <a:pt x="62547" y="8171"/>
                </a:lnTo>
                <a:lnTo>
                  <a:pt x="66911" y="149"/>
                </a:lnTo>
                <a:lnTo>
                  <a:pt x="67573" y="0"/>
                </a:lnTo>
                <a:lnTo>
                  <a:pt x="68014" y="607"/>
                </a:lnTo>
                <a:lnTo>
                  <a:pt x="56467" y="24682"/>
                </a:lnTo>
                <a:lnTo>
                  <a:pt x="41030" y="50551"/>
                </a:lnTo>
                <a:lnTo>
                  <a:pt x="32680" y="66058"/>
                </a:lnTo>
                <a:lnTo>
                  <a:pt x="24291" y="82746"/>
                </a:lnTo>
                <a:lnTo>
                  <a:pt x="15877" y="100220"/>
                </a:lnTo>
                <a:lnTo>
                  <a:pt x="9561" y="116809"/>
                </a:lnTo>
                <a:lnTo>
                  <a:pt x="663" y="148412"/>
                </a:lnTo>
                <a:lnTo>
                  <a:pt x="0" y="171394"/>
                </a:lnTo>
                <a:lnTo>
                  <a:pt x="1799" y="180486"/>
                </a:lnTo>
                <a:lnTo>
                  <a:pt x="11324" y="194352"/>
                </a:lnTo>
                <a:lnTo>
                  <a:pt x="17815" y="200025"/>
                </a:lnTo>
                <a:lnTo>
                  <a:pt x="25670" y="202396"/>
                </a:lnTo>
                <a:lnTo>
                  <a:pt x="43806" y="201267"/>
                </a:lnTo>
                <a:lnTo>
                  <a:pt x="57981" y="196062"/>
                </a:lnTo>
                <a:lnTo>
                  <a:pt x="63736" y="192698"/>
                </a:lnTo>
                <a:lnTo>
                  <a:pt x="66868" y="189044"/>
                </a:lnTo>
                <a:lnTo>
                  <a:pt x="68250" y="185198"/>
                </a:lnTo>
                <a:lnTo>
                  <a:pt x="68897" y="17327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67" name="SMARTInkShape-Group612"/>
          <p:cNvGrpSpPr/>
          <p:nvPr/>
        </p:nvGrpSpPr>
        <p:grpSpPr>
          <a:xfrm>
            <a:off x="2038350" y="5075543"/>
            <a:ext cx="588951" cy="147764"/>
            <a:chOff x="2038350" y="5075543"/>
            <a:chExt cx="588951" cy="147764"/>
          </a:xfrm>
        </p:grpSpPr>
        <p:sp>
          <p:nvSpPr>
            <p:cNvPr id="1064" name="SMARTInkShape-2884"/>
            <p:cNvSpPr/>
            <p:nvPr>
              <p:custDataLst>
                <p:tags r:id="rId194"/>
              </p:custDataLst>
            </p:nvPr>
          </p:nvSpPr>
          <p:spPr>
            <a:xfrm>
              <a:off x="2038350" y="5075543"/>
              <a:ext cx="224678" cy="93358"/>
            </a:xfrm>
            <a:custGeom>
              <a:avLst/>
              <a:gdLst/>
              <a:ahLst/>
              <a:cxnLst/>
              <a:rect l="0" t="0" r="0" b="0"/>
              <a:pathLst>
                <a:path w="224678" h="93358">
                  <a:moveTo>
                    <a:pt x="0" y="55257"/>
                  </a:moveTo>
                  <a:lnTo>
                    <a:pt x="0" y="55257"/>
                  </a:lnTo>
                  <a:lnTo>
                    <a:pt x="6742" y="45144"/>
                  </a:lnTo>
                  <a:lnTo>
                    <a:pt x="19459" y="38297"/>
                  </a:lnTo>
                  <a:lnTo>
                    <a:pt x="44571" y="30476"/>
                  </a:lnTo>
                  <a:lnTo>
                    <a:pt x="62848" y="27310"/>
                  </a:lnTo>
                  <a:lnTo>
                    <a:pt x="85083" y="28254"/>
                  </a:lnTo>
                  <a:lnTo>
                    <a:pt x="107194" y="29145"/>
                  </a:lnTo>
                  <a:lnTo>
                    <a:pt x="137595" y="29646"/>
                  </a:lnTo>
                  <a:lnTo>
                    <a:pt x="162595" y="27913"/>
                  </a:lnTo>
                  <a:lnTo>
                    <a:pt x="188356" y="23765"/>
                  </a:lnTo>
                  <a:lnTo>
                    <a:pt x="188365" y="24384"/>
                  </a:lnTo>
                  <a:lnTo>
                    <a:pt x="166679" y="56117"/>
                  </a:lnTo>
                  <a:lnTo>
                    <a:pt x="161099" y="71191"/>
                  </a:lnTo>
                  <a:lnTo>
                    <a:pt x="159214" y="82446"/>
                  </a:lnTo>
                  <a:lnTo>
                    <a:pt x="159059" y="82555"/>
                  </a:lnTo>
                  <a:lnTo>
                    <a:pt x="154398" y="53987"/>
                  </a:lnTo>
                  <a:lnTo>
                    <a:pt x="152992" y="28226"/>
                  </a:lnTo>
                  <a:lnTo>
                    <a:pt x="152478" y="4495"/>
                  </a:lnTo>
                  <a:lnTo>
                    <a:pt x="153863" y="2366"/>
                  </a:lnTo>
                  <a:lnTo>
                    <a:pt x="156198" y="946"/>
                  </a:lnTo>
                  <a:lnTo>
                    <a:pt x="159165" y="0"/>
                  </a:lnTo>
                  <a:lnTo>
                    <a:pt x="168107" y="2711"/>
                  </a:lnTo>
                  <a:lnTo>
                    <a:pt x="197951" y="19880"/>
                  </a:lnTo>
                  <a:lnTo>
                    <a:pt x="218265" y="32153"/>
                  </a:lnTo>
                  <a:lnTo>
                    <a:pt x="224007" y="40520"/>
                  </a:lnTo>
                  <a:lnTo>
                    <a:pt x="224677" y="50824"/>
                  </a:lnTo>
                  <a:lnTo>
                    <a:pt x="223868" y="56535"/>
                  </a:lnTo>
                  <a:lnTo>
                    <a:pt x="220507" y="61754"/>
                  </a:lnTo>
                  <a:lnTo>
                    <a:pt x="189100" y="88675"/>
                  </a:lnTo>
                  <a:lnTo>
                    <a:pt x="184150" y="933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5" name="SMARTInkShape-2885"/>
            <p:cNvSpPr/>
            <p:nvPr>
              <p:custDataLst>
                <p:tags r:id="rId195"/>
              </p:custDataLst>
            </p:nvPr>
          </p:nvSpPr>
          <p:spPr>
            <a:xfrm>
              <a:off x="2406650" y="511810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1161" y="882"/>
                  </a:lnTo>
                  <a:lnTo>
                    <a:pt x="61836" y="261"/>
                  </a:lnTo>
                  <a:lnTo>
                    <a:pt x="93268" y="77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6" name="SMARTInkShape-2886"/>
            <p:cNvSpPr/>
            <p:nvPr>
              <p:custDataLst>
                <p:tags r:id="rId196"/>
              </p:custDataLst>
            </p:nvPr>
          </p:nvSpPr>
          <p:spPr>
            <a:xfrm>
              <a:off x="2587078" y="5171879"/>
              <a:ext cx="40223" cy="51428"/>
            </a:xfrm>
            <a:custGeom>
              <a:avLst/>
              <a:gdLst/>
              <a:ahLst/>
              <a:cxnLst/>
              <a:rect l="0" t="0" r="0" b="0"/>
              <a:pathLst>
                <a:path w="40223" h="51428">
                  <a:moveTo>
                    <a:pt x="35472" y="3371"/>
                  </a:moveTo>
                  <a:lnTo>
                    <a:pt x="35472" y="3371"/>
                  </a:lnTo>
                  <a:lnTo>
                    <a:pt x="32101" y="0"/>
                  </a:lnTo>
                  <a:lnTo>
                    <a:pt x="28991" y="418"/>
                  </a:lnTo>
                  <a:lnTo>
                    <a:pt x="15207" y="7748"/>
                  </a:lnTo>
                  <a:lnTo>
                    <a:pt x="6240" y="14959"/>
                  </a:lnTo>
                  <a:lnTo>
                    <a:pt x="1313" y="24749"/>
                  </a:lnTo>
                  <a:lnTo>
                    <a:pt x="0" y="30323"/>
                  </a:lnTo>
                  <a:lnTo>
                    <a:pt x="535" y="35450"/>
                  </a:lnTo>
                  <a:lnTo>
                    <a:pt x="4892" y="44910"/>
                  </a:lnTo>
                  <a:lnTo>
                    <a:pt x="8030" y="47997"/>
                  </a:lnTo>
                  <a:lnTo>
                    <a:pt x="15279" y="51427"/>
                  </a:lnTo>
                  <a:lnTo>
                    <a:pt x="23205" y="51070"/>
                  </a:lnTo>
                  <a:lnTo>
                    <a:pt x="27294" y="49987"/>
                  </a:lnTo>
                  <a:lnTo>
                    <a:pt x="33719" y="45020"/>
                  </a:lnTo>
                  <a:lnTo>
                    <a:pt x="38221" y="38109"/>
                  </a:lnTo>
                  <a:lnTo>
                    <a:pt x="40222" y="30334"/>
                  </a:lnTo>
                  <a:lnTo>
                    <a:pt x="38638" y="26286"/>
                  </a:lnTo>
                  <a:lnTo>
                    <a:pt x="22772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6" name="SMARTInkShape-Group613"/>
          <p:cNvGrpSpPr/>
          <p:nvPr/>
        </p:nvGrpSpPr>
        <p:grpSpPr>
          <a:xfrm>
            <a:off x="982474" y="5025541"/>
            <a:ext cx="814577" cy="273884"/>
            <a:chOff x="982474" y="5025541"/>
            <a:chExt cx="814577" cy="273884"/>
          </a:xfrm>
        </p:grpSpPr>
        <p:sp>
          <p:nvSpPr>
            <p:cNvPr id="1068" name="SMARTInkShape-2887"/>
            <p:cNvSpPr/>
            <p:nvPr>
              <p:custDataLst>
                <p:tags r:id="rId186"/>
              </p:custDataLst>
            </p:nvPr>
          </p:nvSpPr>
          <p:spPr>
            <a:xfrm>
              <a:off x="1038623" y="5048250"/>
              <a:ext cx="85328" cy="202046"/>
            </a:xfrm>
            <a:custGeom>
              <a:avLst/>
              <a:gdLst/>
              <a:ahLst/>
              <a:cxnLst/>
              <a:rect l="0" t="0" r="0" b="0"/>
              <a:pathLst>
                <a:path w="85328" h="202046">
                  <a:moveTo>
                    <a:pt x="34527" y="0"/>
                  </a:moveTo>
                  <a:lnTo>
                    <a:pt x="34527" y="0"/>
                  </a:lnTo>
                  <a:lnTo>
                    <a:pt x="28752" y="7186"/>
                  </a:lnTo>
                  <a:lnTo>
                    <a:pt x="16636" y="35469"/>
                  </a:lnTo>
                  <a:lnTo>
                    <a:pt x="11759" y="55980"/>
                  </a:lnTo>
                  <a:lnTo>
                    <a:pt x="7239" y="81559"/>
                  </a:lnTo>
                  <a:lnTo>
                    <a:pt x="2879" y="111273"/>
                  </a:lnTo>
                  <a:lnTo>
                    <a:pt x="0" y="141177"/>
                  </a:lnTo>
                  <a:lnTo>
                    <a:pt x="1072" y="166226"/>
                  </a:lnTo>
                  <a:lnTo>
                    <a:pt x="5643" y="190050"/>
                  </a:lnTo>
                  <a:lnTo>
                    <a:pt x="9627" y="194433"/>
                  </a:lnTo>
                  <a:lnTo>
                    <a:pt x="21579" y="199303"/>
                  </a:lnTo>
                  <a:lnTo>
                    <a:pt x="40803" y="202045"/>
                  </a:lnTo>
                  <a:lnTo>
                    <a:pt x="53544" y="198924"/>
                  </a:lnTo>
                  <a:lnTo>
                    <a:pt x="70736" y="189233"/>
                  </a:lnTo>
                  <a:lnTo>
                    <a:pt x="85327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9" name="SMARTInkShape-2888"/>
            <p:cNvSpPr/>
            <p:nvPr>
              <p:custDataLst>
                <p:tags r:id="rId187"/>
              </p:custDataLst>
            </p:nvPr>
          </p:nvSpPr>
          <p:spPr>
            <a:xfrm>
              <a:off x="982474" y="5143500"/>
              <a:ext cx="154177" cy="12623"/>
            </a:xfrm>
            <a:custGeom>
              <a:avLst/>
              <a:gdLst/>
              <a:ahLst/>
              <a:cxnLst/>
              <a:rect l="0" t="0" r="0" b="0"/>
              <a:pathLst>
                <a:path w="154177" h="12623">
                  <a:moveTo>
                    <a:pt x="14476" y="6350"/>
                  </a:moveTo>
                  <a:lnTo>
                    <a:pt x="14476" y="6350"/>
                  </a:lnTo>
                  <a:lnTo>
                    <a:pt x="7734" y="6350"/>
                  </a:lnTo>
                  <a:lnTo>
                    <a:pt x="2543" y="8231"/>
                  </a:lnTo>
                  <a:lnTo>
                    <a:pt x="170" y="9721"/>
                  </a:lnTo>
                  <a:lnTo>
                    <a:pt x="0" y="10714"/>
                  </a:lnTo>
                  <a:lnTo>
                    <a:pt x="1298" y="11376"/>
                  </a:lnTo>
                  <a:lnTo>
                    <a:pt x="23632" y="12438"/>
                  </a:lnTo>
                  <a:lnTo>
                    <a:pt x="55289" y="12622"/>
                  </a:lnTo>
                  <a:lnTo>
                    <a:pt x="77300" y="10784"/>
                  </a:lnTo>
                  <a:lnTo>
                    <a:pt x="98842" y="7615"/>
                  </a:lnTo>
                  <a:lnTo>
                    <a:pt x="128687" y="2570"/>
                  </a:lnTo>
                  <a:lnTo>
                    <a:pt x="15417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0" name="SMARTInkShape-2889"/>
            <p:cNvSpPr/>
            <p:nvPr>
              <p:custDataLst>
                <p:tags r:id="rId188"/>
              </p:custDataLst>
            </p:nvPr>
          </p:nvSpPr>
          <p:spPr>
            <a:xfrm>
              <a:off x="1170843" y="5239633"/>
              <a:ext cx="62948" cy="59792"/>
            </a:xfrm>
            <a:custGeom>
              <a:avLst/>
              <a:gdLst/>
              <a:ahLst/>
              <a:cxnLst/>
              <a:rect l="0" t="0" r="0" b="0"/>
              <a:pathLst>
                <a:path w="62948" h="59792">
                  <a:moveTo>
                    <a:pt x="35657" y="5467"/>
                  </a:moveTo>
                  <a:lnTo>
                    <a:pt x="35657" y="5467"/>
                  </a:lnTo>
                  <a:lnTo>
                    <a:pt x="35657" y="2096"/>
                  </a:lnTo>
                  <a:lnTo>
                    <a:pt x="34246" y="1103"/>
                  </a:lnTo>
                  <a:lnTo>
                    <a:pt x="28915" y="0"/>
                  </a:lnTo>
                  <a:lnTo>
                    <a:pt x="21842" y="3272"/>
                  </a:lnTo>
                  <a:lnTo>
                    <a:pt x="13995" y="10136"/>
                  </a:lnTo>
                  <a:lnTo>
                    <a:pt x="5803" y="20242"/>
                  </a:lnTo>
                  <a:lnTo>
                    <a:pt x="1222" y="31789"/>
                  </a:lnTo>
                  <a:lnTo>
                    <a:pt x="0" y="37832"/>
                  </a:lnTo>
                  <a:lnTo>
                    <a:pt x="597" y="43271"/>
                  </a:lnTo>
                  <a:lnTo>
                    <a:pt x="5023" y="53078"/>
                  </a:lnTo>
                  <a:lnTo>
                    <a:pt x="8884" y="56258"/>
                  </a:lnTo>
                  <a:lnTo>
                    <a:pt x="18819" y="59791"/>
                  </a:lnTo>
                  <a:lnTo>
                    <a:pt x="36313" y="58408"/>
                  </a:lnTo>
                  <a:lnTo>
                    <a:pt x="46767" y="53456"/>
                  </a:lnTo>
                  <a:lnTo>
                    <a:pt x="51530" y="50159"/>
                  </a:lnTo>
                  <a:lnTo>
                    <a:pt x="58704" y="40852"/>
                  </a:lnTo>
                  <a:lnTo>
                    <a:pt x="61605" y="35407"/>
                  </a:lnTo>
                  <a:lnTo>
                    <a:pt x="62947" y="25594"/>
                  </a:lnTo>
                  <a:lnTo>
                    <a:pt x="62317" y="21002"/>
                  </a:lnTo>
                  <a:lnTo>
                    <a:pt x="60486" y="17234"/>
                  </a:lnTo>
                  <a:lnTo>
                    <a:pt x="48357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1" name="SMARTInkShape-2890"/>
            <p:cNvSpPr/>
            <p:nvPr>
              <p:custDataLst>
                <p:tags r:id="rId189"/>
              </p:custDataLst>
            </p:nvPr>
          </p:nvSpPr>
          <p:spPr>
            <a:xfrm>
              <a:off x="1339850" y="51625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44829" y="1881"/>
                  </a:lnTo>
                  <a:lnTo>
                    <a:pt x="75544" y="5761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2" name="SMARTInkShape-2891"/>
            <p:cNvSpPr/>
            <p:nvPr>
              <p:custDataLst>
                <p:tags r:id="rId190"/>
              </p:custDataLst>
            </p:nvPr>
          </p:nvSpPr>
          <p:spPr>
            <a:xfrm>
              <a:off x="1378028" y="5124450"/>
              <a:ext cx="12623" cy="88901"/>
            </a:xfrm>
            <a:custGeom>
              <a:avLst/>
              <a:gdLst/>
              <a:ahLst/>
              <a:cxnLst/>
              <a:rect l="0" t="0" r="0" b="0"/>
              <a:pathLst>
                <a:path w="12623" h="88901">
                  <a:moveTo>
                    <a:pt x="6272" y="0"/>
                  </a:moveTo>
                  <a:lnTo>
                    <a:pt x="6272" y="0"/>
                  </a:lnTo>
                  <a:lnTo>
                    <a:pt x="805" y="23144"/>
                  </a:lnTo>
                  <a:lnTo>
                    <a:pt x="96" y="49623"/>
                  </a:lnTo>
                  <a:lnTo>
                    <a:pt x="0" y="62976"/>
                  </a:lnTo>
                  <a:lnTo>
                    <a:pt x="3720" y="74086"/>
                  </a:lnTo>
                  <a:lnTo>
                    <a:pt x="12622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3" name="SMARTInkShape-2892"/>
            <p:cNvSpPr/>
            <p:nvPr>
              <p:custDataLst>
                <p:tags r:id="rId191"/>
              </p:custDataLst>
            </p:nvPr>
          </p:nvSpPr>
          <p:spPr>
            <a:xfrm>
              <a:off x="1551116" y="5121963"/>
              <a:ext cx="108831" cy="97728"/>
            </a:xfrm>
            <a:custGeom>
              <a:avLst/>
              <a:gdLst/>
              <a:ahLst/>
              <a:cxnLst/>
              <a:rect l="0" t="0" r="0" b="0"/>
              <a:pathLst>
                <a:path w="108831" h="97728">
                  <a:moveTo>
                    <a:pt x="68134" y="8837"/>
                  </a:moveTo>
                  <a:lnTo>
                    <a:pt x="68134" y="8837"/>
                  </a:lnTo>
                  <a:lnTo>
                    <a:pt x="59296" y="0"/>
                  </a:lnTo>
                  <a:lnTo>
                    <a:pt x="55892" y="123"/>
                  </a:lnTo>
                  <a:lnTo>
                    <a:pt x="46465" y="4023"/>
                  </a:lnTo>
                  <a:lnTo>
                    <a:pt x="29258" y="17523"/>
                  </a:lnTo>
                  <a:lnTo>
                    <a:pt x="10256" y="44707"/>
                  </a:lnTo>
                  <a:lnTo>
                    <a:pt x="0" y="62906"/>
                  </a:lnTo>
                  <a:lnTo>
                    <a:pt x="839" y="63227"/>
                  </a:lnTo>
                  <a:lnTo>
                    <a:pt x="5535" y="61703"/>
                  </a:lnTo>
                  <a:lnTo>
                    <a:pt x="36691" y="32334"/>
                  </a:lnTo>
                  <a:lnTo>
                    <a:pt x="53195" y="18992"/>
                  </a:lnTo>
                  <a:lnTo>
                    <a:pt x="56058" y="17724"/>
                  </a:lnTo>
                  <a:lnTo>
                    <a:pt x="58672" y="17585"/>
                  </a:lnTo>
                  <a:lnTo>
                    <a:pt x="63458" y="19308"/>
                  </a:lnTo>
                  <a:lnTo>
                    <a:pt x="67937" y="24310"/>
                  </a:lnTo>
                  <a:lnTo>
                    <a:pt x="95185" y="55512"/>
                  </a:lnTo>
                  <a:lnTo>
                    <a:pt x="108011" y="76584"/>
                  </a:lnTo>
                  <a:lnTo>
                    <a:pt x="108830" y="80107"/>
                  </a:lnTo>
                  <a:lnTo>
                    <a:pt x="108670" y="83162"/>
                  </a:lnTo>
                  <a:lnTo>
                    <a:pt x="106611" y="88437"/>
                  </a:lnTo>
                  <a:lnTo>
                    <a:pt x="103344" y="93133"/>
                  </a:lnTo>
                  <a:lnTo>
                    <a:pt x="93896" y="95691"/>
                  </a:lnTo>
                  <a:lnTo>
                    <a:pt x="64835" y="97332"/>
                  </a:lnTo>
                  <a:lnTo>
                    <a:pt x="37692" y="97657"/>
                  </a:lnTo>
                  <a:lnTo>
                    <a:pt x="20294" y="97727"/>
                  </a:lnTo>
                  <a:lnTo>
                    <a:pt x="20013" y="97024"/>
                  </a:lnTo>
                  <a:lnTo>
                    <a:pt x="23684" y="913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4" name="SMARTInkShape-2893"/>
            <p:cNvSpPr/>
            <p:nvPr>
              <p:custDataLst>
                <p:tags r:id="rId192"/>
              </p:custDataLst>
            </p:nvPr>
          </p:nvSpPr>
          <p:spPr>
            <a:xfrm>
              <a:off x="1736876" y="5025541"/>
              <a:ext cx="60175" cy="181833"/>
            </a:xfrm>
            <a:custGeom>
              <a:avLst/>
              <a:gdLst/>
              <a:ahLst/>
              <a:cxnLst/>
              <a:rect l="0" t="0" r="0" b="0"/>
              <a:pathLst>
                <a:path w="60175" h="181833">
                  <a:moveTo>
                    <a:pt x="41124" y="3659"/>
                  </a:moveTo>
                  <a:lnTo>
                    <a:pt x="41124" y="3659"/>
                  </a:lnTo>
                  <a:lnTo>
                    <a:pt x="41124" y="0"/>
                  </a:lnTo>
                  <a:lnTo>
                    <a:pt x="41124" y="1563"/>
                  </a:lnTo>
                  <a:lnTo>
                    <a:pt x="30985" y="29298"/>
                  </a:lnTo>
                  <a:lnTo>
                    <a:pt x="23448" y="51038"/>
                  </a:lnTo>
                  <a:lnTo>
                    <a:pt x="13512" y="76693"/>
                  </a:lnTo>
                  <a:lnTo>
                    <a:pt x="4158" y="103851"/>
                  </a:lnTo>
                  <a:lnTo>
                    <a:pt x="0" y="130033"/>
                  </a:lnTo>
                  <a:lnTo>
                    <a:pt x="1915" y="152018"/>
                  </a:lnTo>
                  <a:lnTo>
                    <a:pt x="7470" y="169080"/>
                  </a:lnTo>
                  <a:lnTo>
                    <a:pt x="14643" y="179014"/>
                  </a:lnTo>
                  <a:lnTo>
                    <a:pt x="19942" y="181240"/>
                  </a:lnTo>
                  <a:lnTo>
                    <a:pt x="33356" y="181832"/>
                  </a:lnTo>
                  <a:lnTo>
                    <a:pt x="44962" y="177862"/>
                  </a:lnTo>
                  <a:lnTo>
                    <a:pt x="60174" y="1687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5" name="SMARTInkShape-2894"/>
            <p:cNvSpPr/>
            <p:nvPr>
              <p:custDataLst>
                <p:tags r:id="rId193"/>
              </p:custDataLst>
            </p:nvPr>
          </p:nvSpPr>
          <p:spPr>
            <a:xfrm>
              <a:off x="1698098" y="5111750"/>
              <a:ext cx="73553" cy="12701"/>
            </a:xfrm>
            <a:custGeom>
              <a:avLst/>
              <a:gdLst/>
              <a:ahLst/>
              <a:cxnLst/>
              <a:rect l="0" t="0" r="0" b="0"/>
              <a:pathLst>
                <a:path w="73553" h="12701">
                  <a:moveTo>
                    <a:pt x="16402" y="0"/>
                  </a:moveTo>
                  <a:lnTo>
                    <a:pt x="16402" y="0"/>
                  </a:lnTo>
                  <a:lnTo>
                    <a:pt x="6289" y="0"/>
                  </a:lnTo>
                  <a:lnTo>
                    <a:pt x="3310" y="705"/>
                  </a:lnTo>
                  <a:lnTo>
                    <a:pt x="1324" y="1881"/>
                  </a:lnTo>
                  <a:lnTo>
                    <a:pt x="0" y="3371"/>
                  </a:lnTo>
                  <a:lnTo>
                    <a:pt x="528" y="4364"/>
                  </a:lnTo>
                  <a:lnTo>
                    <a:pt x="25374" y="9460"/>
                  </a:lnTo>
                  <a:lnTo>
                    <a:pt x="53789" y="11740"/>
                  </a:lnTo>
                  <a:lnTo>
                    <a:pt x="73552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80" name="SMARTInkShape-Group614"/>
          <p:cNvGrpSpPr/>
          <p:nvPr/>
        </p:nvGrpSpPr>
        <p:grpSpPr>
          <a:xfrm>
            <a:off x="4211518" y="4009542"/>
            <a:ext cx="290633" cy="218088"/>
            <a:chOff x="4211518" y="4009542"/>
            <a:chExt cx="290633" cy="218088"/>
          </a:xfrm>
        </p:grpSpPr>
        <p:sp>
          <p:nvSpPr>
            <p:cNvPr id="1077" name="SMARTInkShape-2895"/>
            <p:cNvSpPr/>
            <p:nvPr>
              <p:custDataLst>
                <p:tags r:id="rId183"/>
              </p:custDataLst>
            </p:nvPr>
          </p:nvSpPr>
          <p:spPr>
            <a:xfrm>
              <a:off x="4211518" y="4131957"/>
              <a:ext cx="123807" cy="95673"/>
            </a:xfrm>
            <a:custGeom>
              <a:avLst/>
              <a:gdLst/>
              <a:ahLst/>
              <a:cxnLst/>
              <a:rect l="0" t="0" r="0" b="0"/>
              <a:pathLst>
                <a:path w="123807" h="95673">
                  <a:moveTo>
                    <a:pt x="74732" y="20943"/>
                  </a:moveTo>
                  <a:lnTo>
                    <a:pt x="74732" y="20943"/>
                  </a:lnTo>
                  <a:lnTo>
                    <a:pt x="74027" y="7145"/>
                  </a:lnTo>
                  <a:lnTo>
                    <a:pt x="71361" y="1170"/>
                  </a:lnTo>
                  <a:lnTo>
                    <a:pt x="68251" y="0"/>
                  </a:lnTo>
                  <a:lnTo>
                    <a:pt x="59152" y="581"/>
                  </a:lnTo>
                  <a:lnTo>
                    <a:pt x="48052" y="8836"/>
                  </a:lnTo>
                  <a:lnTo>
                    <a:pt x="23679" y="37131"/>
                  </a:lnTo>
                  <a:lnTo>
                    <a:pt x="8621" y="68486"/>
                  </a:lnTo>
                  <a:lnTo>
                    <a:pt x="0" y="87577"/>
                  </a:lnTo>
                  <a:lnTo>
                    <a:pt x="14519" y="58803"/>
                  </a:lnTo>
                  <a:lnTo>
                    <a:pt x="30513" y="28709"/>
                  </a:lnTo>
                  <a:lnTo>
                    <a:pt x="38851" y="16633"/>
                  </a:lnTo>
                  <a:lnTo>
                    <a:pt x="47261" y="8915"/>
                  </a:lnTo>
                  <a:lnTo>
                    <a:pt x="51479" y="7985"/>
                  </a:lnTo>
                  <a:lnTo>
                    <a:pt x="55702" y="8777"/>
                  </a:lnTo>
                  <a:lnTo>
                    <a:pt x="81921" y="24671"/>
                  </a:lnTo>
                  <a:lnTo>
                    <a:pt x="109571" y="53184"/>
                  </a:lnTo>
                  <a:lnTo>
                    <a:pt x="121648" y="76778"/>
                  </a:lnTo>
                  <a:lnTo>
                    <a:pt x="123806" y="84094"/>
                  </a:lnTo>
                  <a:lnTo>
                    <a:pt x="123676" y="87033"/>
                  </a:lnTo>
                  <a:lnTo>
                    <a:pt x="121649" y="92179"/>
                  </a:lnTo>
                  <a:lnTo>
                    <a:pt x="118710" y="93834"/>
                  </a:lnTo>
                  <a:lnTo>
                    <a:pt x="109800" y="95672"/>
                  </a:lnTo>
                  <a:lnTo>
                    <a:pt x="81058" y="87419"/>
                  </a:lnTo>
                  <a:lnTo>
                    <a:pt x="53715" y="81170"/>
                  </a:lnTo>
                  <a:lnTo>
                    <a:pt x="28272" y="78498"/>
                  </a:lnTo>
                  <a:lnTo>
                    <a:pt x="23980" y="80155"/>
                  </a:lnTo>
                  <a:lnTo>
                    <a:pt x="21847" y="81584"/>
                  </a:lnTo>
                  <a:lnTo>
                    <a:pt x="21131" y="82537"/>
                  </a:lnTo>
                  <a:lnTo>
                    <a:pt x="21359" y="83173"/>
                  </a:lnTo>
                  <a:lnTo>
                    <a:pt x="23932" y="844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8" name="SMARTInkShape-2896"/>
            <p:cNvSpPr/>
            <p:nvPr>
              <p:custDataLst>
                <p:tags r:id="rId184"/>
              </p:custDataLst>
            </p:nvPr>
          </p:nvSpPr>
          <p:spPr>
            <a:xfrm>
              <a:off x="4415716" y="4009542"/>
              <a:ext cx="80085" cy="212570"/>
            </a:xfrm>
            <a:custGeom>
              <a:avLst/>
              <a:gdLst/>
              <a:ahLst/>
              <a:cxnLst/>
              <a:rect l="0" t="0" r="0" b="0"/>
              <a:pathLst>
                <a:path w="80085" h="212570">
                  <a:moveTo>
                    <a:pt x="41984" y="3658"/>
                  </a:moveTo>
                  <a:lnTo>
                    <a:pt x="41984" y="3658"/>
                  </a:lnTo>
                  <a:lnTo>
                    <a:pt x="41984" y="287"/>
                  </a:lnTo>
                  <a:lnTo>
                    <a:pt x="41279" y="0"/>
                  </a:lnTo>
                  <a:lnTo>
                    <a:pt x="38613" y="1562"/>
                  </a:lnTo>
                  <a:lnTo>
                    <a:pt x="26083" y="30003"/>
                  </a:lnTo>
                  <a:lnTo>
                    <a:pt x="18219" y="54407"/>
                  </a:lnTo>
                  <a:lnTo>
                    <a:pt x="10020" y="85480"/>
                  </a:lnTo>
                  <a:lnTo>
                    <a:pt x="5858" y="102656"/>
                  </a:lnTo>
                  <a:lnTo>
                    <a:pt x="3083" y="119046"/>
                  </a:lnTo>
                  <a:lnTo>
                    <a:pt x="0" y="150427"/>
                  </a:lnTo>
                  <a:lnTo>
                    <a:pt x="2393" y="175192"/>
                  </a:lnTo>
                  <a:lnTo>
                    <a:pt x="5006" y="185747"/>
                  </a:lnTo>
                  <a:lnTo>
                    <a:pt x="15437" y="201238"/>
                  </a:lnTo>
                  <a:lnTo>
                    <a:pt x="22169" y="207345"/>
                  </a:lnTo>
                  <a:lnTo>
                    <a:pt x="29480" y="210710"/>
                  </a:lnTo>
                  <a:lnTo>
                    <a:pt x="45128" y="212569"/>
                  </a:lnTo>
                  <a:lnTo>
                    <a:pt x="59609" y="209161"/>
                  </a:lnTo>
                  <a:lnTo>
                    <a:pt x="66434" y="206276"/>
                  </a:lnTo>
                  <a:lnTo>
                    <a:pt x="70984" y="202237"/>
                  </a:lnTo>
                  <a:lnTo>
                    <a:pt x="80084" y="1814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9" name="SMARTInkShape-2897"/>
            <p:cNvSpPr/>
            <p:nvPr>
              <p:custDataLst>
                <p:tags r:id="rId185"/>
              </p:custDataLst>
            </p:nvPr>
          </p:nvSpPr>
          <p:spPr>
            <a:xfrm>
              <a:off x="4369598" y="4102100"/>
              <a:ext cx="132553" cy="19051"/>
            </a:xfrm>
            <a:custGeom>
              <a:avLst/>
              <a:gdLst/>
              <a:ahLst/>
              <a:cxnLst/>
              <a:rect l="0" t="0" r="0" b="0"/>
              <a:pathLst>
                <a:path w="132553" h="19051">
                  <a:moveTo>
                    <a:pt x="24602" y="0"/>
                  </a:moveTo>
                  <a:lnTo>
                    <a:pt x="24602" y="0"/>
                  </a:lnTo>
                  <a:lnTo>
                    <a:pt x="1458" y="8838"/>
                  </a:lnTo>
                  <a:lnTo>
                    <a:pt x="0" y="10125"/>
                  </a:lnTo>
                  <a:lnTo>
                    <a:pt x="440" y="10983"/>
                  </a:lnTo>
                  <a:lnTo>
                    <a:pt x="2144" y="11555"/>
                  </a:lnTo>
                  <a:lnTo>
                    <a:pt x="25862" y="12474"/>
                  </a:lnTo>
                  <a:lnTo>
                    <a:pt x="53747" y="12633"/>
                  </a:lnTo>
                  <a:lnTo>
                    <a:pt x="83645" y="12680"/>
                  </a:lnTo>
                  <a:lnTo>
                    <a:pt x="109281" y="13400"/>
                  </a:lnTo>
                  <a:lnTo>
                    <a:pt x="132552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86" name="SMARTInkShape-Group615"/>
          <p:cNvGrpSpPr/>
          <p:nvPr/>
        </p:nvGrpSpPr>
        <p:grpSpPr>
          <a:xfrm>
            <a:off x="3619500" y="4089400"/>
            <a:ext cx="431801" cy="301100"/>
            <a:chOff x="3619500" y="4089400"/>
            <a:chExt cx="431801" cy="301100"/>
          </a:xfrm>
        </p:grpSpPr>
        <p:sp>
          <p:nvSpPr>
            <p:cNvPr id="1081" name="SMARTInkShape-2898"/>
            <p:cNvSpPr/>
            <p:nvPr>
              <p:custDataLst>
                <p:tags r:id="rId178"/>
              </p:custDataLst>
            </p:nvPr>
          </p:nvSpPr>
          <p:spPr>
            <a:xfrm>
              <a:off x="4006850" y="4249633"/>
              <a:ext cx="44451" cy="55668"/>
            </a:xfrm>
            <a:custGeom>
              <a:avLst/>
              <a:gdLst/>
              <a:ahLst/>
              <a:cxnLst/>
              <a:rect l="0" t="0" r="0" b="0"/>
              <a:pathLst>
                <a:path w="44451" h="55668">
                  <a:moveTo>
                    <a:pt x="0" y="23917"/>
                  </a:moveTo>
                  <a:lnTo>
                    <a:pt x="0" y="23917"/>
                  </a:lnTo>
                  <a:lnTo>
                    <a:pt x="22768" y="1854"/>
                  </a:lnTo>
                  <a:lnTo>
                    <a:pt x="27288" y="0"/>
                  </a:lnTo>
                  <a:lnTo>
                    <a:pt x="29481" y="917"/>
                  </a:lnTo>
                  <a:lnTo>
                    <a:pt x="33799" y="5698"/>
                  </a:lnTo>
                  <a:lnTo>
                    <a:pt x="36188" y="14409"/>
                  </a:lnTo>
                  <a:lnTo>
                    <a:pt x="37932" y="42689"/>
                  </a:lnTo>
                  <a:lnTo>
                    <a:pt x="37988" y="47015"/>
                  </a:lnTo>
                  <a:lnTo>
                    <a:pt x="38731" y="49899"/>
                  </a:lnTo>
                  <a:lnTo>
                    <a:pt x="39932" y="51822"/>
                  </a:lnTo>
                  <a:lnTo>
                    <a:pt x="44450" y="55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2" name="SMARTInkShape-2899"/>
            <p:cNvSpPr/>
            <p:nvPr>
              <p:custDataLst>
                <p:tags r:id="rId179"/>
              </p:custDataLst>
            </p:nvPr>
          </p:nvSpPr>
          <p:spPr>
            <a:xfrm>
              <a:off x="3848100" y="4089400"/>
              <a:ext cx="161916" cy="3145"/>
            </a:xfrm>
            <a:custGeom>
              <a:avLst/>
              <a:gdLst/>
              <a:ahLst/>
              <a:cxnLst/>
              <a:rect l="0" t="0" r="0" b="0"/>
              <a:pathLst>
                <a:path w="161916" h="3145">
                  <a:moveTo>
                    <a:pt x="0" y="0"/>
                  </a:moveTo>
                  <a:lnTo>
                    <a:pt x="0" y="0"/>
                  </a:lnTo>
                  <a:lnTo>
                    <a:pt x="29511" y="1881"/>
                  </a:lnTo>
                  <a:lnTo>
                    <a:pt x="60249" y="3144"/>
                  </a:lnTo>
                  <a:lnTo>
                    <a:pt x="83222" y="1398"/>
                  </a:lnTo>
                  <a:lnTo>
                    <a:pt x="105191" y="621"/>
                  </a:lnTo>
                  <a:lnTo>
                    <a:pt x="134022" y="184"/>
                  </a:lnTo>
                  <a:lnTo>
                    <a:pt x="161915" y="3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3" name="SMARTInkShape-2900"/>
            <p:cNvSpPr/>
            <p:nvPr>
              <p:custDataLst>
                <p:tags r:id="rId180"/>
              </p:custDataLst>
            </p:nvPr>
          </p:nvSpPr>
          <p:spPr>
            <a:xfrm>
              <a:off x="3860800" y="4174929"/>
              <a:ext cx="86035" cy="215571"/>
            </a:xfrm>
            <a:custGeom>
              <a:avLst/>
              <a:gdLst/>
              <a:ahLst/>
              <a:cxnLst/>
              <a:rect l="0" t="0" r="0" b="0"/>
              <a:pathLst>
                <a:path w="86035" h="215571">
                  <a:moveTo>
                    <a:pt x="19050" y="3371"/>
                  </a:moveTo>
                  <a:lnTo>
                    <a:pt x="19050" y="3371"/>
                  </a:lnTo>
                  <a:lnTo>
                    <a:pt x="19050" y="0"/>
                  </a:lnTo>
                  <a:lnTo>
                    <a:pt x="18344" y="418"/>
                  </a:lnTo>
                  <a:lnTo>
                    <a:pt x="15679" y="4645"/>
                  </a:lnTo>
                  <a:lnTo>
                    <a:pt x="13092" y="34801"/>
                  </a:lnTo>
                  <a:lnTo>
                    <a:pt x="12962" y="41257"/>
                  </a:lnTo>
                  <a:lnTo>
                    <a:pt x="16579" y="52194"/>
                  </a:lnTo>
                  <a:lnTo>
                    <a:pt x="19520" y="57086"/>
                  </a:lnTo>
                  <a:lnTo>
                    <a:pt x="23596" y="60348"/>
                  </a:lnTo>
                  <a:lnTo>
                    <a:pt x="33771" y="63972"/>
                  </a:lnTo>
                  <a:lnTo>
                    <a:pt x="43466" y="63701"/>
                  </a:lnTo>
                  <a:lnTo>
                    <a:pt x="48028" y="62641"/>
                  </a:lnTo>
                  <a:lnTo>
                    <a:pt x="56859" y="55819"/>
                  </a:lnTo>
                  <a:lnTo>
                    <a:pt x="64782" y="45025"/>
                  </a:lnTo>
                  <a:lnTo>
                    <a:pt x="73735" y="18863"/>
                  </a:lnTo>
                  <a:lnTo>
                    <a:pt x="75713" y="6431"/>
                  </a:lnTo>
                  <a:lnTo>
                    <a:pt x="76157" y="33525"/>
                  </a:lnTo>
                  <a:lnTo>
                    <a:pt x="78063" y="54638"/>
                  </a:lnTo>
                  <a:lnTo>
                    <a:pt x="80556" y="81190"/>
                  </a:lnTo>
                  <a:lnTo>
                    <a:pt x="81663" y="111805"/>
                  </a:lnTo>
                  <a:lnTo>
                    <a:pt x="84038" y="138582"/>
                  </a:lnTo>
                  <a:lnTo>
                    <a:pt x="86034" y="162243"/>
                  </a:lnTo>
                  <a:lnTo>
                    <a:pt x="84568" y="184518"/>
                  </a:lnTo>
                  <a:lnTo>
                    <a:pt x="77803" y="200533"/>
                  </a:lnTo>
                  <a:lnTo>
                    <a:pt x="68445" y="210942"/>
                  </a:lnTo>
                  <a:lnTo>
                    <a:pt x="59583" y="215570"/>
                  </a:lnTo>
                  <a:lnTo>
                    <a:pt x="54539" y="215392"/>
                  </a:lnTo>
                  <a:lnTo>
                    <a:pt x="43290" y="211432"/>
                  </a:lnTo>
                  <a:lnTo>
                    <a:pt x="25056" y="197898"/>
                  </a:lnTo>
                  <a:lnTo>
                    <a:pt x="6248" y="177112"/>
                  </a:lnTo>
                  <a:lnTo>
                    <a:pt x="1131" y="165021"/>
                  </a:lnTo>
                  <a:lnTo>
                    <a:pt x="0" y="149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4" name="SMARTInkShape-2901"/>
            <p:cNvSpPr/>
            <p:nvPr>
              <p:custDataLst>
                <p:tags r:id="rId181"/>
              </p:custDataLst>
            </p:nvPr>
          </p:nvSpPr>
          <p:spPr>
            <a:xfrm>
              <a:off x="3665296" y="4140200"/>
              <a:ext cx="11355" cy="107951"/>
            </a:xfrm>
            <a:custGeom>
              <a:avLst/>
              <a:gdLst/>
              <a:ahLst/>
              <a:cxnLst/>
              <a:rect l="0" t="0" r="0" b="0"/>
              <a:pathLst>
                <a:path w="11355" h="107951">
                  <a:moveTo>
                    <a:pt x="11354" y="0"/>
                  </a:moveTo>
                  <a:lnTo>
                    <a:pt x="11354" y="0"/>
                  </a:lnTo>
                  <a:lnTo>
                    <a:pt x="7983" y="3371"/>
                  </a:lnTo>
                  <a:lnTo>
                    <a:pt x="4887" y="27451"/>
                  </a:lnTo>
                  <a:lnTo>
                    <a:pt x="814" y="58228"/>
                  </a:lnTo>
                  <a:lnTo>
                    <a:pt x="0" y="84437"/>
                  </a:lnTo>
                  <a:lnTo>
                    <a:pt x="5004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5" name="SMARTInkShape-2902"/>
            <p:cNvSpPr/>
            <p:nvPr>
              <p:custDataLst>
                <p:tags r:id="rId182"/>
              </p:custDataLst>
            </p:nvPr>
          </p:nvSpPr>
          <p:spPr>
            <a:xfrm>
              <a:off x="3619500" y="4203700"/>
              <a:ext cx="107951" cy="9722"/>
            </a:xfrm>
            <a:custGeom>
              <a:avLst/>
              <a:gdLst/>
              <a:ahLst/>
              <a:cxnLst/>
              <a:rect l="0" t="0" r="0" b="0"/>
              <a:pathLst>
                <a:path w="107951" h="9722">
                  <a:moveTo>
                    <a:pt x="0" y="6350"/>
                  </a:moveTo>
                  <a:lnTo>
                    <a:pt x="0" y="6350"/>
                  </a:lnTo>
                  <a:lnTo>
                    <a:pt x="6742" y="9721"/>
                  </a:lnTo>
                  <a:lnTo>
                    <a:pt x="36165" y="7747"/>
                  </a:lnTo>
                  <a:lnTo>
                    <a:pt x="60732" y="6764"/>
                  </a:lnTo>
                  <a:lnTo>
                    <a:pt x="88354" y="455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0" name="SMARTInkShape-Group616"/>
          <p:cNvGrpSpPr/>
          <p:nvPr/>
        </p:nvGrpSpPr>
        <p:grpSpPr>
          <a:xfrm>
            <a:off x="3209729" y="4116206"/>
            <a:ext cx="225659" cy="395366"/>
            <a:chOff x="3209729" y="4116206"/>
            <a:chExt cx="225659" cy="395366"/>
          </a:xfrm>
        </p:grpSpPr>
        <p:sp>
          <p:nvSpPr>
            <p:cNvPr id="1087" name="SMARTInkShape-2903"/>
            <p:cNvSpPr/>
            <p:nvPr>
              <p:custDataLst>
                <p:tags r:id="rId175"/>
              </p:custDataLst>
            </p:nvPr>
          </p:nvSpPr>
          <p:spPr>
            <a:xfrm>
              <a:off x="3209729" y="4116206"/>
              <a:ext cx="221136" cy="8316"/>
            </a:xfrm>
            <a:custGeom>
              <a:avLst/>
              <a:gdLst/>
              <a:ahLst/>
              <a:cxnLst/>
              <a:rect l="0" t="0" r="0" b="0"/>
              <a:pathLst>
                <a:path w="221136" h="8316">
                  <a:moveTo>
                    <a:pt x="3371" y="4944"/>
                  </a:moveTo>
                  <a:lnTo>
                    <a:pt x="3371" y="4944"/>
                  </a:lnTo>
                  <a:lnTo>
                    <a:pt x="0" y="4944"/>
                  </a:lnTo>
                  <a:lnTo>
                    <a:pt x="25072" y="8315"/>
                  </a:lnTo>
                  <a:lnTo>
                    <a:pt x="53467" y="7040"/>
                  </a:lnTo>
                  <a:lnTo>
                    <a:pt x="79493" y="5876"/>
                  </a:lnTo>
                  <a:lnTo>
                    <a:pt x="108465" y="4653"/>
                  </a:lnTo>
                  <a:lnTo>
                    <a:pt x="135451" y="1757"/>
                  </a:lnTo>
                  <a:lnTo>
                    <a:pt x="159675" y="0"/>
                  </a:lnTo>
                  <a:lnTo>
                    <a:pt x="187502" y="892"/>
                  </a:lnTo>
                  <a:lnTo>
                    <a:pt x="216830" y="4588"/>
                  </a:lnTo>
                  <a:lnTo>
                    <a:pt x="221009" y="4786"/>
                  </a:lnTo>
                  <a:lnTo>
                    <a:pt x="221135" y="4839"/>
                  </a:lnTo>
                  <a:lnTo>
                    <a:pt x="219271" y="4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8" name="SMARTInkShape-2904"/>
            <p:cNvSpPr/>
            <p:nvPr>
              <p:custDataLst>
                <p:tags r:id="rId176"/>
              </p:custDataLst>
            </p:nvPr>
          </p:nvSpPr>
          <p:spPr>
            <a:xfrm>
              <a:off x="3374555" y="4292600"/>
              <a:ext cx="60833" cy="66945"/>
            </a:xfrm>
            <a:custGeom>
              <a:avLst/>
              <a:gdLst/>
              <a:ahLst/>
              <a:cxnLst/>
              <a:rect l="0" t="0" r="0" b="0"/>
              <a:pathLst>
                <a:path w="60833" h="66945">
                  <a:moveTo>
                    <a:pt x="41745" y="0"/>
                  </a:moveTo>
                  <a:lnTo>
                    <a:pt x="41745" y="0"/>
                  </a:lnTo>
                  <a:lnTo>
                    <a:pt x="35003" y="0"/>
                  </a:lnTo>
                  <a:lnTo>
                    <a:pt x="20697" y="6742"/>
                  </a:lnTo>
                  <a:lnTo>
                    <a:pt x="6424" y="24419"/>
                  </a:lnTo>
                  <a:lnTo>
                    <a:pt x="0" y="44159"/>
                  </a:lnTo>
                  <a:lnTo>
                    <a:pt x="379" y="55139"/>
                  </a:lnTo>
                  <a:lnTo>
                    <a:pt x="1468" y="60043"/>
                  </a:lnTo>
                  <a:lnTo>
                    <a:pt x="5721" y="63312"/>
                  </a:lnTo>
                  <a:lnTo>
                    <a:pt x="19855" y="66944"/>
                  </a:lnTo>
                  <a:lnTo>
                    <a:pt x="40903" y="65618"/>
                  </a:lnTo>
                  <a:lnTo>
                    <a:pt x="52190" y="58796"/>
                  </a:lnTo>
                  <a:lnTo>
                    <a:pt x="57175" y="54015"/>
                  </a:lnTo>
                  <a:lnTo>
                    <a:pt x="59793" y="49415"/>
                  </a:lnTo>
                  <a:lnTo>
                    <a:pt x="60832" y="44938"/>
                  </a:lnTo>
                  <a:lnTo>
                    <a:pt x="60820" y="40542"/>
                  </a:lnTo>
                  <a:lnTo>
                    <a:pt x="4809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9" name="SMARTInkShape-2905"/>
            <p:cNvSpPr/>
            <p:nvPr>
              <p:custDataLst>
                <p:tags r:id="rId177"/>
              </p:custDataLst>
            </p:nvPr>
          </p:nvSpPr>
          <p:spPr>
            <a:xfrm>
              <a:off x="3234765" y="4218165"/>
              <a:ext cx="79307" cy="293407"/>
            </a:xfrm>
            <a:custGeom>
              <a:avLst/>
              <a:gdLst/>
              <a:ahLst/>
              <a:cxnLst/>
              <a:rect l="0" t="0" r="0" b="0"/>
              <a:pathLst>
                <a:path w="79307" h="293407">
                  <a:moveTo>
                    <a:pt x="3735" y="10935"/>
                  </a:moveTo>
                  <a:lnTo>
                    <a:pt x="3735" y="10935"/>
                  </a:lnTo>
                  <a:lnTo>
                    <a:pt x="3735" y="0"/>
                  </a:lnTo>
                  <a:lnTo>
                    <a:pt x="3735" y="27979"/>
                  </a:lnTo>
                  <a:lnTo>
                    <a:pt x="5616" y="52909"/>
                  </a:lnTo>
                  <a:lnTo>
                    <a:pt x="9510" y="66279"/>
                  </a:lnTo>
                  <a:lnTo>
                    <a:pt x="15944" y="76925"/>
                  </a:lnTo>
                  <a:lnTo>
                    <a:pt x="19636" y="79623"/>
                  </a:lnTo>
                  <a:lnTo>
                    <a:pt x="23507" y="80716"/>
                  </a:lnTo>
                  <a:lnTo>
                    <a:pt x="27500" y="80738"/>
                  </a:lnTo>
                  <a:lnTo>
                    <a:pt x="35699" y="77002"/>
                  </a:lnTo>
                  <a:lnTo>
                    <a:pt x="39861" y="74030"/>
                  </a:lnTo>
                  <a:lnTo>
                    <a:pt x="46367" y="65082"/>
                  </a:lnTo>
                  <a:lnTo>
                    <a:pt x="50905" y="54050"/>
                  </a:lnTo>
                  <a:lnTo>
                    <a:pt x="55700" y="33484"/>
                  </a:lnTo>
                  <a:lnTo>
                    <a:pt x="57428" y="30201"/>
                  </a:lnTo>
                  <a:lnTo>
                    <a:pt x="58580" y="29424"/>
                  </a:lnTo>
                  <a:lnTo>
                    <a:pt x="59349" y="30316"/>
                  </a:lnTo>
                  <a:lnTo>
                    <a:pt x="60430" y="43959"/>
                  </a:lnTo>
                  <a:lnTo>
                    <a:pt x="62094" y="63007"/>
                  </a:lnTo>
                  <a:lnTo>
                    <a:pt x="67537" y="90287"/>
                  </a:lnTo>
                  <a:lnTo>
                    <a:pt x="70258" y="106169"/>
                  </a:lnTo>
                  <a:lnTo>
                    <a:pt x="72778" y="123108"/>
                  </a:lnTo>
                  <a:lnTo>
                    <a:pt x="75164" y="140750"/>
                  </a:lnTo>
                  <a:lnTo>
                    <a:pt x="76755" y="158156"/>
                  </a:lnTo>
                  <a:lnTo>
                    <a:pt x="77815" y="175405"/>
                  </a:lnTo>
                  <a:lnTo>
                    <a:pt x="78522" y="192548"/>
                  </a:lnTo>
                  <a:lnTo>
                    <a:pt x="79306" y="222885"/>
                  </a:lnTo>
                  <a:lnTo>
                    <a:pt x="78245" y="248363"/>
                  </a:lnTo>
                  <a:lnTo>
                    <a:pt x="73069" y="266742"/>
                  </a:lnTo>
                  <a:lnTo>
                    <a:pt x="64183" y="280084"/>
                  </a:lnTo>
                  <a:lnTo>
                    <a:pt x="58851" y="285618"/>
                  </a:lnTo>
                  <a:lnTo>
                    <a:pt x="47280" y="291766"/>
                  </a:lnTo>
                  <a:lnTo>
                    <a:pt x="41232" y="293406"/>
                  </a:lnTo>
                  <a:lnTo>
                    <a:pt x="28867" y="291464"/>
                  </a:lnTo>
                  <a:lnTo>
                    <a:pt x="22606" y="288971"/>
                  </a:lnTo>
                  <a:lnTo>
                    <a:pt x="11887" y="276794"/>
                  </a:lnTo>
                  <a:lnTo>
                    <a:pt x="3830" y="259622"/>
                  </a:lnTo>
                  <a:lnTo>
                    <a:pt x="0" y="231532"/>
                  </a:lnTo>
                  <a:lnTo>
                    <a:pt x="3735" y="201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3" name="SMARTInkShape-Group617"/>
          <p:cNvGrpSpPr/>
          <p:nvPr/>
        </p:nvGrpSpPr>
        <p:grpSpPr>
          <a:xfrm>
            <a:off x="2985023" y="4242061"/>
            <a:ext cx="94728" cy="50278"/>
            <a:chOff x="2985023" y="4242061"/>
            <a:chExt cx="94728" cy="50278"/>
          </a:xfrm>
        </p:grpSpPr>
        <p:sp>
          <p:nvSpPr>
            <p:cNvPr id="1091" name="SMARTInkShape-2906"/>
            <p:cNvSpPr/>
            <p:nvPr>
              <p:custDataLst>
                <p:tags r:id="rId173"/>
              </p:custDataLst>
            </p:nvPr>
          </p:nvSpPr>
          <p:spPr>
            <a:xfrm>
              <a:off x="2997723" y="4279900"/>
              <a:ext cx="62978" cy="12439"/>
            </a:xfrm>
            <a:custGeom>
              <a:avLst/>
              <a:gdLst/>
              <a:ahLst/>
              <a:cxnLst/>
              <a:rect l="0" t="0" r="0" b="0"/>
              <a:pathLst>
                <a:path w="62978" h="12439">
                  <a:moveTo>
                    <a:pt x="12177" y="6350"/>
                  </a:moveTo>
                  <a:lnTo>
                    <a:pt x="12177" y="6350"/>
                  </a:lnTo>
                  <a:lnTo>
                    <a:pt x="5435" y="6350"/>
                  </a:lnTo>
                  <a:lnTo>
                    <a:pt x="3449" y="7055"/>
                  </a:lnTo>
                  <a:lnTo>
                    <a:pt x="2125" y="8231"/>
                  </a:lnTo>
                  <a:lnTo>
                    <a:pt x="0" y="11817"/>
                  </a:lnTo>
                  <a:lnTo>
                    <a:pt x="6374" y="12438"/>
                  </a:lnTo>
                  <a:lnTo>
                    <a:pt x="31309" y="7579"/>
                  </a:lnTo>
                  <a:lnTo>
                    <a:pt x="6297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2" name="SMARTInkShape-2907"/>
            <p:cNvSpPr/>
            <p:nvPr>
              <p:custDataLst>
                <p:tags r:id="rId174"/>
              </p:custDataLst>
            </p:nvPr>
          </p:nvSpPr>
          <p:spPr>
            <a:xfrm>
              <a:off x="2985023" y="4242061"/>
              <a:ext cx="94728" cy="18790"/>
            </a:xfrm>
            <a:custGeom>
              <a:avLst/>
              <a:gdLst/>
              <a:ahLst/>
              <a:cxnLst/>
              <a:rect l="0" t="0" r="0" b="0"/>
              <a:pathLst>
                <a:path w="94728" h="18790">
                  <a:moveTo>
                    <a:pt x="12177" y="6089"/>
                  </a:moveTo>
                  <a:lnTo>
                    <a:pt x="12177" y="6089"/>
                  </a:lnTo>
                  <a:lnTo>
                    <a:pt x="0" y="0"/>
                  </a:lnTo>
                  <a:lnTo>
                    <a:pt x="11131" y="496"/>
                  </a:lnTo>
                  <a:lnTo>
                    <a:pt x="40924" y="4775"/>
                  </a:lnTo>
                  <a:lnTo>
                    <a:pt x="66556" y="7581"/>
                  </a:lnTo>
                  <a:lnTo>
                    <a:pt x="83793" y="12881"/>
                  </a:lnTo>
                  <a:lnTo>
                    <a:pt x="94727" y="187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15" name="SMARTInkShape-Group618"/>
          <p:cNvGrpSpPr/>
          <p:nvPr/>
        </p:nvGrpSpPr>
        <p:grpSpPr>
          <a:xfrm>
            <a:off x="2978150" y="3365500"/>
            <a:ext cx="2279651" cy="465671"/>
            <a:chOff x="2978150" y="3365500"/>
            <a:chExt cx="2279651" cy="465671"/>
          </a:xfrm>
        </p:grpSpPr>
        <p:sp>
          <p:nvSpPr>
            <p:cNvPr id="1094" name="SMARTInkShape-2908"/>
            <p:cNvSpPr/>
            <p:nvPr>
              <p:custDataLst>
                <p:tags r:id="rId152"/>
              </p:custDataLst>
            </p:nvPr>
          </p:nvSpPr>
          <p:spPr>
            <a:xfrm>
              <a:off x="4736413" y="3549650"/>
              <a:ext cx="40815" cy="61266"/>
            </a:xfrm>
            <a:custGeom>
              <a:avLst/>
              <a:gdLst/>
              <a:ahLst/>
              <a:cxnLst/>
              <a:rect l="0" t="0" r="0" b="0"/>
              <a:pathLst>
                <a:path w="40815" h="61266">
                  <a:moveTo>
                    <a:pt x="38787" y="12700"/>
                  </a:moveTo>
                  <a:lnTo>
                    <a:pt x="38787" y="12700"/>
                  </a:lnTo>
                  <a:lnTo>
                    <a:pt x="24284" y="18475"/>
                  </a:lnTo>
                  <a:lnTo>
                    <a:pt x="2845" y="36465"/>
                  </a:lnTo>
                  <a:lnTo>
                    <a:pt x="715" y="39832"/>
                  </a:lnTo>
                  <a:lnTo>
                    <a:pt x="0" y="42783"/>
                  </a:lnTo>
                  <a:lnTo>
                    <a:pt x="229" y="45455"/>
                  </a:lnTo>
                  <a:lnTo>
                    <a:pt x="4246" y="52187"/>
                  </a:lnTo>
                  <a:lnTo>
                    <a:pt x="7294" y="55958"/>
                  </a:lnTo>
                  <a:lnTo>
                    <a:pt x="14442" y="60148"/>
                  </a:lnTo>
                  <a:lnTo>
                    <a:pt x="18324" y="61265"/>
                  </a:lnTo>
                  <a:lnTo>
                    <a:pt x="26400" y="60625"/>
                  </a:lnTo>
                  <a:lnTo>
                    <a:pt x="30529" y="59467"/>
                  </a:lnTo>
                  <a:lnTo>
                    <a:pt x="36998" y="54417"/>
                  </a:lnTo>
                  <a:lnTo>
                    <a:pt x="39711" y="51095"/>
                  </a:lnTo>
                  <a:lnTo>
                    <a:pt x="40814" y="47468"/>
                  </a:lnTo>
                  <a:lnTo>
                    <a:pt x="40158" y="39677"/>
                  </a:lnTo>
                  <a:lnTo>
                    <a:pt x="35822" y="23986"/>
                  </a:lnTo>
                  <a:lnTo>
                    <a:pt x="30178" y="15834"/>
                  </a:lnTo>
                  <a:lnTo>
                    <a:pt x="1338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5" name="SMARTInkShape-2909"/>
            <p:cNvSpPr/>
            <p:nvPr>
              <p:custDataLst>
                <p:tags r:id="rId153"/>
              </p:custDataLst>
            </p:nvPr>
          </p:nvSpPr>
          <p:spPr>
            <a:xfrm>
              <a:off x="4584700" y="35052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6040" y="5762"/>
                  </a:lnTo>
                  <a:lnTo>
                    <a:pt x="50205" y="6176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6" name="SMARTInkShape-2910"/>
            <p:cNvSpPr/>
            <p:nvPr>
              <p:custDataLst>
                <p:tags r:id="rId154"/>
              </p:custDataLst>
            </p:nvPr>
          </p:nvSpPr>
          <p:spPr>
            <a:xfrm>
              <a:off x="4607605" y="3403600"/>
              <a:ext cx="59646" cy="187297"/>
            </a:xfrm>
            <a:custGeom>
              <a:avLst/>
              <a:gdLst/>
              <a:ahLst/>
              <a:cxnLst/>
              <a:rect l="0" t="0" r="0" b="0"/>
              <a:pathLst>
                <a:path w="59646" h="187297">
                  <a:moveTo>
                    <a:pt x="34245" y="0"/>
                  </a:moveTo>
                  <a:lnTo>
                    <a:pt x="34245" y="0"/>
                  </a:lnTo>
                  <a:lnTo>
                    <a:pt x="30874" y="27789"/>
                  </a:lnTo>
                  <a:lnTo>
                    <a:pt x="23574" y="48334"/>
                  </a:lnTo>
                  <a:lnTo>
                    <a:pt x="14686" y="71576"/>
                  </a:lnTo>
                  <a:lnTo>
                    <a:pt x="8383" y="96017"/>
                  </a:lnTo>
                  <a:lnTo>
                    <a:pt x="3231" y="120991"/>
                  </a:lnTo>
                  <a:lnTo>
                    <a:pt x="0" y="144085"/>
                  </a:lnTo>
                  <a:lnTo>
                    <a:pt x="916" y="161404"/>
                  </a:lnTo>
                  <a:lnTo>
                    <a:pt x="7437" y="174276"/>
                  </a:lnTo>
                  <a:lnTo>
                    <a:pt x="12140" y="179684"/>
                  </a:lnTo>
                  <a:lnTo>
                    <a:pt x="23009" y="185693"/>
                  </a:lnTo>
                  <a:lnTo>
                    <a:pt x="28871" y="187296"/>
                  </a:lnTo>
                  <a:lnTo>
                    <a:pt x="41029" y="185313"/>
                  </a:lnTo>
                  <a:lnTo>
                    <a:pt x="47235" y="182808"/>
                  </a:lnTo>
                  <a:lnTo>
                    <a:pt x="51371" y="179022"/>
                  </a:lnTo>
                  <a:lnTo>
                    <a:pt x="59645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7" name="SMARTInkShape-2911"/>
            <p:cNvSpPr/>
            <p:nvPr>
              <p:custDataLst>
                <p:tags r:id="rId155"/>
              </p:custDataLst>
            </p:nvPr>
          </p:nvSpPr>
          <p:spPr>
            <a:xfrm>
              <a:off x="4495073" y="3409950"/>
              <a:ext cx="64228" cy="190501"/>
            </a:xfrm>
            <a:custGeom>
              <a:avLst/>
              <a:gdLst/>
              <a:ahLst/>
              <a:cxnLst/>
              <a:rect l="0" t="0" r="0" b="0"/>
              <a:pathLst>
                <a:path w="64228" h="190501">
                  <a:moveTo>
                    <a:pt x="64227" y="0"/>
                  </a:moveTo>
                  <a:lnTo>
                    <a:pt x="64227" y="0"/>
                  </a:lnTo>
                  <a:lnTo>
                    <a:pt x="57485" y="3371"/>
                  </a:lnTo>
                  <a:lnTo>
                    <a:pt x="39809" y="22322"/>
                  </a:lnTo>
                  <a:lnTo>
                    <a:pt x="28445" y="44258"/>
                  </a:lnTo>
                  <a:lnTo>
                    <a:pt x="18690" y="69059"/>
                  </a:lnTo>
                  <a:lnTo>
                    <a:pt x="9652" y="91841"/>
                  </a:lnTo>
                  <a:lnTo>
                    <a:pt x="2812" y="115607"/>
                  </a:lnTo>
                  <a:lnTo>
                    <a:pt x="0" y="127871"/>
                  </a:lnTo>
                  <a:lnTo>
                    <a:pt x="243" y="138164"/>
                  </a:lnTo>
                  <a:lnTo>
                    <a:pt x="6156" y="155245"/>
                  </a:lnTo>
                  <a:lnTo>
                    <a:pt x="21385" y="173390"/>
                  </a:lnTo>
                  <a:lnTo>
                    <a:pt x="57877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8" name="SMARTInkShape-2912"/>
            <p:cNvSpPr/>
            <p:nvPr>
              <p:custDataLst>
                <p:tags r:id="rId156"/>
              </p:custDataLst>
            </p:nvPr>
          </p:nvSpPr>
          <p:spPr>
            <a:xfrm>
              <a:off x="4356100" y="3585028"/>
              <a:ext cx="46465" cy="53523"/>
            </a:xfrm>
            <a:custGeom>
              <a:avLst/>
              <a:gdLst/>
              <a:ahLst/>
              <a:cxnLst/>
              <a:rect l="0" t="0" r="0" b="0"/>
              <a:pathLst>
                <a:path w="46465" h="53523">
                  <a:moveTo>
                    <a:pt x="0" y="21772"/>
                  </a:moveTo>
                  <a:lnTo>
                    <a:pt x="0" y="21772"/>
                  </a:lnTo>
                  <a:lnTo>
                    <a:pt x="3371" y="15030"/>
                  </a:lnTo>
                  <a:lnTo>
                    <a:pt x="8789" y="9838"/>
                  </a:lnTo>
                  <a:lnTo>
                    <a:pt x="23765" y="757"/>
                  </a:lnTo>
                  <a:lnTo>
                    <a:pt x="27838" y="0"/>
                  </a:lnTo>
                  <a:lnTo>
                    <a:pt x="36126" y="1042"/>
                  </a:lnTo>
                  <a:lnTo>
                    <a:pt x="42632" y="5738"/>
                  </a:lnTo>
                  <a:lnTo>
                    <a:pt x="45355" y="8966"/>
                  </a:lnTo>
                  <a:lnTo>
                    <a:pt x="46464" y="13235"/>
                  </a:lnTo>
                  <a:lnTo>
                    <a:pt x="44630" y="44977"/>
                  </a:lnTo>
                  <a:lnTo>
                    <a:pt x="44450" y="535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9" name="SMARTInkShape-2913"/>
            <p:cNvSpPr/>
            <p:nvPr>
              <p:custDataLst>
                <p:tags r:id="rId157"/>
              </p:custDataLst>
            </p:nvPr>
          </p:nvSpPr>
          <p:spPr>
            <a:xfrm>
              <a:off x="4197277" y="3529068"/>
              <a:ext cx="100453" cy="275119"/>
            </a:xfrm>
            <a:custGeom>
              <a:avLst/>
              <a:gdLst/>
              <a:ahLst/>
              <a:cxnLst/>
              <a:rect l="0" t="0" r="0" b="0"/>
              <a:pathLst>
                <a:path w="100453" h="275119">
                  <a:moveTo>
                    <a:pt x="31823" y="33282"/>
                  </a:moveTo>
                  <a:lnTo>
                    <a:pt x="31823" y="33282"/>
                  </a:lnTo>
                  <a:lnTo>
                    <a:pt x="35194" y="40024"/>
                  </a:lnTo>
                  <a:lnTo>
                    <a:pt x="38996" y="58603"/>
                  </a:lnTo>
                  <a:lnTo>
                    <a:pt x="44653" y="65232"/>
                  </a:lnTo>
                  <a:lnTo>
                    <a:pt x="48138" y="66576"/>
                  </a:lnTo>
                  <a:lnTo>
                    <a:pt x="55772" y="66189"/>
                  </a:lnTo>
                  <a:lnTo>
                    <a:pt x="71375" y="55261"/>
                  </a:lnTo>
                  <a:lnTo>
                    <a:pt x="79505" y="42580"/>
                  </a:lnTo>
                  <a:lnTo>
                    <a:pt x="82661" y="35248"/>
                  </a:lnTo>
                  <a:lnTo>
                    <a:pt x="84286" y="19574"/>
                  </a:lnTo>
                  <a:lnTo>
                    <a:pt x="82952" y="0"/>
                  </a:lnTo>
                  <a:lnTo>
                    <a:pt x="82721" y="6722"/>
                  </a:lnTo>
                  <a:lnTo>
                    <a:pt x="86023" y="28862"/>
                  </a:lnTo>
                  <a:lnTo>
                    <a:pt x="89544" y="53425"/>
                  </a:lnTo>
                  <a:lnTo>
                    <a:pt x="93460" y="83862"/>
                  </a:lnTo>
                  <a:lnTo>
                    <a:pt x="95492" y="100869"/>
                  </a:lnTo>
                  <a:lnTo>
                    <a:pt x="97552" y="118557"/>
                  </a:lnTo>
                  <a:lnTo>
                    <a:pt x="98926" y="137404"/>
                  </a:lnTo>
                  <a:lnTo>
                    <a:pt x="99841" y="157024"/>
                  </a:lnTo>
                  <a:lnTo>
                    <a:pt x="100452" y="177160"/>
                  </a:lnTo>
                  <a:lnTo>
                    <a:pt x="100153" y="194817"/>
                  </a:lnTo>
                  <a:lnTo>
                    <a:pt x="97941" y="225725"/>
                  </a:lnTo>
                  <a:lnTo>
                    <a:pt x="92728" y="256813"/>
                  </a:lnTo>
                  <a:lnTo>
                    <a:pt x="86879" y="268566"/>
                  </a:lnTo>
                  <a:lnTo>
                    <a:pt x="83344" y="272688"/>
                  </a:lnTo>
                  <a:lnTo>
                    <a:pt x="78165" y="274730"/>
                  </a:lnTo>
                  <a:lnTo>
                    <a:pt x="64884" y="275118"/>
                  </a:lnTo>
                  <a:lnTo>
                    <a:pt x="38170" y="264628"/>
                  </a:lnTo>
                  <a:lnTo>
                    <a:pt x="21944" y="248286"/>
                  </a:lnTo>
                  <a:lnTo>
                    <a:pt x="4672" y="217167"/>
                  </a:lnTo>
                  <a:lnTo>
                    <a:pt x="0" y="198264"/>
                  </a:lnTo>
                  <a:lnTo>
                    <a:pt x="6423" y="1729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0" name="SMARTInkShape-2914"/>
            <p:cNvSpPr/>
            <p:nvPr>
              <p:custDataLst>
                <p:tags r:id="rId158"/>
              </p:custDataLst>
            </p:nvPr>
          </p:nvSpPr>
          <p:spPr>
            <a:xfrm>
              <a:off x="4003479" y="3536950"/>
              <a:ext cx="35122" cy="69851"/>
            </a:xfrm>
            <a:custGeom>
              <a:avLst/>
              <a:gdLst/>
              <a:ahLst/>
              <a:cxnLst/>
              <a:rect l="0" t="0" r="0" b="0"/>
              <a:pathLst>
                <a:path w="35122" h="69851">
                  <a:moveTo>
                    <a:pt x="3371" y="0"/>
                  </a:moveTo>
                  <a:lnTo>
                    <a:pt x="3371" y="0"/>
                  </a:lnTo>
                  <a:lnTo>
                    <a:pt x="2666" y="10139"/>
                  </a:lnTo>
                  <a:lnTo>
                    <a:pt x="0" y="17676"/>
                  </a:lnTo>
                  <a:lnTo>
                    <a:pt x="227" y="27612"/>
                  </a:lnTo>
                  <a:lnTo>
                    <a:pt x="3385" y="38378"/>
                  </a:lnTo>
                  <a:lnTo>
                    <a:pt x="9492" y="47866"/>
                  </a:lnTo>
                  <a:lnTo>
                    <a:pt x="35121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1" name="SMARTInkShape-2915"/>
            <p:cNvSpPr/>
            <p:nvPr>
              <p:custDataLst>
                <p:tags r:id="rId159"/>
              </p:custDataLst>
            </p:nvPr>
          </p:nvSpPr>
          <p:spPr>
            <a:xfrm>
              <a:off x="3968750" y="3575050"/>
              <a:ext cx="114301" cy="1"/>
            </a:xfrm>
            <a:custGeom>
              <a:avLst/>
              <a:gdLst/>
              <a:ahLst/>
              <a:cxnLst/>
              <a:rect l="0" t="0" r="0" b="0"/>
              <a:pathLst>
                <a:path w="114301" h="1">
                  <a:moveTo>
                    <a:pt x="0" y="0"/>
                  </a:moveTo>
                  <a:lnTo>
                    <a:pt x="0" y="0"/>
                  </a:lnTo>
                  <a:lnTo>
                    <a:pt x="24485" y="0"/>
                  </a:lnTo>
                  <a:lnTo>
                    <a:pt x="52411" y="0"/>
                  </a:lnTo>
                  <a:lnTo>
                    <a:pt x="83027" y="0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2" name="SMARTInkShape-2916"/>
            <p:cNvSpPr/>
            <p:nvPr>
              <p:custDataLst>
                <p:tags r:id="rId160"/>
              </p:custDataLst>
            </p:nvPr>
          </p:nvSpPr>
          <p:spPr>
            <a:xfrm>
              <a:off x="3822700" y="3416300"/>
              <a:ext cx="67000" cy="330201"/>
            </a:xfrm>
            <a:custGeom>
              <a:avLst/>
              <a:gdLst/>
              <a:ahLst/>
              <a:cxnLst/>
              <a:rect l="0" t="0" r="0" b="0"/>
              <a:pathLst>
                <a:path w="67000" h="330201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26515" y="18951"/>
                  </a:lnTo>
                  <a:lnTo>
                    <a:pt x="44781" y="48183"/>
                  </a:lnTo>
                  <a:lnTo>
                    <a:pt x="55415" y="75272"/>
                  </a:lnTo>
                  <a:lnTo>
                    <a:pt x="60227" y="90398"/>
                  </a:lnTo>
                  <a:lnTo>
                    <a:pt x="63435" y="107538"/>
                  </a:lnTo>
                  <a:lnTo>
                    <a:pt x="65573" y="126019"/>
                  </a:lnTo>
                  <a:lnTo>
                    <a:pt x="66999" y="145396"/>
                  </a:lnTo>
                  <a:lnTo>
                    <a:pt x="65832" y="165370"/>
                  </a:lnTo>
                  <a:lnTo>
                    <a:pt x="62938" y="185741"/>
                  </a:lnTo>
                  <a:lnTo>
                    <a:pt x="58892" y="206377"/>
                  </a:lnTo>
                  <a:lnTo>
                    <a:pt x="54078" y="225074"/>
                  </a:lnTo>
                  <a:lnTo>
                    <a:pt x="48752" y="242477"/>
                  </a:lnTo>
                  <a:lnTo>
                    <a:pt x="37190" y="272867"/>
                  </a:lnTo>
                  <a:lnTo>
                    <a:pt x="20192" y="304432"/>
                  </a:lnTo>
                  <a:lnTo>
                    <a:pt x="6350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3" name="SMARTInkShape-2917"/>
            <p:cNvSpPr/>
            <p:nvPr>
              <p:custDataLst>
                <p:tags r:id="rId161"/>
              </p:custDataLst>
            </p:nvPr>
          </p:nvSpPr>
          <p:spPr>
            <a:xfrm>
              <a:off x="3742433" y="3600450"/>
              <a:ext cx="51384" cy="59512"/>
            </a:xfrm>
            <a:custGeom>
              <a:avLst/>
              <a:gdLst/>
              <a:ahLst/>
              <a:cxnLst/>
              <a:rect l="0" t="0" r="0" b="0"/>
              <a:pathLst>
                <a:path w="51384" h="59512">
                  <a:moveTo>
                    <a:pt x="29467" y="0"/>
                  </a:moveTo>
                  <a:lnTo>
                    <a:pt x="29467" y="0"/>
                  </a:lnTo>
                  <a:lnTo>
                    <a:pt x="26096" y="0"/>
                  </a:lnTo>
                  <a:lnTo>
                    <a:pt x="17258" y="6742"/>
                  </a:lnTo>
                  <a:lnTo>
                    <a:pt x="5702" y="21048"/>
                  </a:lnTo>
                  <a:lnTo>
                    <a:pt x="1266" y="32638"/>
                  </a:lnTo>
                  <a:lnTo>
                    <a:pt x="0" y="43433"/>
                  </a:lnTo>
                  <a:lnTo>
                    <a:pt x="1789" y="50583"/>
                  </a:lnTo>
                  <a:lnTo>
                    <a:pt x="6818" y="56113"/>
                  </a:lnTo>
                  <a:lnTo>
                    <a:pt x="10134" y="58575"/>
                  </a:lnTo>
                  <a:lnTo>
                    <a:pt x="14462" y="59511"/>
                  </a:lnTo>
                  <a:lnTo>
                    <a:pt x="24915" y="58670"/>
                  </a:lnTo>
                  <a:lnTo>
                    <a:pt x="42700" y="50858"/>
                  </a:lnTo>
                  <a:lnTo>
                    <a:pt x="46755" y="47311"/>
                  </a:lnTo>
                  <a:lnTo>
                    <a:pt x="51262" y="39607"/>
                  </a:lnTo>
                  <a:lnTo>
                    <a:pt x="51383" y="31479"/>
                  </a:lnTo>
                  <a:lnTo>
                    <a:pt x="50428" y="273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4" name="SMARTInkShape-2918"/>
            <p:cNvSpPr/>
            <p:nvPr>
              <p:custDataLst>
                <p:tags r:id="rId162"/>
              </p:custDataLst>
            </p:nvPr>
          </p:nvSpPr>
          <p:spPr>
            <a:xfrm>
              <a:off x="3620383" y="3551056"/>
              <a:ext cx="81668" cy="36695"/>
            </a:xfrm>
            <a:custGeom>
              <a:avLst/>
              <a:gdLst/>
              <a:ahLst/>
              <a:cxnLst/>
              <a:rect l="0" t="0" r="0" b="0"/>
              <a:pathLst>
                <a:path w="81668" h="36695">
                  <a:moveTo>
                    <a:pt x="5467" y="17644"/>
                  </a:moveTo>
                  <a:lnTo>
                    <a:pt x="5467" y="17644"/>
                  </a:lnTo>
                  <a:lnTo>
                    <a:pt x="441" y="5710"/>
                  </a:lnTo>
                  <a:lnTo>
                    <a:pt x="0" y="3338"/>
                  </a:lnTo>
                  <a:lnTo>
                    <a:pt x="411" y="1757"/>
                  </a:lnTo>
                  <a:lnTo>
                    <a:pt x="1391" y="702"/>
                  </a:lnTo>
                  <a:lnTo>
                    <a:pt x="2750" y="0"/>
                  </a:lnTo>
                  <a:lnTo>
                    <a:pt x="29595" y="12594"/>
                  </a:lnTo>
                  <a:lnTo>
                    <a:pt x="55890" y="24379"/>
                  </a:lnTo>
                  <a:lnTo>
                    <a:pt x="81667" y="366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5" name="SMARTInkShape-2919"/>
            <p:cNvSpPr/>
            <p:nvPr>
              <p:custDataLst>
                <p:tags r:id="rId163"/>
              </p:custDataLst>
            </p:nvPr>
          </p:nvSpPr>
          <p:spPr>
            <a:xfrm>
              <a:off x="3646196" y="3448050"/>
              <a:ext cx="68555" cy="186732"/>
            </a:xfrm>
            <a:custGeom>
              <a:avLst/>
              <a:gdLst/>
              <a:ahLst/>
              <a:cxnLst/>
              <a:rect l="0" t="0" r="0" b="0"/>
              <a:pathLst>
                <a:path w="68555" h="186732">
                  <a:moveTo>
                    <a:pt x="68554" y="0"/>
                  </a:moveTo>
                  <a:lnTo>
                    <a:pt x="68554" y="0"/>
                  </a:lnTo>
                  <a:lnTo>
                    <a:pt x="65183" y="10113"/>
                  </a:lnTo>
                  <a:lnTo>
                    <a:pt x="46232" y="36628"/>
                  </a:lnTo>
                  <a:lnTo>
                    <a:pt x="31822" y="63081"/>
                  </a:lnTo>
                  <a:lnTo>
                    <a:pt x="18362" y="92242"/>
                  </a:lnTo>
                  <a:lnTo>
                    <a:pt x="5325" y="119313"/>
                  </a:lnTo>
                  <a:lnTo>
                    <a:pt x="0" y="143574"/>
                  </a:lnTo>
                  <a:lnTo>
                    <a:pt x="691" y="164000"/>
                  </a:lnTo>
                  <a:lnTo>
                    <a:pt x="5702" y="177781"/>
                  </a:lnTo>
                  <a:lnTo>
                    <a:pt x="9719" y="182021"/>
                  </a:lnTo>
                  <a:lnTo>
                    <a:pt x="19828" y="186731"/>
                  </a:lnTo>
                  <a:lnTo>
                    <a:pt x="24075" y="186576"/>
                  </a:lnTo>
                  <a:lnTo>
                    <a:pt x="27613" y="185062"/>
                  </a:lnTo>
                  <a:lnTo>
                    <a:pt x="36804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6" name="SMARTInkShape-2920"/>
            <p:cNvSpPr/>
            <p:nvPr>
              <p:custDataLst>
                <p:tags r:id="rId164"/>
              </p:custDataLst>
            </p:nvPr>
          </p:nvSpPr>
          <p:spPr>
            <a:xfrm>
              <a:off x="3527148" y="3434383"/>
              <a:ext cx="66953" cy="210518"/>
            </a:xfrm>
            <a:custGeom>
              <a:avLst/>
              <a:gdLst/>
              <a:ahLst/>
              <a:cxnLst/>
              <a:rect l="0" t="0" r="0" b="0"/>
              <a:pathLst>
                <a:path w="66953" h="210518">
                  <a:moveTo>
                    <a:pt x="66952" y="7317"/>
                  </a:moveTo>
                  <a:lnTo>
                    <a:pt x="66952" y="7317"/>
                  </a:lnTo>
                  <a:lnTo>
                    <a:pt x="66952" y="575"/>
                  </a:lnTo>
                  <a:lnTo>
                    <a:pt x="64835" y="0"/>
                  </a:lnTo>
                  <a:lnTo>
                    <a:pt x="56839" y="3124"/>
                  </a:lnTo>
                  <a:lnTo>
                    <a:pt x="40437" y="26300"/>
                  </a:lnTo>
                  <a:lnTo>
                    <a:pt x="26475" y="51972"/>
                  </a:lnTo>
                  <a:lnTo>
                    <a:pt x="12979" y="81492"/>
                  </a:lnTo>
                  <a:lnTo>
                    <a:pt x="4629" y="111074"/>
                  </a:lnTo>
                  <a:lnTo>
                    <a:pt x="447" y="138804"/>
                  </a:lnTo>
                  <a:lnTo>
                    <a:pt x="0" y="163828"/>
                  </a:lnTo>
                  <a:lnTo>
                    <a:pt x="4505" y="184357"/>
                  </a:lnTo>
                  <a:lnTo>
                    <a:pt x="14974" y="199125"/>
                  </a:lnTo>
                  <a:lnTo>
                    <a:pt x="21716" y="205039"/>
                  </a:lnTo>
                  <a:lnTo>
                    <a:pt x="29034" y="208276"/>
                  </a:lnTo>
                  <a:lnTo>
                    <a:pt x="60602" y="210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7" name="SMARTInkShape-2921"/>
            <p:cNvSpPr/>
            <p:nvPr>
              <p:custDataLst>
                <p:tags r:id="rId165"/>
              </p:custDataLst>
            </p:nvPr>
          </p:nvSpPr>
          <p:spPr>
            <a:xfrm>
              <a:off x="2978150" y="35941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27299" y="0"/>
                  </a:lnTo>
                  <a:lnTo>
                    <a:pt x="55831" y="1881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8" name="SMARTInkShape-2922"/>
            <p:cNvSpPr/>
            <p:nvPr>
              <p:custDataLst>
                <p:tags r:id="rId166"/>
              </p:custDataLst>
            </p:nvPr>
          </p:nvSpPr>
          <p:spPr>
            <a:xfrm>
              <a:off x="2990850" y="362585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52853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9" name="SMARTInkShape-2923"/>
            <p:cNvSpPr/>
            <p:nvPr>
              <p:custDataLst>
                <p:tags r:id="rId167"/>
              </p:custDataLst>
            </p:nvPr>
          </p:nvSpPr>
          <p:spPr>
            <a:xfrm>
              <a:off x="3256958" y="3549650"/>
              <a:ext cx="75570" cy="281521"/>
            </a:xfrm>
            <a:custGeom>
              <a:avLst/>
              <a:gdLst/>
              <a:ahLst/>
              <a:cxnLst/>
              <a:rect l="0" t="0" r="0" b="0"/>
              <a:pathLst>
                <a:path w="75570" h="281521">
                  <a:moveTo>
                    <a:pt x="6942" y="0"/>
                  </a:moveTo>
                  <a:lnTo>
                    <a:pt x="6942" y="0"/>
                  </a:lnTo>
                  <a:lnTo>
                    <a:pt x="5061" y="12552"/>
                  </a:lnTo>
                  <a:lnTo>
                    <a:pt x="1916" y="35469"/>
                  </a:lnTo>
                  <a:lnTo>
                    <a:pt x="2866" y="60839"/>
                  </a:lnTo>
                  <a:lnTo>
                    <a:pt x="4225" y="68076"/>
                  </a:lnTo>
                  <a:lnTo>
                    <a:pt x="6541" y="72901"/>
                  </a:lnTo>
                  <a:lnTo>
                    <a:pt x="9497" y="76117"/>
                  </a:lnTo>
                  <a:lnTo>
                    <a:pt x="12879" y="78261"/>
                  </a:lnTo>
                  <a:lnTo>
                    <a:pt x="16544" y="78985"/>
                  </a:lnTo>
                  <a:lnTo>
                    <a:pt x="24380" y="77908"/>
                  </a:lnTo>
                  <a:lnTo>
                    <a:pt x="40096" y="63222"/>
                  </a:lnTo>
                  <a:lnTo>
                    <a:pt x="51416" y="40997"/>
                  </a:lnTo>
                  <a:lnTo>
                    <a:pt x="57187" y="15834"/>
                  </a:lnTo>
                  <a:lnTo>
                    <a:pt x="59550" y="44505"/>
                  </a:lnTo>
                  <a:lnTo>
                    <a:pt x="62779" y="67758"/>
                  </a:lnTo>
                  <a:lnTo>
                    <a:pt x="66566" y="96907"/>
                  </a:lnTo>
                  <a:lnTo>
                    <a:pt x="68563" y="113288"/>
                  </a:lnTo>
                  <a:lnTo>
                    <a:pt x="70601" y="130559"/>
                  </a:lnTo>
                  <a:lnTo>
                    <a:pt x="72665" y="148423"/>
                  </a:lnTo>
                  <a:lnTo>
                    <a:pt x="74040" y="165976"/>
                  </a:lnTo>
                  <a:lnTo>
                    <a:pt x="74958" y="183323"/>
                  </a:lnTo>
                  <a:lnTo>
                    <a:pt x="75569" y="200532"/>
                  </a:lnTo>
                  <a:lnTo>
                    <a:pt x="72486" y="230942"/>
                  </a:lnTo>
                  <a:lnTo>
                    <a:pt x="66412" y="255746"/>
                  </a:lnTo>
                  <a:lnTo>
                    <a:pt x="59008" y="271474"/>
                  </a:lnTo>
                  <a:lnTo>
                    <a:pt x="51014" y="279405"/>
                  </a:lnTo>
                  <a:lnTo>
                    <a:pt x="46907" y="281520"/>
                  </a:lnTo>
                  <a:lnTo>
                    <a:pt x="42052" y="280813"/>
                  </a:lnTo>
                  <a:lnTo>
                    <a:pt x="31013" y="274384"/>
                  </a:lnTo>
                  <a:lnTo>
                    <a:pt x="16269" y="252122"/>
                  </a:lnTo>
                  <a:lnTo>
                    <a:pt x="2964" y="223183"/>
                  </a:lnTo>
                  <a:lnTo>
                    <a:pt x="0" y="204555"/>
                  </a:lnTo>
                  <a:lnTo>
                    <a:pt x="592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0" name="SMARTInkShape-2924"/>
            <p:cNvSpPr/>
            <p:nvPr>
              <p:custDataLst>
                <p:tags r:id="rId168"/>
              </p:custDataLst>
            </p:nvPr>
          </p:nvSpPr>
          <p:spPr>
            <a:xfrm>
              <a:off x="3401473" y="3592324"/>
              <a:ext cx="38579" cy="62382"/>
            </a:xfrm>
            <a:custGeom>
              <a:avLst/>
              <a:gdLst/>
              <a:ahLst/>
              <a:cxnLst/>
              <a:rect l="0" t="0" r="0" b="0"/>
              <a:pathLst>
                <a:path w="38579" h="62382">
                  <a:moveTo>
                    <a:pt x="27527" y="14476"/>
                  </a:moveTo>
                  <a:lnTo>
                    <a:pt x="27527" y="14476"/>
                  </a:lnTo>
                  <a:lnTo>
                    <a:pt x="27527" y="170"/>
                  </a:lnTo>
                  <a:lnTo>
                    <a:pt x="26116" y="0"/>
                  </a:lnTo>
                  <a:lnTo>
                    <a:pt x="20785" y="3574"/>
                  </a:lnTo>
                  <a:lnTo>
                    <a:pt x="6571" y="26799"/>
                  </a:lnTo>
                  <a:lnTo>
                    <a:pt x="1045" y="39709"/>
                  </a:lnTo>
                  <a:lnTo>
                    <a:pt x="0" y="50620"/>
                  </a:lnTo>
                  <a:lnTo>
                    <a:pt x="709" y="55505"/>
                  </a:lnTo>
                  <a:lnTo>
                    <a:pt x="3298" y="58762"/>
                  </a:lnTo>
                  <a:lnTo>
                    <a:pt x="11820" y="62381"/>
                  </a:lnTo>
                  <a:lnTo>
                    <a:pt x="20781" y="62108"/>
                  </a:lnTo>
                  <a:lnTo>
                    <a:pt x="28762" y="59634"/>
                  </a:lnTo>
                  <a:lnTo>
                    <a:pt x="34661" y="56183"/>
                  </a:lnTo>
                  <a:lnTo>
                    <a:pt x="36516" y="53570"/>
                  </a:lnTo>
                  <a:lnTo>
                    <a:pt x="38578" y="46903"/>
                  </a:lnTo>
                  <a:lnTo>
                    <a:pt x="37716" y="43149"/>
                  </a:lnTo>
                  <a:lnTo>
                    <a:pt x="32996" y="35216"/>
                  </a:lnTo>
                  <a:lnTo>
                    <a:pt x="29056" y="32536"/>
                  </a:lnTo>
                  <a:lnTo>
                    <a:pt x="8477" y="271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1" name="SMARTInkShape-2925"/>
            <p:cNvSpPr/>
            <p:nvPr>
              <p:custDataLst>
                <p:tags r:id="rId169"/>
              </p:custDataLst>
            </p:nvPr>
          </p:nvSpPr>
          <p:spPr>
            <a:xfrm>
              <a:off x="5146192" y="3486150"/>
              <a:ext cx="111609" cy="12701"/>
            </a:xfrm>
            <a:custGeom>
              <a:avLst/>
              <a:gdLst/>
              <a:ahLst/>
              <a:cxnLst/>
              <a:rect l="0" t="0" r="0" b="0"/>
              <a:pathLst>
                <a:path w="111609" h="12701">
                  <a:moveTo>
                    <a:pt x="3658" y="12700"/>
                  </a:moveTo>
                  <a:lnTo>
                    <a:pt x="3658" y="12700"/>
                  </a:lnTo>
                  <a:lnTo>
                    <a:pt x="287" y="12700"/>
                  </a:lnTo>
                  <a:lnTo>
                    <a:pt x="0" y="11994"/>
                  </a:lnTo>
                  <a:lnTo>
                    <a:pt x="1562" y="9329"/>
                  </a:lnTo>
                  <a:lnTo>
                    <a:pt x="8371" y="7674"/>
                  </a:lnTo>
                  <a:lnTo>
                    <a:pt x="40102" y="3240"/>
                  </a:lnTo>
                  <a:lnTo>
                    <a:pt x="71528" y="960"/>
                  </a:lnTo>
                  <a:lnTo>
                    <a:pt x="101496" y="190"/>
                  </a:lnTo>
                  <a:lnTo>
                    <a:pt x="1116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2" name="SMARTInkShape-2926"/>
            <p:cNvSpPr/>
            <p:nvPr>
              <p:custDataLst>
                <p:tags r:id="rId170"/>
              </p:custDataLst>
            </p:nvPr>
          </p:nvSpPr>
          <p:spPr>
            <a:xfrm>
              <a:off x="5186493" y="3378200"/>
              <a:ext cx="71308" cy="189148"/>
            </a:xfrm>
            <a:custGeom>
              <a:avLst/>
              <a:gdLst/>
              <a:ahLst/>
              <a:cxnLst/>
              <a:rect l="0" t="0" r="0" b="0"/>
              <a:pathLst>
                <a:path w="71308" h="189148">
                  <a:moveTo>
                    <a:pt x="39557" y="0"/>
                  </a:moveTo>
                  <a:lnTo>
                    <a:pt x="39557" y="0"/>
                  </a:lnTo>
                  <a:lnTo>
                    <a:pt x="42928" y="6742"/>
                  </a:lnTo>
                  <a:lnTo>
                    <a:pt x="40820" y="17578"/>
                  </a:lnTo>
                  <a:lnTo>
                    <a:pt x="31699" y="43308"/>
                  </a:lnTo>
                  <a:lnTo>
                    <a:pt x="23365" y="65815"/>
                  </a:lnTo>
                  <a:lnTo>
                    <a:pt x="12605" y="89929"/>
                  </a:lnTo>
                  <a:lnTo>
                    <a:pt x="4530" y="116639"/>
                  </a:lnTo>
                  <a:lnTo>
                    <a:pt x="0" y="142150"/>
                  </a:lnTo>
                  <a:lnTo>
                    <a:pt x="338" y="160544"/>
                  </a:lnTo>
                  <a:lnTo>
                    <a:pt x="4723" y="173894"/>
                  </a:lnTo>
                  <a:lnTo>
                    <a:pt x="7868" y="179429"/>
                  </a:lnTo>
                  <a:lnTo>
                    <a:pt x="13492" y="183119"/>
                  </a:lnTo>
                  <a:lnTo>
                    <a:pt x="36851" y="188313"/>
                  </a:lnTo>
                  <a:lnTo>
                    <a:pt x="56394" y="189147"/>
                  </a:lnTo>
                  <a:lnTo>
                    <a:pt x="71307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3" name="SMARTInkShape-2927"/>
            <p:cNvSpPr/>
            <p:nvPr>
              <p:custDataLst>
                <p:tags r:id="rId171"/>
              </p:custDataLst>
            </p:nvPr>
          </p:nvSpPr>
          <p:spPr>
            <a:xfrm>
              <a:off x="4986088" y="3495672"/>
              <a:ext cx="98671" cy="113468"/>
            </a:xfrm>
            <a:custGeom>
              <a:avLst/>
              <a:gdLst/>
              <a:ahLst/>
              <a:cxnLst/>
              <a:rect l="0" t="0" r="0" b="0"/>
              <a:pathLst>
                <a:path w="98671" h="113468">
                  <a:moveTo>
                    <a:pt x="49462" y="28578"/>
                  </a:moveTo>
                  <a:lnTo>
                    <a:pt x="49462" y="28578"/>
                  </a:lnTo>
                  <a:lnTo>
                    <a:pt x="46091" y="21836"/>
                  </a:lnTo>
                  <a:lnTo>
                    <a:pt x="43687" y="19850"/>
                  </a:lnTo>
                  <a:lnTo>
                    <a:pt x="37253" y="17643"/>
                  </a:lnTo>
                  <a:lnTo>
                    <a:pt x="34267" y="18466"/>
                  </a:lnTo>
                  <a:lnTo>
                    <a:pt x="29068" y="23143"/>
                  </a:lnTo>
                  <a:lnTo>
                    <a:pt x="12787" y="48585"/>
                  </a:lnTo>
                  <a:lnTo>
                    <a:pt x="0" y="76553"/>
                  </a:lnTo>
                  <a:lnTo>
                    <a:pt x="260" y="76790"/>
                  </a:lnTo>
                  <a:lnTo>
                    <a:pt x="10988" y="66921"/>
                  </a:lnTo>
                  <a:lnTo>
                    <a:pt x="30181" y="41352"/>
                  </a:lnTo>
                  <a:lnTo>
                    <a:pt x="44112" y="12887"/>
                  </a:lnTo>
                  <a:lnTo>
                    <a:pt x="53501" y="0"/>
                  </a:lnTo>
                  <a:lnTo>
                    <a:pt x="54977" y="354"/>
                  </a:lnTo>
                  <a:lnTo>
                    <a:pt x="58498" y="4510"/>
                  </a:lnTo>
                  <a:lnTo>
                    <a:pt x="74050" y="35602"/>
                  </a:lnTo>
                  <a:lnTo>
                    <a:pt x="89231" y="61167"/>
                  </a:lnTo>
                  <a:lnTo>
                    <a:pt x="97875" y="88899"/>
                  </a:lnTo>
                  <a:lnTo>
                    <a:pt x="98670" y="94192"/>
                  </a:lnTo>
                  <a:lnTo>
                    <a:pt x="97789" y="98426"/>
                  </a:lnTo>
                  <a:lnTo>
                    <a:pt x="93048" y="105012"/>
                  </a:lnTo>
                  <a:lnTo>
                    <a:pt x="79075" y="112687"/>
                  </a:lnTo>
                  <a:lnTo>
                    <a:pt x="67562" y="113467"/>
                  </a:lnTo>
                  <a:lnTo>
                    <a:pt x="37342" y="106367"/>
                  </a:lnTo>
                  <a:lnTo>
                    <a:pt x="27377" y="102426"/>
                  </a:lnTo>
                  <a:lnTo>
                    <a:pt x="24861" y="100388"/>
                  </a:lnTo>
                  <a:lnTo>
                    <a:pt x="23889" y="98323"/>
                  </a:lnTo>
                  <a:lnTo>
                    <a:pt x="23947" y="96242"/>
                  </a:lnTo>
                  <a:lnTo>
                    <a:pt x="25396" y="94148"/>
                  </a:lnTo>
                  <a:lnTo>
                    <a:pt x="36762" y="857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4" name="SMARTInkShape-2928"/>
            <p:cNvSpPr/>
            <p:nvPr>
              <p:custDataLst>
                <p:tags r:id="rId172"/>
              </p:custDataLst>
            </p:nvPr>
          </p:nvSpPr>
          <p:spPr>
            <a:xfrm>
              <a:off x="4813300" y="3365500"/>
              <a:ext cx="54584" cy="279401"/>
            </a:xfrm>
            <a:custGeom>
              <a:avLst/>
              <a:gdLst/>
              <a:ahLst/>
              <a:cxnLst/>
              <a:rect l="0" t="0" r="0" b="0"/>
              <a:pathLst>
                <a:path w="54584" h="2794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21048" y="18951"/>
                  </a:lnTo>
                  <a:lnTo>
                    <a:pt x="30756" y="39232"/>
                  </a:lnTo>
                  <a:lnTo>
                    <a:pt x="39775" y="65414"/>
                  </a:lnTo>
                  <a:lnTo>
                    <a:pt x="48487" y="95865"/>
                  </a:lnTo>
                  <a:lnTo>
                    <a:pt x="51375" y="111888"/>
                  </a:lnTo>
                  <a:lnTo>
                    <a:pt x="53300" y="128214"/>
                  </a:lnTo>
                  <a:lnTo>
                    <a:pt x="54583" y="144743"/>
                  </a:lnTo>
                  <a:lnTo>
                    <a:pt x="54028" y="161406"/>
                  </a:lnTo>
                  <a:lnTo>
                    <a:pt x="52246" y="178160"/>
                  </a:lnTo>
                  <a:lnTo>
                    <a:pt x="46504" y="209710"/>
                  </a:lnTo>
                  <a:lnTo>
                    <a:pt x="39248" y="235491"/>
                  </a:lnTo>
                  <a:lnTo>
                    <a:pt x="27229" y="263097"/>
                  </a:lnTo>
                  <a:lnTo>
                    <a:pt x="20803" y="272154"/>
                  </a:lnTo>
                  <a:lnTo>
                    <a:pt x="1270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8" name="SMARTInkShape-Group619"/>
          <p:cNvGrpSpPr/>
          <p:nvPr/>
        </p:nvGrpSpPr>
        <p:grpSpPr>
          <a:xfrm>
            <a:off x="1720850" y="3505200"/>
            <a:ext cx="1069471" cy="383909"/>
            <a:chOff x="1720850" y="3505200"/>
            <a:chExt cx="1069471" cy="383909"/>
          </a:xfrm>
        </p:grpSpPr>
        <p:sp>
          <p:nvSpPr>
            <p:cNvPr id="1116" name="SMARTInkShape-2929"/>
            <p:cNvSpPr/>
            <p:nvPr>
              <p:custDataLst>
                <p:tags r:id="rId140"/>
              </p:custDataLst>
            </p:nvPr>
          </p:nvSpPr>
          <p:spPr>
            <a:xfrm>
              <a:off x="2755900" y="3514529"/>
              <a:ext cx="34421" cy="244672"/>
            </a:xfrm>
            <a:custGeom>
              <a:avLst/>
              <a:gdLst/>
              <a:ahLst/>
              <a:cxnLst/>
              <a:rect l="0" t="0" r="0" b="0"/>
              <a:pathLst>
                <a:path w="34421" h="24467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5775" y="418"/>
                  </a:lnTo>
                  <a:lnTo>
                    <a:pt x="12209" y="4645"/>
                  </a:lnTo>
                  <a:lnTo>
                    <a:pt x="23765" y="25072"/>
                  </a:lnTo>
                  <a:lnTo>
                    <a:pt x="28201" y="45472"/>
                  </a:lnTo>
                  <a:lnTo>
                    <a:pt x="30878" y="69355"/>
                  </a:lnTo>
                  <a:lnTo>
                    <a:pt x="34420" y="96432"/>
                  </a:lnTo>
                  <a:lnTo>
                    <a:pt x="32701" y="124929"/>
                  </a:lnTo>
                  <a:lnTo>
                    <a:pt x="27234" y="153353"/>
                  </a:lnTo>
                  <a:lnTo>
                    <a:pt x="20100" y="180096"/>
                  </a:lnTo>
                  <a:lnTo>
                    <a:pt x="14108" y="204212"/>
                  </a:lnTo>
                  <a:lnTo>
                    <a:pt x="7882" y="234955"/>
                  </a:lnTo>
                  <a:lnTo>
                    <a:pt x="6350" y="244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7" name="SMARTInkShape-2930"/>
            <p:cNvSpPr/>
            <p:nvPr>
              <p:custDataLst>
                <p:tags r:id="rId141"/>
              </p:custDataLst>
            </p:nvPr>
          </p:nvSpPr>
          <p:spPr>
            <a:xfrm>
              <a:off x="1720850" y="3639103"/>
              <a:ext cx="130259" cy="250006"/>
            </a:xfrm>
            <a:custGeom>
              <a:avLst/>
              <a:gdLst/>
              <a:ahLst/>
              <a:cxnLst/>
              <a:rect l="0" t="0" r="0" b="0"/>
              <a:pathLst>
                <a:path w="130259" h="250006">
                  <a:moveTo>
                    <a:pt x="25400" y="18497"/>
                  </a:moveTo>
                  <a:lnTo>
                    <a:pt x="25400" y="18497"/>
                  </a:lnTo>
                  <a:lnTo>
                    <a:pt x="25400" y="3315"/>
                  </a:lnTo>
                  <a:lnTo>
                    <a:pt x="28771" y="30077"/>
                  </a:lnTo>
                  <a:lnTo>
                    <a:pt x="30867" y="56657"/>
                  </a:lnTo>
                  <a:lnTo>
                    <a:pt x="35121" y="70970"/>
                  </a:lnTo>
                  <a:lnTo>
                    <a:pt x="41715" y="81330"/>
                  </a:lnTo>
                  <a:lnTo>
                    <a:pt x="49349" y="88285"/>
                  </a:lnTo>
                  <a:lnTo>
                    <a:pt x="53361" y="89717"/>
                  </a:lnTo>
                  <a:lnTo>
                    <a:pt x="61581" y="89426"/>
                  </a:lnTo>
                  <a:lnTo>
                    <a:pt x="69938" y="83182"/>
                  </a:lnTo>
                  <a:lnTo>
                    <a:pt x="74142" y="78553"/>
                  </a:lnTo>
                  <a:lnTo>
                    <a:pt x="83430" y="55185"/>
                  </a:lnTo>
                  <a:lnTo>
                    <a:pt x="90650" y="25918"/>
                  </a:lnTo>
                  <a:lnTo>
                    <a:pt x="91324" y="10977"/>
                  </a:lnTo>
                  <a:lnTo>
                    <a:pt x="89618" y="276"/>
                  </a:lnTo>
                  <a:lnTo>
                    <a:pt x="89379" y="0"/>
                  </a:lnTo>
                  <a:lnTo>
                    <a:pt x="85671" y="6353"/>
                  </a:lnTo>
                  <a:lnTo>
                    <a:pt x="83475" y="27285"/>
                  </a:lnTo>
                  <a:lnTo>
                    <a:pt x="89566" y="55830"/>
                  </a:lnTo>
                  <a:lnTo>
                    <a:pt x="98368" y="78128"/>
                  </a:lnTo>
                  <a:lnTo>
                    <a:pt x="109336" y="103561"/>
                  </a:lnTo>
                  <a:lnTo>
                    <a:pt x="121266" y="133679"/>
                  </a:lnTo>
                  <a:lnTo>
                    <a:pt x="127980" y="160236"/>
                  </a:lnTo>
                  <a:lnTo>
                    <a:pt x="130258" y="183092"/>
                  </a:lnTo>
                  <a:lnTo>
                    <a:pt x="128918" y="202657"/>
                  </a:lnTo>
                  <a:lnTo>
                    <a:pt x="122208" y="218879"/>
                  </a:lnTo>
                  <a:lnTo>
                    <a:pt x="106530" y="238031"/>
                  </a:lnTo>
                  <a:lnTo>
                    <a:pt x="100654" y="243169"/>
                  </a:lnTo>
                  <a:lnTo>
                    <a:pt x="82835" y="248879"/>
                  </a:lnTo>
                  <a:lnTo>
                    <a:pt x="62216" y="250005"/>
                  </a:lnTo>
                  <a:lnTo>
                    <a:pt x="43644" y="245803"/>
                  </a:lnTo>
                  <a:lnTo>
                    <a:pt x="27864" y="233587"/>
                  </a:lnTo>
                  <a:lnTo>
                    <a:pt x="10843" y="210638"/>
                  </a:lnTo>
                  <a:lnTo>
                    <a:pt x="0" y="1899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8" name="SMARTInkShape-2931"/>
            <p:cNvSpPr/>
            <p:nvPr>
              <p:custDataLst>
                <p:tags r:id="rId142"/>
              </p:custDataLst>
            </p:nvPr>
          </p:nvSpPr>
          <p:spPr>
            <a:xfrm>
              <a:off x="1911350" y="3695700"/>
              <a:ext cx="51234" cy="61557"/>
            </a:xfrm>
            <a:custGeom>
              <a:avLst/>
              <a:gdLst/>
              <a:ahLst/>
              <a:cxnLst/>
              <a:rect l="0" t="0" r="0" b="0"/>
              <a:pathLst>
                <a:path w="51234" h="61557">
                  <a:moveTo>
                    <a:pt x="25400" y="12700"/>
                  </a:moveTo>
                  <a:lnTo>
                    <a:pt x="25400" y="12700"/>
                  </a:lnTo>
                  <a:lnTo>
                    <a:pt x="25400" y="9329"/>
                  </a:lnTo>
                  <a:lnTo>
                    <a:pt x="24694" y="8336"/>
                  </a:lnTo>
                  <a:lnTo>
                    <a:pt x="23519" y="7674"/>
                  </a:lnTo>
                  <a:lnTo>
                    <a:pt x="22029" y="7233"/>
                  </a:lnTo>
                  <a:lnTo>
                    <a:pt x="20331" y="8349"/>
                  </a:lnTo>
                  <a:lnTo>
                    <a:pt x="7102" y="27475"/>
                  </a:lnTo>
                  <a:lnTo>
                    <a:pt x="5038" y="39022"/>
                  </a:lnTo>
                  <a:lnTo>
                    <a:pt x="6473" y="49799"/>
                  </a:lnTo>
                  <a:lnTo>
                    <a:pt x="9462" y="56940"/>
                  </a:lnTo>
                  <a:lnTo>
                    <a:pt x="12658" y="59127"/>
                  </a:lnTo>
                  <a:lnTo>
                    <a:pt x="21854" y="61556"/>
                  </a:lnTo>
                  <a:lnTo>
                    <a:pt x="31115" y="60754"/>
                  </a:lnTo>
                  <a:lnTo>
                    <a:pt x="35560" y="59553"/>
                  </a:lnTo>
                  <a:lnTo>
                    <a:pt x="44262" y="52574"/>
                  </a:lnTo>
                  <a:lnTo>
                    <a:pt x="48558" y="47749"/>
                  </a:lnTo>
                  <a:lnTo>
                    <a:pt x="50716" y="43121"/>
                  </a:lnTo>
                  <a:lnTo>
                    <a:pt x="51233" y="34217"/>
                  </a:lnTo>
                  <a:lnTo>
                    <a:pt x="47230" y="25556"/>
                  </a:lnTo>
                  <a:lnTo>
                    <a:pt x="44186" y="21270"/>
                  </a:lnTo>
                  <a:lnTo>
                    <a:pt x="35161" y="1462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9" name="SMARTInkShape-2932"/>
            <p:cNvSpPr/>
            <p:nvPr>
              <p:custDataLst>
                <p:tags r:id="rId143"/>
              </p:custDataLst>
            </p:nvPr>
          </p:nvSpPr>
          <p:spPr>
            <a:xfrm>
              <a:off x="2040736" y="3556000"/>
              <a:ext cx="48415" cy="184151"/>
            </a:xfrm>
            <a:custGeom>
              <a:avLst/>
              <a:gdLst/>
              <a:ahLst/>
              <a:cxnLst/>
              <a:rect l="0" t="0" r="0" b="0"/>
              <a:pathLst>
                <a:path w="48415" h="184151">
                  <a:moveTo>
                    <a:pt x="42064" y="0"/>
                  </a:moveTo>
                  <a:lnTo>
                    <a:pt x="42064" y="0"/>
                  </a:lnTo>
                  <a:lnTo>
                    <a:pt x="38693" y="0"/>
                  </a:lnTo>
                  <a:lnTo>
                    <a:pt x="35157" y="3763"/>
                  </a:lnTo>
                  <a:lnTo>
                    <a:pt x="23766" y="27789"/>
                  </a:lnTo>
                  <a:lnTo>
                    <a:pt x="16058" y="50216"/>
                  </a:lnTo>
                  <a:lnTo>
                    <a:pt x="8633" y="75940"/>
                  </a:lnTo>
                  <a:lnTo>
                    <a:pt x="2982" y="101485"/>
                  </a:lnTo>
                  <a:lnTo>
                    <a:pt x="0" y="125067"/>
                  </a:lnTo>
                  <a:lnTo>
                    <a:pt x="202" y="156295"/>
                  </a:lnTo>
                  <a:lnTo>
                    <a:pt x="1456" y="165581"/>
                  </a:lnTo>
                  <a:lnTo>
                    <a:pt x="4409" y="172476"/>
                  </a:lnTo>
                  <a:lnTo>
                    <a:pt x="13334" y="182019"/>
                  </a:lnTo>
                  <a:lnTo>
                    <a:pt x="19383" y="184140"/>
                  </a:lnTo>
                  <a:lnTo>
                    <a:pt x="48414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0" name="SMARTInkShape-2933"/>
            <p:cNvSpPr/>
            <p:nvPr>
              <p:custDataLst>
                <p:tags r:id="rId144"/>
              </p:custDataLst>
            </p:nvPr>
          </p:nvSpPr>
          <p:spPr>
            <a:xfrm>
              <a:off x="2163257" y="3543300"/>
              <a:ext cx="46544" cy="170637"/>
            </a:xfrm>
            <a:custGeom>
              <a:avLst/>
              <a:gdLst/>
              <a:ahLst/>
              <a:cxnLst/>
              <a:rect l="0" t="0" r="0" b="0"/>
              <a:pathLst>
                <a:path w="46544" h="170637">
                  <a:moveTo>
                    <a:pt x="33843" y="0"/>
                  </a:moveTo>
                  <a:lnTo>
                    <a:pt x="33843" y="0"/>
                  </a:lnTo>
                  <a:lnTo>
                    <a:pt x="25054" y="24485"/>
                  </a:lnTo>
                  <a:lnTo>
                    <a:pt x="14071" y="54292"/>
                  </a:lnTo>
                  <a:lnTo>
                    <a:pt x="6711" y="78457"/>
                  </a:lnTo>
                  <a:lnTo>
                    <a:pt x="1088" y="105661"/>
                  </a:lnTo>
                  <a:lnTo>
                    <a:pt x="0" y="130451"/>
                  </a:lnTo>
                  <a:lnTo>
                    <a:pt x="2574" y="151111"/>
                  </a:lnTo>
                  <a:lnTo>
                    <a:pt x="8422" y="164998"/>
                  </a:lnTo>
                  <a:lnTo>
                    <a:pt x="12662" y="168559"/>
                  </a:lnTo>
                  <a:lnTo>
                    <a:pt x="17606" y="170228"/>
                  </a:lnTo>
                  <a:lnTo>
                    <a:pt x="23018" y="170636"/>
                  </a:lnTo>
                  <a:lnTo>
                    <a:pt x="32795" y="167325"/>
                  </a:lnTo>
                  <a:lnTo>
                    <a:pt x="46543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1" name="SMARTInkShape-2934"/>
            <p:cNvSpPr/>
            <p:nvPr>
              <p:custDataLst>
                <p:tags r:id="rId145"/>
              </p:custDataLst>
            </p:nvPr>
          </p:nvSpPr>
          <p:spPr>
            <a:xfrm>
              <a:off x="2286000" y="3628829"/>
              <a:ext cx="82551" cy="3372"/>
            </a:xfrm>
            <a:custGeom>
              <a:avLst/>
              <a:gdLst/>
              <a:ahLst/>
              <a:cxnLst/>
              <a:rect l="0" t="0" r="0" b="0"/>
              <a:pathLst>
                <a:path w="82551" h="337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10671" y="227"/>
                  </a:lnTo>
                  <a:lnTo>
                    <a:pt x="39375" y="2957"/>
                  </a:lnTo>
                  <a:lnTo>
                    <a:pt x="66757" y="3289"/>
                  </a:lnTo>
                  <a:lnTo>
                    <a:pt x="825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2" name="SMARTInkShape-2935"/>
            <p:cNvSpPr/>
            <p:nvPr>
              <p:custDataLst>
                <p:tags r:id="rId146"/>
              </p:custDataLst>
            </p:nvPr>
          </p:nvSpPr>
          <p:spPr>
            <a:xfrm>
              <a:off x="2314998" y="3600450"/>
              <a:ext cx="9103" cy="63501"/>
            </a:xfrm>
            <a:custGeom>
              <a:avLst/>
              <a:gdLst/>
              <a:ahLst/>
              <a:cxnLst/>
              <a:rect l="0" t="0" r="0" b="0"/>
              <a:pathLst>
                <a:path w="9103" h="63501">
                  <a:moveTo>
                    <a:pt x="9102" y="0"/>
                  </a:moveTo>
                  <a:lnTo>
                    <a:pt x="9102" y="0"/>
                  </a:lnTo>
                  <a:lnTo>
                    <a:pt x="8397" y="10845"/>
                  </a:lnTo>
                  <a:lnTo>
                    <a:pt x="264" y="42063"/>
                  </a:lnTo>
                  <a:lnTo>
                    <a:pt x="0" y="52326"/>
                  </a:lnTo>
                  <a:lnTo>
                    <a:pt x="2752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3" name="SMARTInkShape-2936"/>
            <p:cNvSpPr/>
            <p:nvPr>
              <p:custDataLst>
                <p:tags r:id="rId147"/>
              </p:custDataLst>
            </p:nvPr>
          </p:nvSpPr>
          <p:spPr>
            <a:xfrm>
              <a:off x="2127250" y="3632200"/>
              <a:ext cx="101601" cy="19051"/>
            </a:xfrm>
            <a:custGeom>
              <a:avLst/>
              <a:gdLst/>
              <a:ahLst/>
              <a:cxnLst/>
              <a:rect l="0" t="0" r="0" b="0"/>
              <a:pathLst>
                <a:path w="101601" h="19051">
                  <a:moveTo>
                    <a:pt x="0" y="0"/>
                  </a:moveTo>
                  <a:lnTo>
                    <a:pt x="0" y="0"/>
                  </a:lnTo>
                  <a:lnTo>
                    <a:pt x="8838" y="8838"/>
                  </a:lnTo>
                  <a:lnTo>
                    <a:pt x="36580" y="12643"/>
                  </a:lnTo>
                  <a:lnTo>
                    <a:pt x="62266" y="16838"/>
                  </a:lnTo>
                  <a:lnTo>
                    <a:pt x="1016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4" name="SMARTInkShape-2937"/>
            <p:cNvSpPr/>
            <p:nvPr>
              <p:custDataLst>
                <p:tags r:id="rId148"/>
              </p:custDataLst>
            </p:nvPr>
          </p:nvSpPr>
          <p:spPr>
            <a:xfrm>
              <a:off x="2232719" y="3733800"/>
              <a:ext cx="39800" cy="40182"/>
            </a:xfrm>
            <a:custGeom>
              <a:avLst/>
              <a:gdLst/>
              <a:ahLst/>
              <a:cxnLst/>
              <a:rect l="0" t="0" r="0" b="0"/>
              <a:pathLst>
                <a:path w="39800" h="40182">
                  <a:moveTo>
                    <a:pt x="15181" y="6350"/>
                  </a:moveTo>
                  <a:lnTo>
                    <a:pt x="15181" y="6350"/>
                  </a:lnTo>
                  <a:lnTo>
                    <a:pt x="8439" y="9721"/>
                  </a:lnTo>
                  <a:lnTo>
                    <a:pt x="3248" y="15139"/>
                  </a:lnTo>
                  <a:lnTo>
                    <a:pt x="875" y="18559"/>
                  </a:lnTo>
                  <a:lnTo>
                    <a:pt x="0" y="22251"/>
                  </a:lnTo>
                  <a:lnTo>
                    <a:pt x="908" y="30115"/>
                  </a:lnTo>
                  <a:lnTo>
                    <a:pt x="5386" y="39105"/>
                  </a:lnTo>
                  <a:lnTo>
                    <a:pt x="8651" y="40181"/>
                  </a:lnTo>
                  <a:lnTo>
                    <a:pt x="31673" y="38513"/>
                  </a:lnTo>
                  <a:lnTo>
                    <a:pt x="34642" y="36259"/>
                  </a:lnTo>
                  <a:lnTo>
                    <a:pt x="37941" y="28109"/>
                  </a:lnTo>
                  <a:lnTo>
                    <a:pt x="39799" y="14992"/>
                  </a:lnTo>
                  <a:lnTo>
                    <a:pt x="38649" y="11406"/>
                  </a:lnTo>
                  <a:lnTo>
                    <a:pt x="33607" y="5540"/>
                  </a:lnTo>
                  <a:lnTo>
                    <a:pt x="26663" y="2462"/>
                  </a:lnTo>
                  <a:lnTo>
                    <a:pt x="1518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5" name="SMARTInkShape-2938"/>
            <p:cNvSpPr/>
            <p:nvPr>
              <p:custDataLst>
                <p:tags r:id="rId149"/>
              </p:custDataLst>
            </p:nvPr>
          </p:nvSpPr>
          <p:spPr>
            <a:xfrm>
              <a:off x="2446102" y="3600450"/>
              <a:ext cx="109820" cy="93808"/>
            </a:xfrm>
            <a:custGeom>
              <a:avLst/>
              <a:gdLst/>
              <a:ahLst/>
              <a:cxnLst/>
              <a:rect l="0" t="0" r="0" b="0"/>
              <a:pathLst>
                <a:path w="109820" h="93808">
                  <a:moveTo>
                    <a:pt x="43098" y="0"/>
                  </a:moveTo>
                  <a:lnTo>
                    <a:pt x="43098" y="0"/>
                  </a:lnTo>
                  <a:lnTo>
                    <a:pt x="30889" y="15580"/>
                  </a:lnTo>
                  <a:lnTo>
                    <a:pt x="15966" y="43033"/>
                  </a:lnTo>
                  <a:lnTo>
                    <a:pt x="3211" y="72642"/>
                  </a:lnTo>
                  <a:lnTo>
                    <a:pt x="0" y="79615"/>
                  </a:lnTo>
                  <a:lnTo>
                    <a:pt x="255" y="79887"/>
                  </a:lnTo>
                  <a:lnTo>
                    <a:pt x="2419" y="78309"/>
                  </a:lnTo>
                  <a:lnTo>
                    <a:pt x="6540" y="53874"/>
                  </a:lnTo>
                  <a:lnTo>
                    <a:pt x="13769" y="26007"/>
                  </a:lnTo>
                  <a:lnTo>
                    <a:pt x="19905" y="9901"/>
                  </a:lnTo>
                  <a:lnTo>
                    <a:pt x="22697" y="8012"/>
                  </a:lnTo>
                  <a:lnTo>
                    <a:pt x="25970" y="8163"/>
                  </a:lnTo>
                  <a:lnTo>
                    <a:pt x="50537" y="18583"/>
                  </a:lnTo>
                  <a:lnTo>
                    <a:pt x="76945" y="37381"/>
                  </a:lnTo>
                  <a:lnTo>
                    <a:pt x="102387" y="54891"/>
                  </a:lnTo>
                  <a:lnTo>
                    <a:pt x="108254" y="65318"/>
                  </a:lnTo>
                  <a:lnTo>
                    <a:pt x="109819" y="71062"/>
                  </a:lnTo>
                  <a:lnTo>
                    <a:pt x="109451" y="75597"/>
                  </a:lnTo>
                  <a:lnTo>
                    <a:pt x="107794" y="79326"/>
                  </a:lnTo>
                  <a:lnTo>
                    <a:pt x="102191" y="85350"/>
                  </a:lnTo>
                  <a:lnTo>
                    <a:pt x="94997" y="90380"/>
                  </a:lnTo>
                  <a:lnTo>
                    <a:pt x="76271" y="93807"/>
                  </a:lnTo>
                  <a:lnTo>
                    <a:pt x="49478" y="91451"/>
                  </a:lnTo>
                  <a:lnTo>
                    <a:pt x="19664" y="89404"/>
                  </a:lnTo>
                  <a:lnTo>
                    <a:pt x="5099" y="89000"/>
                  </a:lnTo>
                  <a:lnTo>
                    <a:pt x="4998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6" name="SMARTInkShape-2939"/>
            <p:cNvSpPr/>
            <p:nvPr>
              <p:custDataLst>
                <p:tags r:id="rId150"/>
              </p:custDataLst>
            </p:nvPr>
          </p:nvSpPr>
          <p:spPr>
            <a:xfrm>
              <a:off x="2630484" y="3505200"/>
              <a:ext cx="68267" cy="212625"/>
            </a:xfrm>
            <a:custGeom>
              <a:avLst/>
              <a:gdLst/>
              <a:ahLst/>
              <a:cxnLst/>
              <a:rect l="0" t="0" r="0" b="0"/>
              <a:pathLst>
                <a:path w="68267" h="212625">
                  <a:moveTo>
                    <a:pt x="36516" y="0"/>
                  </a:moveTo>
                  <a:lnTo>
                    <a:pt x="36516" y="0"/>
                  </a:lnTo>
                  <a:lnTo>
                    <a:pt x="33145" y="27789"/>
                  </a:lnTo>
                  <a:lnTo>
                    <a:pt x="27727" y="50216"/>
                  </a:lnTo>
                  <a:lnTo>
                    <a:pt x="20615" y="76646"/>
                  </a:lnTo>
                  <a:lnTo>
                    <a:pt x="12751" y="104856"/>
                  </a:lnTo>
                  <a:lnTo>
                    <a:pt x="6434" y="135737"/>
                  </a:lnTo>
                  <a:lnTo>
                    <a:pt x="1979" y="165456"/>
                  </a:lnTo>
                  <a:lnTo>
                    <a:pt x="0" y="188071"/>
                  </a:lnTo>
                  <a:lnTo>
                    <a:pt x="1588" y="196642"/>
                  </a:lnTo>
                  <a:lnTo>
                    <a:pt x="8998" y="209927"/>
                  </a:lnTo>
                  <a:lnTo>
                    <a:pt x="15349" y="212624"/>
                  </a:lnTo>
                  <a:lnTo>
                    <a:pt x="31812" y="211857"/>
                  </a:lnTo>
                  <a:lnTo>
                    <a:pt x="47125" y="204931"/>
                  </a:lnTo>
                  <a:lnTo>
                    <a:pt x="54172" y="200120"/>
                  </a:lnTo>
                  <a:lnTo>
                    <a:pt x="62002" y="189131"/>
                  </a:lnTo>
                  <a:lnTo>
                    <a:pt x="68266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7" name="SMARTInkShape-2940"/>
            <p:cNvSpPr/>
            <p:nvPr>
              <p:custDataLst>
                <p:tags r:id="rId151"/>
              </p:custDataLst>
            </p:nvPr>
          </p:nvSpPr>
          <p:spPr>
            <a:xfrm>
              <a:off x="2616200" y="3619500"/>
              <a:ext cx="69851" cy="19051"/>
            </a:xfrm>
            <a:custGeom>
              <a:avLst/>
              <a:gdLst/>
              <a:ahLst/>
              <a:cxnLst/>
              <a:rect l="0" t="0" r="0" b="0"/>
              <a:pathLst>
                <a:path w="69851" h="19051">
                  <a:moveTo>
                    <a:pt x="0" y="19050"/>
                  </a:moveTo>
                  <a:lnTo>
                    <a:pt x="0" y="19050"/>
                  </a:lnTo>
                  <a:lnTo>
                    <a:pt x="29886" y="10212"/>
                  </a:lnTo>
                  <a:lnTo>
                    <a:pt x="59029" y="2749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7" name="SMARTInkShape-Group620"/>
          <p:cNvGrpSpPr/>
          <p:nvPr/>
        </p:nvGrpSpPr>
        <p:grpSpPr>
          <a:xfrm>
            <a:off x="3340100" y="2887429"/>
            <a:ext cx="869951" cy="310244"/>
            <a:chOff x="3340100" y="2887429"/>
            <a:chExt cx="869951" cy="310244"/>
          </a:xfrm>
        </p:grpSpPr>
        <p:sp>
          <p:nvSpPr>
            <p:cNvPr id="1129" name="SMARTInkShape-2941"/>
            <p:cNvSpPr/>
            <p:nvPr>
              <p:custDataLst>
                <p:tags r:id="rId132"/>
              </p:custDataLst>
            </p:nvPr>
          </p:nvSpPr>
          <p:spPr>
            <a:xfrm>
              <a:off x="4086986" y="2887429"/>
              <a:ext cx="97665" cy="195688"/>
            </a:xfrm>
            <a:custGeom>
              <a:avLst/>
              <a:gdLst/>
              <a:ahLst/>
              <a:cxnLst/>
              <a:rect l="0" t="0" r="0" b="0"/>
              <a:pathLst>
                <a:path w="97665" h="195688">
                  <a:moveTo>
                    <a:pt x="53214" y="8171"/>
                  </a:moveTo>
                  <a:lnTo>
                    <a:pt x="53214" y="8171"/>
                  </a:lnTo>
                  <a:lnTo>
                    <a:pt x="61384" y="0"/>
                  </a:lnTo>
                  <a:lnTo>
                    <a:pt x="60778" y="607"/>
                  </a:lnTo>
                  <a:lnTo>
                    <a:pt x="49811" y="21687"/>
                  </a:lnTo>
                  <a:lnTo>
                    <a:pt x="37120" y="46869"/>
                  </a:lnTo>
                  <a:lnTo>
                    <a:pt x="22778" y="76170"/>
                  </a:lnTo>
                  <a:lnTo>
                    <a:pt x="9348" y="105656"/>
                  </a:lnTo>
                  <a:lnTo>
                    <a:pt x="1968" y="133342"/>
                  </a:lnTo>
                  <a:lnTo>
                    <a:pt x="0" y="146652"/>
                  </a:lnTo>
                  <a:lnTo>
                    <a:pt x="1510" y="157641"/>
                  </a:lnTo>
                  <a:lnTo>
                    <a:pt x="10714" y="175496"/>
                  </a:lnTo>
                  <a:lnTo>
                    <a:pt x="26094" y="186725"/>
                  </a:lnTo>
                  <a:lnTo>
                    <a:pt x="52704" y="195131"/>
                  </a:lnTo>
                  <a:lnTo>
                    <a:pt x="69215" y="195687"/>
                  </a:lnTo>
                  <a:lnTo>
                    <a:pt x="97664" y="185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0" name="SMARTInkShape-2942"/>
            <p:cNvSpPr/>
            <p:nvPr>
              <p:custDataLst>
                <p:tags r:id="rId133"/>
              </p:custDataLst>
            </p:nvPr>
          </p:nvSpPr>
          <p:spPr>
            <a:xfrm>
              <a:off x="4070350" y="2978150"/>
              <a:ext cx="139701" cy="6351"/>
            </a:xfrm>
            <a:custGeom>
              <a:avLst/>
              <a:gdLst/>
              <a:ahLst/>
              <a:cxnLst/>
              <a:rect l="0" t="0" r="0" b="0"/>
              <a:pathLst>
                <a:path w="139701" h="6351">
                  <a:moveTo>
                    <a:pt x="0" y="0"/>
                  </a:moveTo>
                  <a:lnTo>
                    <a:pt x="0" y="0"/>
                  </a:lnTo>
                  <a:lnTo>
                    <a:pt x="31393" y="5026"/>
                  </a:lnTo>
                  <a:lnTo>
                    <a:pt x="52758" y="5761"/>
                  </a:lnTo>
                  <a:lnTo>
                    <a:pt x="83914" y="6175"/>
                  </a:lnTo>
                  <a:lnTo>
                    <a:pt x="110628" y="6298"/>
                  </a:lnTo>
                  <a:lnTo>
                    <a:pt x="139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1" name="SMARTInkShape-2943"/>
            <p:cNvSpPr/>
            <p:nvPr>
              <p:custDataLst>
                <p:tags r:id="rId134"/>
              </p:custDataLst>
            </p:nvPr>
          </p:nvSpPr>
          <p:spPr>
            <a:xfrm>
              <a:off x="3369526" y="2908300"/>
              <a:ext cx="148375" cy="261000"/>
            </a:xfrm>
            <a:custGeom>
              <a:avLst/>
              <a:gdLst/>
              <a:ahLst/>
              <a:cxnLst/>
              <a:rect l="0" t="0" r="0" b="0"/>
              <a:pathLst>
                <a:path w="148375" h="261000">
                  <a:moveTo>
                    <a:pt x="46774" y="0"/>
                  </a:moveTo>
                  <a:lnTo>
                    <a:pt x="46774" y="0"/>
                  </a:lnTo>
                  <a:lnTo>
                    <a:pt x="43403" y="0"/>
                  </a:lnTo>
                  <a:lnTo>
                    <a:pt x="34565" y="16855"/>
                  </a:lnTo>
                  <a:lnTo>
                    <a:pt x="25120" y="43945"/>
                  </a:lnTo>
                  <a:lnTo>
                    <a:pt x="19638" y="61047"/>
                  </a:lnTo>
                  <a:lnTo>
                    <a:pt x="15278" y="79503"/>
                  </a:lnTo>
                  <a:lnTo>
                    <a:pt x="11665" y="98863"/>
                  </a:lnTo>
                  <a:lnTo>
                    <a:pt x="8552" y="118825"/>
                  </a:lnTo>
                  <a:lnTo>
                    <a:pt x="5770" y="137778"/>
                  </a:lnTo>
                  <a:lnTo>
                    <a:pt x="3211" y="156058"/>
                  </a:lnTo>
                  <a:lnTo>
                    <a:pt x="798" y="173888"/>
                  </a:lnTo>
                  <a:lnTo>
                    <a:pt x="0" y="203107"/>
                  </a:lnTo>
                  <a:lnTo>
                    <a:pt x="774" y="215838"/>
                  </a:lnTo>
                  <a:lnTo>
                    <a:pt x="9161" y="235628"/>
                  </a:lnTo>
                  <a:lnTo>
                    <a:pt x="15349" y="243869"/>
                  </a:lnTo>
                  <a:lnTo>
                    <a:pt x="35394" y="254906"/>
                  </a:lnTo>
                  <a:lnTo>
                    <a:pt x="60061" y="260753"/>
                  </a:lnTo>
                  <a:lnTo>
                    <a:pt x="85134" y="260999"/>
                  </a:lnTo>
                  <a:lnTo>
                    <a:pt x="108509" y="258757"/>
                  </a:lnTo>
                  <a:lnTo>
                    <a:pt x="127834" y="254703"/>
                  </a:lnTo>
                  <a:lnTo>
                    <a:pt x="148374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2" name="SMARTInkShape-2944"/>
            <p:cNvSpPr/>
            <p:nvPr>
              <p:custDataLst>
                <p:tags r:id="rId135"/>
              </p:custDataLst>
            </p:nvPr>
          </p:nvSpPr>
          <p:spPr>
            <a:xfrm>
              <a:off x="3340100" y="3067050"/>
              <a:ext cx="139701" cy="25401"/>
            </a:xfrm>
            <a:custGeom>
              <a:avLst/>
              <a:gdLst/>
              <a:ahLst/>
              <a:cxnLst/>
              <a:rect l="0" t="0" r="0" b="0"/>
              <a:pathLst>
                <a:path w="139701" h="25401">
                  <a:moveTo>
                    <a:pt x="0" y="25400"/>
                  </a:moveTo>
                  <a:lnTo>
                    <a:pt x="0" y="25400"/>
                  </a:lnTo>
                  <a:lnTo>
                    <a:pt x="10113" y="18658"/>
                  </a:lnTo>
                  <a:lnTo>
                    <a:pt x="36628" y="11094"/>
                  </a:lnTo>
                  <a:lnTo>
                    <a:pt x="67925" y="7756"/>
                  </a:lnTo>
                  <a:lnTo>
                    <a:pt x="99540" y="3396"/>
                  </a:lnTo>
                  <a:lnTo>
                    <a:pt x="129572" y="671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3" name="SMARTInkShape-2945"/>
            <p:cNvSpPr/>
            <p:nvPr>
              <p:custDataLst>
                <p:tags r:id="rId136"/>
              </p:custDataLst>
            </p:nvPr>
          </p:nvSpPr>
          <p:spPr>
            <a:xfrm>
              <a:off x="3548049" y="3143250"/>
              <a:ext cx="66003" cy="54423"/>
            </a:xfrm>
            <a:custGeom>
              <a:avLst/>
              <a:gdLst/>
              <a:ahLst/>
              <a:cxnLst/>
              <a:rect l="0" t="0" r="0" b="0"/>
              <a:pathLst>
                <a:path w="66003" h="54423">
                  <a:moveTo>
                    <a:pt x="20651" y="6350"/>
                  </a:moveTo>
                  <a:lnTo>
                    <a:pt x="20651" y="6350"/>
                  </a:lnTo>
                  <a:lnTo>
                    <a:pt x="5456" y="22956"/>
                  </a:lnTo>
                  <a:lnTo>
                    <a:pt x="257" y="33486"/>
                  </a:lnTo>
                  <a:lnTo>
                    <a:pt x="0" y="38552"/>
                  </a:lnTo>
                  <a:lnTo>
                    <a:pt x="3476" y="47943"/>
                  </a:lnTo>
                  <a:lnTo>
                    <a:pt x="7084" y="51012"/>
                  </a:lnTo>
                  <a:lnTo>
                    <a:pt x="16738" y="54422"/>
                  </a:lnTo>
                  <a:lnTo>
                    <a:pt x="37444" y="52971"/>
                  </a:lnTo>
                  <a:lnTo>
                    <a:pt x="49517" y="48002"/>
                  </a:lnTo>
                  <a:lnTo>
                    <a:pt x="58880" y="41090"/>
                  </a:lnTo>
                  <a:lnTo>
                    <a:pt x="65394" y="33314"/>
                  </a:lnTo>
                  <a:lnTo>
                    <a:pt x="66002" y="29265"/>
                  </a:lnTo>
                  <a:lnTo>
                    <a:pt x="64996" y="25154"/>
                  </a:lnTo>
                  <a:lnTo>
                    <a:pt x="56838" y="12627"/>
                  </a:lnTo>
                  <a:lnTo>
                    <a:pt x="4605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4" name="SMARTInkShape-2946"/>
            <p:cNvSpPr/>
            <p:nvPr>
              <p:custDataLst>
                <p:tags r:id="rId137"/>
              </p:custDataLst>
            </p:nvPr>
          </p:nvSpPr>
          <p:spPr>
            <a:xfrm>
              <a:off x="3727450" y="3035300"/>
              <a:ext cx="146051" cy="1"/>
            </a:xfrm>
            <a:custGeom>
              <a:avLst/>
              <a:gdLst/>
              <a:ahLst/>
              <a:cxnLst/>
              <a:rect l="0" t="0" r="0" b="0"/>
              <a:pathLst>
                <a:path w="146051" h="1">
                  <a:moveTo>
                    <a:pt x="0" y="0"/>
                  </a:moveTo>
                  <a:lnTo>
                    <a:pt x="0" y="0"/>
                  </a:lnTo>
                  <a:lnTo>
                    <a:pt x="22322" y="0"/>
                  </a:lnTo>
                  <a:lnTo>
                    <a:pt x="44258" y="0"/>
                  </a:lnTo>
                  <a:lnTo>
                    <a:pt x="69059" y="0"/>
                  </a:lnTo>
                  <a:lnTo>
                    <a:pt x="91841" y="0"/>
                  </a:lnTo>
                  <a:lnTo>
                    <a:pt x="121130" y="0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5" name="SMARTInkShape-2947"/>
            <p:cNvSpPr/>
            <p:nvPr>
              <p:custDataLst>
                <p:tags r:id="rId138"/>
              </p:custDataLst>
            </p:nvPr>
          </p:nvSpPr>
          <p:spPr>
            <a:xfrm>
              <a:off x="3803650" y="2984500"/>
              <a:ext cx="6351" cy="114301"/>
            </a:xfrm>
            <a:custGeom>
              <a:avLst/>
              <a:gdLst/>
              <a:ahLst/>
              <a:cxnLst/>
              <a:rect l="0" t="0" r="0" b="0"/>
              <a:pathLst>
                <a:path w="6351" h="114301">
                  <a:moveTo>
                    <a:pt x="6350" y="0"/>
                  </a:moveTo>
                  <a:lnTo>
                    <a:pt x="6350" y="0"/>
                  </a:lnTo>
                  <a:lnTo>
                    <a:pt x="6350" y="24418"/>
                  </a:lnTo>
                  <a:lnTo>
                    <a:pt x="2979" y="50901"/>
                  </a:lnTo>
                  <a:lnTo>
                    <a:pt x="883" y="77719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6" name="SMARTInkShape-2948"/>
            <p:cNvSpPr/>
            <p:nvPr>
              <p:custDataLst>
                <p:tags r:id="rId139"/>
              </p:custDataLst>
            </p:nvPr>
          </p:nvSpPr>
          <p:spPr>
            <a:xfrm>
              <a:off x="3939723" y="2984500"/>
              <a:ext cx="97180" cy="119156"/>
            </a:xfrm>
            <a:custGeom>
              <a:avLst/>
              <a:gdLst/>
              <a:ahLst/>
              <a:cxnLst/>
              <a:rect l="0" t="0" r="0" b="0"/>
              <a:pathLst>
                <a:path w="97180" h="119156">
                  <a:moveTo>
                    <a:pt x="29027" y="0"/>
                  </a:moveTo>
                  <a:lnTo>
                    <a:pt x="29027" y="0"/>
                  </a:lnTo>
                  <a:lnTo>
                    <a:pt x="25656" y="0"/>
                  </a:lnTo>
                  <a:lnTo>
                    <a:pt x="16818" y="10113"/>
                  </a:lnTo>
                  <a:lnTo>
                    <a:pt x="8633" y="29886"/>
                  </a:lnTo>
                  <a:lnTo>
                    <a:pt x="5110" y="53619"/>
                  </a:lnTo>
                  <a:lnTo>
                    <a:pt x="9225" y="84827"/>
                  </a:lnTo>
                  <a:lnTo>
                    <a:pt x="9754" y="87693"/>
                  </a:lnTo>
                  <a:lnTo>
                    <a:pt x="13282" y="81800"/>
                  </a:lnTo>
                  <a:lnTo>
                    <a:pt x="20795" y="56323"/>
                  </a:lnTo>
                  <a:lnTo>
                    <a:pt x="26980" y="29545"/>
                  </a:lnTo>
                  <a:lnTo>
                    <a:pt x="34132" y="4309"/>
                  </a:lnTo>
                  <a:lnTo>
                    <a:pt x="34547" y="4283"/>
                  </a:lnTo>
                  <a:lnTo>
                    <a:pt x="36542" y="11696"/>
                  </a:lnTo>
                  <a:lnTo>
                    <a:pt x="53021" y="35433"/>
                  </a:lnTo>
                  <a:lnTo>
                    <a:pt x="78596" y="65867"/>
                  </a:lnTo>
                  <a:lnTo>
                    <a:pt x="93146" y="94463"/>
                  </a:lnTo>
                  <a:lnTo>
                    <a:pt x="97179" y="107325"/>
                  </a:lnTo>
                  <a:lnTo>
                    <a:pt x="95628" y="110355"/>
                  </a:lnTo>
                  <a:lnTo>
                    <a:pt x="88261" y="115604"/>
                  </a:lnTo>
                  <a:lnTo>
                    <a:pt x="72213" y="119155"/>
                  </a:lnTo>
                  <a:lnTo>
                    <a:pt x="47311" y="116836"/>
                  </a:lnTo>
                  <a:lnTo>
                    <a:pt x="18135" y="110437"/>
                  </a:lnTo>
                  <a:lnTo>
                    <a:pt x="0" y="108168"/>
                  </a:lnTo>
                  <a:lnTo>
                    <a:pt x="3627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3" name="SMARTInkShape-Group621"/>
          <p:cNvGrpSpPr/>
          <p:nvPr/>
        </p:nvGrpSpPr>
        <p:grpSpPr>
          <a:xfrm>
            <a:off x="2471033" y="2952750"/>
            <a:ext cx="676363" cy="251931"/>
            <a:chOff x="2471033" y="2952750"/>
            <a:chExt cx="676363" cy="251931"/>
          </a:xfrm>
        </p:grpSpPr>
        <p:sp>
          <p:nvSpPr>
            <p:cNvPr id="1138" name="SMARTInkShape-2949"/>
            <p:cNvSpPr/>
            <p:nvPr>
              <p:custDataLst>
                <p:tags r:id="rId127"/>
              </p:custDataLst>
            </p:nvPr>
          </p:nvSpPr>
          <p:spPr>
            <a:xfrm>
              <a:off x="2521262" y="2952750"/>
              <a:ext cx="88589" cy="222251"/>
            </a:xfrm>
            <a:custGeom>
              <a:avLst/>
              <a:gdLst/>
              <a:ahLst/>
              <a:cxnLst/>
              <a:rect l="0" t="0" r="0" b="0"/>
              <a:pathLst>
                <a:path w="88589" h="222251">
                  <a:moveTo>
                    <a:pt x="88588" y="0"/>
                  </a:moveTo>
                  <a:lnTo>
                    <a:pt x="88588" y="0"/>
                  </a:lnTo>
                  <a:lnTo>
                    <a:pt x="59077" y="31393"/>
                  </a:lnTo>
                  <a:lnTo>
                    <a:pt x="40900" y="54875"/>
                  </a:lnTo>
                  <a:lnTo>
                    <a:pt x="23413" y="84126"/>
                  </a:lnTo>
                  <a:lnTo>
                    <a:pt x="9997" y="112178"/>
                  </a:lnTo>
                  <a:lnTo>
                    <a:pt x="1448" y="138757"/>
                  </a:lnTo>
                  <a:lnTo>
                    <a:pt x="0" y="164681"/>
                  </a:lnTo>
                  <a:lnTo>
                    <a:pt x="6522" y="196334"/>
                  </a:lnTo>
                  <a:lnTo>
                    <a:pt x="12005" y="203561"/>
                  </a:lnTo>
                  <a:lnTo>
                    <a:pt x="27505" y="213474"/>
                  </a:lnTo>
                  <a:lnTo>
                    <a:pt x="58308" y="220516"/>
                  </a:lnTo>
                  <a:lnTo>
                    <a:pt x="69538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9" name="SMARTInkShape-2950"/>
            <p:cNvSpPr/>
            <p:nvPr>
              <p:custDataLst>
                <p:tags r:id="rId128"/>
              </p:custDataLst>
            </p:nvPr>
          </p:nvSpPr>
          <p:spPr>
            <a:xfrm>
              <a:off x="2471033" y="3067050"/>
              <a:ext cx="100718" cy="6351"/>
            </a:xfrm>
            <a:custGeom>
              <a:avLst/>
              <a:gdLst/>
              <a:ahLst/>
              <a:cxnLst/>
              <a:rect l="0" t="0" r="0" b="0"/>
              <a:pathLst>
                <a:path w="100718" h="6351">
                  <a:moveTo>
                    <a:pt x="5467" y="0"/>
                  </a:moveTo>
                  <a:lnTo>
                    <a:pt x="5467" y="0"/>
                  </a:lnTo>
                  <a:lnTo>
                    <a:pt x="0" y="5467"/>
                  </a:lnTo>
                  <a:lnTo>
                    <a:pt x="30626" y="6234"/>
                  </a:lnTo>
                  <a:lnTo>
                    <a:pt x="52632" y="6298"/>
                  </a:lnTo>
                  <a:lnTo>
                    <a:pt x="76524" y="6327"/>
                  </a:lnTo>
                  <a:lnTo>
                    <a:pt x="10071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0" name="SMARTInkShape-2951"/>
            <p:cNvSpPr/>
            <p:nvPr>
              <p:custDataLst>
                <p:tags r:id="rId129"/>
              </p:custDataLst>
            </p:nvPr>
          </p:nvSpPr>
          <p:spPr>
            <a:xfrm>
              <a:off x="3086384" y="3006750"/>
              <a:ext cx="61012" cy="86716"/>
            </a:xfrm>
            <a:custGeom>
              <a:avLst/>
              <a:gdLst/>
              <a:ahLst/>
              <a:cxnLst/>
              <a:rect l="0" t="0" r="0" b="0"/>
              <a:pathLst>
                <a:path w="61012" h="86716">
                  <a:moveTo>
                    <a:pt x="12416" y="15850"/>
                  </a:moveTo>
                  <a:lnTo>
                    <a:pt x="12416" y="15850"/>
                  </a:lnTo>
                  <a:lnTo>
                    <a:pt x="9045" y="22592"/>
                  </a:lnTo>
                  <a:lnTo>
                    <a:pt x="4577" y="53514"/>
                  </a:lnTo>
                  <a:lnTo>
                    <a:pt x="143" y="83222"/>
                  </a:lnTo>
                  <a:lnTo>
                    <a:pt x="0" y="86165"/>
                  </a:lnTo>
                  <a:lnTo>
                    <a:pt x="611" y="86715"/>
                  </a:lnTo>
                  <a:lnTo>
                    <a:pt x="3171" y="83564"/>
                  </a:lnTo>
                  <a:lnTo>
                    <a:pt x="5494" y="64268"/>
                  </a:lnTo>
                  <a:lnTo>
                    <a:pt x="4072" y="34011"/>
                  </a:lnTo>
                  <a:lnTo>
                    <a:pt x="576" y="7600"/>
                  </a:lnTo>
                  <a:lnTo>
                    <a:pt x="1701" y="4000"/>
                  </a:lnTo>
                  <a:lnTo>
                    <a:pt x="3861" y="1600"/>
                  </a:lnTo>
                  <a:lnTo>
                    <a:pt x="6713" y="0"/>
                  </a:lnTo>
                  <a:lnTo>
                    <a:pt x="10731" y="344"/>
                  </a:lnTo>
                  <a:lnTo>
                    <a:pt x="41801" y="14758"/>
                  </a:lnTo>
                  <a:lnTo>
                    <a:pt x="52052" y="22655"/>
                  </a:lnTo>
                  <a:lnTo>
                    <a:pt x="58254" y="30869"/>
                  </a:lnTo>
                  <a:lnTo>
                    <a:pt x="61011" y="39223"/>
                  </a:lnTo>
                  <a:lnTo>
                    <a:pt x="58473" y="49521"/>
                  </a:lnTo>
                  <a:lnTo>
                    <a:pt x="51936" y="60448"/>
                  </a:lnTo>
                  <a:lnTo>
                    <a:pt x="41975" y="70008"/>
                  </a:lnTo>
                  <a:lnTo>
                    <a:pt x="32374" y="75198"/>
                  </a:lnTo>
                  <a:lnTo>
                    <a:pt x="18766" y="79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1" name="SMARTInkShape-2952"/>
            <p:cNvSpPr/>
            <p:nvPr>
              <p:custDataLst>
                <p:tags r:id="rId130"/>
              </p:custDataLst>
            </p:nvPr>
          </p:nvSpPr>
          <p:spPr>
            <a:xfrm>
              <a:off x="2851150" y="3056182"/>
              <a:ext cx="234951" cy="17219"/>
            </a:xfrm>
            <a:custGeom>
              <a:avLst/>
              <a:gdLst/>
              <a:ahLst/>
              <a:cxnLst/>
              <a:rect l="0" t="0" r="0" b="0"/>
              <a:pathLst>
                <a:path w="234951" h="17219">
                  <a:moveTo>
                    <a:pt x="0" y="17218"/>
                  </a:moveTo>
                  <a:lnTo>
                    <a:pt x="0" y="17218"/>
                  </a:lnTo>
                  <a:lnTo>
                    <a:pt x="29568" y="16512"/>
                  </a:lnTo>
                  <a:lnTo>
                    <a:pt x="58297" y="13847"/>
                  </a:lnTo>
                  <a:lnTo>
                    <a:pt x="74142" y="12149"/>
                  </a:lnTo>
                  <a:lnTo>
                    <a:pt x="90350" y="10310"/>
                  </a:lnTo>
                  <a:lnTo>
                    <a:pt x="122000" y="6387"/>
                  </a:lnTo>
                  <a:lnTo>
                    <a:pt x="150178" y="2291"/>
                  </a:lnTo>
                  <a:lnTo>
                    <a:pt x="174931" y="0"/>
                  </a:lnTo>
                  <a:lnTo>
                    <a:pt x="204937" y="592"/>
                  </a:lnTo>
                  <a:lnTo>
                    <a:pt x="234950" y="45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2" name="SMARTInkShape-2953"/>
            <p:cNvSpPr/>
            <p:nvPr>
              <p:custDataLst>
                <p:tags r:id="rId131"/>
              </p:custDataLst>
            </p:nvPr>
          </p:nvSpPr>
          <p:spPr>
            <a:xfrm>
              <a:off x="2658799" y="3136900"/>
              <a:ext cx="48151" cy="67781"/>
            </a:xfrm>
            <a:custGeom>
              <a:avLst/>
              <a:gdLst/>
              <a:ahLst/>
              <a:cxnLst/>
              <a:rect l="0" t="0" r="0" b="0"/>
              <a:pathLst>
                <a:path w="48151" h="67781">
                  <a:moveTo>
                    <a:pt x="27251" y="0"/>
                  </a:moveTo>
                  <a:lnTo>
                    <a:pt x="27251" y="0"/>
                  </a:lnTo>
                  <a:lnTo>
                    <a:pt x="23880" y="0"/>
                  </a:lnTo>
                  <a:lnTo>
                    <a:pt x="11671" y="10113"/>
                  </a:lnTo>
                  <a:lnTo>
                    <a:pt x="1390" y="29886"/>
                  </a:lnTo>
                  <a:lnTo>
                    <a:pt x="0" y="43621"/>
                  </a:lnTo>
                  <a:lnTo>
                    <a:pt x="617" y="50248"/>
                  </a:lnTo>
                  <a:lnTo>
                    <a:pt x="2439" y="55371"/>
                  </a:lnTo>
                  <a:lnTo>
                    <a:pt x="8227" y="62944"/>
                  </a:lnTo>
                  <a:lnTo>
                    <a:pt x="17385" y="66781"/>
                  </a:lnTo>
                  <a:lnTo>
                    <a:pt x="27805" y="67780"/>
                  </a:lnTo>
                  <a:lnTo>
                    <a:pt x="37140" y="65873"/>
                  </a:lnTo>
                  <a:lnTo>
                    <a:pt x="44111" y="60791"/>
                  </a:lnTo>
                  <a:lnTo>
                    <a:pt x="46958" y="57461"/>
                  </a:lnTo>
                  <a:lnTo>
                    <a:pt x="48150" y="53124"/>
                  </a:lnTo>
                  <a:lnTo>
                    <a:pt x="47593" y="42661"/>
                  </a:lnTo>
                  <a:lnTo>
                    <a:pt x="33601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2" name="SMARTInkShape-Group622"/>
          <p:cNvGrpSpPr/>
          <p:nvPr/>
        </p:nvGrpSpPr>
        <p:grpSpPr>
          <a:xfrm>
            <a:off x="1184307" y="2959100"/>
            <a:ext cx="886414" cy="291097"/>
            <a:chOff x="1184307" y="2959100"/>
            <a:chExt cx="886414" cy="291097"/>
          </a:xfrm>
        </p:grpSpPr>
        <p:sp>
          <p:nvSpPr>
            <p:cNvPr id="1144" name="SMARTInkShape-2954"/>
            <p:cNvSpPr/>
            <p:nvPr>
              <p:custDataLst>
                <p:tags r:id="rId119"/>
              </p:custDataLst>
            </p:nvPr>
          </p:nvSpPr>
          <p:spPr>
            <a:xfrm>
              <a:off x="1914872" y="2959100"/>
              <a:ext cx="155849" cy="216849"/>
            </a:xfrm>
            <a:custGeom>
              <a:avLst/>
              <a:gdLst/>
              <a:ahLst/>
              <a:cxnLst/>
              <a:rect l="0" t="0" r="0" b="0"/>
              <a:pathLst>
                <a:path w="155849" h="216849">
                  <a:moveTo>
                    <a:pt x="72678" y="0"/>
                  </a:moveTo>
                  <a:lnTo>
                    <a:pt x="72678" y="0"/>
                  </a:lnTo>
                  <a:lnTo>
                    <a:pt x="71267" y="28170"/>
                  </a:lnTo>
                  <a:lnTo>
                    <a:pt x="65936" y="57676"/>
                  </a:lnTo>
                  <a:lnTo>
                    <a:pt x="61833" y="73728"/>
                  </a:lnTo>
                  <a:lnTo>
                    <a:pt x="56981" y="90074"/>
                  </a:lnTo>
                  <a:lnTo>
                    <a:pt x="51630" y="106616"/>
                  </a:lnTo>
                  <a:lnTo>
                    <a:pt x="41922" y="138166"/>
                  </a:lnTo>
                  <a:lnTo>
                    <a:pt x="32903" y="166535"/>
                  </a:lnTo>
                  <a:lnTo>
                    <a:pt x="21303" y="195550"/>
                  </a:lnTo>
                  <a:lnTo>
                    <a:pt x="18095" y="203328"/>
                  </a:lnTo>
                  <a:lnTo>
                    <a:pt x="17239" y="203991"/>
                  </a:lnTo>
                  <a:lnTo>
                    <a:pt x="16669" y="203022"/>
                  </a:lnTo>
                  <a:lnTo>
                    <a:pt x="14624" y="196771"/>
                  </a:lnTo>
                  <a:lnTo>
                    <a:pt x="6950" y="176679"/>
                  </a:lnTo>
                  <a:lnTo>
                    <a:pt x="3344" y="150108"/>
                  </a:lnTo>
                  <a:lnTo>
                    <a:pt x="0" y="135154"/>
                  </a:lnTo>
                  <a:lnTo>
                    <a:pt x="237" y="129613"/>
                  </a:lnTo>
                  <a:lnTo>
                    <a:pt x="1806" y="125214"/>
                  </a:lnTo>
                  <a:lnTo>
                    <a:pt x="4264" y="121576"/>
                  </a:lnTo>
                  <a:lnTo>
                    <a:pt x="8018" y="119151"/>
                  </a:lnTo>
                  <a:lnTo>
                    <a:pt x="38632" y="108197"/>
                  </a:lnTo>
                  <a:lnTo>
                    <a:pt x="69411" y="93442"/>
                  </a:lnTo>
                  <a:lnTo>
                    <a:pt x="93098" y="79865"/>
                  </a:lnTo>
                  <a:lnTo>
                    <a:pt x="116326" y="63012"/>
                  </a:lnTo>
                  <a:lnTo>
                    <a:pt x="143153" y="31841"/>
                  </a:lnTo>
                  <a:lnTo>
                    <a:pt x="155848" y="10680"/>
                  </a:lnTo>
                  <a:lnTo>
                    <a:pt x="145238" y="32527"/>
                  </a:lnTo>
                  <a:lnTo>
                    <a:pt x="134560" y="57730"/>
                  </a:lnTo>
                  <a:lnTo>
                    <a:pt x="121348" y="88452"/>
                  </a:lnTo>
                  <a:lnTo>
                    <a:pt x="112886" y="105535"/>
                  </a:lnTo>
                  <a:lnTo>
                    <a:pt x="103717" y="123273"/>
                  </a:lnTo>
                  <a:lnTo>
                    <a:pt x="96193" y="140038"/>
                  </a:lnTo>
                  <a:lnTo>
                    <a:pt x="89765" y="156153"/>
                  </a:lnTo>
                  <a:lnTo>
                    <a:pt x="79567" y="184407"/>
                  </a:lnTo>
                  <a:lnTo>
                    <a:pt x="69859" y="210096"/>
                  </a:lnTo>
                  <a:lnTo>
                    <a:pt x="64840" y="216848"/>
                  </a:lnTo>
                  <a:lnTo>
                    <a:pt x="63219" y="215827"/>
                  </a:lnTo>
                  <a:lnTo>
                    <a:pt x="61419" y="207165"/>
                  </a:lnTo>
                  <a:lnTo>
                    <a:pt x="60405" y="179681"/>
                  </a:lnTo>
                  <a:lnTo>
                    <a:pt x="62049" y="154882"/>
                  </a:lnTo>
                  <a:lnTo>
                    <a:pt x="65132" y="130925"/>
                  </a:lnTo>
                  <a:lnTo>
                    <a:pt x="68854" y="115574"/>
                  </a:lnTo>
                  <a:lnTo>
                    <a:pt x="74741" y="105930"/>
                  </a:lnTo>
                  <a:lnTo>
                    <a:pt x="78287" y="102370"/>
                  </a:lnTo>
                  <a:lnTo>
                    <a:pt x="82062" y="101407"/>
                  </a:lnTo>
                  <a:lnTo>
                    <a:pt x="85990" y="102177"/>
                  </a:lnTo>
                  <a:lnTo>
                    <a:pt x="116764" y="112259"/>
                  </a:lnTo>
                  <a:lnTo>
                    <a:pt x="148878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5" name="SMARTInkShape-2955"/>
            <p:cNvSpPr/>
            <p:nvPr>
              <p:custDataLst>
                <p:tags r:id="rId120"/>
              </p:custDataLst>
            </p:nvPr>
          </p:nvSpPr>
          <p:spPr>
            <a:xfrm>
              <a:off x="1892300" y="2971800"/>
              <a:ext cx="3659" cy="6351"/>
            </a:xfrm>
            <a:custGeom>
              <a:avLst/>
              <a:gdLst/>
              <a:ahLst/>
              <a:cxnLst/>
              <a:rect l="0" t="0" r="0" b="0"/>
              <a:pathLst>
                <a:path w="3659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658" y="705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6" name="SMARTInkShape-2956"/>
            <p:cNvSpPr/>
            <p:nvPr>
              <p:custDataLst>
                <p:tags r:id="rId121"/>
              </p:custDataLst>
            </p:nvPr>
          </p:nvSpPr>
          <p:spPr>
            <a:xfrm>
              <a:off x="1663923" y="3001730"/>
              <a:ext cx="216786" cy="202938"/>
            </a:xfrm>
            <a:custGeom>
              <a:avLst/>
              <a:gdLst/>
              <a:ahLst/>
              <a:cxnLst/>
              <a:rect l="0" t="0" r="0" b="0"/>
              <a:pathLst>
                <a:path w="216786" h="202938">
                  <a:moveTo>
                    <a:pt x="50577" y="8170"/>
                  </a:moveTo>
                  <a:lnTo>
                    <a:pt x="50577" y="8170"/>
                  </a:lnTo>
                  <a:lnTo>
                    <a:pt x="50577" y="1428"/>
                  </a:lnTo>
                  <a:lnTo>
                    <a:pt x="49872" y="148"/>
                  </a:lnTo>
                  <a:lnTo>
                    <a:pt x="48696" y="0"/>
                  </a:lnTo>
                  <a:lnTo>
                    <a:pt x="47206" y="606"/>
                  </a:lnTo>
                  <a:lnTo>
                    <a:pt x="34997" y="18315"/>
                  </a:lnTo>
                  <a:lnTo>
                    <a:pt x="25778" y="39961"/>
                  </a:lnTo>
                  <a:lnTo>
                    <a:pt x="16978" y="66749"/>
                  </a:lnTo>
                  <a:lnTo>
                    <a:pt x="8363" y="97470"/>
                  </a:lnTo>
                  <a:lnTo>
                    <a:pt x="3593" y="126176"/>
                  </a:lnTo>
                  <a:lnTo>
                    <a:pt x="1473" y="150928"/>
                  </a:lnTo>
                  <a:lnTo>
                    <a:pt x="112" y="180303"/>
                  </a:lnTo>
                  <a:lnTo>
                    <a:pt x="0" y="184308"/>
                  </a:lnTo>
                  <a:lnTo>
                    <a:pt x="632" y="184862"/>
                  </a:lnTo>
                  <a:lnTo>
                    <a:pt x="19559" y="153412"/>
                  </a:lnTo>
                  <a:lnTo>
                    <a:pt x="43749" y="123775"/>
                  </a:lnTo>
                  <a:lnTo>
                    <a:pt x="50599" y="116465"/>
                  </a:lnTo>
                  <a:lnTo>
                    <a:pt x="54120" y="114938"/>
                  </a:lnTo>
                  <a:lnTo>
                    <a:pt x="61794" y="115125"/>
                  </a:lnTo>
                  <a:lnTo>
                    <a:pt x="65111" y="116867"/>
                  </a:lnTo>
                  <a:lnTo>
                    <a:pt x="70677" y="122567"/>
                  </a:lnTo>
                  <a:lnTo>
                    <a:pt x="71033" y="127474"/>
                  </a:lnTo>
                  <a:lnTo>
                    <a:pt x="67665" y="140451"/>
                  </a:lnTo>
                  <a:lnTo>
                    <a:pt x="51093" y="163624"/>
                  </a:lnTo>
                  <a:lnTo>
                    <a:pt x="21620" y="190258"/>
                  </a:lnTo>
                  <a:lnTo>
                    <a:pt x="2932" y="202937"/>
                  </a:lnTo>
                  <a:lnTo>
                    <a:pt x="1881" y="201514"/>
                  </a:lnTo>
                  <a:lnTo>
                    <a:pt x="712" y="194289"/>
                  </a:lnTo>
                  <a:lnTo>
                    <a:pt x="3425" y="178322"/>
                  </a:lnTo>
                  <a:lnTo>
                    <a:pt x="12068" y="163556"/>
                  </a:lnTo>
                  <a:lnTo>
                    <a:pt x="23567" y="153615"/>
                  </a:lnTo>
                  <a:lnTo>
                    <a:pt x="31752" y="150424"/>
                  </a:lnTo>
                  <a:lnTo>
                    <a:pt x="35910" y="149572"/>
                  </a:lnTo>
                  <a:lnTo>
                    <a:pt x="44293" y="150508"/>
                  </a:lnTo>
                  <a:lnTo>
                    <a:pt x="48505" y="151745"/>
                  </a:lnTo>
                  <a:lnTo>
                    <a:pt x="55065" y="156883"/>
                  </a:lnTo>
                  <a:lnTo>
                    <a:pt x="61039" y="163165"/>
                  </a:lnTo>
                  <a:lnTo>
                    <a:pt x="86913" y="182668"/>
                  </a:lnTo>
                  <a:lnTo>
                    <a:pt x="94504" y="184992"/>
                  </a:lnTo>
                  <a:lnTo>
                    <a:pt x="96795" y="185318"/>
                  </a:lnTo>
                  <a:lnTo>
                    <a:pt x="122273" y="179865"/>
                  </a:lnTo>
                  <a:lnTo>
                    <a:pt x="126657" y="181610"/>
                  </a:lnTo>
                  <a:lnTo>
                    <a:pt x="128814" y="183063"/>
                  </a:lnTo>
                  <a:lnTo>
                    <a:pt x="130251" y="184738"/>
                  </a:lnTo>
                  <a:lnTo>
                    <a:pt x="132748" y="191182"/>
                  </a:lnTo>
                  <a:lnTo>
                    <a:pt x="132169" y="191562"/>
                  </a:lnTo>
                  <a:lnTo>
                    <a:pt x="129644" y="191983"/>
                  </a:lnTo>
                  <a:lnTo>
                    <a:pt x="127983" y="190684"/>
                  </a:lnTo>
                  <a:lnTo>
                    <a:pt x="122274" y="181409"/>
                  </a:lnTo>
                  <a:lnTo>
                    <a:pt x="111925" y="150248"/>
                  </a:lnTo>
                  <a:lnTo>
                    <a:pt x="111474" y="136227"/>
                  </a:lnTo>
                  <a:lnTo>
                    <a:pt x="113626" y="124351"/>
                  </a:lnTo>
                  <a:lnTo>
                    <a:pt x="119392" y="111829"/>
                  </a:lnTo>
                  <a:lnTo>
                    <a:pt x="123730" y="110685"/>
                  </a:lnTo>
                  <a:lnTo>
                    <a:pt x="154906" y="109850"/>
                  </a:lnTo>
                  <a:lnTo>
                    <a:pt x="183212" y="109786"/>
                  </a:lnTo>
                  <a:lnTo>
                    <a:pt x="202765" y="109775"/>
                  </a:lnTo>
                  <a:lnTo>
                    <a:pt x="207775" y="111184"/>
                  </a:lnTo>
                  <a:lnTo>
                    <a:pt x="215222" y="116513"/>
                  </a:lnTo>
                  <a:lnTo>
                    <a:pt x="216785" y="120615"/>
                  </a:lnTo>
                  <a:lnTo>
                    <a:pt x="216640" y="130818"/>
                  </a:lnTo>
                  <a:lnTo>
                    <a:pt x="207139" y="158979"/>
                  </a:lnTo>
                  <a:lnTo>
                    <a:pt x="203525" y="185368"/>
                  </a:lnTo>
                  <a:lnTo>
                    <a:pt x="204048" y="186980"/>
                  </a:lnTo>
                  <a:lnTo>
                    <a:pt x="205102" y="187349"/>
                  </a:lnTo>
                  <a:lnTo>
                    <a:pt x="209327" y="1859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7" name="SMARTInkShape-2957"/>
            <p:cNvSpPr/>
            <p:nvPr>
              <p:custDataLst>
                <p:tags r:id="rId122"/>
              </p:custDataLst>
            </p:nvPr>
          </p:nvSpPr>
          <p:spPr>
            <a:xfrm>
              <a:off x="1574800" y="3112383"/>
              <a:ext cx="63501" cy="108676"/>
            </a:xfrm>
            <a:custGeom>
              <a:avLst/>
              <a:gdLst/>
              <a:ahLst/>
              <a:cxnLst/>
              <a:rect l="0" t="0" r="0" b="0"/>
              <a:pathLst>
                <a:path w="63501" h="108676">
                  <a:moveTo>
                    <a:pt x="63500" y="5467"/>
                  </a:moveTo>
                  <a:lnTo>
                    <a:pt x="63500" y="5467"/>
                  </a:lnTo>
                  <a:lnTo>
                    <a:pt x="40356" y="0"/>
                  </a:lnTo>
                  <a:lnTo>
                    <a:pt x="36076" y="1822"/>
                  </a:lnTo>
                  <a:lnTo>
                    <a:pt x="27558" y="9492"/>
                  </a:lnTo>
                  <a:lnTo>
                    <a:pt x="25428" y="15206"/>
                  </a:lnTo>
                  <a:lnTo>
                    <a:pt x="24942" y="29080"/>
                  </a:lnTo>
                  <a:lnTo>
                    <a:pt x="39107" y="60278"/>
                  </a:lnTo>
                  <a:lnTo>
                    <a:pt x="45133" y="74278"/>
                  </a:lnTo>
                  <a:lnTo>
                    <a:pt x="46400" y="85674"/>
                  </a:lnTo>
                  <a:lnTo>
                    <a:pt x="45750" y="90688"/>
                  </a:lnTo>
                  <a:lnTo>
                    <a:pt x="43906" y="94737"/>
                  </a:lnTo>
                  <a:lnTo>
                    <a:pt x="38093" y="101116"/>
                  </a:lnTo>
                  <a:lnTo>
                    <a:pt x="20146" y="108675"/>
                  </a:lnTo>
                  <a:lnTo>
                    <a:pt x="14842" y="108139"/>
                  </a:lnTo>
                  <a:lnTo>
                    <a:pt x="10600" y="105665"/>
                  </a:lnTo>
                  <a:lnTo>
                    <a:pt x="7067" y="101899"/>
                  </a:lnTo>
                  <a:lnTo>
                    <a:pt x="3141" y="90188"/>
                  </a:lnTo>
                  <a:lnTo>
                    <a:pt x="0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8" name="SMARTInkShape-2958"/>
            <p:cNvSpPr/>
            <p:nvPr>
              <p:custDataLst>
                <p:tags r:id="rId123"/>
              </p:custDataLst>
            </p:nvPr>
          </p:nvSpPr>
          <p:spPr>
            <a:xfrm>
              <a:off x="1492250" y="3113429"/>
              <a:ext cx="49918" cy="104548"/>
            </a:xfrm>
            <a:custGeom>
              <a:avLst/>
              <a:gdLst/>
              <a:ahLst/>
              <a:cxnLst/>
              <a:rect l="0" t="0" r="0" b="0"/>
              <a:pathLst>
                <a:path w="49918" h="104548">
                  <a:moveTo>
                    <a:pt x="44450" y="29821"/>
                  </a:moveTo>
                  <a:lnTo>
                    <a:pt x="44450" y="29821"/>
                  </a:lnTo>
                  <a:lnTo>
                    <a:pt x="49917" y="4580"/>
                  </a:lnTo>
                  <a:lnTo>
                    <a:pt x="48801" y="2411"/>
                  </a:lnTo>
                  <a:lnTo>
                    <a:pt x="46645" y="964"/>
                  </a:lnTo>
                  <a:lnTo>
                    <a:pt x="43797" y="0"/>
                  </a:lnTo>
                  <a:lnTo>
                    <a:pt x="41192" y="1473"/>
                  </a:lnTo>
                  <a:lnTo>
                    <a:pt x="26391" y="24755"/>
                  </a:lnTo>
                  <a:lnTo>
                    <a:pt x="21225" y="42902"/>
                  </a:lnTo>
                  <a:lnTo>
                    <a:pt x="23780" y="55390"/>
                  </a:lnTo>
                  <a:lnTo>
                    <a:pt x="35065" y="85582"/>
                  </a:lnTo>
                  <a:lnTo>
                    <a:pt x="36751" y="92939"/>
                  </a:lnTo>
                  <a:lnTo>
                    <a:pt x="36495" y="95888"/>
                  </a:lnTo>
                  <a:lnTo>
                    <a:pt x="34329" y="101047"/>
                  </a:lnTo>
                  <a:lnTo>
                    <a:pt x="32058" y="102705"/>
                  </a:lnTo>
                  <a:lnTo>
                    <a:pt x="25772" y="104547"/>
                  </a:lnTo>
                  <a:lnTo>
                    <a:pt x="0" y="99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9" name="SMARTInkShape-2959"/>
            <p:cNvSpPr/>
            <p:nvPr>
              <p:custDataLst>
                <p:tags r:id="rId124"/>
              </p:custDataLst>
            </p:nvPr>
          </p:nvSpPr>
          <p:spPr>
            <a:xfrm>
              <a:off x="1374804" y="3066048"/>
              <a:ext cx="100947" cy="147053"/>
            </a:xfrm>
            <a:custGeom>
              <a:avLst/>
              <a:gdLst/>
              <a:ahLst/>
              <a:cxnLst/>
              <a:rect l="0" t="0" r="0" b="0"/>
              <a:pathLst>
                <a:path w="100947" h="147053">
                  <a:moveTo>
                    <a:pt x="85696" y="83552"/>
                  </a:moveTo>
                  <a:lnTo>
                    <a:pt x="85696" y="83552"/>
                  </a:lnTo>
                  <a:lnTo>
                    <a:pt x="74851" y="74118"/>
                  </a:lnTo>
                  <a:lnTo>
                    <a:pt x="58964" y="67665"/>
                  </a:lnTo>
                  <a:lnTo>
                    <a:pt x="47004" y="65908"/>
                  </a:lnTo>
                  <a:lnTo>
                    <a:pt x="34633" y="68890"/>
                  </a:lnTo>
                  <a:lnTo>
                    <a:pt x="22079" y="75624"/>
                  </a:lnTo>
                  <a:lnTo>
                    <a:pt x="9444" y="85673"/>
                  </a:lnTo>
                  <a:lnTo>
                    <a:pt x="2417" y="100958"/>
                  </a:lnTo>
                  <a:lnTo>
                    <a:pt x="0" y="117393"/>
                  </a:lnTo>
                  <a:lnTo>
                    <a:pt x="1277" y="129402"/>
                  </a:lnTo>
                  <a:lnTo>
                    <a:pt x="4017" y="133874"/>
                  </a:lnTo>
                  <a:lnTo>
                    <a:pt x="12705" y="140724"/>
                  </a:lnTo>
                  <a:lnTo>
                    <a:pt x="25504" y="142358"/>
                  </a:lnTo>
                  <a:lnTo>
                    <a:pt x="32868" y="141806"/>
                  </a:lnTo>
                  <a:lnTo>
                    <a:pt x="46695" y="133667"/>
                  </a:lnTo>
                  <a:lnTo>
                    <a:pt x="64497" y="113217"/>
                  </a:lnTo>
                  <a:lnTo>
                    <a:pt x="78709" y="83640"/>
                  </a:lnTo>
                  <a:lnTo>
                    <a:pt x="86824" y="57485"/>
                  </a:lnTo>
                  <a:lnTo>
                    <a:pt x="92783" y="29398"/>
                  </a:lnTo>
                  <a:lnTo>
                    <a:pt x="100946" y="0"/>
                  </a:lnTo>
                  <a:lnTo>
                    <a:pt x="85387" y="26192"/>
                  </a:lnTo>
                  <a:lnTo>
                    <a:pt x="72859" y="50062"/>
                  </a:lnTo>
                  <a:lnTo>
                    <a:pt x="62352" y="76429"/>
                  </a:lnTo>
                  <a:lnTo>
                    <a:pt x="57682" y="102258"/>
                  </a:lnTo>
                  <a:lnTo>
                    <a:pt x="59369" y="122205"/>
                  </a:lnTo>
                  <a:lnTo>
                    <a:pt x="61795" y="130487"/>
                  </a:lnTo>
                  <a:lnTo>
                    <a:pt x="66940" y="136009"/>
                  </a:lnTo>
                  <a:lnTo>
                    <a:pt x="98396" y="1470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0" name="SMARTInkShape-2960"/>
            <p:cNvSpPr/>
            <p:nvPr>
              <p:custDataLst>
                <p:tags r:id="rId125"/>
              </p:custDataLst>
            </p:nvPr>
          </p:nvSpPr>
          <p:spPr>
            <a:xfrm>
              <a:off x="1339850" y="30670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0"/>
                  </a:moveTo>
                  <a:lnTo>
                    <a:pt x="0" y="0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1" name="SMARTInkShape-2961"/>
            <p:cNvSpPr/>
            <p:nvPr>
              <p:custDataLst>
                <p:tags r:id="rId126"/>
              </p:custDataLst>
            </p:nvPr>
          </p:nvSpPr>
          <p:spPr>
            <a:xfrm>
              <a:off x="1184307" y="3028950"/>
              <a:ext cx="149194" cy="221247"/>
            </a:xfrm>
            <a:custGeom>
              <a:avLst/>
              <a:gdLst/>
              <a:ahLst/>
              <a:cxnLst/>
              <a:rect l="0" t="0" r="0" b="0"/>
              <a:pathLst>
                <a:path w="149194" h="221247">
                  <a:moveTo>
                    <a:pt x="72993" y="0"/>
                  </a:moveTo>
                  <a:lnTo>
                    <a:pt x="72993" y="0"/>
                  </a:lnTo>
                  <a:lnTo>
                    <a:pt x="62323" y="30130"/>
                  </a:lnTo>
                  <a:lnTo>
                    <a:pt x="52023" y="59252"/>
                  </a:lnTo>
                  <a:lnTo>
                    <a:pt x="46313" y="76896"/>
                  </a:lnTo>
                  <a:lnTo>
                    <a:pt x="40390" y="95714"/>
                  </a:lnTo>
                  <a:lnTo>
                    <a:pt x="35030" y="113904"/>
                  </a:lnTo>
                  <a:lnTo>
                    <a:pt x="30045" y="131675"/>
                  </a:lnTo>
                  <a:lnTo>
                    <a:pt x="25311" y="149166"/>
                  </a:lnTo>
                  <a:lnTo>
                    <a:pt x="16288" y="178009"/>
                  </a:lnTo>
                  <a:lnTo>
                    <a:pt x="7038" y="208436"/>
                  </a:lnTo>
                  <a:lnTo>
                    <a:pt x="4297" y="220744"/>
                  </a:lnTo>
                  <a:lnTo>
                    <a:pt x="3913" y="221246"/>
                  </a:lnTo>
                  <a:lnTo>
                    <a:pt x="0" y="208469"/>
                  </a:lnTo>
                  <a:lnTo>
                    <a:pt x="1114" y="180067"/>
                  </a:lnTo>
                  <a:lnTo>
                    <a:pt x="2542" y="151582"/>
                  </a:lnTo>
                  <a:lnTo>
                    <a:pt x="2965" y="135381"/>
                  </a:lnTo>
                  <a:lnTo>
                    <a:pt x="4435" y="133293"/>
                  </a:lnTo>
                  <a:lnTo>
                    <a:pt x="6827" y="132606"/>
                  </a:lnTo>
                  <a:lnTo>
                    <a:pt x="35639" y="137616"/>
                  </a:lnTo>
                  <a:lnTo>
                    <a:pt x="63885" y="138377"/>
                  </a:lnTo>
                  <a:lnTo>
                    <a:pt x="93891" y="134447"/>
                  </a:lnTo>
                  <a:lnTo>
                    <a:pt x="119559" y="128109"/>
                  </a:lnTo>
                  <a:lnTo>
                    <a:pt x="139498" y="116397"/>
                  </a:lnTo>
                  <a:lnTo>
                    <a:pt x="139908" y="118520"/>
                  </a:lnTo>
                  <a:lnTo>
                    <a:pt x="133711" y="149837"/>
                  </a:lnTo>
                  <a:lnTo>
                    <a:pt x="131553" y="180952"/>
                  </a:lnTo>
                  <a:lnTo>
                    <a:pt x="133827" y="192371"/>
                  </a:lnTo>
                  <a:lnTo>
                    <a:pt x="137190" y="198387"/>
                  </a:lnTo>
                  <a:lnTo>
                    <a:pt x="139074" y="199991"/>
                  </a:lnTo>
                  <a:lnTo>
                    <a:pt x="141036" y="199650"/>
                  </a:lnTo>
                  <a:lnTo>
                    <a:pt x="149193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8" name="SMARTInkShape-Group623"/>
          <p:cNvGrpSpPr/>
          <p:nvPr/>
        </p:nvGrpSpPr>
        <p:grpSpPr>
          <a:xfrm>
            <a:off x="482969" y="2984500"/>
            <a:ext cx="450482" cy="368301"/>
            <a:chOff x="482969" y="2984500"/>
            <a:chExt cx="450482" cy="368301"/>
          </a:xfrm>
        </p:grpSpPr>
        <p:sp>
          <p:nvSpPr>
            <p:cNvPr id="1153" name="SMARTInkShape-2962"/>
            <p:cNvSpPr/>
            <p:nvPr>
              <p:custDataLst>
                <p:tags r:id="rId114"/>
              </p:custDataLst>
            </p:nvPr>
          </p:nvSpPr>
          <p:spPr>
            <a:xfrm>
              <a:off x="806598" y="2984500"/>
              <a:ext cx="126853" cy="263177"/>
            </a:xfrm>
            <a:custGeom>
              <a:avLst/>
              <a:gdLst/>
              <a:ahLst/>
              <a:cxnLst/>
              <a:rect l="0" t="0" r="0" b="0"/>
              <a:pathLst>
                <a:path w="126853" h="263177">
                  <a:moveTo>
                    <a:pt x="50652" y="0"/>
                  </a:moveTo>
                  <a:lnTo>
                    <a:pt x="50652" y="0"/>
                  </a:lnTo>
                  <a:lnTo>
                    <a:pt x="49241" y="13667"/>
                  </a:lnTo>
                  <a:lnTo>
                    <a:pt x="43910" y="34531"/>
                  </a:lnTo>
                  <a:lnTo>
                    <a:pt x="34956" y="65912"/>
                  </a:lnTo>
                  <a:lnTo>
                    <a:pt x="29605" y="84158"/>
                  </a:lnTo>
                  <a:lnTo>
                    <a:pt x="24626" y="102672"/>
                  </a:lnTo>
                  <a:lnTo>
                    <a:pt x="19896" y="121365"/>
                  </a:lnTo>
                  <a:lnTo>
                    <a:pt x="15331" y="140176"/>
                  </a:lnTo>
                  <a:lnTo>
                    <a:pt x="11583" y="158362"/>
                  </a:lnTo>
                  <a:lnTo>
                    <a:pt x="8378" y="176130"/>
                  </a:lnTo>
                  <a:lnTo>
                    <a:pt x="3641" y="207397"/>
                  </a:lnTo>
                  <a:lnTo>
                    <a:pt x="975" y="235488"/>
                  </a:lnTo>
                  <a:lnTo>
                    <a:pt x="74" y="248253"/>
                  </a:lnTo>
                  <a:lnTo>
                    <a:pt x="0" y="248052"/>
                  </a:lnTo>
                  <a:lnTo>
                    <a:pt x="587" y="228862"/>
                  </a:lnTo>
                  <a:lnTo>
                    <a:pt x="4930" y="215194"/>
                  </a:lnTo>
                  <a:lnTo>
                    <a:pt x="8694" y="209001"/>
                  </a:lnTo>
                  <a:lnTo>
                    <a:pt x="18363" y="205778"/>
                  </a:lnTo>
                  <a:lnTo>
                    <a:pt x="39674" y="200201"/>
                  </a:lnTo>
                  <a:lnTo>
                    <a:pt x="65744" y="191493"/>
                  </a:lnTo>
                  <a:lnTo>
                    <a:pt x="83465" y="186002"/>
                  </a:lnTo>
                  <a:lnTo>
                    <a:pt x="107689" y="170274"/>
                  </a:lnTo>
                  <a:lnTo>
                    <a:pt x="109138" y="167844"/>
                  </a:lnTo>
                  <a:lnTo>
                    <a:pt x="109398" y="165518"/>
                  </a:lnTo>
                  <a:lnTo>
                    <a:pt x="108866" y="163262"/>
                  </a:lnTo>
                  <a:lnTo>
                    <a:pt x="105689" y="162463"/>
                  </a:lnTo>
                  <a:lnTo>
                    <a:pt x="94633" y="163458"/>
                  </a:lnTo>
                  <a:lnTo>
                    <a:pt x="72542" y="178097"/>
                  </a:lnTo>
                  <a:lnTo>
                    <a:pt x="62027" y="192514"/>
                  </a:lnTo>
                  <a:lnTo>
                    <a:pt x="56413" y="207623"/>
                  </a:lnTo>
                  <a:lnTo>
                    <a:pt x="56270" y="221393"/>
                  </a:lnTo>
                  <a:lnTo>
                    <a:pt x="60440" y="232688"/>
                  </a:lnTo>
                  <a:lnTo>
                    <a:pt x="68408" y="243117"/>
                  </a:lnTo>
                  <a:lnTo>
                    <a:pt x="88055" y="258771"/>
                  </a:lnTo>
                  <a:lnTo>
                    <a:pt x="101142" y="263176"/>
                  </a:lnTo>
                  <a:lnTo>
                    <a:pt x="106890" y="262940"/>
                  </a:lnTo>
                  <a:lnTo>
                    <a:pt x="126852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4" name="SMARTInkShape-2963"/>
            <p:cNvSpPr/>
            <p:nvPr>
              <p:custDataLst>
                <p:tags r:id="rId115"/>
              </p:custDataLst>
            </p:nvPr>
          </p:nvSpPr>
          <p:spPr>
            <a:xfrm>
              <a:off x="538962" y="3098800"/>
              <a:ext cx="115089" cy="254001"/>
            </a:xfrm>
            <a:custGeom>
              <a:avLst/>
              <a:gdLst/>
              <a:ahLst/>
              <a:cxnLst/>
              <a:rect l="0" t="0" r="0" b="0"/>
              <a:pathLst>
                <a:path w="115089" h="254001">
                  <a:moveTo>
                    <a:pt x="115088" y="0"/>
                  </a:moveTo>
                  <a:lnTo>
                    <a:pt x="115088" y="0"/>
                  </a:lnTo>
                  <a:lnTo>
                    <a:pt x="104418" y="23222"/>
                  </a:lnTo>
                  <a:lnTo>
                    <a:pt x="92707" y="47715"/>
                  </a:lnTo>
                  <a:lnTo>
                    <a:pt x="75743" y="77416"/>
                  </a:lnTo>
                  <a:lnTo>
                    <a:pt x="66280" y="93944"/>
                  </a:lnTo>
                  <a:lnTo>
                    <a:pt x="56444" y="111313"/>
                  </a:lnTo>
                  <a:lnTo>
                    <a:pt x="46359" y="129242"/>
                  </a:lnTo>
                  <a:lnTo>
                    <a:pt x="36813" y="146839"/>
                  </a:lnTo>
                  <a:lnTo>
                    <a:pt x="27627" y="164215"/>
                  </a:lnTo>
                  <a:lnTo>
                    <a:pt x="12011" y="195751"/>
                  </a:lnTo>
                  <a:lnTo>
                    <a:pt x="2719" y="219174"/>
                  </a:lnTo>
                  <a:lnTo>
                    <a:pt x="0" y="235229"/>
                  </a:lnTo>
                  <a:lnTo>
                    <a:pt x="788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5" name="SMARTInkShape-2964"/>
            <p:cNvSpPr/>
            <p:nvPr>
              <p:custDataLst>
                <p:tags r:id="rId116"/>
              </p:custDataLst>
            </p:nvPr>
          </p:nvSpPr>
          <p:spPr>
            <a:xfrm>
              <a:off x="730250" y="3131433"/>
              <a:ext cx="69851" cy="102808"/>
            </a:xfrm>
            <a:custGeom>
              <a:avLst/>
              <a:gdLst/>
              <a:ahLst/>
              <a:cxnLst/>
              <a:rect l="0" t="0" r="0" b="0"/>
              <a:pathLst>
                <a:path w="69851" h="102808">
                  <a:moveTo>
                    <a:pt x="69850" y="5467"/>
                  </a:moveTo>
                  <a:lnTo>
                    <a:pt x="69850" y="5467"/>
                  </a:lnTo>
                  <a:lnTo>
                    <a:pt x="63108" y="2096"/>
                  </a:lnTo>
                  <a:lnTo>
                    <a:pt x="48803" y="0"/>
                  </a:lnTo>
                  <a:lnTo>
                    <a:pt x="39094" y="3272"/>
                  </a:lnTo>
                  <a:lnTo>
                    <a:pt x="21363" y="16871"/>
                  </a:lnTo>
                  <a:lnTo>
                    <a:pt x="16550" y="24882"/>
                  </a:lnTo>
                  <a:lnTo>
                    <a:pt x="15267" y="28993"/>
                  </a:lnTo>
                  <a:lnTo>
                    <a:pt x="15822" y="33146"/>
                  </a:lnTo>
                  <a:lnTo>
                    <a:pt x="30148" y="62762"/>
                  </a:lnTo>
                  <a:lnTo>
                    <a:pt x="41207" y="79396"/>
                  </a:lnTo>
                  <a:lnTo>
                    <a:pt x="42288" y="82270"/>
                  </a:lnTo>
                  <a:lnTo>
                    <a:pt x="42303" y="84891"/>
                  </a:lnTo>
                  <a:lnTo>
                    <a:pt x="40439" y="89685"/>
                  </a:lnTo>
                  <a:lnTo>
                    <a:pt x="33495" y="94167"/>
                  </a:lnTo>
                  <a:lnTo>
                    <a:pt x="15161" y="102794"/>
                  </a:lnTo>
                  <a:lnTo>
                    <a:pt x="11519" y="102807"/>
                  </a:lnTo>
                  <a:lnTo>
                    <a:pt x="8385" y="101405"/>
                  </a:lnTo>
                  <a:lnTo>
                    <a:pt x="0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6" name="SMARTInkShape-2965"/>
            <p:cNvSpPr/>
            <p:nvPr>
              <p:custDataLst>
                <p:tags r:id="rId117"/>
              </p:custDataLst>
            </p:nvPr>
          </p:nvSpPr>
          <p:spPr>
            <a:xfrm>
              <a:off x="584932" y="3162300"/>
              <a:ext cx="126269" cy="83872"/>
            </a:xfrm>
            <a:custGeom>
              <a:avLst/>
              <a:gdLst/>
              <a:ahLst/>
              <a:cxnLst/>
              <a:rect l="0" t="0" r="0" b="0"/>
              <a:pathLst>
                <a:path w="126269" h="83872">
                  <a:moveTo>
                    <a:pt x="62768" y="19050"/>
                  </a:moveTo>
                  <a:lnTo>
                    <a:pt x="62768" y="19050"/>
                  </a:lnTo>
                  <a:lnTo>
                    <a:pt x="62768" y="4744"/>
                  </a:lnTo>
                  <a:lnTo>
                    <a:pt x="61357" y="3163"/>
                  </a:lnTo>
                  <a:lnTo>
                    <a:pt x="56026" y="1406"/>
                  </a:lnTo>
                  <a:lnTo>
                    <a:pt x="41721" y="3788"/>
                  </a:lnTo>
                  <a:lnTo>
                    <a:pt x="30130" y="14618"/>
                  </a:lnTo>
                  <a:lnTo>
                    <a:pt x="11705" y="38668"/>
                  </a:lnTo>
                  <a:lnTo>
                    <a:pt x="1973" y="54580"/>
                  </a:lnTo>
                  <a:lnTo>
                    <a:pt x="0" y="68708"/>
                  </a:lnTo>
                  <a:lnTo>
                    <a:pt x="1475" y="78279"/>
                  </a:lnTo>
                  <a:lnTo>
                    <a:pt x="2856" y="81819"/>
                  </a:lnTo>
                  <a:lnTo>
                    <a:pt x="5188" y="83474"/>
                  </a:lnTo>
                  <a:lnTo>
                    <a:pt x="8154" y="83871"/>
                  </a:lnTo>
                  <a:lnTo>
                    <a:pt x="11542" y="83431"/>
                  </a:lnTo>
                  <a:lnTo>
                    <a:pt x="19069" y="79179"/>
                  </a:lnTo>
                  <a:lnTo>
                    <a:pt x="23052" y="76069"/>
                  </a:lnTo>
                  <a:lnTo>
                    <a:pt x="29359" y="65088"/>
                  </a:lnTo>
                  <a:lnTo>
                    <a:pt x="42528" y="38414"/>
                  </a:lnTo>
                  <a:lnTo>
                    <a:pt x="54576" y="22514"/>
                  </a:lnTo>
                  <a:lnTo>
                    <a:pt x="62890" y="17062"/>
                  </a:lnTo>
                  <a:lnTo>
                    <a:pt x="67083" y="15608"/>
                  </a:lnTo>
                  <a:lnTo>
                    <a:pt x="75504" y="15874"/>
                  </a:lnTo>
                  <a:lnTo>
                    <a:pt x="84656" y="19049"/>
                  </a:lnTo>
                  <a:lnTo>
                    <a:pt x="101004" y="29476"/>
                  </a:lnTo>
                  <a:lnTo>
                    <a:pt x="113687" y="44247"/>
                  </a:lnTo>
                  <a:lnTo>
                    <a:pt x="118072" y="53719"/>
                  </a:lnTo>
                  <a:lnTo>
                    <a:pt x="119098" y="58682"/>
                  </a:lnTo>
                  <a:lnTo>
                    <a:pt x="118665" y="60288"/>
                  </a:lnTo>
                  <a:lnTo>
                    <a:pt x="117672" y="61359"/>
                  </a:lnTo>
                  <a:lnTo>
                    <a:pt x="116304" y="62072"/>
                  </a:lnTo>
                  <a:lnTo>
                    <a:pt x="114686" y="61843"/>
                  </a:lnTo>
                  <a:lnTo>
                    <a:pt x="111008" y="59706"/>
                  </a:lnTo>
                  <a:lnTo>
                    <a:pt x="108902" y="50760"/>
                  </a:lnTo>
                  <a:lnTo>
                    <a:pt x="108672" y="38082"/>
                  </a:lnTo>
                  <a:lnTo>
                    <a:pt x="114273" y="14578"/>
                  </a:lnTo>
                  <a:lnTo>
                    <a:pt x="118115" y="6479"/>
                  </a:lnTo>
                  <a:lnTo>
                    <a:pt x="1262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7" name="SMARTInkShape-2966"/>
            <p:cNvSpPr/>
            <p:nvPr>
              <p:custDataLst>
                <p:tags r:id="rId118"/>
              </p:custDataLst>
            </p:nvPr>
          </p:nvSpPr>
          <p:spPr>
            <a:xfrm>
              <a:off x="482969" y="3041051"/>
              <a:ext cx="113932" cy="244538"/>
            </a:xfrm>
            <a:custGeom>
              <a:avLst/>
              <a:gdLst/>
              <a:ahLst/>
              <a:cxnLst/>
              <a:rect l="0" t="0" r="0" b="0"/>
              <a:pathLst>
                <a:path w="113932" h="244538">
                  <a:moveTo>
                    <a:pt x="113931" y="25999"/>
                  </a:moveTo>
                  <a:lnTo>
                    <a:pt x="113931" y="25999"/>
                  </a:lnTo>
                  <a:lnTo>
                    <a:pt x="103792" y="7837"/>
                  </a:lnTo>
                  <a:lnTo>
                    <a:pt x="96254" y="758"/>
                  </a:lnTo>
                  <a:lnTo>
                    <a:pt x="91563" y="0"/>
                  </a:lnTo>
                  <a:lnTo>
                    <a:pt x="80707" y="2920"/>
                  </a:lnTo>
                  <a:lnTo>
                    <a:pt x="68826" y="16447"/>
                  </a:lnTo>
                  <a:lnTo>
                    <a:pt x="57195" y="38687"/>
                  </a:lnTo>
                  <a:lnTo>
                    <a:pt x="47323" y="69738"/>
                  </a:lnTo>
                  <a:lnTo>
                    <a:pt x="43420" y="86908"/>
                  </a:lnTo>
                  <a:lnTo>
                    <a:pt x="40113" y="104705"/>
                  </a:lnTo>
                  <a:lnTo>
                    <a:pt x="37202" y="122920"/>
                  </a:lnTo>
                  <a:lnTo>
                    <a:pt x="35262" y="140708"/>
                  </a:lnTo>
                  <a:lnTo>
                    <a:pt x="33968" y="158210"/>
                  </a:lnTo>
                  <a:lnTo>
                    <a:pt x="31825" y="189887"/>
                  </a:lnTo>
                  <a:lnTo>
                    <a:pt x="28521" y="213373"/>
                  </a:lnTo>
                  <a:lnTo>
                    <a:pt x="25338" y="244537"/>
                  </a:lnTo>
                  <a:lnTo>
                    <a:pt x="24530" y="244363"/>
                  </a:lnTo>
                  <a:lnTo>
                    <a:pt x="21751" y="240407"/>
                  </a:lnTo>
                  <a:lnTo>
                    <a:pt x="16220" y="216763"/>
                  </a:lnTo>
                  <a:lnTo>
                    <a:pt x="12178" y="194744"/>
                  </a:lnTo>
                  <a:lnTo>
                    <a:pt x="5936" y="164192"/>
                  </a:lnTo>
                  <a:lnTo>
                    <a:pt x="461" y="144151"/>
                  </a:lnTo>
                  <a:lnTo>
                    <a:pt x="185" y="144278"/>
                  </a:lnTo>
                  <a:lnTo>
                    <a:pt x="0" y="145068"/>
                  </a:lnTo>
                  <a:lnTo>
                    <a:pt x="13224" y="149552"/>
                  </a:lnTo>
                  <a:lnTo>
                    <a:pt x="41759" y="148606"/>
                  </a:lnTo>
                  <a:lnTo>
                    <a:pt x="63131" y="1466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7" name="SMARTInkShape-Group624"/>
          <p:cNvGrpSpPr/>
          <p:nvPr/>
        </p:nvGrpSpPr>
        <p:grpSpPr>
          <a:xfrm>
            <a:off x="7018234" y="1924050"/>
            <a:ext cx="919267" cy="403763"/>
            <a:chOff x="7018234" y="1924050"/>
            <a:chExt cx="919267" cy="403763"/>
          </a:xfrm>
        </p:grpSpPr>
        <p:sp>
          <p:nvSpPr>
            <p:cNvPr id="1159" name="SMARTInkShape-2967"/>
            <p:cNvSpPr/>
            <p:nvPr>
              <p:custDataLst>
                <p:tags r:id="rId106"/>
              </p:custDataLst>
            </p:nvPr>
          </p:nvSpPr>
          <p:spPr>
            <a:xfrm>
              <a:off x="7296150" y="2089150"/>
              <a:ext cx="115602" cy="238663"/>
            </a:xfrm>
            <a:custGeom>
              <a:avLst/>
              <a:gdLst/>
              <a:ahLst/>
              <a:cxnLst/>
              <a:rect l="0" t="0" r="0" b="0"/>
              <a:pathLst>
                <a:path w="115602" h="238663">
                  <a:moveTo>
                    <a:pt x="38100" y="0"/>
                  </a:moveTo>
                  <a:lnTo>
                    <a:pt x="38100" y="0"/>
                  </a:lnTo>
                  <a:lnTo>
                    <a:pt x="34729" y="6742"/>
                  </a:lnTo>
                  <a:lnTo>
                    <a:pt x="32632" y="24418"/>
                  </a:lnTo>
                  <a:lnTo>
                    <a:pt x="35382" y="44159"/>
                  </a:lnTo>
                  <a:lnTo>
                    <a:pt x="40655" y="53258"/>
                  </a:lnTo>
                  <a:lnTo>
                    <a:pt x="48408" y="59653"/>
                  </a:lnTo>
                  <a:lnTo>
                    <a:pt x="58909" y="64848"/>
                  </a:lnTo>
                  <a:lnTo>
                    <a:pt x="63967" y="65104"/>
                  </a:lnTo>
                  <a:lnTo>
                    <a:pt x="73351" y="61626"/>
                  </a:lnTo>
                  <a:lnTo>
                    <a:pt x="76417" y="58723"/>
                  </a:lnTo>
                  <a:lnTo>
                    <a:pt x="85113" y="36495"/>
                  </a:lnTo>
                  <a:lnTo>
                    <a:pt x="90283" y="9902"/>
                  </a:lnTo>
                  <a:lnTo>
                    <a:pt x="91939" y="6601"/>
                  </a:lnTo>
                  <a:lnTo>
                    <a:pt x="93042" y="5812"/>
                  </a:lnTo>
                  <a:lnTo>
                    <a:pt x="93778" y="6697"/>
                  </a:lnTo>
                  <a:lnTo>
                    <a:pt x="100126" y="37257"/>
                  </a:lnTo>
                  <a:lnTo>
                    <a:pt x="106730" y="68032"/>
                  </a:lnTo>
                  <a:lnTo>
                    <a:pt x="113522" y="93972"/>
                  </a:lnTo>
                  <a:lnTo>
                    <a:pt x="115601" y="123845"/>
                  </a:lnTo>
                  <a:lnTo>
                    <a:pt x="114173" y="154525"/>
                  </a:lnTo>
                  <a:lnTo>
                    <a:pt x="111186" y="182272"/>
                  </a:lnTo>
                  <a:lnTo>
                    <a:pt x="105625" y="204952"/>
                  </a:lnTo>
                  <a:lnTo>
                    <a:pt x="97744" y="222323"/>
                  </a:lnTo>
                  <a:lnTo>
                    <a:pt x="87187" y="232396"/>
                  </a:lnTo>
                  <a:lnTo>
                    <a:pt x="75439" y="237342"/>
                  </a:lnTo>
                  <a:lnTo>
                    <a:pt x="69342" y="238662"/>
                  </a:lnTo>
                  <a:lnTo>
                    <a:pt x="56924" y="236364"/>
                  </a:lnTo>
                  <a:lnTo>
                    <a:pt x="50650" y="233776"/>
                  </a:lnTo>
                  <a:lnTo>
                    <a:pt x="21712" y="205686"/>
                  </a:lnTo>
                  <a:lnTo>
                    <a:pt x="7060" y="185592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0" name="SMARTInkShape-2968"/>
            <p:cNvSpPr/>
            <p:nvPr>
              <p:custDataLst>
                <p:tags r:id="rId107"/>
              </p:custDataLst>
            </p:nvPr>
          </p:nvSpPr>
          <p:spPr>
            <a:xfrm>
              <a:off x="7797800" y="2033002"/>
              <a:ext cx="139701" cy="8720"/>
            </a:xfrm>
            <a:custGeom>
              <a:avLst/>
              <a:gdLst/>
              <a:ahLst/>
              <a:cxnLst/>
              <a:rect l="0" t="0" r="0" b="0"/>
              <a:pathLst>
                <a:path w="139701" h="8720">
                  <a:moveTo>
                    <a:pt x="0" y="5348"/>
                  </a:moveTo>
                  <a:lnTo>
                    <a:pt x="0" y="5348"/>
                  </a:lnTo>
                  <a:lnTo>
                    <a:pt x="6480" y="6053"/>
                  </a:lnTo>
                  <a:lnTo>
                    <a:pt x="15580" y="8719"/>
                  </a:lnTo>
                  <a:lnTo>
                    <a:pt x="46087" y="4073"/>
                  </a:lnTo>
                  <a:lnTo>
                    <a:pt x="70577" y="1254"/>
                  </a:lnTo>
                  <a:lnTo>
                    <a:pt x="93456" y="0"/>
                  </a:lnTo>
                  <a:lnTo>
                    <a:pt x="123510" y="1077"/>
                  </a:lnTo>
                  <a:lnTo>
                    <a:pt x="139700" y="53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1" name="SMARTInkShape-2969"/>
            <p:cNvSpPr/>
            <p:nvPr>
              <p:custDataLst>
                <p:tags r:id="rId108"/>
              </p:custDataLst>
            </p:nvPr>
          </p:nvSpPr>
          <p:spPr>
            <a:xfrm>
              <a:off x="7018234" y="2089150"/>
              <a:ext cx="134489" cy="100182"/>
            </a:xfrm>
            <a:custGeom>
              <a:avLst/>
              <a:gdLst/>
              <a:ahLst/>
              <a:cxnLst/>
              <a:rect l="0" t="0" r="0" b="0"/>
              <a:pathLst>
                <a:path w="134489" h="100182">
                  <a:moveTo>
                    <a:pt x="23916" y="12700"/>
                  </a:moveTo>
                  <a:lnTo>
                    <a:pt x="23916" y="12700"/>
                  </a:lnTo>
                  <a:lnTo>
                    <a:pt x="11707" y="37119"/>
                  </a:lnTo>
                  <a:lnTo>
                    <a:pt x="1853" y="66965"/>
                  </a:lnTo>
                  <a:lnTo>
                    <a:pt x="0" y="78210"/>
                  </a:lnTo>
                  <a:lnTo>
                    <a:pt x="1056" y="87912"/>
                  </a:lnTo>
                  <a:lnTo>
                    <a:pt x="2327" y="92475"/>
                  </a:lnTo>
                  <a:lnTo>
                    <a:pt x="5289" y="94811"/>
                  </a:lnTo>
                  <a:lnTo>
                    <a:pt x="9382" y="95663"/>
                  </a:lnTo>
                  <a:lnTo>
                    <a:pt x="18867" y="94728"/>
                  </a:lnTo>
                  <a:lnTo>
                    <a:pt x="27787" y="91960"/>
                  </a:lnTo>
                  <a:lnTo>
                    <a:pt x="34574" y="86497"/>
                  </a:lnTo>
                  <a:lnTo>
                    <a:pt x="53470" y="60715"/>
                  </a:lnTo>
                  <a:lnTo>
                    <a:pt x="57747" y="58734"/>
                  </a:lnTo>
                  <a:lnTo>
                    <a:pt x="59170" y="59617"/>
                  </a:lnTo>
                  <a:lnTo>
                    <a:pt x="68383" y="78337"/>
                  </a:lnTo>
                  <a:lnTo>
                    <a:pt x="77545" y="86087"/>
                  </a:lnTo>
                  <a:lnTo>
                    <a:pt x="101769" y="98407"/>
                  </a:lnTo>
                  <a:lnTo>
                    <a:pt x="110493" y="100181"/>
                  </a:lnTo>
                  <a:lnTo>
                    <a:pt x="114795" y="99243"/>
                  </a:lnTo>
                  <a:lnTo>
                    <a:pt x="123338" y="94438"/>
                  </a:lnTo>
                  <a:lnTo>
                    <a:pt x="126180" y="90475"/>
                  </a:lnTo>
                  <a:lnTo>
                    <a:pt x="134488" y="62871"/>
                  </a:lnTo>
                  <a:lnTo>
                    <a:pt x="132796" y="48639"/>
                  </a:lnTo>
                  <a:lnTo>
                    <a:pt x="123910" y="24760"/>
                  </a:lnTo>
                  <a:lnTo>
                    <a:pt x="117041" y="11004"/>
                  </a:lnTo>
                  <a:lnTo>
                    <a:pt x="10646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2" name="SMARTInkShape-2970"/>
            <p:cNvSpPr/>
            <p:nvPr>
              <p:custDataLst>
                <p:tags r:id="rId109"/>
              </p:custDataLst>
            </p:nvPr>
          </p:nvSpPr>
          <p:spPr>
            <a:xfrm>
              <a:off x="7188616" y="2159000"/>
              <a:ext cx="43051" cy="46481"/>
            </a:xfrm>
            <a:custGeom>
              <a:avLst/>
              <a:gdLst/>
              <a:ahLst/>
              <a:cxnLst/>
              <a:rect l="0" t="0" r="0" b="0"/>
              <a:pathLst>
                <a:path w="43051" h="46481">
                  <a:moveTo>
                    <a:pt x="18634" y="6350"/>
                  </a:moveTo>
                  <a:lnTo>
                    <a:pt x="18634" y="6350"/>
                  </a:lnTo>
                  <a:lnTo>
                    <a:pt x="11892" y="6350"/>
                  </a:lnTo>
                  <a:lnTo>
                    <a:pt x="9200" y="7761"/>
                  </a:lnTo>
                  <a:lnTo>
                    <a:pt x="4329" y="13092"/>
                  </a:lnTo>
                  <a:lnTo>
                    <a:pt x="1692" y="20165"/>
                  </a:lnTo>
                  <a:lnTo>
                    <a:pt x="0" y="36204"/>
                  </a:lnTo>
                  <a:lnTo>
                    <a:pt x="1273" y="39658"/>
                  </a:lnTo>
                  <a:lnTo>
                    <a:pt x="6449" y="45377"/>
                  </a:lnTo>
                  <a:lnTo>
                    <a:pt x="9805" y="46480"/>
                  </a:lnTo>
                  <a:lnTo>
                    <a:pt x="17297" y="45822"/>
                  </a:lnTo>
                  <a:lnTo>
                    <a:pt x="32819" y="38115"/>
                  </a:lnTo>
                  <a:lnTo>
                    <a:pt x="39050" y="32697"/>
                  </a:lnTo>
                  <a:lnTo>
                    <a:pt x="40711" y="30265"/>
                  </a:lnTo>
                  <a:lnTo>
                    <a:pt x="43050" y="16728"/>
                  </a:lnTo>
                  <a:lnTo>
                    <a:pt x="41715" y="9081"/>
                  </a:lnTo>
                  <a:lnTo>
                    <a:pt x="40371" y="6054"/>
                  </a:lnTo>
                  <a:lnTo>
                    <a:pt x="37358" y="4036"/>
                  </a:lnTo>
                  <a:lnTo>
                    <a:pt x="1863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3" name="SMARTInkShape-2971"/>
            <p:cNvSpPr/>
            <p:nvPr>
              <p:custDataLst>
                <p:tags r:id="rId110"/>
              </p:custDataLst>
            </p:nvPr>
          </p:nvSpPr>
          <p:spPr>
            <a:xfrm>
              <a:off x="7495288" y="2120900"/>
              <a:ext cx="47160" cy="55638"/>
            </a:xfrm>
            <a:custGeom>
              <a:avLst/>
              <a:gdLst/>
              <a:ahLst/>
              <a:cxnLst/>
              <a:rect l="0" t="0" r="0" b="0"/>
              <a:pathLst>
                <a:path w="47160" h="55638">
                  <a:moveTo>
                    <a:pt x="23112" y="19050"/>
                  </a:moveTo>
                  <a:lnTo>
                    <a:pt x="23112" y="19050"/>
                  </a:lnTo>
                  <a:lnTo>
                    <a:pt x="2861" y="29881"/>
                  </a:lnTo>
                  <a:lnTo>
                    <a:pt x="0" y="33977"/>
                  </a:lnTo>
                  <a:lnTo>
                    <a:pt x="611" y="40031"/>
                  </a:lnTo>
                  <a:lnTo>
                    <a:pt x="3233" y="46719"/>
                  </a:lnTo>
                  <a:lnTo>
                    <a:pt x="6751" y="52044"/>
                  </a:lnTo>
                  <a:lnTo>
                    <a:pt x="9383" y="53746"/>
                  </a:lnTo>
                  <a:lnTo>
                    <a:pt x="16069" y="55637"/>
                  </a:lnTo>
                  <a:lnTo>
                    <a:pt x="23745" y="54596"/>
                  </a:lnTo>
                  <a:lnTo>
                    <a:pt x="31154" y="51782"/>
                  </a:lnTo>
                  <a:lnTo>
                    <a:pt x="36800" y="48179"/>
                  </a:lnTo>
                  <a:lnTo>
                    <a:pt x="43944" y="38813"/>
                  </a:lnTo>
                  <a:lnTo>
                    <a:pt x="47159" y="27101"/>
                  </a:lnTo>
                  <a:lnTo>
                    <a:pt x="46199" y="23006"/>
                  </a:lnTo>
                  <a:lnTo>
                    <a:pt x="36400" y="8177"/>
                  </a:lnTo>
                  <a:lnTo>
                    <a:pt x="2946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4" name="SMARTInkShape-2972"/>
            <p:cNvSpPr/>
            <p:nvPr>
              <p:custDataLst>
                <p:tags r:id="rId111"/>
              </p:custDataLst>
            </p:nvPr>
          </p:nvSpPr>
          <p:spPr>
            <a:xfrm>
              <a:off x="7845341" y="1924050"/>
              <a:ext cx="92160" cy="205387"/>
            </a:xfrm>
            <a:custGeom>
              <a:avLst/>
              <a:gdLst/>
              <a:ahLst/>
              <a:cxnLst/>
              <a:rect l="0" t="0" r="0" b="0"/>
              <a:pathLst>
                <a:path w="92160" h="205387">
                  <a:moveTo>
                    <a:pt x="41359" y="0"/>
                  </a:moveTo>
                  <a:lnTo>
                    <a:pt x="41359" y="0"/>
                  </a:lnTo>
                  <a:lnTo>
                    <a:pt x="41359" y="13484"/>
                  </a:lnTo>
                  <a:lnTo>
                    <a:pt x="31246" y="42095"/>
                  </a:lnTo>
                  <a:lnTo>
                    <a:pt x="22518" y="67157"/>
                  </a:lnTo>
                  <a:lnTo>
                    <a:pt x="13935" y="95464"/>
                  </a:lnTo>
                  <a:lnTo>
                    <a:pt x="5417" y="126860"/>
                  </a:lnTo>
                  <a:lnTo>
                    <a:pt x="690" y="155865"/>
                  </a:lnTo>
                  <a:lnTo>
                    <a:pt x="0" y="180046"/>
                  </a:lnTo>
                  <a:lnTo>
                    <a:pt x="4398" y="195496"/>
                  </a:lnTo>
                  <a:lnTo>
                    <a:pt x="10368" y="200181"/>
                  </a:lnTo>
                  <a:lnTo>
                    <a:pt x="28292" y="205386"/>
                  </a:lnTo>
                  <a:lnTo>
                    <a:pt x="55439" y="204945"/>
                  </a:lnTo>
                  <a:lnTo>
                    <a:pt x="92159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5" name="SMARTInkShape-2973"/>
            <p:cNvSpPr/>
            <p:nvPr>
              <p:custDataLst>
                <p:tags r:id="rId112"/>
              </p:custDataLst>
            </p:nvPr>
          </p:nvSpPr>
          <p:spPr>
            <a:xfrm>
              <a:off x="7200900" y="1959398"/>
              <a:ext cx="76201" cy="78953"/>
            </a:xfrm>
            <a:custGeom>
              <a:avLst/>
              <a:gdLst/>
              <a:ahLst/>
              <a:cxnLst/>
              <a:rect l="0" t="0" r="0" b="0"/>
              <a:pathLst>
                <a:path w="76201" h="78953">
                  <a:moveTo>
                    <a:pt x="0" y="9102"/>
                  </a:moveTo>
                  <a:lnTo>
                    <a:pt x="0" y="9102"/>
                  </a:lnTo>
                  <a:lnTo>
                    <a:pt x="21048" y="264"/>
                  </a:lnTo>
                  <a:lnTo>
                    <a:pt x="30756" y="0"/>
                  </a:lnTo>
                  <a:lnTo>
                    <a:pt x="35321" y="917"/>
                  </a:lnTo>
                  <a:lnTo>
                    <a:pt x="42274" y="5699"/>
                  </a:lnTo>
                  <a:lnTo>
                    <a:pt x="45116" y="8950"/>
                  </a:lnTo>
                  <a:lnTo>
                    <a:pt x="48274" y="16325"/>
                  </a:lnTo>
                  <a:lnTo>
                    <a:pt x="49116" y="20268"/>
                  </a:lnTo>
                  <a:lnTo>
                    <a:pt x="48266" y="24307"/>
                  </a:lnTo>
                  <a:lnTo>
                    <a:pt x="43559" y="32558"/>
                  </a:lnTo>
                  <a:lnTo>
                    <a:pt x="16833" y="61745"/>
                  </a:lnTo>
                  <a:lnTo>
                    <a:pt x="11009" y="68482"/>
                  </a:lnTo>
                  <a:lnTo>
                    <a:pt x="8420" y="73828"/>
                  </a:lnTo>
                  <a:lnTo>
                    <a:pt x="9141" y="75536"/>
                  </a:lnTo>
                  <a:lnTo>
                    <a:pt x="11033" y="76675"/>
                  </a:lnTo>
                  <a:lnTo>
                    <a:pt x="22320" y="78277"/>
                  </a:lnTo>
                  <a:lnTo>
                    <a:pt x="50529" y="78893"/>
                  </a:lnTo>
                  <a:lnTo>
                    <a:pt x="76200" y="789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6" name="SMARTInkShape-2974"/>
            <p:cNvSpPr/>
            <p:nvPr>
              <p:custDataLst>
                <p:tags r:id="rId113"/>
              </p:custDataLst>
            </p:nvPr>
          </p:nvSpPr>
          <p:spPr>
            <a:xfrm>
              <a:off x="7652164" y="2044700"/>
              <a:ext cx="137300" cy="95251"/>
            </a:xfrm>
            <a:custGeom>
              <a:avLst/>
              <a:gdLst/>
              <a:ahLst/>
              <a:cxnLst/>
              <a:rect l="0" t="0" r="0" b="0"/>
              <a:pathLst>
                <a:path w="137300" h="95251">
                  <a:moveTo>
                    <a:pt x="56736" y="0"/>
                  </a:moveTo>
                  <a:lnTo>
                    <a:pt x="56736" y="0"/>
                  </a:lnTo>
                  <a:lnTo>
                    <a:pt x="53364" y="0"/>
                  </a:lnTo>
                  <a:lnTo>
                    <a:pt x="37784" y="13484"/>
                  </a:lnTo>
                  <a:lnTo>
                    <a:pt x="22036" y="38724"/>
                  </a:lnTo>
                  <a:lnTo>
                    <a:pt x="9142" y="68013"/>
                  </a:lnTo>
                  <a:lnTo>
                    <a:pt x="518" y="90539"/>
                  </a:lnTo>
                  <a:lnTo>
                    <a:pt x="208" y="90698"/>
                  </a:lnTo>
                  <a:lnTo>
                    <a:pt x="0" y="90099"/>
                  </a:lnTo>
                  <a:lnTo>
                    <a:pt x="13455" y="61428"/>
                  </a:lnTo>
                  <a:lnTo>
                    <a:pt x="25332" y="37486"/>
                  </a:lnTo>
                  <a:lnTo>
                    <a:pt x="41128" y="7236"/>
                  </a:lnTo>
                  <a:lnTo>
                    <a:pt x="45801" y="3216"/>
                  </a:lnTo>
                  <a:lnTo>
                    <a:pt x="48740" y="2849"/>
                  </a:lnTo>
                  <a:lnTo>
                    <a:pt x="55769" y="4324"/>
                  </a:lnTo>
                  <a:lnTo>
                    <a:pt x="67660" y="12491"/>
                  </a:lnTo>
                  <a:lnTo>
                    <a:pt x="95438" y="43935"/>
                  </a:lnTo>
                  <a:lnTo>
                    <a:pt x="125254" y="71063"/>
                  </a:lnTo>
                  <a:lnTo>
                    <a:pt x="137299" y="86272"/>
                  </a:lnTo>
                  <a:lnTo>
                    <a:pt x="137255" y="87148"/>
                  </a:lnTo>
                  <a:lnTo>
                    <a:pt x="136522" y="87732"/>
                  </a:lnTo>
                  <a:lnTo>
                    <a:pt x="135327" y="88121"/>
                  </a:lnTo>
                  <a:lnTo>
                    <a:pt x="111719" y="88746"/>
                  </a:lnTo>
                  <a:lnTo>
                    <a:pt x="80318" y="88854"/>
                  </a:lnTo>
                  <a:lnTo>
                    <a:pt x="49769" y="88886"/>
                  </a:lnTo>
                  <a:lnTo>
                    <a:pt x="28096" y="89602"/>
                  </a:lnTo>
                  <a:lnTo>
                    <a:pt x="19783" y="92269"/>
                  </a:lnTo>
                  <a:lnTo>
                    <a:pt x="17990" y="93263"/>
                  </a:lnTo>
                  <a:lnTo>
                    <a:pt x="17500" y="93925"/>
                  </a:lnTo>
                  <a:lnTo>
                    <a:pt x="17878" y="94367"/>
                  </a:lnTo>
                  <a:lnTo>
                    <a:pt x="2498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68" name="SMARTInkShape-2975"/>
          <p:cNvSpPr/>
          <p:nvPr>
            <p:custDataLst>
              <p:tags r:id="rId2"/>
            </p:custDataLst>
          </p:nvPr>
        </p:nvSpPr>
        <p:spPr>
          <a:xfrm>
            <a:off x="6711950" y="2165350"/>
            <a:ext cx="114301" cy="12701"/>
          </a:xfrm>
          <a:custGeom>
            <a:avLst/>
            <a:gdLst/>
            <a:ahLst/>
            <a:cxnLst/>
            <a:rect l="0" t="0" r="0" b="0"/>
            <a:pathLst>
              <a:path w="114301" h="12701">
                <a:moveTo>
                  <a:pt x="0" y="12700"/>
                </a:moveTo>
                <a:lnTo>
                  <a:pt x="0" y="12700"/>
                </a:lnTo>
                <a:lnTo>
                  <a:pt x="5776" y="7630"/>
                </a:lnTo>
                <a:lnTo>
                  <a:pt x="12209" y="3862"/>
                </a:lnTo>
                <a:lnTo>
                  <a:pt x="32202" y="763"/>
                </a:lnTo>
                <a:lnTo>
                  <a:pt x="63484" y="772"/>
                </a:lnTo>
                <a:lnTo>
                  <a:pt x="78391" y="3678"/>
                </a:lnTo>
                <a:lnTo>
                  <a:pt x="109409" y="185"/>
                </a:lnTo>
                <a:lnTo>
                  <a:pt x="1143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75" name="SMARTInkShape-Group626"/>
          <p:cNvGrpSpPr/>
          <p:nvPr/>
        </p:nvGrpSpPr>
        <p:grpSpPr>
          <a:xfrm>
            <a:off x="6008816" y="2038350"/>
            <a:ext cx="540602" cy="407001"/>
            <a:chOff x="6008816" y="2038350"/>
            <a:chExt cx="540602" cy="407001"/>
          </a:xfrm>
        </p:grpSpPr>
        <p:sp>
          <p:nvSpPr>
            <p:cNvPr id="1169" name="SMARTInkShape-2976"/>
            <p:cNvSpPr/>
            <p:nvPr>
              <p:custDataLst>
                <p:tags r:id="rId100"/>
              </p:custDataLst>
            </p:nvPr>
          </p:nvSpPr>
          <p:spPr>
            <a:xfrm>
              <a:off x="6008816" y="2159000"/>
              <a:ext cx="77547" cy="286351"/>
            </a:xfrm>
            <a:custGeom>
              <a:avLst/>
              <a:gdLst/>
              <a:ahLst/>
              <a:cxnLst/>
              <a:rect l="0" t="0" r="0" b="0"/>
              <a:pathLst>
                <a:path w="77547" h="286351">
                  <a:moveTo>
                    <a:pt x="10984" y="0"/>
                  </a:moveTo>
                  <a:lnTo>
                    <a:pt x="10984" y="0"/>
                  </a:lnTo>
                  <a:lnTo>
                    <a:pt x="4076" y="19459"/>
                  </a:lnTo>
                  <a:lnTo>
                    <a:pt x="0" y="46453"/>
                  </a:lnTo>
                  <a:lnTo>
                    <a:pt x="674" y="73030"/>
                  </a:lnTo>
                  <a:lnTo>
                    <a:pt x="4285" y="86786"/>
                  </a:lnTo>
                  <a:lnTo>
                    <a:pt x="10594" y="97603"/>
                  </a:lnTo>
                  <a:lnTo>
                    <a:pt x="14957" y="101052"/>
                  </a:lnTo>
                  <a:lnTo>
                    <a:pt x="25449" y="104884"/>
                  </a:lnTo>
                  <a:lnTo>
                    <a:pt x="30505" y="103789"/>
                  </a:lnTo>
                  <a:lnTo>
                    <a:pt x="39886" y="96929"/>
                  </a:lnTo>
                  <a:lnTo>
                    <a:pt x="53101" y="77795"/>
                  </a:lnTo>
                  <a:lnTo>
                    <a:pt x="62582" y="50881"/>
                  </a:lnTo>
                  <a:lnTo>
                    <a:pt x="67647" y="22495"/>
                  </a:lnTo>
                  <a:lnTo>
                    <a:pt x="69951" y="45870"/>
                  </a:lnTo>
                  <a:lnTo>
                    <a:pt x="73175" y="67659"/>
                  </a:lnTo>
                  <a:lnTo>
                    <a:pt x="76960" y="93806"/>
                  </a:lnTo>
                  <a:lnTo>
                    <a:pt x="77546" y="109104"/>
                  </a:lnTo>
                  <a:lnTo>
                    <a:pt x="77230" y="125653"/>
                  </a:lnTo>
                  <a:lnTo>
                    <a:pt x="76315" y="143035"/>
                  </a:lnTo>
                  <a:lnTo>
                    <a:pt x="74999" y="160268"/>
                  </a:lnTo>
                  <a:lnTo>
                    <a:pt x="73416" y="177401"/>
                  </a:lnTo>
                  <a:lnTo>
                    <a:pt x="71655" y="194467"/>
                  </a:lnTo>
                  <a:lnTo>
                    <a:pt x="67819" y="222837"/>
                  </a:lnTo>
                  <a:lnTo>
                    <a:pt x="63054" y="246500"/>
                  </a:lnTo>
                  <a:lnTo>
                    <a:pt x="52440" y="273572"/>
                  </a:lnTo>
                  <a:lnTo>
                    <a:pt x="44460" y="283395"/>
                  </a:lnTo>
                  <a:lnTo>
                    <a:pt x="41063" y="285591"/>
                  </a:lnTo>
                  <a:lnTo>
                    <a:pt x="38092" y="286350"/>
                  </a:lnTo>
                  <a:lnTo>
                    <a:pt x="35407" y="286150"/>
                  </a:lnTo>
                  <a:lnTo>
                    <a:pt x="21512" y="275755"/>
                  </a:lnTo>
                  <a:lnTo>
                    <a:pt x="7362" y="252528"/>
                  </a:lnTo>
                  <a:lnTo>
                    <a:pt x="4200" y="235237"/>
                  </a:lnTo>
                  <a:lnTo>
                    <a:pt x="4634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0" name="SMARTInkShape-2977"/>
            <p:cNvSpPr/>
            <p:nvPr>
              <p:custDataLst>
                <p:tags r:id="rId101"/>
              </p:custDataLst>
            </p:nvPr>
          </p:nvSpPr>
          <p:spPr>
            <a:xfrm>
              <a:off x="6140450" y="2225009"/>
              <a:ext cx="50801" cy="73692"/>
            </a:xfrm>
            <a:custGeom>
              <a:avLst/>
              <a:gdLst/>
              <a:ahLst/>
              <a:cxnLst/>
              <a:rect l="0" t="0" r="0" b="0"/>
              <a:pathLst>
                <a:path w="50801" h="73692">
                  <a:moveTo>
                    <a:pt x="0" y="41941"/>
                  </a:moveTo>
                  <a:lnTo>
                    <a:pt x="0" y="41941"/>
                  </a:lnTo>
                  <a:lnTo>
                    <a:pt x="25730" y="11185"/>
                  </a:lnTo>
                  <a:lnTo>
                    <a:pt x="35658" y="196"/>
                  </a:lnTo>
                  <a:lnTo>
                    <a:pt x="37176" y="0"/>
                  </a:lnTo>
                  <a:lnTo>
                    <a:pt x="40747" y="1663"/>
                  </a:lnTo>
                  <a:lnTo>
                    <a:pt x="41981" y="3800"/>
                  </a:lnTo>
                  <a:lnTo>
                    <a:pt x="43718" y="14961"/>
                  </a:lnTo>
                  <a:lnTo>
                    <a:pt x="44353" y="44573"/>
                  </a:lnTo>
                  <a:lnTo>
                    <a:pt x="50800" y="736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1" name="SMARTInkShape-2978"/>
            <p:cNvSpPr/>
            <p:nvPr>
              <p:custDataLst>
                <p:tags r:id="rId102"/>
              </p:custDataLst>
            </p:nvPr>
          </p:nvSpPr>
          <p:spPr>
            <a:xfrm>
              <a:off x="6326417" y="2038350"/>
              <a:ext cx="48984" cy="209551"/>
            </a:xfrm>
            <a:custGeom>
              <a:avLst/>
              <a:gdLst/>
              <a:ahLst/>
              <a:cxnLst/>
              <a:rect l="0" t="0" r="0" b="0"/>
              <a:pathLst>
                <a:path w="48984" h="209551">
                  <a:moveTo>
                    <a:pt x="48983" y="0"/>
                  </a:moveTo>
                  <a:lnTo>
                    <a:pt x="48983" y="0"/>
                  </a:lnTo>
                  <a:lnTo>
                    <a:pt x="45612" y="0"/>
                  </a:lnTo>
                  <a:lnTo>
                    <a:pt x="42076" y="3763"/>
                  </a:lnTo>
                  <a:lnTo>
                    <a:pt x="27315" y="34531"/>
                  </a:lnTo>
                  <a:lnTo>
                    <a:pt x="17950" y="60268"/>
                  </a:lnTo>
                  <a:lnTo>
                    <a:pt x="9790" y="88169"/>
                  </a:lnTo>
                  <a:lnTo>
                    <a:pt x="3812" y="117033"/>
                  </a:lnTo>
                  <a:lnTo>
                    <a:pt x="684" y="142561"/>
                  </a:lnTo>
                  <a:lnTo>
                    <a:pt x="0" y="164960"/>
                  </a:lnTo>
                  <a:lnTo>
                    <a:pt x="3582" y="191321"/>
                  </a:lnTo>
                  <a:lnTo>
                    <a:pt x="7168" y="200978"/>
                  </a:lnTo>
                  <a:lnTo>
                    <a:pt x="10523" y="203835"/>
                  </a:lnTo>
                  <a:lnTo>
                    <a:pt x="29933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2" name="SMARTInkShape-2979"/>
            <p:cNvSpPr/>
            <p:nvPr>
              <p:custDataLst>
                <p:tags r:id="rId103"/>
              </p:custDataLst>
            </p:nvPr>
          </p:nvSpPr>
          <p:spPr>
            <a:xfrm>
              <a:off x="6409772" y="2038350"/>
              <a:ext cx="54529" cy="184151"/>
            </a:xfrm>
            <a:custGeom>
              <a:avLst/>
              <a:gdLst/>
              <a:ahLst/>
              <a:cxnLst/>
              <a:rect l="0" t="0" r="0" b="0"/>
              <a:pathLst>
                <a:path w="54529" h="184151">
                  <a:moveTo>
                    <a:pt x="54528" y="0"/>
                  </a:moveTo>
                  <a:lnTo>
                    <a:pt x="54528" y="0"/>
                  </a:lnTo>
                  <a:lnTo>
                    <a:pt x="47342" y="16620"/>
                  </a:lnTo>
                  <a:lnTo>
                    <a:pt x="29899" y="43338"/>
                  </a:lnTo>
                  <a:lnTo>
                    <a:pt x="19828" y="65828"/>
                  </a:lnTo>
                  <a:lnTo>
                    <a:pt x="10649" y="89935"/>
                  </a:lnTo>
                  <a:lnTo>
                    <a:pt x="3276" y="114054"/>
                  </a:lnTo>
                  <a:lnTo>
                    <a:pt x="0" y="136533"/>
                  </a:lnTo>
                  <a:lnTo>
                    <a:pt x="2306" y="154520"/>
                  </a:lnTo>
                  <a:lnTo>
                    <a:pt x="8740" y="168864"/>
                  </a:lnTo>
                  <a:lnTo>
                    <a:pt x="18656" y="179943"/>
                  </a:lnTo>
                  <a:lnTo>
                    <a:pt x="24969" y="182757"/>
                  </a:lnTo>
                  <a:lnTo>
                    <a:pt x="54528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3" name="SMARTInkShape-2980"/>
            <p:cNvSpPr/>
            <p:nvPr>
              <p:custDataLst>
                <p:tags r:id="rId104"/>
              </p:custDataLst>
            </p:nvPr>
          </p:nvSpPr>
          <p:spPr>
            <a:xfrm>
              <a:off x="6394450" y="2140833"/>
              <a:ext cx="82551" cy="5468"/>
            </a:xfrm>
            <a:custGeom>
              <a:avLst/>
              <a:gdLst/>
              <a:ahLst/>
              <a:cxnLst/>
              <a:rect l="0" t="0" r="0" b="0"/>
              <a:pathLst>
                <a:path w="82551" h="546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2" y="441"/>
                  </a:lnTo>
                  <a:lnTo>
                    <a:pt x="3371" y="0"/>
                  </a:lnTo>
                  <a:lnTo>
                    <a:pt x="31706" y="4259"/>
                  </a:lnTo>
                  <a:lnTo>
                    <a:pt x="54549" y="5109"/>
                  </a:lnTo>
                  <a:lnTo>
                    <a:pt x="825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4" name="SMARTInkShape-2981"/>
            <p:cNvSpPr/>
            <p:nvPr>
              <p:custDataLst>
                <p:tags r:id="rId105"/>
              </p:custDataLst>
            </p:nvPr>
          </p:nvSpPr>
          <p:spPr>
            <a:xfrm>
              <a:off x="6521450" y="2038350"/>
              <a:ext cx="27968" cy="234951"/>
            </a:xfrm>
            <a:custGeom>
              <a:avLst/>
              <a:gdLst/>
              <a:ahLst/>
              <a:cxnLst/>
              <a:rect l="0" t="0" r="0" b="0"/>
              <a:pathLst>
                <a:path w="27968" h="23495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11933" y="12552"/>
                  </a:lnTo>
                  <a:lnTo>
                    <a:pt x="18822" y="37350"/>
                  </a:lnTo>
                  <a:lnTo>
                    <a:pt x="23182" y="60345"/>
                  </a:lnTo>
                  <a:lnTo>
                    <a:pt x="27472" y="87027"/>
                  </a:lnTo>
                  <a:lnTo>
                    <a:pt x="27967" y="115349"/>
                  </a:lnTo>
                  <a:lnTo>
                    <a:pt x="25836" y="143694"/>
                  </a:lnTo>
                  <a:lnTo>
                    <a:pt x="22536" y="170403"/>
                  </a:lnTo>
                  <a:lnTo>
                    <a:pt x="18717" y="192622"/>
                  </a:lnTo>
                  <a:lnTo>
                    <a:pt x="10517" y="223139"/>
                  </a:lnTo>
                  <a:lnTo>
                    <a:pt x="635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8" name="SMARTInkShape-Group627"/>
          <p:cNvGrpSpPr/>
          <p:nvPr/>
        </p:nvGrpSpPr>
        <p:grpSpPr>
          <a:xfrm>
            <a:off x="5759450" y="2190750"/>
            <a:ext cx="88901" cy="44451"/>
            <a:chOff x="5759450" y="2190750"/>
            <a:chExt cx="88901" cy="44451"/>
          </a:xfrm>
        </p:grpSpPr>
        <p:sp>
          <p:nvSpPr>
            <p:cNvPr id="1176" name="SMARTInkShape-2982"/>
            <p:cNvSpPr/>
            <p:nvPr>
              <p:custDataLst>
                <p:tags r:id="rId98"/>
              </p:custDataLst>
            </p:nvPr>
          </p:nvSpPr>
          <p:spPr>
            <a:xfrm>
              <a:off x="5759450" y="21907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8562" y="4468"/>
                  </a:lnTo>
                  <a:lnTo>
                    <a:pt x="56520" y="88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7" name="SMARTInkShape-2983"/>
            <p:cNvSpPr/>
            <p:nvPr>
              <p:custDataLst>
                <p:tags r:id="rId99"/>
              </p:custDataLst>
            </p:nvPr>
          </p:nvSpPr>
          <p:spPr>
            <a:xfrm>
              <a:off x="5791200" y="22288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6990" y="6234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5" name="SMARTInkShape-Group628"/>
          <p:cNvGrpSpPr/>
          <p:nvPr/>
        </p:nvGrpSpPr>
        <p:grpSpPr>
          <a:xfrm>
            <a:off x="5168900" y="2095500"/>
            <a:ext cx="422047" cy="241301"/>
            <a:chOff x="5168900" y="2095500"/>
            <a:chExt cx="422047" cy="241301"/>
          </a:xfrm>
        </p:grpSpPr>
        <p:sp>
          <p:nvSpPr>
            <p:cNvPr id="1179" name="SMARTInkShape-2984"/>
            <p:cNvSpPr/>
            <p:nvPr>
              <p:custDataLst>
                <p:tags r:id="rId92"/>
              </p:custDataLst>
            </p:nvPr>
          </p:nvSpPr>
          <p:spPr>
            <a:xfrm>
              <a:off x="5327650" y="2197100"/>
              <a:ext cx="75750" cy="94271"/>
            </a:xfrm>
            <a:custGeom>
              <a:avLst/>
              <a:gdLst/>
              <a:ahLst/>
              <a:cxnLst/>
              <a:rect l="0" t="0" r="0" b="0"/>
              <a:pathLst>
                <a:path w="75750" h="94271">
                  <a:moveTo>
                    <a:pt x="44450" y="0"/>
                  </a:moveTo>
                  <a:lnTo>
                    <a:pt x="44450" y="0"/>
                  </a:lnTo>
                  <a:lnTo>
                    <a:pt x="18720" y="29493"/>
                  </a:lnTo>
                  <a:lnTo>
                    <a:pt x="10015" y="48250"/>
                  </a:lnTo>
                  <a:lnTo>
                    <a:pt x="6565" y="68075"/>
                  </a:lnTo>
                  <a:lnTo>
                    <a:pt x="15207" y="52017"/>
                  </a:lnTo>
                  <a:lnTo>
                    <a:pt x="22655" y="30736"/>
                  </a:lnTo>
                  <a:lnTo>
                    <a:pt x="26739" y="9913"/>
                  </a:lnTo>
                  <a:lnTo>
                    <a:pt x="30760" y="1958"/>
                  </a:lnTo>
                  <a:lnTo>
                    <a:pt x="32501" y="2011"/>
                  </a:lnTo>
                  <a:lnTo>
                    <a:pt x="38198" y="3951"/>
                  </a:lnTo>
                  <a:lnTo>
                    <a:pt x="43553" y="9047"/>
                  </a:lnTo>
                  <a:lnTo>
                    <a:pt x="50534" y="21730"/>
                  </a:lnTo>
                  <a:lnTo>
                    <a:pt x="55621" y="32236"/>
                  </a:lnTo>
                  <a:lnTo>
                    <a:pt x="71068" y="58189"/>
                  </a:lnTo>
                  <a:lnTo>
                    <a:pt x="75524" y="80248"/>
                  </a:lnTo>
                  <a:lnTo>
                    <a:pt x="75749" y="83132"/>
                  </a:lnTo>
                  <a:lnTo>
                    <a:pt x="74119" y="88218"/>
                  </a:lnTo>
                  <a:lnTo>
                    <a:pt x="72696" y="90562"/>
                  </a:lnTo>
                  <a:lnTo>
                    <a:pt x="70336" y="92125"/>
                  </a:lnTo>
                  <a:lnTo>
                    <a:pt x="63951" y="93861"/>
                  </a:lnTo>
                  <a:lnTo>
                    <a:pt x="38921" y="94270"/>
                  </a:lnTo>
                  <a:lnTo>
                    <a:pt x="9829" y="89746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0" name="SMARTInkShape-2985"/>
            <p:cNvSpPr/>
            <p:nvPr>
              <p:custDataLst>
                <p:tags r:id="rId93"/>
              </p:custDataLst>
            </p:nvPr>
          </p:nvSpPr>
          <p:spPr>
            <a:xfrm>
              <a:off x="5176472" y="2209800"/>
              <a:ext cx="17829" cy="63501"/>
            </a:xfrm>
            <a:custGeom>
              <a:avLst/>
              <a:gdLst/>
              <a:ahLst/>
              <a:cxnLst/>
              <a:rect l="0" t="0" r="0" b="0"/>
              <a:pathLst>
                <a:path w="17829" h="63501">
                  <a:moveTo>
                    <a:pt x="17828" y="0"/>
                  </a:moveTo>
                  <a:lnTo>
                    <a:pt x="17828" y="0"/>
                  </a:lnTo>
                  <a:lnTo>
                    <a:pt x="14457" y="3371"/>
                  </a:lnTo>
                  <a:lnTo>
                    <a:pt x="2901" y="32603"/>
                  </a:lnTo>
                  <a:lnTo>
                    <a:pt x="0" y="47682"/>
                  </a:lnTo>
                  <a:lnTo>
                    <a:pt x="1203" y="54823"/>
                  </a:lnTo>
                  <a:lnTo>
                    <a:pt x="512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1" name="SMARTInkShape-2986"/>
            <p:cNvSpPr/>
            <p:nvPr>
              <p:custDataLst>
                <p:tags r:id="rId94"/>
              </p:custDataLst>
            </p:nvPr>
          </p:nvSpPr>
          <p:spPr>
            <a:xfrm>
              <a:off x="5419241" y="2203450"/>
              <a:ext cx="79860" cy="12701"/>
            </a:xfrm>
            <a:custGeom>
              <a:avLst/>
              <a:gdLst/>
              <a:ahLst/>
              <a:cxnLst/>
              <a:rect l="0" t="0" r="0" b="0"/>
              <a:pathLst>
                <a:path w="79860" h="12701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4364"/>
                  </a:lnTo>
                  <a:lnTo>
                    <a:pt x="513" y="5026"/>
                  </a:lnTo>
                  <a:lnTo>
                    <a:pt x="19159" y="10540"/>
                  </a:lnTo>
                  <a:lnTo>
                    <a:pt x="41806" y="12060"/>
                  </a:lnTo>
                  <a:lnTo>
                    <a:pt x="7985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2" name="SMARTInkShape-2987"/>
            <p:cNvSpPr/>
            <p:nvPr>
              <p:custDataLst>
                <p:tags r:id="rId95"/>
              </p:custDataLst>
            </p:nvPr>
          </p:nvSpPr>
          <p:spPr>
            <a:xfrm>
              <a:off x="5443511" y="2127250"/>
              <a:ext cx="68290" cy="162934"/>
            </a:xfrm>
            <a:custGeom>
              <a:avLst/>
              <a:gdLst/>
              <a:ahLst/>
              <a:cxnLst/>
              <a:rect l="0" t="0" r="0" b="0"/>
              <a:pathLst>
                <a:path w="68290" h="162934">
                  <a:moveTo>
                    <a:pt x="30189" y="0"/>
                  </a:moveTo>
                  <a:lnTo>
                    <a:pt x="30189" y="0"/>
                  </a:lnTo>
                  <a:lnTo>
                    <a:pt x="30189" y="3371"/>
                  </a:lnTo>
                  <a:lnTo>
                    <a:pt x="20050" y="31815"/>
                  </a:lnTo>
                  <a:lnTo>
                    <a:pt x="12513" y="53651"/>
                  </a:lnTo>
                  <a:lnTo>
                    <a:pt x="6340" y="77467"/>
                  </a:lnTo>
                  <a:lnTo>
                    <a:pt x="1951" y="100752"/>
                  </a:lnTo>
                  <a:lnTo>
                    <a:pt x="0" y="120508"/>
                  </a:lnTo>
                  <a:lnTo>
                    <a:pt x="4777" y="136815"/>
                  </a:lnTo>
                  <a:lnTo>
                    <a:pt x="13956" y="149707"/>
                  </a:lnTo>
                  <a:lnTo>
                    <a:pt x="25091" y="157788"/>
                  </a:lnTo>
                  <a:lnTo>
                    <a:pt x="43260" y="162933"/>
                  </a:lnTo>
                  <a:lnTo>
                    <a:pt x="48781" y="162245"/>
                  </a:lnTo>
                  <a:lnTo>
                    <a:pt x="68289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3" name="SMARTInkShape-2988"/>
            <p:cNvSpPr/>
            <p:nvPr>
              <p:custDataLst>
                <p:tags r:id="rId96"/>
              </p:custDataLst>
            </p:nvPr>
          </p:nvSpPr>
          <p:spPr>
            <a:xfrm>
              <a:off x="5168900" y="2225192"/>
              <a:ext cx="63501" cy="16359"/>
            </a:xfrm>
            <a:custGeom>
              <a:avLst/>
              <a:gdLst/>
              <a:ahLst/>
              <a:cxnLst/>
              <a:rect l="0" t="0" r="0" b="0"/>
              <a:pathLst>
                <a:path w="63501" h="1635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5" y="0"/>
                  </a:lnTo>
                  <a:lnTo>
                    <a:pt x="32202" y="13661"/>
                  </a:lnTo>
                  <a:lnTo>
                    <a:pt x="63500" y="16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4" name="SMARTInkShape-2989"/>
            <p:cNvSpPr/>
            <p:nvPr>
              <p:custDataLst>
                <p:tags r:id="rId97"/>
              </p:custDataLst>
            </p:nvPr>
          </p:nvSpPr>
          <p:spPr>
            <a:xfrm>
              <a:off x="5543550" y="2095500"/>
              <a:ext cx="47397" cy="241301"/>
            </a:xfrm>
            <a:custGeom>
              <a:avLst/>
              <a:gdLst/>
              <a:ahLst/>
              <a:cxnLst/>
              <a:rect l="0" t="0" r="0" b="0"/>
              <a:pathLst>
                <a:path w="47397" h="241301">
                  <a:moveTo>
                    <a:pt x="0" y="0"/>
                  </a:moveTo>
                  <a:lnTo>
                    <a:pt x="0" y="0"/>
                  </a:lnTo>
                  <a:lnTo>
                    <a:pt x="10113" y="10113"/>
                  </a:lnTo>
                  <a:lnTo>
                    <a:pt x="23144" y="36628"/>
                  </a:lnTo>
                  <a:lnTo>
                    <a:pt x="33569" y="61199"/>
                  </a:lnTo>
                  <a:lnTo>
                    <a:pt x="43142" y="88583"/>
                  </a:lnTo>
                  <a:lnTo>
                    <a:pt x="47396" y="117216"/>
                  </a:lnTo>
                  <a:lnTo>
                    <a:pt x="45524" y="144524"/>
                  </a:lnTo>
                  <a:lnTo>
                    <a:pt x="39283" y="170066"/>
                  </a:lnTo>
                  <a:lnTo>
                    <a:pt x="29453" y="193177"/>
                  </a:lnTo>
                  <a:lnTo>
                    <a:pt x="15391" y="222651"/>
                  </a:lnTo>
                  <a:lnTo>
                    <a:pt x="635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1" name="SMARTInkShape-Group629"/>
          <p:cNvGrpSpPr/>
          <p:nvPr/>
        </p:nvGrpSpPr>
        <p:grpSpPr>
          <a:xfrm>
            <a:off x="4533900" y="2146300"/>
            <a:ext cx="539751" cy="349484"/>
            <a:chOff x="4533900" y="2146300"/>
            <a:chExt cx="539751" cy="349484"/>
          </a:xfrm>
        </p:grpSpPr>
        <p:sp>
          <p:nvSpPr>
            <p:cNvPr id="1186" name="SMARTInkShape-2990"/>
            <p:cNvSpPr/>
            <p:nvPr>
              <p:custDataLst>
                <p:tags r:id="rId87"/>
              </p:custDataLst>
            </p:nvPr>
          </p:nvSpPr>
          <p:spPr>
            <a:xfrm>
              <a:off x="4533900" y="2277162"/>
              <a:ext cx="118468" cy="218622"/>
            </a:xfrm>
            <a:custGeom>
              <a:avLst/>
              <a:gdLst/>
              <a:ahLst/>
              <a:cxnLst/>
              <a:rect l="0" t="0" r="0" b="0"/>
              <a:pathLst>
                <a:path w="118468" h="218622">
                  <a:moveTo>
                    <a:pt x="38100" y="8838"/>
                  </a:moveTo>
                  <a:lnTo>
                    <a:pt x="38100" y="8838"/>
                  </a:lnTo>
                  <a:lnTo>
                    <a:pt x="38100" y="0"/>
                  </a:lnTo>
                  <a:lnTo>
                    <a:pt x="37395" y="124"/>
                  </a:lnTo>
                  <a:lnTo>
                    <a:pt x="34729" y="4024"/>
                  </a:lnTo>
                  <a:lnTo>
                    <a:pt x="32632" y="20896"/>
                  </a:lnTo>
                  <a:lnTo>
                    <a:pt x="36994" y="49764"/>
                  </a:lnTo>
                  <a:lnTo>
                    <a:pt x="40666" y="58307"/>
                  </a:lnTo>
                  <a:lnTo>
                    <a:pt x="43338" y="60867"/>
                  </a:lnTo>
                  <a:lnTo>
                    <a:pt x="50071" y="63712"/>
                  </a:lnTo>
                  <a:lnTo>
                    <a:pt x="65165" y="61943"/>
                  </a:lnTo>
                  <a:lnTo>
                    <a:pt x="69549" y="59058"/>
                  </a:lnTo>
                  <a:lnTo>
                    <a:pt x="76302" y="50208"/>
                  </a:lnTo>
                  <a:lnTo>
                    <a:pt x="84070" y="33325"/>
                  </a:lnTo>
                  <a:lnTo>
                    <a:pt x="88264" y="2986"/>
                  </a:lnTo>
                  <a:lnTo>
                    <a:pt x="88476" y="703"/>
                  </a:lnTo>
                  <a:lnTo>
                    <a:pt x="88617" y="593"/>
                  </a:lnTo>
                  <a:lnTo>
                    <a:pt x="88774" y="4233"/>
                  </a:lnTo>
                  <a:lnTo>
                    <a:pt x="98309" y="29618"/>
                  </a:lnTo>
                  <a:lnTo>
                    <a:pt x="103194" y="50529"/>
                  </a:lnTo>
                  <a:lnTo>
                    <a:pt x="109600" y="75816"/>
                  </a:lnTo>
                  <a:lnTo>
                    <a:pt x="115739" y="102811"/>
                  </a:lnTo>
                  <a:lnTo>
                    <a:pt x="118467" y="128921"/>
                  </a:lnTo>
                  <a:lnTo>
                    <a:pt x="117798" y="152754"/>
                  </a:lnTo>
                  <a:lnTo>
                    <a:pt x="113738" y="173695"/>
                  </a:lnTo>
                  <a:lnTo>
                    <a:pt x="104878" y="190058"/>
                  </a:lnTo>
                  <a:lnTo>
                    <a:pt x="84619" y="207799"/>
                  </a:lnTo>
                  <a:lnTo>
                    <a:pt x="57371" y="218621"/>
                  </a:lnTo>
                  <a:lnTo>
                    <a:pt x="39139" y="218257"/>
                  </a:lnTo>
                  <a:lnTo>
                    <a:pt x="30326" y="216184"/>
                  </a:lnTo>
                  <a:lnTo>
                    <a:pt x="23745" y="211979"/>
                  </a:lnTo>
                  <a:lnTo>
                    <a:pt x="14552" y="199783"/>
                  </a:lnTo>
                  <a:lnTo>
                    <a:pt x="5409" y="173678"/>
                  </a:lnTo>
                  <a:lnTo>
                    <a:pt x="0" y="1548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7" name="SMARTInkShape-2991"/>
            <p:cNvSpPr/>
            <p:nvPr>
              <p:custDataLst>
                <p:tags r:id="rId88"/>
              </p:custDataLst>
            </p:nvPr>
          </p:nvSpPr>
          <p:spPr>
            <a:xfrm>
              <a:off x="4749800" y="2313067"/>
              <a:ext cx="25401" cy="68184"/>
            </a:xfrm>
            <a:custGeom>
              <a:avLst/>
              <a:gdLst/>
              <a:ahLst/>
              <a:cxnLst/>
              <a:rect l="0" t="0" r="0" b="0"/>
              <a:pathLst>
                <a:path w="25401" h="68184">
                  <a:moveTo>
                    <a:pt x="0" y="23733"/>
                  </a:moveTo>
                  <a:lnTo>
                    <a:pt x="0" y="23733"/>
                  </a:lnTo>
                  <a:lnTo>
                    <a:pt x="10052" y="6773"/>
                  </a:lnTo>
                  <a:lnTo>
                    <a:pt x="10935" y="3960"/>
                  </a:lnTo>
                  <a:lnTo>
                    <a:pt x="12229" y="2084"/>
                  </a:lnTo>
                  <a:lnTo>
                    <a:pt x="13797" y="834"/>
                  </a:lnTo>
                  <a:lnTo>
                    <a:pt x="15548" y="0"/>
                  </a:lnTo>
                  <a:lnTo>
                    <a:pt x="17421" y="856"/>
                  </a:lnTo>
                  <a:lnTo>
                    <a:pt x="21384" y="5569"/>
                  </a:lnTo>
                  <a:lnTo>
                    <a:pt x="24210" y="19527"/>
                  </a:lnTo>
                  <a:lnTo>
                    <a:pt x="22099" y="47534"/>
                  </a:lnTo>
                  <a:lnTo>
                    <a:pt x="25400" y="681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8" name="SMARTInkShape-2992"/>
            <p:cNvSpPr/>
            <p:nvPr>
              <p:custDataLst>
                <p:tags r:id="rId89"/>
              </p:custDataLst>
            </p:nvPr>
          </p:nvSpPr>
          <p:spPr>
            <a:xfrm>
              <a:off x="4861023" y="2146300"/>
              <a:ext cx="66578" cy="196851"/>
            </a:xfrm>
            <a:custGeom>
              <a:avLst/>
              <a:gdLst/>
              <a:ahLst/>
              <a:cxnLst/>
              <a:rect l="0" t="0" r="0" b="0"/>
              <a:pathLst>
                <a:path w="66578" h="196851">
                  <a:moveTo>
                    <a:pt x="66577" y="0"/>
                  </a:moveTo>
                  <a:lnTo>
                    <a:pt x="66577" y="0"/>
                  </a:lnTo>
                  <a:lnTo>
                    <a:pt x="59836" y="6742"/>
                  </a:lnTo>
                  <a:lnTo>
                    <a:pt x="42798" y="37576"/>
                  </a:lnTo>
                  <a:lnTo>
                    <a:pt x="26610" y="59739"/>
                  </a:lnTo>
                  <a:lnTo>
                    <a:pt x="13301" y="83701"/>
                  </a:lnTo>
                  <a:lnTo>
                    <a:pt x="4093" y="107050"/>
                  </a:lnTo>
                  <a:lnTo>
                    <a:pt x="0" y="126835"/>
                  </a:lnTo>
                  <a:lnTo>
                    <a:pt x="1945" y="145036"/>
                  </a:lnTo>
                  <a:lnTo>
                    <a:pt x="4439" y="153841"/>
                  </a:lnTo>
                  <a:lnTo>
                    <a:pt x="18499" y="171150"/>
                  </a:lnTo>
                  <a:lnTo>
                    <a:pt x="47527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9" name="SMARTInkShape-2993"/>
            <p:cNvSpPr/>
            <p:nvPr>
              <p:custDataLst>
                <p:tags r:id="rId90"/>
              </p:custDataLst>
            </p:nvPr>
          </p:nvSpPr>
          <p:spPr>
            <a:xfrm>
              <a:off x="5002466" y="2146300"/>
              <a:ext cx="58485" cy="169235"/>
            </a:xfrm>
            <a:custGeom>
              <a:avLst/>
              <a:gdLst/>
              <a:ahLst/>
              <a:cxnLst/>
              <a:rect l="0" t="0" r="0" b="0"/>
              <a:pathLst>
                <a:path w="58485" h="169235">
                  <a:moveTo>
                    <a:pt x="39434" y="0"/>
                  </a:moveTo>
                  <a:lnTo>
                    <a:pt x="39434" y="0"/>
                  </a:lnTo>
                  <a:lnTo>
                    <a:pt x="42805" y="3371"/>
                  </a:lnTo>
                  <a:lnTo>
                    <a:pt x="42578" y="12552"/>
                  </a:lnTo>
                  <a:lnTo>
                    <a:pt x="34721" y="37350"/>
                  </a:lnTo>
                  <a:lnTo>
                    <a:pt x="24640" y="60345"/>
                  </a:lnTo>
                  <a:lnTo>
                    <a:pt x="13103" y="87027"/>
                  </a:lnTo>
                  <a:lnTo>
                    <a:pt x="4683" y="111586"/>
                  </a:lnTo>
                  <a:lnTo>
                    <a:pt x="0" y="132849"/>
                  </a:lnTo>
                  <a:lnTo>
                    <a:pt x="271" y="149355"/>
                  </a:lnTo>
                  <a:lnTo>
                    <a:pt x="2742" y="155309"/>
                  </a:lnTo>
                  <a:lnTo>
                    <a:pt x="11132" y="163806"/>
                  </a:lnTo>
                  <a:lnTo>
                    <a:pt x="21916" y="168053"/>
                  </a:lnTo>
                  <a:lnTo>
                    <a:pt x="33765" y="169234"/>
                  </a:lnTo>
                  <a:lnTo>
                    <a:pt x="58484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0" name="SMARTInkShape-2994"/>
            <p:cNvSpPr/>
            <p:nvPr>
              <p:custDataLst>
                <p:tags r:id="rId91"/>
              </p:custDataLst>
            </p:nvPr>
          </p:nvSpPr>
          <p:spPr>
            <a:xfrm>
              <a:off x="4972050" y="22415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0" y="883"/>
                  </a:lnTo>
                  <a:lnTo>
                    <a:pt x="19572" y="880"/>
                  </a:lnTo>
                  <a:lnTo>
                    <a:pt x="48316" y="5060"/>
                  </a:lnTo>
                  <a:lnTo>
                    <a:pt x="75464" y="408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92" name="SMARTInkShape-2995"/>
          <p:cNvSpPr/>
          <p:nvPr>
            <p:custDataLst>
              <p:tags r:id="rId3"/>
            </p:custDataLst>
          </p:nvPr>
        </p:nvSpPr>
        <p:spPr>
          <a:xfrm>
            <a:off x="4076962" y="2283325"/>
            <a:ext cx="148611" cy="82617"/>
          </a:xfrm>
          <a:custGeom>
            <a:avLst/>
            <a:gdLst/>
            <a:ahLst/>
            <a:cxnLst/>
            <a:rect l="0" t="0" r="0" b="0"/>
            <a:pathLst>
              <a:path w="148611" h="82617">
                <a:moveTo>
                  <a:pt x="6088" y="78875"/>
                </a:moveTo>
                <a:lnTo>
                  <a:pt x="6088" y="78875"/>
                </a:lnTo>
                <a:lnTo>
                  <a:pt x="1062" y="66941"/>
                </a:lnTo>
                <a:lnTo>
                  <a:pt x="0" y="54489"/>
                </a:lnTo>
                <a:lnTo>
                  <a:pt x="3187" y="39194"/>
                </a:lnTo>
                <a:lnTo>
                  <a:pt x="15341" y="21257"/>
                </a:lnTo>
                <a:lnTo>
                  <a:pt x="26428" y="14461"/>
                </a:lnTo>
                <a:lnTo>
                  <a:pt x="38412" y="12147"/>
                </a:lnTo>
                <a:lnTo>
                  <a:pt x="50793" y="13470"/>
                </a:lnTo>
                <a:lnTo>
                  <a:pt x="63351" y="20173"/>
                </a:lnTo>
                <a:lnTo>
                  <a:pt x="80440" y="35846"/>
                </a:lnTo>
                <a:lnTo>
                  <a:pt x="92559" y="53896"/>
                </a:lnTo>
                <a:lnTo>
                  <a:pt x="96731" y="65657"/>
                </a:lnTo>
                <a:lnTo>
                  <a:pt x="95357" y="82369"/>
                </a:lnTo>
                <a:lnTo>
                  <a:pt x="94528" y="82616"/>
                </a:lnTo>
                <a:lnTo>
                  <a:pt x="91726" y="81008"/>
                </a:lnTo>
                <a:lnTo>
                  <a:pt x="71232" y="52547"/>
                </a:lnTo>
                <a:lnTo>
                  <a:pt x="59265" y="25366"/>
                </a:lnTo>
                <a:lnTo>
                  <a:pt x="57357" y="10606"/>
                </a:lnTo>
                <a:lnTo>
                  <a:pt x="59317" y="7963"/>
                </a:lnTo>
                <a:lnTo>
                  <a:pt x="67140" y="5025"/>
                </a:lnTo>
                <a:lnTo>
                  <a:pt x="90186" y="0"/>
                </a:lnTo>
                <a:lnTo>
                  <a:pt x="119357" y="785"/>
                </a:lnTo>
                <a:lnTo>
                  <a:pt x="134276" y="7480"/>
                </a:lnTo>
                <a:lnTo>
                  <a:pt x="140230" y="12228"/>
                </a:lnTo>
                <a:lnTo>
                  <a:pt x="146846" y="23149"/>
                </a:lnTo>
                <a:lnTo>
                  <a:pt x="148610" y="29024"/>
                </a:lnTo>
                <a:lnTo>
                  <a:pt x="148375" y="34352"/>
                </a:lnTo>
                <a:lnTo>
                  <a:pt x="144351" y="44035"/>
                </a:lnTo>
                <a:lnTo>
                  <a:pt x="130780" y="57420"/>
                </a:lnTo>
                <a:lnTo>
                  <a:pt x="121244" y="62284"/>
                </a:lnTo>
                <a:lnTo>
                  <a:pt x="107688" y="6617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95" name="SMARTInkShape-Group631"/>
          <p:cNvGrpSpPr/>
          <p:nvPr/>
        </p:nvGrpSpPr>
        <p:grpSpPr>
          <a:xfrm>
            <a:off x="3164961" y="1302633"/>
            <a:ext cx="213240" cy="250937"/>
            <a:chOff x="3164961" y="1302633"/>
            <a:chExt cx="213240" cy="250937"/>
          </a:xfrm>
        </p:grpSpPr>
        <p:sp>
          <p:nvSpPr>
            <p:cNvPr id="1193" name="SMARTInkShape-2996"/>
            <p:cNvSpPr/>
            <p:nvPr>
              <p:custDataLst>
                <p:tags r:id="rId85"/>
              </p:custDataLst>
            </p:nvPr>
          </p:nvSpPr>
          <p:spPr>
            <a:xfrm>
              <a:off x="3321050" y="1360429"/>
              <a:ext cx="57151" cy="81022"/>
            </a:xfrm>
            <a:custGeom>
              <a:avLst/>
              <a:gdLst/>
              <a:ahLst/>
              <a:cxnLst/>
              <a:rect l="0" t="0" r="0" b="0"/>
              <a:pathLst>
                <a:path w="57151" h="81022">
                  <a:moveTo>
                    <a:pt x="0" y="36571"/>
                  </a:moveTo>
                  <a:lnTo>
                    <a:pt x="0" y="36571"/>
                  </a:lnTo>
                  <a:lnTo>
                    <a:pt x="14927" y="12185"/>
                  </a:lnTo>
                  <a:lnTo>
                    <a:pt x="22862" y="6212"/>
                  </a:lnTo>
                  <a:lnTo>
                    <a:pt x="38461" y="0"/>
                  </a:lnTo>
                  <a:lnTo>
                    <a:pt x="41163" y="1607"/>
                  </a:lnTo>
                  <a:lnTo>
                    <a:pt x="46046" y="9037"/>
                  </a:lnTo>
                  <a:lnTo>
                    <a:pt x="46806" y="21276"/>
                  </a:lnTo>
                  <a:lnTo>
                    <a:pt x="44915" y="48758"/>
                  </a:lnTo>
                  <a:lnTo>
                    <a:pt x="47959" y="64798"/>
                  </a:lnTo>
                  <a:lnTo>
                    <a:pt x="57150" y="81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4" name="SMARTInkShape-2997"/>
            <p:cNvSpPr/>
            <p:nvPr>
              <p:custDataLst>
                <p:tags r:id="rId86"/>
              </p:custDataLst>
            </p:nvPr>
          </p:nvSpPr>
          <p:spPr>
            <a:xfrm>
              <a:off x="3164961" y="1302633"/>
              <a:ext cx="81977" cy="250937"/>
            </a:xfrm>
            <a:custGeom>
              <a:avLst/>
              <a:gdLst/>
              <a:ahLst/>
              <a:cxnLst/>
              <a:rect l="0" t="0" r="0" b="0"/>
              <a:pathLst>
                <a:path w="81977" h="250937">
                  <a:moveTo>
                    <a:pt x="16389" y="5467"/>
                  </a:moveTo>
                  <a:lnTo>
                    <a:pt x="16389" y="5467"/>
                  </a:lnTo>
                  <a:lnTo>
                    <a:pt x="10922" y="0"/>
                  </a:lnTo>
                  <a:lnTo>
                    <a:pt x="10627" y="411"/>
                  </a:lnTo>
                  <a:lnTo>
                    <a:pt x="5726" y="25208"/>
                  </a:lnTo>
                  <a:lnTo>
                    <a:pt x="4091" y="56822"/>
                  </a:lnTo>
                  <a:lnTo>
                    <a:pt x="5279" y="72036"/>
                  </a:lnTo>
                  <a:lnTo>
                    <a:pt x="10511" y="83501"/>
                  </a:lnTo>
                  <a:lnTo>
                    <a:pt x="17539" y="91419"/>
                  </a:lnTo>
                  <a:lnTo>
                    <a:pt x="21389" y="94519"/>
                  </a:lnTo>
                  <a:lnTo>
                    <a:pt x="24661" y="95174"/>
                  </a:lnTo>
                  <a:lnTo>
                    <a:pt x="27548" y="94199"/>
                  </a:lnTo>
                  <a:lnTo>
                    <a:pt x="40622" y="82496"/>
                  </a:lnTo>
                  <a:lnTo>
                    <a:pt x="49283" y="63960"/>
                  </a:lnTo>
                  <a:lnTo>
                    <a:pt x="52947" y="37223"/>
                  </a:lnTo>
                  <a:lnTo>
                    <a:pt x="54354" y="8905"/>
                  </a:lnTo>
                  <a:lnTo>
                    <a:pt x="55892" y="34517"/>
                  </a:lnTo>
                  <a:lnTo>
                    <a:pt x="61228" y="54361"/>
                  </a:lnTo>
                  <a:lnTo>
                    <a:pt x="66421" y="79174"/>
                  </a:lnTo>
                  <a:lnTo>
                    <a:pt x="71081" y="106664"/>
                  </a:lnTo>
                  <a:lnTo>
                    <a:pt x="75504" y="135346"/>
                  </a:lnTo>
                  <a:lnTo>
                    <a:pt x="79822" y="162674"/>
                  </a:lnTo>
                  <a:lnTo>
                    <a:pt x="81976" y="187520"/>
                  </a:lnTo>
                  <a:lnTo>
                    <a:pt x="75255" y="216669"/>
                  </a:lnTo>
                  <a:lnTo>
                    <a:pt x="64326" y="237614"/>
                  </a:lnTo>
                  <a:lnTo>
                    <a:pt x="56274" y="245756"/>
                  </a:lnTo>
                  <a:lnTo>
                    <a:pt x="44229" y="249845"/>
                  </a:lnTo>
                  <a:lnTo>
                    <a:pt x="37065" y="250936"/>
                  </a:lnTo>
                  <a:lnTo>
                    <a:pt x="30879" y="249546"/>
                  </a:lnTo>
                  <a:lnTo>
                    <a:pt x="20242" y="242358"/>
                  </a:lnTo>
                  <a:lnTo>
                    <a:pt x="6320" y="223040"/>
                  </a:lnTo>
                  <a:lnTo>
                    <a:pt x="0" y="206183"/>
                  </a:lnTo>
                  <a:lnTo>
                    <a:pt x="403" y="198626"/>
                  </a:lnTo>
                  <a:lnTo>
                    <a:pt x="3689" y="189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8" name="SMARTInkShape-Group632"/>
          <p:cNvGrpSpPr/>
          <p:nvPr/>
        </p:nvGrpSpPr>
        <p:grpSpPr>
          <a:xfrm>
            <a:off x="2762250" y="1358900"/>
            <a:ext cx="82551" cy="44451"/>
            <a:chOff x="2762250" y="1358900"/>
            <a:chExt cx="82551" cy="44451"/>
          </a:xfrm>
        </p:grpSpPr>
        <p:sp>
          <p:nvSpPr>
            <p:cNvPr id="1196" name="SMARTInkShape-2998"/>
            <p:cNvSpPr/>
            <p:nvPr>
              <p:custDataLst>
                <p:tags r:id="rId83"/>
              </p:custDataLst>
            </p:nvPr>
          </p:nvSpPr>
          <p:spPr>
            <a:xfrm>
              <a:off x="2762250" y="13970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9886" y="2979"/>
                  </a:lnTo>
                  <a:lnTo>
                    <a:pt x="60848" y="262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7" name="SMARTInkShape-2999"/>
            <p:cNvSpPr/>
            <p:nvPr>
              <p:custDataLst>
                <p:tags r:id="rId84"/>
              </p:custDataLst>
            </p:nvPr>
          </p:nvSpPr>
          <p:spPr>
            <a:xfrm>
              <a:off x="2781300" y="13589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9854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04" name="SMARTInkShape-Group633"/>
          <p:cNvGrpSpPr/>
          <p:nvPr/>
        </p:nvGrpSpPr>
        <p:grpSpPr>
          <a:xfrm>
            <a:off x="641350" y="1050729"/>
            <a:ext cx="1968501" cy="654357"/>
            <a:chOff x="641350" y="1050729"/>
            <a:chExt cx="1968501" cy="654357"/>
          </a:xfrm>
        </p:grpSpPr>
        <p:sp>
          <p:nvSpPr>
            <p:cNvPr id="1199" name="SMARTInkShape-3000"/>
            <p:cNvSpPr/>
            <p:nvPr>
              <p:custDataLst>
                <p:tags r:id="rId78"/>
              </p:custDataLst>
            </p:nvPr>
          </p:nvSpPr>
          <p:spPr>
            <a:xfrm>
              <a:off x="1722615" y="1628864"/>
              <a:ext cx="125236" cy="15787"/>
            </a:xfrm>
            <a:custGeom>
              <a:avLst/>
              <a:gdLst/>
              <a:ahLst/>
              <a:cxnLst/>
              <a:rect l="0" t="0" r="0" b="0"/>
              <a:pathLst>
                <a:path w="125236" h="15787">
                  <a:moveTo>
                    <a:pt x="10935" y="15786"/>
                  </a:moveTo>
                  <a:lnTo>
                    <a:pt x="10935" y="15786"/>
                  </a:lnTo>
                  <a:lnTo>
                    <a:pt x="4193" y="15786"/>
                  </a:lnTo>
                  <a:lnTo>
                    <a:pt x="2207" y="15080"/>
                  </a:lnTo>
                  <a:lnTo>
                    <a:pt x="883" y="13905"/>
                  </a:lnTo>
                  <a:lnTo>
                    <a:pt x="0" y="12415"/>
                  </a:lnTo>
                  <a:lnTo>
                    <a:pt x="1529" y="11422"/>
                  </a:lnTo>
                  <a:lnTo>
                    <a:pt x="28276" y="6326"/>
                  </a:lnTo>
                  <a:lnTo>
                    <a:pt x="55271" y="4046"/>
                  </a:lnTo>
                  <a:lnTo>
                    <a:pt x="82241" y="0"/>
                  </a:lnTo>
                  <a:lnTo>
                    <a:pt x="113816" y="1745"/>
                  </a:lnTo>
                  <a:lnTo>
                    <a:pt x="125235" y="30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0" name="SMARTInkShape-3001"/>
            <p:cNvSpPr/>
            <p:nvPr>
              <p:custDataLst>
                <p:tags r:id="rId79"/>
              </p:custDataLst>
            </p:nvPr>
          </p:nvSpPr>
          <p:spPr>
            <a:xfrm>
              <a:off x="1749167" y="1536700"/>
              <a:ext cx="60584" cy="168386"/>
            </a:xfrm>
            <a:custGeom>
              <a:avLst/>
              <a:gdLst/>
              <a:ahLst/>
              <a:cxnLst/>
              <a:rect l="0" t="0" r="0" b="0"/>
              <a:pathLst>
                <a:path w="60584" h="168386">
                  <a:moveTo>
                    <a:pt x="35183" y="0"/>
                  </a:moveTo>
                  <a:lnTo>
                    <a:pt x="35183" y="0"/>
                  </a:lnTo>
                  <a:lnTo>
                    <a:pt x="35183" y="3371"/>
                  </a:lnTo>
                  <a:lnTo>
                    <a:pt x="21386" y="31109"/>
                  </a:lnTo>
                  <a:lnTo>
                    <a:pt x="12123" y="61742"/>
                  </a:lnTo>
                  <a:lnTo>
                    <a:pt x="4709" y="87648"/>
                  </a:lnTo>
                  <a:lnTo>
                    <a:pt x="472" y="109980"/>
                  </a:lnTo>
                  <a:lnTo>
                    <a:pt x="0" y="128608"/>
                  </a:lnTo>
                  <a:lnTo>
                    <a:pt x="4494" y="143942"/>
                  </a:lnTo>
                  <a:lnTo>
                    <a:pt x="14958" y="161105"/>
                  </a:lnTo>
                  <a:lnTo>
                    <a:pt x="20289" y="164553"/>
                  </a:lnTo>
                  <a:lnTo>
                    <a:pt x="33737" y="168385"/>
                  </a:lnTo>
                  <a:lnTo>
                    <a:pt x="45359" y="168206"/>
                  </a:lnTo>
                  <a:lnTo>
                    <a:pt x="60583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1" name="SMARTInkShape-3002"/>
            <p:cNvSpPr/>
            <p:nvPr>
              <p:custDataLst>
                <p:tags r:id="rId80"/>
              </p:custDataLst>
            </p:nvPr>
          </p:nvSpPr>
          <p:spPr>
            <a:xfrm>
              <a:off x="1521674" y="1574800"/>
              <a:ext cx="141438" cy="129000"/>
            </a:xfrm>
            <a:custGeom>
              <a:avLst/>
              <a:gdLst/>
              <a:ahLst/>
              <a:cxnLst/>
              <a:rect l="0" t="0" r="0" b="0"/>
              <a:pathLst>
                <a:path w="141438" h="129000">
                  <a:moveTo>
                    <a:pt x="78526" y="0"/>
                  </a:moveTo>
                  <a:lnTo>
                    <a:pt x="78526" y="0"/>
                  </a:lnTo>
                  <a:lnTo>
                    <a:pt x="75155" y="0"/>
                  </a:lnTo>
                  <a:lnTo>
                    <a:pt x="59575" y="6742"/>
                  </a:lnTo>
                  <a:lnTo>
                    <a:pt x="34096" y="31801"/>
                  </a:lnTo>
                  <a:lnTo>
                    <a:pt x="12443" y="62047"/>
                  </a:lnTo>
                  <a:lnTo>
                    <a:pt x="0" y="84214"/>
                  </a:lnTo>
                  <a:lnTo>
                    <a:pt x="70" y="85776"/>
                  </a:lnTo>
                  <a:lnTo>
                    <a:pt x="822" y="86817"/>
                  </a:lnTo>
                  <a:lnTo>
                    <a:pt x="1323" y="86100"/>
                  </a:lnTo>
                  <a:lnTo>
                    <a:pt x="3440" y="77644"/>
                  </a:lnTo>
                  <a:lnTo>
                    <a:pt x="19964" y="50154"/>
                  </a:lnTo>
                  <a:lnTo>
                    <a:pt x="31968" y="35411"/>
                  </a:lnTo>
                  <a:lnTo>
                    <a:pt x="44547" y="26858"/>
                  </a:lnTo>
                  <a:lnTo>
                    <a:pt x="56229" y="29203"/>
                  </a:lnTo>
                  <a:lnTo>
                    <a:pt x="69724" y="34366"/>
                  </a:lnTo>
                  <a:lnTo>
                    <a:pt x="98089" y="56449"/>
                  </a:lnTo>
                  <a:lnTo>
                    <a:pt x="127982" y="82588"/>
                  </a:lnTo>
                  <a:lnTo>
                    <a:pt x="137551" y="96751"/>
                  </a:lnTo>
                  <a:lnTo>
                    <a:pt x="141437" y="115081"/>
                  </a:lnTo>
                  <a:lnTo>
                    <a:pt x="139883" y="120056"/>
                  </a:lnTo>
                  <a:lnTo>
                    <a:pt x="138480" y="122371"/>
                  </a:lnTo>
                  <a:lnTo>
                    <a:pt x="126394" y="128999"/>
                  </a:lnTo>
                  <a:lnTo>
                    <a:pt x="102665" y="128690"/>
                  </a:lnTo>
                  <a:lnTo>
                    <a:pt x="73292" y="124130"/>
                  </a:lnTo>
                  <a:lnTo>
                    <a:pt x="45617" y="118310"/>
                  </a:lnTo>
                  <a:lnTo>
                    <a:pt x="17463" y="115092"/>
                  </a:lnTo>
                  <a:lnTo>
                    <a:pt x="2326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2" name="SMARTInkShape-3003"/>
            <p:cNvSpPr/>
            <p:nvPr>
              <p:custDataLst>
                <p:tags r:id="rId81"/>
              </p:custDataLst>
            </p:nvPr>
          </p:nvSpPr>
          <p:spPr>
            <a:xfrm>
              <a:off x="641350" y="1377950"/>
              <a:ext cx="1968501" cy="101601"/>
            </a:xfrm>
            <a:custGeom>
              <a:avLst/>
              <a:gdLst/>
              <a:ahLst/>
              <a:cxnLst/>
              <a:rect l="0" t="0" r="0" b="0"/>
              <a:pathLst>
                <a:path w="1968501" h="101601">
                  <a:moveTo>
                    <a:pt x="0" y="101600"/>
                  </a:moveTo>
                  <a:lnTo>
                    <a:pt x="0" y="101600"/>
                  </a:lnTo>
                  <a:lnTo>
                    <a:pt x="30507" y="98229"/>
                  </a:lnTo>
                  <a:lnTo>
                    <a:pt x="57174" y="92762"/>
                  </a:lnTo>
                  <a:lnTo>
                    <a:pt x="80914" y="90616"/>
                  </a:lnTo>
                  <a:lnTo>
                    <a:pt x="107929" y="88957"/>
                  </a:lnTo>
                  <a:lnTo>
                    <a:pt x="136398" y="85868"/>
                  </a:lnTo>
                  <a:lnTo>
                    <a:pt x="153021" y="84056"/>
                  </a:lnTo>
                  <a:lnTo>
                    <a:pt x="171158" y="82143"/>
                  </a:lnTo>
                  <a:lnTo>
                    <a:pt x="190306" y="80162"/>
                  </a:lnTo>
                  <a:lnTo>
                    <a:pt x="210126" y="78136"/>
                  </a:lnTo>
                  <a:lnTo>
                    <a:pt x="230395" y="76079"/>
                  </a:lnTo>
                  <a:lnTo>
                    <a:pt x="250963" y="74003"/>
                  </a:lnTo>
                  <a:lnTo>
                    <a:pt x="271731" y="72619"/>
                  </a:lnTo>
                  <a:lnTo>
                    <a:pt x="292632" y="71696"/>
                  </a:lnTo>
                  <a:lnTo>
                    <a:pt x="313621" y="71080"/>
                  </a:lnTo>
                  <a:lnTo>
                    <a:pt x="335375" y="70670"/>
                  </a:lnTo>
                  <a:lnTo>
                    <a:pt x="357639" y="70397"/>
                  </a:lnTo>
                  <a:lnTo>
                    <a:pt x="380243" y="70215"/>
                  </a:lnTo>
                  <a:lnTo>
                    <a:pt x="403073" y="69388"/>
                  </a:lnTo>
                  <a:lnTo>
                    <a:pt x="426054" y="68131"/>
                  </a:lnTo>
                  <a:lnTo>
                    <a:pt x="449136" y="66587"/>
                  </a:lnTo>
                  <a:lnTo>
                    <a:pt x="472285" y="65558"/>
                  </a:lnTo>
                  <a:lnTo>
                    <a:pt x="495479" y="64872"/>
                  </a:lnTo>
                  <a:lnTo>
                    <a:pt x="518703" y="64415"/>
                  </a:lnTo>
                  <a:lnTo>
                    <a:pt x="542652" y="64110"/>
                  </a:lnTo>
                  <a:lnTo>
                    <a:pt x="567085" y="63906"/>
                  </a:lnTo>
                  <a:lnTo>
                    <a:pt x="591840" y="63771"/>
                  </a:lnTo>
                  <a:lnTo>
                    <a:pt x="617515" y="62269"/>
                  </a:lnTo>
                  <a:lnTo>
                    <a:pt x="643805" y="59857"/>
                  </a:lnTo>
                  <a:lnTo>
                    <a:pt x="670503" y="56838"/>
                  </a:lnTo>
                  <a:lnTo>
                    <a:pt x="696769" y="54826"/>
                  </a:lnTo>
                  <a:lnTo>
                    <a:pt x="722746" y="53484"/>
                  </a:lnTo>
                  <a:lnTo>
                    <a:pt x="748531" y="52589"/>
                  </a:lnTo>
                  <a:lnTo>
                    <a:pt x="774187" y="51287"/>
                  </a:lnTo>
                  <a:lnTo>
                    <a:pt x="799758" y="49714"/>
                  </a:lnTo>
                  <a:lnTo>
                    <a:pt x="825272" y="47959"/>
                  </a:lnTo>
                  <a:lnTo>
                    <a:pt x="850042" y="46789"/>
                  </a:lnTo>
                  <a:lnTo>
                    <a:pt x="874317" y="46010"/>
                  </a:lnTo>
                  <a:lnTo>
                    <a:pt x="898261" y="45490"/>
                  </a:lnTo>
                  <a:lnTo>
                    <a:pt x="922691" y="44438"/>
                  </a:lnTo>
                  <a:lnTo>
                    <a:pt x="947444" y="43031"/>
                  </a:lnTo>
                  <a:lnTo>
                    <a:pt x="972413" y="41387"/>
                  </a:lnTo>
                  <a:lnTo>
                    <a:pt x="996820" y="39586"/>
                  </a:lnTo>
                  <a:lnTo>
                    <a:pt x="1020852" y="37679"/>
                  </a:lnTo>
                  <a:lnTo>
                    <a:pt x="1044635" y="35703"/>
                  </a:lnTo>
                  <a:lnTo>
                    <a:pt x="1068251" y="35091"/>
                  </a:lnTo>
                  <a:lnTo>
                    <a:pt x="1091756" y="35388"/>
                  </a:lnTo>
                  <a:lnTo>
                    <a:pt x="1115188" y="36292"/>
                  </a:lnTo>
                  <a:lnTo>
                    <a:pt x="1137158" y="36895"/>
                  </a:lnTo>
                  <a:lnTo>
                    <a:pt x="1158156" y="37296"/>
                  </a:lnTo>
                  <a:lnTo>
                    <a:pt x="1178504" y="37564"/>
                  </a:lnTo>
                  <a:lnTo>
                    <a:pt x="1198419" y="37743"/>
                  </a:lnTo>
                  <a:lnTo>
                    <a:pt x="1218046" y="37862"/>
                  </a:lnTo>
                  <a:lnTo>
                    <a:pt x="1237481" y="37941"/>
                  </a:lnTo>
                  <a:lnTo>
                    <a:pt x="1257493" y="37994"/>
                  </a:lnTo>
                  <a:lnTo>
                    <a:pt x="1277890" y="38029"/>
                  </a:lnTo>
                  <a:lnTo>
                    <a:pt x="1298543" y="38053"/>
                  </a:lnTo>
                  <a:lnTo>
                    <a:pt x="1318662" y="38069"/>
                  </a:lnTo>
                  <a:lnTo>
                    <a:pt x="1338425" y="38079"/>
                  </a:lnTo>
                  <a:lnTo>
                    <a:pt x="1357950" y="38086"/>
                  </a:lnTo>
                  <a:lnTo>
                    <a:pt x="1377317" y="38091"/>
                  </a:lnTo>
                  <a:lnTo>
                    <a:pt x="1396578" y="38094"/>
                  </a:lnTo>
                  <a:lnTo>
                    <a:pt x="1415768" y="38096"/>
                  </a:lnTo>
                  <a:lnTo>
                    <a:pt x="1434207" y="38097"/>
                  </a:lnTo>
                  <a:lnTo>
                    <a:pt x="1452143" y="38098"/>
                  </a:lnTo>
                  <a:lnTo>
                    <a:pt x="1469746" y="38099"/>
                  </a:lnTo>
                  <a:lnTo>
                    <a:pt x="1487125" y="37394"/>
                  </a:lnTo>
                  <a:lnTo>
                    <a:pt x="1504355" y="36218"/>
                  </a:lnTo>
                  <a:lnTo>
                    <a:pt x="1521487" y="34729"/>
                  </a:lnTo>
                  <a:lnTo>
                    <a:pt x="1539964" y="33736"/>
                  </a:lnTo>
                  <a:lnTo>
                    <a:pt x="1559337" y="33074"/>
                  </a:lnTo>
                  <a:lnTo>
                    <a:pt x="1579308" y="32633"/>
                  </a:lnTo>
                  <a:lnTo>
                    <a:pt x="1598266" y="31633"/>
                  </a:lnTo>
                  <a:lnTo>
                    <a:pt x="1616550" y="30261"/>
                  </a:lnTo>
                  <a:lnTo>
                    <a:pt x="1634383" y="28640"/>
                  </a:lnTo>
                  <a:lnTo>
                    <a:pt x="1651917" y="26855"/>
                  </a:lnTo>
                  <a:lnTo>
                    <a:pt x="1669250" y="24959"/>
                  </a:lnTo>
                  <a:lnTo>
                    <a:pt x="1686450" y="22989"/>
                  </a:lnTo>
                  <a:lnTo>
                    <a:pt x="1702856" y="21676"/>
                  </a:lnTo>
                  <a:lnTo>
                    <a:pt x="1734254" y="20217"/>
                  </a:lnTo>
                  <a:lnTo>
                    <a:pt x="1762791" y="17687"/>
                  </a:lnTo>
                  <a:lnTo>
                    <a:pt x="1788879" y="14916"/>
                  </a:lnTo>
                  <a:lnTo>
                    <a:pt x="1812233" y="13685"/>
                  </a:lnTo>
                  <a:lnTo>
                    <a:pt x="1836254" y="13138"/>
                  </a:lnTo>
                  <a:lnTo>
                    <a:pt x="1860335" y="12189"/>
                  </a:lnTo>
                  <a:lnTo>
                    <a:pt x="1882797" y="9416"/>
                  </a:lnTo>
                  <a:lnTo>
                    <a:pt x="1911905" y="7258"/>
                  </a:lnTo>
                  <a:lnTo>
                    <a:pt x="1938404" y="3248"/>
                  </a:lnTo>
                  <a:lnTo>
                    <a:pt x="1968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3" name="SMARTInkShape-3004"/>
            <p:cNvSpPr/>
            <p:nvPr>
              <p:custDataLst>
                <p:tags r:id="rId82"/>
              </p:custDataLst>
            </p:nvPr>
          </p:nvSpPr>
          <p:spPr>
            <a:xfrm>
              <a:off x="2495550" y="1050729"/>
              <a:ext cx="42845" cy="257372"/>
            </a:xfrm>
            <a:custGeom>
              <a:avLst/>
              <a:gdLst/>
              <a:ahLst/>
              <a:cxnLst/>
              <a:rect l="0" t="0" r="0" b="0"/>
              <a:pathLst>
                <a:path w="42845" h="257372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1411" y="418"/>
                  </a:lnTo>
                  <a:lnTo>
                    <a:pt x="6742" y="4646"/>
                  </a:lnTo>
                  <a:lnTo>
                    <a:pt x="21662" y="30408"/>
                  </a:lnTo>
                  <a:lnTo>
                    <a:pt x="29854" y="51371"/>
                  </a:lnTo>
                  <a:lnTo>
                    <a:pt x="36317" y="78562"/>
                  </a:lnTo>
                  <a:lnTo>
                    <a:pt x="40835" y="110167"/>
                  </a:lnTo>
                  <a:lnTo>
                    <a:pt x="42040" y="127485"/>
                  </a:lnTo>
                  <a:lnTo>
                    <a:pt x="42844" y="145380"/>
                  </a:lnTo>
                  <a:lnTo>
                    <a:pt x="41854" y="174671"/>
                  </a:lnTo>
                  <a:lnTo>
                    <a:pt x="38358" y="198743"/>
                  </a:lnTo>
                  <a:lnTo>
                    <a:pt x="29161" y="226751"/>
                  </a:lnTo>
                  <a:lnTo>
                    <a:pt x="19050" y="257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22" name="SMARTInkShape-Group634"/>
          <p:cNvGrpSpPr/>
          <p:nvPr/>
        </p:nvGrpSpPr>
        <p:grpSpPr>
          <a:xfrm>
            <a:off x="666750" y="1079500"/>
            <a:ext cx="1765301" cy="455297"/>
            <a:chOff x="666750" y="1079500"/>
            <a:chExt cx="1765301" cy="455297"/>
          </a:xfrm>
        </p:grpSpPr>
        <p:sp>
          <p:nvSpPr>
            <p:cNvPr id="1205" name="SMARTInkShape-3005"/>
            <p:cNvSpPr/>
            <p:nvPr>
              <p:custDataLst>
                <p:tags r:id="rId61"/>
              </p:custDataLst>
            </p:nvPr>
          </p:nvSpPr>
          <p:spPr>
            <a:xfrm>
              <a:off x="1031267" y="1168400"/>
              <a:ext cx="54584" cy="184860"/>
            </a:xfrm>
            <a:custGeom>
              <a:avLst/>
              <a:gdLst/>
              <a:ahLst/>
              <a:cxnLst/>
              <a:rect l="0" t="0" r="0" b="0"/>
              <a:pathLst>
                <a:path w="54584" h="184860">
                  <a:moveTo>
                    <a:pt x="54583" y="0"/>
                  </a:moveTo>
                  <a:lnTo>
                    <a:pt x="54583" y="0"/>
                  </a:lnTo>
                  <a:lnTo>
                    <a:pt x="43739" y="12961"/>
                  </a:lnTo>
                  <a:lnTo>
                    <a:pt x="28557" y="41940"/>
                  </a:lnTo>
                  <a:lnTo>
                    <a:pt x="19262" y="65207"/>
                  </a:lnTo>
                  <a:lnTo>
                    <a:pt x="10427" y="91540"/>
                  </a:lnTo>
                  <a:lnTo>
                    <a:pt x="3208" y="118296"/>
                  </a:lnTo>
                  <a:lnTo>
                    <a:pt x="0" y="141946"/>
                  </a:lnTo>
                  <a:lnTo>
                    <a:pt x="1565" y="168353"/>
                  </a:lnTo>
                  <a:lnTo>
                    <a:pt x="6560" y="179010"/>
                  </a:lnTo>
                  <a:lnTo>
                    <a:pt x="9868" y="182840"/>
                  </a:lnTo>
                  <a:lnTo>
                    <a:pt x="14895" y="184688"/>
                  </a:lnTo>
                  <a:lnTo>
                    <a:pt x="28007" y="184859"/>
                  </a:lnTo>
                  <a:lnTo>
                    <a:pt x="54583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6" name="SMARTInkShape-3006"/>
            <p:cNvSpPr/>
            <p:nvPr>
              <p:custDataLst>
                <p:tags r:id="rId62"/>
              </p:custDataLst>
            </p:nvPr>
          </p:nvSpPr>
          <p:spPr>
            <a:xfrm>
              <a:off x="900208" y="1162933"/>
              <a:ext cx="77693" cy="221368"/>
            </a:xfrm>
            <a:custGeom>
              <a:avLst/>
              <a:gdLst/>
              <a:ahLst/>
              <a:cxnLst/>
              <a:rect l="0" t="0" r="0" b="0"/>
              <a:pathLst>
                <a:path w="77693" h="221368">
                  <a:moveTo>
                    <a:pt x="77692" y="5467"/>
                  </a:moveTo>
                  <a:lnTo>
                    <a:pt x="77692" y="5467"/>
                  </a:lnTo>
                  <a:lnTo>
                    <a:pt x="74321" y="2096"/>
                  </a:lnTo>
                  <a:lnTo>
                    <a:pt x="68903" y="441"/>
                  </a:lnTo>
                  <a:lnTo>
                    <a:pt x="65483" y="0"/>
                  </a:lnTo>
                  <a:lnTo>
                    <a:pt x="56038" y="3272"/>
                  </a:lnTo>
                  <a:lnTo>
                    <a:pt x="50556" y="6120"/>
                  </a:lnTo>
                  <a:lnTo>
                    <a:pt x="32728" y="33726"/>
                  </a:lnTo>
                  <a:lnTo>
                    <a:pt x="20314" y="59419"/>
                  </a:lnTo>
                  <a:lnTo>
                    <a:pt x="9152" y="87301"/>
                  </a:lnTo>
                  <a:lnTo>
                    <a:pt x="1839" y="116156"/>
                  </a:lnTo>
                  <a:lnTo>
                    <a:pt x="0" y="143562"/>
                  </a:lnTo>
                  <a:lnTo>
                    <a:pt x="1534" y="168443"/>
                  </a:lnTo>
                  <a:lnTo>
                    <a:pt x="4568" y="188908"/>
                  </a:lnTo>
                  <a:lnTo>
                    <a:pt x="13913" y="203648"/>
                  </a:lnTo>
                  <a:lnTo>
                    <a:pt x="33242" y="221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7" name="SMARTInkShape-3007"/>
            <p:cNvSpPr/>
            <p:nvPr>
              <p:custDataLst>
                <p:tags r:id="rId63"/>
              </p:custDataLst>
            </p:nvPr>
          </p:nvSpPr>
          <p:spPr>
            <a:xfrm>
              <a:off x="792976" y="1341615"/>
              <a:ext cx="55978" cy="53386"/>
            </a:xfrm>
            <a:custGeom>
              <a:avLst/>
              <a:gdLst/>
              <a:ahLst/>
              <a:cxnLst/>
              <a:rect l="0" t="0" r="0" b="0"/>
              <a:pathLst>
                <a:path w="55978" h="53386">
                  <a:moveTo>
                    <a:pt x="32524" y="10935"/>
                  </a:moveTo>
                  <a:lnTo>
                    <a:pt x="32524" y="10935"/>
                  </a:lnTo>
                  <a:lnTo>
                    <a:pt x="29153" y="4193"/>
                  </a:lnTo>
                  <a:lnTo>
                    <a:pt x="26749" y="2207"/>
                  </a:lnTo>
                  <a:lnTo>
                    <a:pt x="20315" y="0"/>
                  </a:lnTo>
                  <a:lnTo>
                    <a:pt x="17329" y="823"/>
                  </a:lnTo>
                  <a:lnTo>
                    <a:pt x="12130" y="5500"/>
                  </a:lnTo>
                  <a:lnTo>
                    <a:pt x="1865" y="19438"/>
                  </a:lnTo>
                  <a:lnTo>
                    <a:pt x="91" y="25070"/>
                  </a:lnTo>
                  <a:lnTo>
                    <a:pt x="0" y="36973"/>
                  </a:lnTo>
                  <a:lnTo>
                    <a:pt x="1669" y="41699"/>
                  </a:lnTo>
                  <a:lnTo>
                    <a:pt x="7287" y="48832"/>
                  </a:lnTo>
                  <a:lnTo>
                    <a:pt x="16369" y="52473"/>
                  </a:lnTo>
                  <a:lnTo>
                    <a:pt x="27461" y="53385"/>
                  </a:lnTo>
                  <a:lnTo>
                    <a:pt x="44194" y="49932"/>
                  </a:lnTo>
                  <a:lnTo>
                    <a:pt x="51352" y="46376"/>
                  </a:lnTo>
                  <a:lnTo>
                    <a:pt x="55003" y="42444"/>
                  </a:lnTo>
                  <a:lnTo>
                    <a:pt x="55977" y="40408"/>
                  </a:lnTo>
                  <a:lnTo>
                    <a:pt x="53296" y="32501"/>
                  </a:lnTo>
                  <a:lnTo>
                    <a:pt x="43448" y="16920"/>
                  </a:lnTo>
                  <a:lnTo>
                    <a:pt x="37144" y="13595"/>
                  </a:lnTo>
                  <a:lnTo>
                    <a:pt x="26174" y="10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8" name="SMARTInkShape-3008"/>
            <p:cNvSpPr/>
            <p:nvPr>
              <p:custDataLst>
                <p:tags r:id="rId64"/>
              </p:custDataLst>
            </p:nvPr>
          </p:nvSpPr>
          <p:spPr>
            <a:xfrm>
              <a:off x="1466850" y="12319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8562" y="1881"/>
                  </a:lnTo>
                  <a:lnTo>
                    <a:pt x="56520" y="5467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9" name="SMARTInkShape-3009"/>
            <p:cNvSpPr/>
            <p:nvPr>
              <p:custDataLst>
                <p:tags r:id="rId65"/>
              </p:custDataLst>
            </p:nvPr>
          </p:nvSpPr>
          <p:spPr>
            <a:xfrm>
              <a:off x="2220534" y="1079500"/>
              <a:ext cx="46417" cy="196851"/>
            </a:xfrm>
            <a:custGeom>
              <a:avLst/>
              <a:gdLst/>
              <a:ahLst/>
              <a:cxnLst/>
              <a:rect l="0" t="0" r="0" b="0"/>
              <a:pathLst>
                <a:path w="46417" h="196851">
                  <a:moveTo>
                    <a:pt x="46416" y="0"/>
                  </a:moveTo>
                  <a:lnTo>
                    <a:pt x="46416" y="0"/>
                  </a:lnTo>
                  <a:lnTo>
                    <a:pt x="43045" y="0"/>
                  </a:lnTo>
                  <a:lnTo>
                    <a:pt x="39509" y="1881"/>
                  </a:lnTo>
                  <a:lnTo>
                    <a:pt x="37578" y="3371"/>
                  </a:lnTo>
                  <a:lnTo>
                    <a:pt x="24747" y="22322"/>
                  </a:lnTo>
                  <a:lnTo>
                    <a:pt x="15384" y="46140"/>
                  </a:lnTo>
                  <a:lnTo>
                    <a:pt x="7224" y="74129"/>
                  </a:lnTo>
                  <a:lnTo>
                    <a:pt x="1246" y="100679"/>
                  </a:lnTo>
                  <a:lnTo>
                    <a:pt x="0" y="124709"/>
                  </a:lnTo>
                  <a:lnTo>
                    <a:pt x="5146" y="156190"/>
                  </a:lnTo>
                  <a:lnTo>
                    <a:pt x="15608" y="179628"/>
                  </a:lnTo>
                  <a:lnTo>
                    <a:pt x="27366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0" name="SMARTInkShape-3010"/>
            <p:cNvSpPr/>
            <p:nvPr>
              <p:custDataLst>
                <p:tags r:id="rId66"/>
              </p:custDataLst>
            </p:nvPr>
          </p:nvSpPr>
          <p:spPr>
            <a:xfrm>
              <a:off x="2368214" y="1080383"/>
              <a:ext cx="57487" cy="151584"/>
            </a:xfrm>
            <a:custGeom>
              <a:avLst/>
              <a:gdLst/>
              <a:ahLst/>
              <a:cxnLst/>
              <a:rect l="0" t="0" r="0" b="0"/>
              <a:pathLst>
                <a:path w="57487" h="151584">
                  <a:moveTo>
                    <a:pt x="19386" y="5467"/>
                  </a:moveTo>
                  <a:lnTo>
                    <a:pt x="19386" y="5467"/>
                  </a:lnTo>
                  <a:lnTo>
                    <a:pt x="24853" y="0"/>
                  </a:lnTo>
                  <a:lnTo>
                    <a:pt x="19787" y="25345"/>
                  </a:lnTo>
                  <a:lnTo>
                    <a:pt x="13449" y="46757"/>
                  </a:lnTo>
                  <a:lnTo>
                    <a:pt x="5929" y="70385"/>
                  </a:lnTo>
                  <a:lnTo>
                    <a:pt x="0" y="93586"/>
                  </a:lnTo>
                  <a:lnTo>
                    <a:pt x="628" y="121809"/>
                  </a:lnTo>
                  <a:lnTo>
                    <a:pt x="3523" y="136902"/>
                  </a:lnTo>
                  <a:lnTo>
                    <a:pt x="9044" y="146903"/>
                  </a:lnTo>
                  <a:lnTo>
                    <a:pt x="12491" y="150558"/>
                  </a:lnTo>
                  <a:lnTo>
                    <a:pt x="17612" y="151583"/>
                  </a:lnTo>
                  <a:lnTo>
                    <a:pt x="30827" y="148959"/>
                  </a:lnTo>
                  <a:lnTo>
                    <a:pt x="57486" y="132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1" name="SMARTInkShape-3011"/>
            <p:cNvSpPr/>
            <p:nvPr>
              <p:custDataLst>
                <p:tags r:id="rId67"/>
              </p:custDataLst>
            </p:nvPr>
          </p:nvSpPr>
          <p:spPr>
            <a:xfrm>
              <a:off x="1481311" y="1158392"/>
              <a:ext cx="55390" cy="151068"/>
            </a:xfrm>
            <a:custGeom>
              <a:avLst/>
              <a:gdLst/>
              <a:ahLst/>
              <a:cxnLst/>
              <a:rect l="0" t="0" r="0" b="0"/>
              <a:pathLst>
                <a:path w="55390" h="151068">
                  <a:moveTo>
                    <a:pt x="29989" y="3658"/>
                  </a:moveTo>
                  <a:lnTo>
                    <a:pt x="29989" y="3658"/>
                  </a:lnTo>
                  <a:lnTo>
                    <a:pt x="33647" y="0"/>
                  </a:lnTo>
                  <a:lnTo>
                    <a:pt x="32085" y="1562"/>
                  </a:lnTo>
                  <a:lnTo>
                    <a:pt x="23923" y="29297"/>
                  </a:lnTo>
                  <a:lnTo>
                    <a:pt x="14593" y="51037"/>
                  </a:lnTo>
                  <a:lnTo>
                    <a:pt x="7154" y="74809"/>
                  </a:lnTo>
                  <a:lnTo>
                    <a:pt x="2201" y="98075"/>
                  </a:lnTo>
                  <a:lnTo>
                    <a:pt x="0" y="117823"/>
                  </a:lnTo>
                  <a:lnTo>
                    <a:pt x="2785" y="132244"/>
                  </a:lnTo>
                  <a:lnTo>
                    <a:pt x="5503" y="138065"/>
                  </a:lnTo>
                  <a:lnTo>
                    <a:pt x="16049" y="146415"/>
                  </a:lnTo>
                  <a:lnTo>
                    <a:pt x="28732" y="151067"/>
                  </a:lnTo>
                  <a:lnTo>
                    <a:pt x="39073" y="150782"/>
                  </a:lnTo>
                  <a:lnTo>
                    <a:pt x="43101" y="149013"/>
                  </a:lnTo>
                  <a:lnTo>
                    <a:pt x="55389" y="137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2" name="SMARTInkShape-3012"/>
            <p:cNvSpPr/>
            <p:nvPr>
              <p:custDataLst>
                <p:tags r:id="rId68"/>
              </p:custDataLst>
            </p:nvPr>
          </p:nvSpPr>
          <p:spPr>
            <a:xfrm>
              <a:off x="1342701" y="1231900"/>
              <a:ext cx="90522" cy="107260"/>
            </a:xfrm>
            <a:custGeom>
              <a:avLst/>
              <a:gdLst/>
              <a:ahLst/>
              <a:cxnLst/>
              <a:rect l="0" t="0" r="0" b="0"/>
              <a:pathLst>
                <a:path w="90522" h="107260">
                  <a:moveTo>
                    <a:pt x="41599" y="0"/>
                  </a:moveTo>
                  <a:lnTo>
                    <a:pt x="41599" y="0"/>
                  </a:lnTo>
                  <a:lnTo>
                    <a:pt x="38228" y="0"/>
                  </a:lnTo>
                  <a:lnTo>
                    <a:pt x="34692" y="3763"/>
                  </a:lnTo>
                  <a:lnTo>
                    <a:pt x="20228" y="31096"/>
                  </a:lnTo>
                  <a:lnTo>
                    <a:pt x="7195" y="58948"/>
                  </a:lnTo>
                  <a:lnTo>
                    <a:pt x="7374" y="60465"/>
                  </a:lnTo>
                  <a:lnTo>
                    <a:pt x="9360" y="62900"/>
                  </a:lnTo>
                  <a:lnTo>
                    <a:pt x="13075" y="53209"/>
                  </a:lnTo>
                  <a:lnTo>
                    <a:pt x="16993" y="27313"/>
                  </a:lnTo>
                  <a:lnTo>
                    <a:pt x="28010" y="9027"/>
                  </a:lnTo>
                  <a:lnTo>
                    <a:pt x="30424" y="6018"/>
                  </a:lnTo>
                  <a:lnTo>
                    <a:pt x="32738" y="4718"/>
                  </a:lnTo>
                  <a:lnTo>
                    <a:pt x="34986" y="4556"/>
                  </a:lnTo>
                  <a:lnTo>
                    <a:pt x="37190" y="5154"/>
                  </a:lnTo>
                  <a:lnTo>
                    <a:pt x="47035" y="12738"/>
                  </a:lnTo>
                  <a:lnTo>
                    <a:pt x="69039" y="38941"/>
                  </a:lnTo>
                  <a:lnTo>
                    <a:pt x="86060" y="60295"/>
                  </a:lnTo>
                  <a:lnTo>
                    <a:pt x="90521" y="77132"/>
                  </a:lnTo>
                  <a:lnTo>
                    <a:pt x="89683" y="85551"/>
                  </a:lnTo>
                  <a:lnTo>
                    <a:pt x="88472" y="88784"/>
                  </a:lnTo>
                  <a:lnTo>
                    <a:pt x="73283" y="100076"/>
                  </a:lnTo>
                  <a:lnTo>
                    <a:pt x="50908" y="105617"/>
                  </a:lnTo>
                  <a:lnTo>
                    <a:pt x="26405" y="107259"/>
                  </a:lnTo>
                  <a:lnTo>
                    <a:pt x="13444" y="103880"/>
                  </a:lnTo>
                  <a:lnTo>
                    <a:pt x="368" y="96955"/>
                  </a:lnTo>
                  <a:lnTo>
                    <a:pt x="0" y="96386"/>
                  </a:lnTo>
                  <a:lnTo>
                    <a:pt x="461" y="96008"/>
                  </a:lnTo>
                  <a:lnTo>
                    <a:pt x="349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3" name="SMARTInkShape-3013"/>
            <p:cNvSpPr/>
            <p:nvPr>
              <p:custDataLst>
                <p:tags r:id="rId69"/>
              </p:custDataLst>
            </p:nvPr>
          </p:nvSpPr>
          <p:spPr>
            <a:xfrm>
              <a:off x="1216304" y="1219200"/>
              <a:ext cx="15597" cy="95251"/>
            </a:xfrm>
            <a:custGeom>
              <a:avLst/>
              <a:gdLst/>
              <a:ahLst/>
              <a:cxnLst/>
              <a:rect l="0" t="0" r="0" b="0"/>
              <a:pathLst>
                <a:path w="15597" h="95251">
                  <a:moveTo>
                    <a:pt x="15596" y="0"/>
                  </a:moveTo>
                  <a:lnTo>
                    <a:pt x="15596" y="0"/>
                  </a:lnTo>
                  <a:lnTo>
                    <a:pt x="10527" y="12961"/>
                  </a:lnTo>
                  <a:lnTo>
                    <a:pt x="4765" y="40529"/>
                  </a:lnTo>
                  <a:lnTo>
                    <a:pt x="0" y="66493"/>
                  </a:lnTo>
                  <a:lnTo>
                    <a:pt x="2896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4" name="SMARTInkShape-3014"/>
            <p:cNvSpPr/>
            <p:nvPr>
              <p:custDataLst>
                <p:tags r:id="rId70"/>
              </p:custDataLst>
            </p:nvPr>
          </p:nvSpPr>
          <p:spPr>
            <a:xfrm>
              <a:off x="1581150" y="1117600"/>
              <a:ext cx="35807" cy="215901"/>
            </a:xfrm>
            <a:custGeom>
              <a:avLst/>
              <a:gdLst/>
              <a:ahLst/>
              <a:cxnLst/>
              <a:rect l="0" t="0" r="0" b="0"/>
              <a:pathLst>
                <a:path w="35807" h="215901">
                  <a:moveTo>
                    <a:pt x="0" y="0"/>
                  </a:moveTo>
                  <a:lnTo>
                    <a:pt x="0" y="0"/>
                  </a:lnTo>
                  <a:lnTo>
                    <a:pt x="9434" y="10845"/>
                  </a:lnTo>
                  <a:lnTo>
                    <a:pt x="20704" y="38282"/>
                  </a:lnTo>
                  <a:lnTo>
                    <a:pt x="27546" y="60759"/>
                  </a:lnTo>
                  <a:lnTo>
                    <a:pt x="32939" y="87211"/>
                  </a:lnTo>
                  <a:lnTo>
                    <a:pt x="35806" y="113549"/>
                  </a:lnTo>
                  <a:lnTo>
                    <a:pt x="35670" y="138661"/>
                  </a:lnTo>
                  <a:lnTo>
                    <a:pt x="30905" y="161581"/>
                  </a:lnTo>
                  <a:lnTo>
                    <a:pt x="23660" y="190947"/>
                  </a:lnTo>
                  <a:lnTo>
                    <a:pt x="1270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5" name="SMARTInkShape-3015"/>
            <p:cNvSpPr/>
            <p:nvPr>
              <p:custDataLst>
                <p:tags r:id="rId71"/>
              </p:custDataLst>
            </p:nvPr>
          </p:nvSpPr>
          <p:spPr>
            <a:xfrm>
              <a:off x="666750" y="1276350"/>
              <a:ext cx="84516" cy="258447"/>
            </a:xfrm>
            <a:custGeom>
              <a:avLst/>
              <a:gdLst/>
              <a:ahLst/>
              <a:cxnLst/>
              <a:rect l="0" t="0" r="0" b="0"/>
              <a:pathLst>
                <a:path w="84516" h="258447">
                  <a:moveTo>
                    <a:pt x="12700" y="0"/>
                  </a:moveTo>
                  <a:lnTo>
                    <a:pt x="12700" y="0"/>
                  </a:lnTo>
                  <a:lnTo>
                    <a:pt x="7233" y="0"/>
                  </a:lnTo>
                  <a:lnTo>
                    <a:pt x="3241" y="6742"/>
                  </a:lnTo>
                  <a:lnTo>
                    <a:pt x="960" y="27790"/>
                  </a:lnTo>
                  <a:lnTo>
                    <a:pt x="3656" y="52998"/>
                  </a:lnTo>
                  <a:lnTo>
                    <a:pt x="8916" y="66123"/>
                  </a:lnTo>
                  <a:lnTo>
                    <a:pt x="20419" y="82676"/>
                  </a:lnTo>
                  <a:lnTo>
                    <a:pt x="23491" y="84045"/>
                  </a:lnTo>
                  <a:lnTo>
                    <a:pt x="30666" y="83685"/>
                  </a:lnTo>
                  <a:lnTo>
                    <a:pt x="33850" y="81190"/>
                  </a:lnTo>
                  <a:lnTo>
                    <a:pt x="49657" y="52764"/>
                  </a:lnTo>
                  <a:lnTo>
                    <a:pt x="60034" y="25788"/>
                  </a:lnTo>
                  <a:lnTo>
                    <a:pt x="63044" y="3814"/>
                  </a:lnTo>
                  <a:lnTo>
                    <a:pt x="63460" y="30221"/>
                  </a:lnTo>
                  <a:lnTo>
                    <a:pt x="63482" y="51296"/>
                  </a:lnTo>
                  <a:lnTo>
                    <a:pt x="64903" y="77126"/>
                  </a:lnTo>
                  <a:lnTo>
                    <a:pt x="70239" y="105069"/>
                  </a:lnTo>
                  <a:lnTo>
                    <a:pt x="75432" y="135833"/>
                  </a:lnTo>
                  <a:lnTo>
                    <a:pt x="80092" y="166203"/>
                  </a:lnTo>
                  <a:lnTo>
                    <a:pt x="84515" y="191461"/>
                  </a:lnTo>
                  <a:lnTo>
                    <a:pt x="84230" y="222143"/>
                  </a:lnTo>
                  <a:lnTo>
                    <a:pt x="79534" y="236549"/>
                  </a:lnTo>
                  <a:lnTo>
                    <a:pt x="76306" y="242366"/>
                  </a:lnTo>
                  <a:lnTo>
                    <a:pt x="67075" y="250711"/>
                  </a:lnTo>
                  <a:lnTo>
                    <a:pt x="56622" y="256066"/>
                  </a:lnTo>
                  <a:lnTo>
                    <a:pt x="47273" y="258446"/>
                  </a:lnTo>
                  <a:lnTo>
                    <a:pt x="36532" y="255741"/>
                  </a:lnTo>
                  <a:lnTo>
                    <a:pt x="25409" y="249129"/>
                  </a:lnTo>
                  <a:lnTo>
                    <a:pt x="15761" y="239135"/>
                  </a:lnTo>
                  <a:lnTo>
                    <a:pt x="3845" y="212519"/>
                  </a:lnTo>
                  <a:lnTo>
                    <a:pt x="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6" name="SMARTInkShape-3016"/>
            <p:cNvSpPr/>
            <p:nvPr>
              <p:custDataLst>
                <p:tags r:id="rId72"/>
              </p:custDataLst>
            </p:nvPr>
          </p:nvSpPr>
          <p:spPr>
            <a:xfrm>
              <a:off x="1181100" y="1257300"/>
              <a:ext cx="101601" cy="1"/>
            </a:xfrm>
            <a:custGeom>
              <a:avLst/>
              <a:gdLst/>
              <a:ahLst/>
              <a:cxnLst/>
              <a:rect l="0" t="0" r="0" b="0"/>
              <a:pathLst>
                <a:path w="101601" h="1">
                  <a:moveTo>
                    <a:pt x="0" y="0"/>
                  </a:moveTo>
                  <a:lnTo>
                    <a:pt x="0" y="0"/>
                  </a:lnTo>
                  <a:lnTo>
                    <a:pt x="25417" y="0"/>
                  </a:lnTo>
                  <a:lnTo>
                    <a:pt x="55899" y="0"/>
                  </a:lnTo>
                  <a:lnTo>
                    <a:pt x="86854" y="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7" name="SMARTInkShape-3017"/>
            <p:cNvSpPr/>
            <p:nvPr>
              <p:custDataLst>
                <p:tags r:id="rId73"/>
              </p:custDataLst>
            </p:nvPr>
          </p:nvSpPr>
          <p:spPr>
            <a:xfrm>
              <a:off x="991483" y="1263650"/>
              <a:ext cx="113418" cy="1"/>
            </a:xfrm>
            <a:custGeom>
              <a:avLst/>
              <a:gdLst/>
              <a:ahLst/>
              <a:cxnLst/>
              <a:rect l="0" t="0" r="0" b="0"/>
              <a:pathLst>
                <a:path w="113418" h="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3719" y="0"/>
                  </a:lnTo>
                  <a:lnTo>
                    <a:pt x="49681" y="0"/>
                  </a:lnTo>
                  <a:lnTo>
                    <a:pt x="79010" y="0"/>
                  </a:lnTo>
                  <a:lnTo>
                    <a:pt x="1134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8" name="SMARTInkShape-3018"/>
            <p:cNvSpPr/>
            <p:nvPr>
              <p:custDataLst>
                <p:tags r:id="rId74"/>
              </p:custDataLst>
            </p:nvPr>
          </p:nvSpPr>
          <p:spPr>
            <a:xfrm>
              <a:off x="2352192" y="1168400"/>
              <a:ext cx="79859" cy="6351"/>
            </a:xfrm>
            <a:custGeom>
              <a:avLst/>
              <a:gdLst/>
              <a:ahLst/>
              <a:cxnLst/>
              <a:rect l="0" t="0" r="0" b="0"/>
              <a:pathLst>
                <a:path w="79859" h="6351">
                  <a:moveTo>
                    <a:pt x="3658" y="6350"/>
                  </a:moveTo>
                  <a:lnTo>
                    <a:pt x="3658" y="6350"/>
                  </a:lnTo>
                  <a:lnTo>
                    <a:pt x="0" y="6350"/>
                  </a:lnTo>
                  <a:lnTo>
                    <a:pt x="10252" y="4469"/>
                  </a:lnTo>
                  <a:lnTo>
                    <a:pt x="38827" y="883"/>
                  </a:lnTo>
                  <a:lnTo>
                    <a:pt x="68826" y="174"/>
                  </a:lnTo>
                  <a:lnTo>
                    <a:pt x="798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9" name="SMARTInkShape-3019"/>
            <p:cNvSpPr/>
            <p:nvPr>
              <p:custDataLst>
                <p:tags r:id="rId75"/>
              </p:custDataLst>
            </p:nvPr>
          </p:nvSpPr>
          <p:spPr>
            <a:xfrm>
              <a:off x="2125006" y="1219200"/>
              <a:ext cx="32423" cy="66512"/>
            </a:xfrm>
            <a:custGeom>
              <a:avLst/>
              <a:gdLst/>
              <a:ahLst/>
              <a:cxnLst/>
              <a:rect l="0" t="0" r="0" b="0"/>
              <a:pathLst>
                <a:path w="32423" h="66512">
                  <a:moveTo>
                    <a:pt x="21294" y="0"/>
                  </a:moveTo>
                  <a:lnTo>
                    <a:pt x="21294" y="0"/>
                  </a:lnTo>
                  <a:lnTo>
                    <a:pt x="9085" y="15580"/>
                  </a:lnTo>
                  <a:lnTo>
                    <a:pt x="900" y="35974"/>
                  </a:lnTo>
                  <a:lnTo>
                    <a:pt x="0" y="49855"/>
                  </a:lnTo>
                  <a:lnTo>
                    <a:pt x="748" y="56520"/>
                  </a:lnTo>
                  <a:lnTo>
                    <a:pt x="2658" y="60963"/>
                  </a:lnTo>
                  <a:lnTo>
                    <a:pt x="5342" y="63926"/>
                  </a:lnTo>
                  <a:lnTo>
                    <a:pt x="8543" y="65900"/>
                  </a:lnTo>
                  <a:lnTo>
                    <a:pt x="12088" y="66511"/>
                  </a:lnTo>
                  <a:lnTo>
                    <a:pt x="19789" y="65309"/>
                  </a:lnTo>
                  <a:lnTo>
                    <a:pt x="26034" y="60541"/>
                  </a:lnTo>
                  <a:lnTo>
                    <a:pt x="28688" y="57294"/>
                  </a:lnTo>
                  <a:lnTo>
                    <a:pt x="31636" y="49923"/>
                  </a:lnTo>
                  <a:lnTo>
                    <a:pt x="32422" y="45982"/>
                  </a:lnTo>
                  <a:lnTo>
                    <a:pt x="31535" y="41944"/>
                  </a:lnTo>
                  <a:lnTo>
                    <a:pt x="21853" y="27204"/>
                  </a:lnTo>
                  <a:lnTo>
                    <a:pt x="14944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0" name="SMARTInkShape-3020"/>
            <p:cNvSpPr/>
            <p:nvPr>
              <p:custDataLst>
                <p:tags r:id="rId76"/>
              </p:custDataLst>
            </p:nvPr>
          </p:nvSpPr>
          <p:spPr>
            <a:xfrm>
              <a:off x="1949450" y="1174750"/>
              <a:ext cx="112972" cy="229959"/>
            </a:xfrm>
            <a:custGeom>
              <a:avLst/>
              <a:gdLst/>
              <a:ahLst/>
              <a:cxnLst/>
              <a:rect l="0" t="0" r="0" b="0"/>
              <a:pathLst>
                <a:path w="112972" h="229959">
                  <a:moveTo>
                    <a:pt x="50800" y="0"/>
                  </a:moveTo>
                  <a:lnTo>
                    <a:pt x="50800" y="0"/>
                  </a:lnTo>
                  <a:lnTo>
                    <a:pt x="47429" y="3371"/>
                  </a:lnTo>
                  <a:lnTo>
                    <a:pt x="41962" y="15580"/>
                  </a:lnTo>
                  <a:lnTo>
                    <a:pt x="39244" y="35974"/>
                  </a:lnTo>
                  <a:lnTo>
                    <a:pt x="42372" y="47974"/>
                  </a:lnTo>
                  <a:lnTo>
                    <a:pt x="47760" y="56599"/>
                  </a:lnTo>
                  <a:lnTo>
                    <a:pt x="52506" y="60433"/>
                  </a:lnTo>
                  <a:lnTo>
                    <a:pt x="62516" y="62591"/>
                  </a:lnTo>
                  <a:lnTo>
                    <a:pt x="65666" y="60777"/>
                  </a:lnTo>
                  <a:lnTo>
                    <a:pt x="71048" y="53118"/>
                  </a:lnTo>
                  <a:lnTo>
                    <a:pt x="80548" y="28632"/>
                  </a:lnTo>
                  <a:lnTo>
                    <a:pt x="82155" y="20943"/>
                  </a:lnTo>
                  <a:lnTo>
                    <a:pt x="85804" y="29724"/>
                  </a:lnTo>
                  <a:lnTo>
                    <a:pt x="91354" y="55844"/>
                  </a:lnTo>
                  <a:lnTo>
                    <a:pt x="99163" y="80323"/>
                  </a:lnTo>
                  <a:lnTo>
                    <a:pt x="107573" y="106960"/>
                  </a:lnTo>
                  <a:lnTo>
                    <a:pt x="111310" y="132910"/>
                  </a:lnTo>
                  <a:lnTo>
                    <a:pt x="112971" y="156673"/>
                  </a:lnTo>
                  <a:lnTo>
                    <a:pt x="112298" y="177582"/>
                  </a:lnTo>
                  <a:lnTo>
                    <a:pt x="103986" y="201254"/>
                  </a:lnTo>
                  <a:lnTo>
                    <a:pt x="96546" y="215035"/>
                  </a:lnTo>
                  <a:lnTo>
                    <a:pt x="86653" y="224453"/>
                  </a:lnTo>
                  <a:lnTo>
                    <a:pt x="81052" y="227952"/>
                  </a:lnTo>
                  <a:lnTo>
                    <a:pt x="69185" y="229958"/>
                  </a:lnTo>
                  <a:lnTo>
                    <a:pt x="63056" y="229505"/>
                  </a:lnTo>
                  <a:lnTo>
                    <a:pt x="40948" y="218755"/>
                  </a:lnTo>
                  <a:lnTo>
                    <a:pt x="14674" y="192501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1" name="SMARTInkShape-3021"/>
            <p:cNvSpPr/>
            <p:nvPr>
              <p:custDataLst>
                <p:tags r:id="rId77"/>
              </p:custDataLst>
            </p:nvPr>
          </p:nvSpPr>
          <p:spPr>
            <a:xfrm>
              <a:off x="1746250" y="12255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23087" y="6350"/>
                  </a:lnTo>
                  <a:lnTo>
                    <a:pt x="52467" y="5644"/>
                  </a:lnTo>
                  <a:lnTo>
                    <a:pt x="78967" y="1986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23" name="SMARTInkShape-3022"/>
          <p:cNvSpPr/>
          <p:nvPr>
            <p:custDataLst>
              <p:tags r:id="rId4"/>
            </p:custDataLst>
          </p:nvPr>
        </p:nvSpPr>
        <p:spPr>
          <a:xfrm>
            <a:off x="4070350" y="1284381"/>
            <a:ext cx="259718" cy="106270"/>
          </a:xfrm>
          <a:custGeom>
            <a:avLst/>
            <a:gdLst/>
            <a:ahLst/>
            <a:cxnLst/>
            <a:rect l="0" t="0" r="0" b="0"/>
            <a:pathLst>
              <a:path w="259718" h="106270">
                <a:moveTo>
                  <a:pt x="0" y="80869"/>
                </a:moveTo>
                <a:lnTo>
                  <a:pt x="0" y="80869"/>
                </a:lnTo>
                <a:lnTo>
                  <a:pt x="705" y="70024"/>
                </a:lnTo>
                <a:lnTo>
                  <a:pt x="12209" y="38806"/>
                </a:lnTo>
                <a:lnTo>
                  <a:pt x="30507" y="18076"/>
                </a:lnTo>
                <a:lnTo>
                  <a:pt x="50432" y="1899"/>
                </a:lnTo>
                <a:lnTo>
                  <a:pt x="57610" y="0"/>
                </a:lnTo>
                <a:lnTo>
                  <a:pt x="73112" y="1653"/>
                </a:lnTo>
                <a:lnTo>
                  <a:pt x="97706" y="17260"/>
                </a:lnTo>
                <a:lnTo>
                  <a:pt x="121867" y="47111"/>
                </a:lnTo>
                <a:lnTo>
                  <a:pt x="144409" y="70359"/>
                </a:lnTo>
                <a:lnTo>
                  <a:pt x="157911" y="80254"/>
                </a:lnTo>
                <a:lnTo>
                  <a:pt x="151759" y="77316"/>
                </a:lnTo>
                <a:lnTo>
                  <a:pt x="132987" y="49139"/>
                </a:lnTo>
                <a:lnTo>
                  <a:pt x="126133" y="37133"/>
                </a:lnTo>
                <a:lnTo>
                  <a:pt x="117473" y="14926"/>
                </a:lnTo>
                <a:lnTo>
                  <a:pt x="117826" y="13624"/>
                </a:lnTo>
                <a:lnTo>
                  <a:pt x="118768" y="12755"/>
                </a:lnTo>
                <a:lnTo>
                  <a:pt x="121695" y="11791"/>
                </a:lnTo>
                <a:lnTo>
                  <a:pt x="151649" y="11121"/>
                </a:lnTo>
                <a:lnTo>
                  <a:pt x="180949" y="11755"/>
                </a:lnTo>
                <a:lnTo>
                  <a:pt x="211972" y="16097"/>
                </a:lnTo>
                <a:lnTo>
                  <a:pt x="241391" y="21853"/>
                </a:lnTo>
                <a:lnTo>
                  <a:pt x="254511" y="25947"/>
                </a:lnTo>
                <a:lnTo>
                  <a:pt x="257868" y="28732"/>
                </a:lnTo>
                <a:lnTo>
                  <a:pt x="259401" y="32000"/>
                </a:lnTo>
                <a:lnTo>
                  <a:pt x="259717" y="35590"/>
                </a:lnTo>
                <a:lnTo>
                  <a:pt x="248780" y="47104"/>
                </a:lnTo>
                <a:lnTo>
                  <a:pt x="220703" y="69454"/>
                </a:lnTo>
                <a:lnTo>
                  <a:pt x="191923" y="88305"/>
                </a:lnTo>
                <a:lnTo>
                  <a:pt x="173048" y="98359"/>
                </a:lnTo>
                <a:lnTo>
                  <a:pt x="165100" y="10626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37" name="SMARTInkShape-Group636"/>
          <p:cNvGrpSpPr/>
          <p:nvPr/>
        </p:nvGrpSpPr>
        <p:grpSpPr>
          <a:xfrm>
            <a:off x="4641850" y="1136650"/>
            <a:ext cx="1193801" cy="430118"/>
            <a:chOff x="4641850" y="1136650"/>
            <a:chExt cx="1193801" cy="430118"/>
          </a:xfrm>
        </p:grpSpPr>
        <p:sp>
          <p:nvSpPr>
            <p:cNvPr id="1224" name="SMARTInkShape-3023"/>
            <p:cNvSpPr/>
            <p:nvPr>
              <p:custDataLst>
                <p:tags r:id="rId48"/>
              </p:custDataLst>
            </p:nvPr>
          </p:nvSpPr>
          <p:spPr>
            <a:xfrm>
              <a:off x="4641850" y="1275162"/>
              <a:ext cx="92678" cy="291606"/>
            </a:xfrm>
            <a:custGeom>
              <a:avLst/>
              <a:gdLst/>
              <a:ahLst/>
              <a:cxnLst/>
              <a:rect l="0" t="0" r="0" b="0"/>
              <a:pathLst>
                <a:path w="92678" h="291606">
                  <a:moveTo>
                    <a:pt x="38100" y="20238"/>
                  </a:moveTo>
                  <a:lnTo>
                    <a:pt x="38100" y="20238"/>
                  </a:lnTo>
                  <a:lnTo>
                    <a:pt x="28048" y="3279"/>
                  </a:lnTo>
                  <a:lnTo>
                    <a:pt x="27165" y="465"/>
                  </a:lnTo>
                  <a:lnTo>
                    <a:pt x="25871" y="0"/>
                  </a:lnTo>
                  <a:lnTo>
                    <a:pt x="24303" y="1102"/>
                  </a:lnTo>
                  <a:lnTo>
                    <a:pt x="22552" y="3247"/>
                  </a:lnTo>
                  <a:lnTo>
                    <a:pt x="16716" y="26493"/>
                  </a:lnTo>
                  <a:lnTo>
                    <a:pt x="13890" y="53449"/>
                  </a:lnTo>
                  <a:lnTo>
                    <a:pt x="16423" y="72568"/>
                  </a:lnTo>
                  <a:lnTo>
                    <a:pt x="23527" y="82537"/>
                  </a:lnTo>
                  <a:lnTo>
                    <a:pt x="28385" y="87170"/>
                  </a:lnTo>
                  <a:lnTo>
                    <a:pt x="33740" y="89554"/>
                  </a:lnTo>
                  <a:lnTo>
                    <a:pt x="45334" y="90321"/>
                  </a:lnTo>
                  <a:lnTo>
                    <a:pt x="50684" y="88127"/>
                  </a:lnTo>
                  <a:lnTo>
                    <a:pt x="65661" y="74220"/>
                  </a:lnTo>
                  <a:lnTo>
                    <a:pt x="77160" y="60222"/>
                  </a:lnTo>
                  <a:lnTo>
                    <a:pt x="83683" y="44594"/>
                  </a:lnTo>
                  <a:lnTo>
                    <a:pt x="88442" y="15469"/>
                  </a:lnTo>
                  <a:lnTo>
                    <a:pt x="88595" y="12825"/>
                  </a:lnTo>
                  <a:lnTo>
                    <a:pt x="87991" y="13179"/>
                  </a:lnTo>
                  <a:lnTo>
                    <a:pt x="85439" y="19218"/>
                  </a:lnTo>
                  <a:lnTo>
                    <a:pt x="83406" y="41259"/>
                  </a:lnTo>
                  <a:lnTo>
                    <a:pt x="82930" y="65799"/>
                  </a:lnTo>
                  <a:lnTo>
                    <a:pt x="84130" y="96226"/>
                  </a:lnTo>
                  <a:lnTo>
                    <a:pt x="86426" y="113230"/>
                  </a:lnTo>
                  <a:lnTo>
                    <a:pt x="89367" y="130916"/>
                  </a:lnTo>
                  <a:lnTo>
                    <a:pt x="91328" y="147646"/>
                  </a:lnTo>
                  <a:lnTo>
                    <a:pt x="92635" y="163738"/>
                  </a:lnTo>
                  <a:lnTo>
                    <a:pt x="92677" y="194082"/>
                  </a:lnTo>
                  <a:lnTo>
                    <a:pt x="87992" y="221680"/>
                  </a:lnTo>
                  <a:lnTo>
                    <a:pt x="81206" y="246175"/>
                  </a:lnTo>
                  <a:lnTo>
                    <a:pt x="72075" y="267410"/>
                  </a:lnTo>
                  <a:lnTo>
                    <a:pt x="58609" y="283903"/>
                  </a:lnTo>
                  <a:lnTo>
                    <a:pt x="52479" y="288443"/>
                  </a:lnTo>
                  <a:lnTo>
                    <a:pt x="46980" y="290763"/>
                  </a:lnTo>
                  <a:lnTo>
                    <a:pt x="41903" y="291605"/>
                  </a:lnTo>
                  <a:lnTo>
                    <a:pt x="37108" y="290049"/>
                  </a:lnTo>
                  <a:lnTo>
                    <a:pt x="28017" y="282676"/>
                  </a:lnTo>
                  <a:lnTo>
                    <a:pt x="11388" y="252674"/>
                  </a:lnTo>
                  <a:lnTo>
                    <a:pt x="2458" y="230964"/>
                  </a:lnTo>
                  <a:lnTo>
                    <a:pt x="0" y="217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5" name="SMARTInkShape-3024"/>
            <p:cNvSpPr/>
            <p:nvPr>
              <p:custDataLst>
                <p:tags r:id="rId49"/>
              </p:custDataLst>
            </p:nvPr>
          </p:nvSpPr>
          <p:spPr>
            <a:xfrm>
              <a:off x="4807628" y="1377950"/>
              <a:ext cx="44786" cy="37577"/>
            </a:xfrm>
            <a:custGeom>
              <a:avLst/>
              <a:gdLst/>
              <a:ahLst/>
              <a:cxnLst/>
              <a:rect l="0" t="0" r="0" b="0"/>
              <a:pathLst>
                <a:path w="44786" h="37577">
                  <a:moveTo>
                    <a:pt x="24722" y="0"/>
                  </a:moveTo>
                  <a:lnTo>
                    <a:pt x="24722" y="0"/>
                  </a:lnTo>
                  <a:lnTo>
                    <a:pt x="14583" y="706"/>
                  </a:lnTo>
                  <a:lnTo>
                    <a:pt x="7046" y="3371"/>
                  </a:lnTo>
                  <a:lnTo>
                    <a:pt x="4471" y="5069"/>
                  </a:lnTo>
                  <a:lnTo>
                    <a:pt x="1610" y="8838"/>
                  </a:lnTo>
                  <a:lnTo>
                    <a:pt x="0" y="21669"/>
                  </a:lnTo>
                  <a:lnTo>
                    <a:pt x="1185" y="25735"/>
                  </a:lnTo>
                  <a:lnTo>
                    <a:pt x="6265" y="32134"/>
                  </a:lnTo>
                  <a:lnTo>
                    <a:pt x="15108" y="35448"/>
                  </a:lnTo>
                  <a:lnTo>
                    <a:pt x="31290" y="37576"/>
                  </a:lnTo>
                  <a:lnTo>
                    <a:pt x="38460" y="34104"/>
                  </a:lnTo>
                  <a:lnTo>
                    <a:pt x="42347" y="31203"/>
                  </a:lnTo>
                  <a:lnTo>
                    <a:pt x="44233" y="27857"/>
                  </a:lnTo>
                  <a:lnTo>
                    <a:pt x="44785" y="24216"/>
                  </a:lnTo>
                  <a:lnTo>
                    <a:pt x="44447" y="20377"/>
                  </a:lnTo>
                  <a:lnTo>
                    <a:pt x="42811" y="17113"/>
                  </a:lnTo>
                  <a:lnTo>
                    <a:pt x="37230" y="11604"/>
                  </a:lnTo>
                  <a:lnTo>
                    <a:pt x="1837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6" name="SMARTInkShape-3025"/>
            <p:cNvSpPr/>
            <p:nvPr>
              <p:custDataLst>
                <p:tags r:id="rId50"/>
              </p:custDataLst>
            </p:nvPr>
          </p:nvSpPr>
          <p:spPr>
            <a:xfrm>
              <a:off x="4979130" y="1168400"/>
              <a:ext cx="62771" cy="222251"/>
            </a:xfrm>
            <a:custGeom>
              <a:avLst/>
              <a:gdLst/>
              <a:ahLst/>
              <a:cxnLst/>
              <a:rect l="0" t="0" r="0" b="0"/>
              <a:pathLst>
                <a:path w="62771" h="222251">
                  <a:moveTo>
                    <a:pt x="62770" y="0"/>
                  </a:moveTo>
                  <a:lnTo>
                    <a:pt x="62770" y="0"/>
                  </a:lnTo>
                  <a:lnTo>
                    <a:pt x="51926" y="6481"/>
                  </a:lnTo>
                  <a:lnTo>
                    <a:pt x="41722" y="15580"/>
                  </a:lnTo>
                  <a:lnTo>
                    <a:pt x="27449" y="39345"/>
                  </a:lnTo>
                  <a:lnTo>
                    <a:pt x="18615" y="60526"/>
                  </a:lnTo>
                  <a:lnTo>
                    <a:pt x="10690" y="84050"/>
                  </a:lnTo>
                  <a:lnTo>
                    <a:pt x="4816" y="108617"/>
                  </a:lnTo>
                  <a:lnTo>
                    <a:pt x="1735" y="131765"/>
                  </a:lnTo>
                  <a:lnTo>
                    <a:pt x="0" y="162749"/>
                  </a:lnTo>
                  <a:lnTo>
                    <a:pt x="1368" y="187922"/>
                  </a:lnTo>
                  <a:lnTo>
                    <a:pt x="8151" y="212020"/>
                  </a:lnTo>
                  <a:lnTo>
                    <a:pt x="10835" y="215430"/>
                  </a:lnTo>
                  <a:lnTo>
                    <a:pt x="2467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7" name="SMARTInkShape-3026"/>
            <p:cNvSpPr/>
            <p:nvPr>
              <p:custDataLst>
                <p:tags r:id="rId51"/>
              </p:custDataLst>
            </p:nvPr>
          </p:nvSpPr>
          <p:spPr>
            <a:xfrm>
              <a:off x="5106961" y="1193800"/>
              <a:ext cx="55590" cy="159856"/>
            </a:xfrm>
            <a:custGeom>
              <a:avLst/>
              <a:gdLst/>
              <a:ahLst/>
              <a:cxnLst/>
              <a:rect l="0" t="0" r="0" b="0"/>
              <a:pathLst>
                <a:path w="55590" h="159856">
                  <a:moveTo>
                    <a:pt x="30189" y="0"/>
                  </a:moveTo>
                  <a:lnTo>
                    <a:pt x="30189" y="0"/>
                  </a:lnTo>
                  <a:lnTo>
                    <a:pt x="30189" y="3371"/>
                  </a:lnTo>
                  <a:lnTo>
                    <a:pt x="20050" y="27451"/>
                  </a:lnTo>
                  <a:lnTo>
                    <a:pt x="12513" y="48184"/>
                  </a:lnTo>
                  <a:lnTo>
                    <a:pt x="6340" y="71509"/>
                  </a:lnTo>
                  <a:lnTo>
                    <a:pt x="1950" y="95282"/>
                  </a:lnTo>
                  <a:lnTo>
                    <a:pt x="0" y="117607"/>
                  </a:lnTo>
                  <a:lnTo>
                    <a:pt x="2896" y="135525"/>
                  </a:lnTo>
                  <a:lnTo>
                    <a:pt x="5642" y="143267"/>
                  </a:lnTo>
                  <a:lnTo>
                    <a:pt x="10298" y="149133"/>
                  </a:lnTo>
                  <a:lnTo>
                    <a:pt x="22994" y="157533"/>
                  </a:lnTo>
                  <a:lnTo>
                    <a:pt x="36163" y="159855"/>
                  </a:lnTo>
                  <a:lnTo>
                    <a:pt x="55589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8" name="SMARTInkShape-3027"/>
            <p:cNvSpPr/>
            <p:nvPr>
              <p:custDataLst>
                <p:tags r:id="rId52"/>
              </p:custDataLst>
            </p:nvPr>
          </p:nvSpPr>
          <p:spPr>
            <a:xfrm>
              <a:off x="5076341" y="1295400"/>
              <a:ext cx="67160" cy="1"/>
            </a:xfrm>
            <a:custGeom>
              <a:avLst/>
              <a:gdLst/>
              <a:ahLst/>
              <a:cxnLst/>
              <a:rect l="0" t="0" r="0" b="0"/>
              <a:pathLst>
                <a:path w="67160" h="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27893" y="0"/>
                  </a:lnTo>
                  <a:lnTo>
                    <a:pt x="56476" y="0"/>
                  </a:lnTo>
                  <a:lnTo>
                    <a:pt x="671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9" name="SMARTInkShape-3028"/>
            <p:cNvSpPr/>
            <p:nvPr>
              <p:custDataLst>
                <p:tags r:id="rId53"/>
              </p:custDataLst>
            </p:nvPr>
          </p:nvSpPr>
          <p:spPr>
            <a:xfrm>
              <a:off x="5219700" y="1270000"/>
              <a:ext cx="76201" cy="1"/>
            </a:xfrm>
            <a:custGeom>
              <a:avLst/>
              <a:gdLst/>
              <a:ahLst/>
              <a:cxnLst/>
              <a:rect l="0" t="0" r="0" b="0"/>
              <a:pathLst>
                <a:path w="76201" h="1">
                  <a:moveTo>
                    <a:pt x="0" y="0"/>
                  </a:moveTo>
                  <a:lnTo>
                    <a:pt x="0" y="0"/>
                  </a:lnTo>
                  <a:lnTo>
                    <a:pt x="29853" y="0"/>
                  </a:lnTo>
                  <a:lnTo>
                    <a:pt x="60881" y="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0" name="SMARTInkShape-3029"/>
            <p:cNvSpPr/>
            <p:nvPr>
              <p:custDataLst>
                <p:tags r:id="rId54"/>
              </p:custDataLst>
            </p:nvPr>
          </p:nvSpPr>
          <p:spPr>
            <a:xfrm>
              <a:off x="5251450" y="1244600"/>
              <a:ext cx="12701" cy="63501"/>
            </a:xfrm>
            <a:custGeom>
              <a:avLst/>
              <a:gdLst/>
              <a:ahLst/>
              <a:cxnLst/>
              <a:rect l="0" t="0" r="0" b="0"/>
              <a:pathLst>
                <a:path w="12701" h="63501">
                  <a:moveTo>
                    <a:pt x="12700" y="0"/>
                  </a:moveTo>
                  <a:lnTo>
                    <a:pt x="12700" y="0"/>
                  </a:lnTo>
                  <a:lnTo>
                    <a:pt x="12700" y="3371"/>
                  </a:lnTo>
                  <a:lnTo>
                    <a:pt x="1717" y="33846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1" name="SMARTInkShape-3030"/>
            <p:cNvSpPr/>
            <p:nvPr>
              <p:custDataLst>
                <p:tags r:id="rId55"/>
              </p:custDataLst>
            </p:nvPr>
          </p:nvSpPr>
          <p:spPr>
            <a:xfrm>
              <a:off x="5365750" y="1238250"/>
              <a:ext cx="78671" cy="119279"/>
            </a:xfrm>
            <a:custGeom>
              <a:avLst/>
              <a:gdLst/>
              <a:ahLst/>
              <a:cxnLst/>
              <a:rect l="0" t="0" r="0" b="0"/>
              <a:pathLst>
                <a:path w="78671" h="119279">
                  <a:moveTo>
                    <a:pt x="44450" y="0"/>
                  </a:moveTo>
                  <a:lnTo>
                    <a:pt x="44450" y="0"/>
                  </a:lnTo>
                  <a:lnTo>
                    <a:pt x="20685" y="27136"/>
                  </a:lnTo>
                  <a:lnTo>
                    <a:pt x="9913" y="49732"/>
                  </a:lnTo>
                  <a:lnTo>
                    <a:pt x="6819" y="64918"/>
                  </a:lnTo>
                  <a:lnTo>
                    <a:pt x="7369" y="66562"/>
                  </a:lnTo>
                  <a:lnTo>
                    <a:pt x="8440" y="67658"/>
                  </a:lnTo>
                  <a:lnTo>
                    <a:pt x="9860" y="68389"/>
                  </a:lnTo>
                  <a:lnTo>
                    <a:pt x="11512" y="67465"/>
                  </a:lnTo>
                  <a:lnTo>
                    <a:pt x="15230" y="62675"/>
                  </a:lnTo>
                  <a:lnTo>
                    <a:pt x="27553" y="34491"/>
                  </a:lnTo>
                  <a:lnTo>
                    <a:pt x="33877" y="24723"/>
                  </a:lnTo>
                  <a:lnTo>
                    <a:pt x="38105" y="21571"/>
                  </a:lnTo>
                  <a:lnTo>
                    <a:pt x="40220" y="20731"/>
                  </a:lnTo>
                  <a:lnTo>
                    <a:pt x="42335" y="21582"/>
                  </a:lnTo>
                  <a:lnTo>
                    <a:pt x="46567" y="26290"/>
                  </a:lnTo>
                  <a:lnTo>
                    <a:pt x="62638" y="54415"/>
                  </a:lnTo>
                  <a:lnTo>
                    <a:pt x="78056" y="85846"/>
                  </a:lnTo>
                  <a:lnTo>
                    <a:pt x="78670" y="94834"/>
                  </a:lnTo>
                  <a:lnTo>
                    <a:pt x="77847" y="99206"/>
                  </a:lnTo>
                  <a:lnTo>
                    <a:pt x="73169" y="105945"/>
                  </a:lnTo>
                  <a:lnTo>
                    <a:pt x="69946" y="108730"/>
                  </a:lnTo>
                  <a:lnTo>
                    <a:pt x="51926" y="116021"/>
                  </a:lnTo>
                  <a:lnTo>
                    <a:pt x="32083" y="119278"/>
                  </a:lnTo>
                  <a:lnTo>
                    <a:pt x="21080" y="116277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2" name="SMARTInkShape-3031"/>
            <p:cNvSpPr/>
            <p:nvPr>
              <p:custDataLst>
                <p:tags r:id="rId56"/>
              </p:custDataLst>
            </p:nvPr>
          </p:nvSpPr>
          <p:spPr>
            <a:xfrm>
              <a:off x="5594350" y="1136650"/>
              <a:ext cx="37120" cy="273051"/>
            </a:xfrm>
            <a:custGeom>
              <a:avLst/>
              <a:gdLst/>
              <a:ahLst/>
              <a:cxnLst/>
              <a:rect l="0" t="0" r="0" b="0"/>
              <a:pathLst>
                <a:path w="37120" h="273051">
                  <a:moveTo>
                    <a:pt x="0" y="0"/>
                  </a:moveTo>
                  <a:lnTo>
                    <a:pt x="0" y="0"/>
                  </a:lnTo>
                  <a:lnTo>
                    <a:pt x="12209" y="15580"/>
                  </a:lnTo>
                  <a:lnTo>
                    <a:pt x="20394" y="42716"/>
                  </a:lnTo>
                  <a:lnTo>
                    <a:pt x="26938" y="67433"/>
                  </a:lnTo>
                  <a:lnTo>
                    <a:pt x="33139" y="95587"/>
                  </a:lnTo>
                  <a:lnTo>
                    <a:pt x="35895" y="126915"/>
                  </a:lnTo>
                  <a:lnTo>
                    <a:pt x="37119" y="157771"/>
                  </a:lnTo>
                  <a:lnTo>
                    <a:pt x="36254" y="187243"/>
                  </a:lnTo>
                  <a:lnTo>
                    <a:pt x="31164" y="214452"/>
                  </a:lnTo>
                  <a:lnTo>
                    <a:pt x="23737" y="243458"/>
                  </a:lnTo>
                  <a:lnTo>
                    <a:pt x="6350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3" name="SMARTInkShape-3032"/>
            <p:cNvSpPr/>
            <p:nvPr>
              <p:custDataLst>
                <p:tags r:id="rId57"/>
              </p:custDataLst>
            </p:nvPr>
          </p:nvSpPr>
          <p:spPr>
            <a:xfrm>
              <a:off x="5772150" y="12763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8838" y="5467"/>
                  </a:lnTo>
                  <a:lnTo>
                    <a:pt x="26439" y="2517"/>
                  </a:lnTo>
                  <a:lnTo>
                    <a:pt x="52117" y="6626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4" name="SMARTInkShape-3033"/>
            <p:cNvSpPr/>
            <p:nvPr>
              <p:custDataLst>
                <p:tags r:id="rId58"/>
              </p:custDataLst>
            </p:nvPr>
          </p:nvSpPr>
          <p:spPr>
            <a:xfrm>
              <a:off x="5772150" y="125730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5" name="SMARTInkShape-3034"/>
            <p:cNvSpPr/>
            <p:nvPr>
              <p:custDataLst>
                <p:tags r:id="rId59"/>
              </p:custDataLst>
            </p:nvPr>
          </p:nvSpPr>
          <p:spPr>
            <a:xfrm>
              <a:off x="5461000" y="12573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18510" y="1881"/>
                  </a:lnTo>
                  <a:lnTo>
                    <a:pt x="47714" y="8838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6" name="SMARTInkShape-3035"/>
            <p:cNvSpPr/>
            <p:nvPr>
              <p:custDataLst>
                <p:tags r:id="rId60"/>
              </p:custDataLst>
            </p:nvPr>
          </p:nvSpPr>
          <p:spPr>
            <a:xfrm>
              <a:off x="5478748" y="1168400"/>
              <a:ext cx="71153" cy="174826"/>
            </a:xfrm>
            <a:custGeom>
              <a:avLst/>
              <a:gdLst/>
              <a:ahLst/>
              <a:cxnLst/>
              <a:rect l="0" t="0" r="0" b="0"/>
              <a:pathLst>
                <a:path w="71153" h="174826">
                  <a:moveTo>
                    <a:pt x="39402" y="0"/>
                  </a:moveTo>
                  <a:lnTo>
                    <a:pt x="39402" y="0"/>
                  </a:lnTo>
                  <a:lnTo>
                    <a:pt x="42773" y="0"/>
                  </a:lnTo>
                  <a:lnTo>
                    <a:pt x="38128" y="16855"/>
                  </a:lnTo>
                  <a:lnTo>
                    <a:pt x="24443" y="44192"/>
                  </a:lnTo>
                  <a:lnTo>
                    <a:pt x="14879" y="68089"/>
                  </a:lnTo>
                  <a:lnTo>
                    <a:pt x="6630" y="93762"/>
                  </a:lnTo>
                  <a:lnTo>
                    <a:pt x="613" y="116931"/>
                  </a:lnTo>
                  <a:lnTo>
                    <a:pt x="0" y="146438"/>
                  </a:lnTo>
                  <a:lnTo>
                    <a:pt x="6368" y="160569"/>
                  </a:lnTo>
                  <a:lnTo>
                    <a:pt x="11029" y="166312"/>
                  </a:lnTo>
                  <a:lnTo>
                    <a:pt x="23734" y="172694"/>
                  </a:lnTo>
                  <a:lnTo>
                    <a:pt x="38788" y="174825"/>
                  </a:lnTo>
                  <a:lnTo>
                    <a:pt x="60308" y="172058"/>
                  </a:lnTo>
                  <a:lnTo>
                    <a:pt x="71152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4" name="SMARTInkShape-Group637"/>
          <p:cNvGrpSpPr/>
          <p:nvPr/>
        </p:nvGrpSpPr>
        <p:grpSpPr>
          <a:xfrm>
            <a:off x="6078835" y="1104900"/>
            <a:ext cx="493047" cy="375365"/>
            <a:chOff x="6078835" y="1104900"/>
            <a:chExt cx="493047" cy="375365"/>
          </a:xfrm>
        </p:grpSpPr>
        <p:sp>
          <p:nvSpPr>
            <p:cNvPr id="1238" name="SMARTInkShape-3036"/>
            <p:cNvSpPr/>
            <p:nvPr>
              <p:custDataLst>
                <p:tags r:id="rId42"/>
              </p:custDataLst>
            </p:nvPr>
          </p:nvSpPr>
          <p:spPr>
            <a:xfrm>
              <a:off x="6220156" y="1276350"/>
              <a:ext cx="44777" cy="42676"/>
            </a:xfrm>
            <a:custGeom>
              <a:avLst/>
              <a:gdLst/>
              <a:ahLst/>
              <a:cxnLst/>
              <a:rect l="0" t="0" r="0" b="0"/>
              <a:pathLst>
                <a:path w="44777" h="42676">
                  <a:moveTo>
                    <a:pt x="21894" y="6350"/>
                  </a:moveTo>
                  <a:lnTo>
                    <a:pt x="21894" y="6350"/>
                  </a:lnTo>
                  <a:lnTo>
                    <a:pt x="18523" y="2979"/>
                  </a:lnTo>
                  <a:lnTo>
                    <a:pt x="14987" y="1324"/>
                  </a:lnTo>
                  <a:lnTo>
                    <a:pt x="13055" y="883"/>
                  </a:lnTo>
                  <a:lnTo>
                    <a:pt x="11063" y="2000"/>
                  </a:lnTo>
                  <a:lnTo>
                    <a:pt x="4887" y="10314"/>
                  </a:lnTo>
                  <a:lnTo>
                    <a:pt x="695" y="17754"/>
                  </a:lnTo>
                  <a:lnTo>
                    <a:pt x="0" y="21714"/>
                  </a:lnTo>
                  <a:lnTo>
                    <a:pt x="1110" y="29876"/>
                  </a:lnTo>
                  <a:lnTo>
                    <a:pt x="5837" y="36327"/>
                  </a:lnTo>
                  <a:lnTo>
                    <a:pt x="9072" y="39034"/>
                  </a:lnTo>
                  <a:lnTo>
                    <a:pt x="18311" y="42043"/>
                  </a:lnTo>
                  <a:lnTo>
                    <a:pt x="28768" y="42675"/>
                  </a:lnTo>
                  <a:lnTo>
                    <a:pt x="38120" y="40604"/>
                  </a:lnTo>
                  <a:lnTo>
                    <a:pt x="41178" y="39064"/>
                  </a:lnTo>
                  <a:lnTo>
                    <a:pt x="43216" y="37331"/>
                  </a:lnTo>
                  <a:lnTo>
                    <a:pt x="44576" y="35471"/>
                  </a:lnTo>
                  <a:lnTo>
                    <a:pt x="44776" y="32819"/>
                  </a:lnTo>
                  <a:lnTo>
                    <a:pt x="43118" y="26110"/>
                  </a:lnTo>
                  <a:lnTo>
                    <a:pt x="34846" y="14400"/>
                  </a:lnTo>
                  <a:lnTo>
                    <a:pt x="919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9" name="SMARTInkShape-3037"/>
            <p:cNvSpPr/>
            <p:nvPr>
              <p:custDataLst>
                <p:tags r:id="rId43"/>
              </p:custDataLst>
            </p:nvPr>
          </p:nvSpPr>
          <p:spPr>
            <a:xfrm>
              <a:off x="6546850" y="1104900"/>
              <a:ext cx="25032" cy="203201"/>
            </a:xfrm>
            <a:custGeom>
              <a:avLst/>
              <a:gdLst/>
              <a:ahLst/>
              <a:cxnLst/>
              <a:rect l="0" t="0" r="0" b="0"/>
              <a:pathLst>
                <a:path w="25032" h="203201">
                  <a:moveTo>
                    <a:pt x="0" y="0"/>
                  </a:moveTo>
                  <a:lnTo>
                    <a:pt x="0" y="0"/>
                  </a:lnTo>
                  <a:lnTo>
                    <a:pt x="5069" y="5775"/>
                  </a:lnTo>
                  <a:lnTo>
                    <a:pt x="10831" y="18017"/>
                  </a:lnTo>
                  <a:lnTo>
                    <a:pt x="17007" y="44458"/>
                  </a:lnTo>
                  <a:lnTo>
                    <a:pt x="21199" y="69383"/>
                  </a:lnTo>
                  <a:lnTo>
                    <a:pt x="23533" y="95042"/>
                  </a:lnTo>
                  <a:lnTo>
                    <a:pt x="24570" y="119852"/>
                  </a:lnTo>
                  <a:lnTo>
                    <a:pt x="25031" y="142638"/>
                  </a:lnTo>
                  <a:lnTo>
                    <a:pt x="21920" y="171929"/>
                  </a:lnTo>
                  <a:lnTo>
                    <a:pt x="1270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0" name="SMARTInkShape-3038"/>
            <p:cNvSpPr/>
            <p:nvPr>
              <p:custDataLst>
                <p:tags r:id="rId44"/>
              </p:custDataLst>
            </p:nvPr>
          </p:nvSpPr>
          <p:spPr>
            <a:xfrm>
              <a:off x="6343238" y="1111250"/>
              <a:ext cx="51213" cy="190501"/>
            </a:xfrm>
            <a:custGeom>
              <a:avLst/>
              <a:gdLst/>
              <a:ahLst/>
              <a:cxnLst/>
              <a:rect l="0" t="0" r="0" b="0"/>
              <a:pathLst>
                <a:path w="51213" h="190501">
                  <a:moveTo>
                    <a:pt x="51212" y="0"/>
                  </a:moveTo>
                  <a:lnTo>
                    <a:pt x="51212" y="0"/>
                  </a:lnTo>
                  <a:lnTo>
                    <a:pt x="40367" y="12961"/>
                  </a:lnTo>
                  <a:lnTo>
                    <a:pt x="25186" y="41940"/>
                  </a:lnTo>
                  <a:lnTo>
                    <a:pt x="15891" y="65207"/>
                  </a:lnTo>
                  <a:lnTo>
                    <a:pt x="7057" y="89659"/>
                  </a:lnTo>
                  <a:lnTo>
                    <a:pt x="543" y="113932"/>
                  </a:lnTo>
                  <a:lnTo>
                    <a:pt x="0" y="136479"/>
                  </a:lnTo>
                  <a:lnTo>
                    <a:pt x="7032" y="162264"/>
                  </a:lnTo>
                  <a:lnTo>
                    <a:pt x="16982" y="179801"/>
                  </a:lnTo>
                  <a:lnTo>
                    <a:pt x="25812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1" name="SMARTInkShape-3039"/>
            <p:cNvSpPr/>
            <p:nvPr>
              <p:custDataLst>
                <p:tags r:id="rId45"/>
              </p:custDataLst>
            </p:nvPr>
          </p:nvSpPr>
          <p:spPr>
            <a:xfrm>
              <a:off x="6449507" y="1111250"/>
              <a:ext cx="40194" cy="175556"/>
            </a:xfrm>
            <a:custGeom>
              <a:avLst/>
              <a:gdLst/>
              <a:ahLst/>
              <a:cxnLst/>
              <a:rect l="0" t="0" r="0" b="0"/>
              <a:pathLst>
                <a:path w="40194" h="175556">
                  <a:moveTo>
                    <a:pt x="33843" y="0"/>
                  </a:moveTo>
                  <a:lnTo>
                    <a:pt x="33843" y="0"/>
                  </a:lnTo>
                  <a:lnTo>
                    <a:pt x="21634" y="27790"/>
                  </a:lnTo>
                  <a:lnTo>
                    <a:pt x="14070" y="48334"/>
                  </a:lnTo>
                  <a:lnTo>
                    <a:pt x="6711" y="71576"/>
                  </a:lnTo>
                  <a:lnTo>
                    <a:pt x="1088" y="96017"/>
                  </a:lnTo>
                  <a:lnTo>
                    <a:pt x="0" y="119109"/>
                  </a:lnTo>
                  <a:lnTo>
                    <a:pt x="1473" y="148180"/>
                  </a:lnTo>
                  <a:lnTo>
                    <a:pt x="1679" y="155937"/>
                  </a:lnTo>
                  <a:lnTo>
                    <a:pt x="3228" y="161814"/>
                  </a:lnTo>
                  <a:lnTo>
                    <a:pt x="8714" y="170224"/>
                  </a:lnTo>
                  <a:lnTo>
                    <a:pt x="15853" y="174433"/>
                  </a:lnTo>
                  <a:lnTo>
                    <a:pt x="19733" y="175555"/>
                  </a:lnTo>
                  <a:lnTo>
                    <a:pt x="23731" y="174187"/>
                  </a:lnTo>
                  <a:lnTo>
                    <a:pt x="40193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2" name="SMARTInkShape-3040"/>
            <p:cNvSpPr/>
            <p:nvPr>
              <p:custDataLst>
                <p:tags r:id="rId46"/>
              </p:custDataLst>
            </p:nvPr>
          </p:nvSpPr>
          <p:spPr>
            <a:xfrm>
              <a:off x="6419850" y="12065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26039" y="6350"/>
                  </a:lnTo>
                  <a:lnTo>
                    <a:pt x="57694" y="446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3" name="SMARTInkShape-3041"/>
            <p:cNvSpPr/>
            <p:nvPr>
              <p:custDataLst>
                <p:tags r:id="rId47"/>
              </p:custDataLst>
            </p:nvPr>
          </p:nvSpPr>
          <p:spPr>
            <a:xfrm>
              <a:off x="6078835" y="1202798"/>
              <a:ext cx="72564" cy="277467"/>
            </a:xfrm>
            <a:custGeom>
              <a:avLst/>
              <a:gdLst/>
              <a:ahLst/>
              <a:cxnLst/>
              <a:rect l="0" t="0" r="0" b="0"/>
              <a:pathLst>
                <a:path w="72564" h="277467">
                  <a:moveTo>
                    <a:pt x="10815" y="16402"/>
                  </a:moveTo>
                  <a:lnTo>
                    <a:pt x="10815" y="16402"/>
                  </a:lnTo>
                  <a:lnTo>
                    <a:pt x="16282" y="0"/>
                  </a:lnTo>
                  <a:lnTo>
                    <a:pt x="16577" y="528"/>
                  </a:lnTo>
                  <a:lnTo>
                    <a:pt x="16903" y="4878"/>
                  </a:lnTo>
                  <a:lnTo>
                    <a:pt x="12750" y="30014"/>
                  </a:lnTo>
                  <a:lnTo>
                    <a:pt x="12094" y="56732"/>
                  </a:lnTo>
                  <a:lnTo>
                    <a:pt x="14441" y="71721"/>
                  </a:lnTo>
                  <a:lnTo>
                    <a:pt x="19717" y="81675"/>
                  </a:lnTo>
                  <a:lnTo>
                    <a:pt x="23100" y="85317"/>
                  </a:lnTo>
                  <a:lnTo>
                    <a:pt x="30621" y="89364"/>
                  </a:lnTo>
                  <a:lnTo>
                    <a:pt x="34602" y="90444"/>
                  </a:lnTo>
                  <a:lnTo>
                    <a:pt x="37256" y="89752"/>
                  </a:lnTo>
                  <a:lnTo>
                    <a:pt x="39026" y="87880"/>
                  </a:lnTo>
                  <a:lnTo>
                    <a:pt x="50827" y="61380"/>
                  </a:lnTo>
                  <a:lnTo>
                    <a:pt x="55092" y="31120"/>
                  </a:lnTo>
                  <a:lnTo>
                    <a:pt x="59595" y="51190"/>
                  </a:lnTo>
                  <a:lnTo>
                    <a:pt x="60717" y="71374"/>
                  </a:lnTo>
                  <a:lnTo>
                    <a:pt x="63097" y="96338"/>
                  </a:lnTo>
                  <a:lnTo>
                    <a:pt x="66507" y="124601"/>
                  </a:lnTo>
                  <a:lnTo>
                    <a:pt x="70374" y="155977"/>
                  </a:lnTo>
                  <a:lnTo>
                    <a:pt x="72563" y="184974"/>
                  </a:lnTo>
                  <a:lnTo>
                    <a:pt x="72126" y="211268"/>
                  </a:lnTo>
                  <a:lnTo>
                    <a:pt x="67227" y="234713"/>
                  </a:lnTo>
                  <a:lnTo>
                    <a:pt x="56536" y="261003"/>
                  </a:lnTo>
                  <a:lnTo>
                    <a:pt x="48539" y="271634"/>
                  </a:lnTo>
                  <a:lnTo>
                    <a:pt x="44432" y="275457"/>
                  </a:lnTo>
                  <a:lnTo>
                    <a:pt x="40281" y="277300"/>
                  </a:lnTo>
                  <a:lnTo>
                    <a:pt x="31908" y="277466"/>
                  </a:lnTo>
                  <a:lnTo>
                    <a:pt x="21601" y="269543"/>
                  </a:lnTo>
                  <a:lnTo>
                    <a:pt x="11375" y="256615"/>
                  </a:lnTo>
                  <a:lnTo>
                    <a:pt x="2358" y="234880"/>
                  </a:lnTo>
                  <a:lnTo>
                    <a:pt x="0" y="223805"/>
                  </a:lnTo>
                  <a:lnTo>
                    <a:pt x="783" y="219582"/>
                  </a:lnTo>
                  <a:lnTo>
                    <a:pt x="10815" y="2069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7" name="SMARTInkShape-Group638"/>
          <p:cNvGrpSpPr/>
          <p:nvPr/>
        </p:nvGrpSpPr>
        <p:grpSpPr>
          <a:xfrm>
            <a:off x="6724650" y="1168400"/>
            <a:ext cx="107951" cy="76201"/>
            <a:chOff x="6724650" y="1168400"/>
            <a:chExt cx="107951" cy="76201"/>
          </a:xfrm>
        </p:grpSpPr>
        <p:sp>
          <p:nvSpPr>
            <p:cNvPr id="1245" name="SMARTInkShape-3042"/>
            <p:cNvSpPr/>
            <p:nvPr>
              <p:custDataLst>
                <p:tags r:id="rId40"/>
              </p:custDataLst>
            </p:nvPr>
          </p:nvSpPr>
          <p:spPr>
            <a:xfrm>
              <a:off x="6724650" y="11938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30507" y="7233"/>
                  </a:lnTo>
                  <a:lnTo>
                    <a:pt x="57174" y="6612"/>
                  </a:lnTo>
                  <a:lnTo>
                    <a:pt x="84047" y="3056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6" name="SMARTInkShape-3043"/>
            <p:cNvSpPr/>
            <p:nvPr>
              <p:custDataLst>
                <p:tags r:id="rId41"/>
              </p:custDataLst>
            </p:nvPr>
          </p:nvSpPr>
          <p:spPr>
            <a:xfrm>
              <a:off x="6765806" y="1168400"/>
              <a:ext cx="9645" cy="76201"/>
            </a:xfrm>
            <a:custGeom>
              <a:avLst/>
              <a:gdLst/>
              <a:ahLst/>
              <a:cxnLst/>
              <a:rect l="0" t="0" r="0" b="0"/>
              <a:pathLst>
                <a:path w="9645" h="76201">
                  <a:moveTo>
                    <a:pt x="9644" y="0"/>
                  </a:moveTo>
                  <a:lnTo>
                    <a:pt x="9644" y="0"/>
                  </a:lnTo>
                  <a:lnTo>
                    <a:pt x="6273" y="0"/>
                  </a:lnTo>
                  <a:lnTo>
                    <a:pt x="5280" y="1411"/>
                  </a:lnTo>
                  <a:lnTo>
                    <a:pt x="3882" y="10845"/>
                  </a:lnTo>
                  <a:lnTo>
                    <a:pt x="0" y="42063"/>
                  </a:lnTo>
                  <a:lnTo>
                    <a:pt x="184" y="52326"/>
                  </a:lnTo>
                  <a:lnTo>
                    <a:pt x="9644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53" name="SMARTInkShape-Group639"/>
          <p:cNvGrpSpPr/>
          <p:nvPr/>
        </p:nvGrpSpPr>
        <p:grpSpPr>
          <a:xfrm>
            <a:off x="6991350" y="1009650"/>
            <a:ext cx="565151" cy="382273"/>
            <a:chOff x="6991350" y="1009650"/>
            <a:chExt cx="565151" cy="382273"/>
          </a:xfrm>
        </p:grpSpPr>
        <p:sp>
          <p:nvSpPr>
            <p:cNvPr id="1248" name="SMARTInkShape-3044"/>
            <p:cNvSpPr/>
            <p:nvPr>
              <p:custDataLst>
                <p:tags r:id="rId35"/>
              </p:custDataLst>
            </p:nvPr>
          </p:nvSpPr>
          <p:spPr>
            <a:xfrm>
              <a:off x="6991350" y="1142738"/>
              <a:ext cx="88413" cy="249185"/>
            </a:xfrm>
            <a:custGeom>
              <a:avLst/>
              <a:gdLst/>
              <a:ahLst/>
              <a:cxnLst/>
              <a:rect l="0" t="0" r="0" b="0"/>
              <a:pathLst>
                <a:path w="88413" h="249185">
                  <a:moveTo>
                    <a:pt x="6350" y="6612"/>
                  </a:moveTo>
                  <a:lnTo>
                    <a:pt x="6350" y="6612"/>
                  </a:lnTo>
                  <a:lnTo>
                    <a:pt x="1986" y="31254"/>
                  </a:lnTo>
                  <a:lnTo>
                    <a:pt x="882" y="47433"/>
                  </a:lnTo>
                  <a:lnTo>
                    <a:pt x="4156" y="60267"/>
                  </a:lnTo>
                  <a:lnTo>
                    <a:pt x="7003" y="65666"/>
                  </a:lnTo>
                  <a:lnTo>
                    <a:pt x="15813" y="73545"/>
                  </a:lnTo>
                  <a:lnTo>
                    <a:pt x="21126" y="76634"/>
                  </a:lnTo>
                  <a:lnTo>
                    <a:pt x="26783" y="77282"/>
                  </a:lnTo>
                  <a:lnTo>
                    <a:pt x="38715" y="74239"/>
                  </a:lnTo>
                  <a:lnTo>
                    <a:pt x="57333" y="57851"/>
                  </a:lnTo>
                  <a:lnTo>
                    <a:pt x="69512" y="35121"/>
                  </a:lnTo>
                  <a:lnTo>
                    <a:pt x="75319" y="4434"/>
                  </a:lnTo>
                  <a:lnTo>
                    <a:pt x="75612" y="927"/>
                  </a:lnTo>
                  <a:lnTo>
                    <a:pt x="75103" y="0"/>
                  </a:lnTo>
                  <a:lnTo>
                    <a:pt x="74057" y="793"/>
                  </a:lnTo>
                  <a:lnTo>
                    <a:pt x="72654" y="2732"/>
                  </a:lnTo>
                  <a:lnTo>
                    <a:pt x="70681" y="18947"/>
                  </a:lnTo>
                  <a:lnTo>
                    <a:pt x="72101" y="39376"/>
                  </a:lnTo>
                  <a:lnTo>
                    <a:pt x="75084" y="64918"/>
                  </a:lnTo>
                  <a:lnTo>
                    <a:pt x="78761" y="92733"/>
                  </a:lnTo>
                  <a:lnTo>
                    <a:pt x="84629" y="121558"/>
                  </a:lnTo>
                  <a:lnTo>
                    <a:pt x="88412" y="150833"/>
                  </a:lnTo>
                  <a:lnTo>
                    <a:pt x="83039" y="180306"/>
                  </a:lnTo>
                  <a:lnTo>
                    <a:pt x="73596" y="204224"/>
                  </a:lnTo>
                  <a:lnTo>
                    <a:pt x="53656" y="235833"/>
                  </a:lnTo>
                  <a:lnTo>
                    <a:pt x="41016" y="244425"/>
                  </a:lnTo>
                  <a:lnTo>
                    <a:pt x="27401" y="249184"/>
                  </a:lnTo>
                  <a:lnTo>
                    <a:pt x="16647" y="248948"/>
                  </a:lnTo>
                  <a:lnTo>
                    <a:pt x="13215" y="245780"/>
                  </a:lnTo>
                  <a:lnTo>
                    <a:pt x="5824" y="218537"/>
                  </a:lnTo>
                  <a:lnTo>
                    <a:pt x="0" y="190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9" name="SMARTInkShape-3045"/>
            <p:cNvSpPr/>
            <p:nvPr>
              <p:custDataLst>
                <p:tags r:id="rId36"/>
              </p:custDataLst>
            </p:nvPr>
          </p:nvSpPr>
          <p:spPr>
            <a:xfrm>
              <a:off x="7143750" y="1214279"/>
              <a:ext cx="19051" cy="74772"/>
            </a:xfrm>
            <a:custGeom>
              <a:avLst/>
              <a:gdLst/>
              <a:ahLst/>
              <a:cxnLst/>
              <a:rect l="0" t="0" r="0" b="0"/>
              <a:pathLst>
                <a:path w="19051" h="74772">
                  <a:moveTo>
                    <a:pt x="0" y="23971"/>
                  </a:moveTo>
                  <a:lnTo>
                    <a:pt x="0" y="23971"/>
                  </a:lnTo>
                  <a:lnTo>
                    <a:pt x="0" y="18504"/>
                  </a:lnTo>
                  <a:lnTo>
                    <a:pt x="5069" y="8362"/>
                  </a:lnTo>
                  <a:lnTo>
                    <a:pt x="8838" y="3393"/>
                  </a:lnTo>
                  <a:lnTo>
                    <a:pt x="12866" y="714"/>
                  </a:lnTo>
                  <a:lnTo>
                    <a:pt x="14927" y="0"/>
                  </a:lnTo>
                  <a:lnTo>
                    <a:pt x="16301" y="1640"/>
                  </a:lnTo>
                  <a:lnTo>
                    <a:pt x="18235" y="14767"/>
                  </a:lnTo>
                  <a:lnTo>
                    <a:pt x="18890" y="42248"/>
                  </a:lnTo>
                  <a:lnTo>
                    <a:pt x="19050" y="74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0" name="SMARTInkShape-3046"/>
            <p:cNvSpPr/>
            <p:nvPr>
              <p:custDataLst>
                <p:tags r:id="rId37"/>
              </p:custDataLst>
            </p:nvPr>
          </p:nvSpPr>
          <p:spPr>
            <a:xfrm>
              <a:off x="7290032" y="1114254"/>
              <a:ext cx="105872" cy="85897"/>
            </a:xfrm>
            <a:custGeom>
              <a:avLst/>
              <a:gdLst/>
              <a:ahLst/>
              <a:cxnLst/>
              <a:rect l="0" t="0" r="0" b="0"/>
              <a:pathLst>
                <a:path w="105872" h="85897">
                  <a:moveTo>
                    <a:pt x="37868" y="16046"/>
                  </a:moveTo>
                  <a:lnTo>
                    <a:pt x="37868" y="16046"/>
                  </a:lnTo>
                  <a:lnTo>
                    <a:pt x="41239" y="12675"/>
                  </a:lnTo>
                  <a:lnTo>
                    <a:pt x="41527" y="11682"/>
                  </a:lnTo>
                  <a:lnTo>
                    <a:pt x="41012" y="11020"/>
                  </a:lnTo>
                  <a:lnTo>
                    <a:pt x="39964" y="10579"/>
                  </a:lnTo>
                  <a:lnTo>
                    <a:pt x="38560" y="11695"/>
                  </a:lnTo>
                  <a:lnTo>
                    <a:pt x="17726" y="37185"/>
                  </a:lnTo>
                  <a:lnTo>
                    <a:pt x="5716" y="58214"/>
                  </a:lnTo>
                  <a:lnTo>
                    <a:pt x="0" y="78631"/>
                  </a:lnTo>
                  <a:lnTo>
                    <a:pt x="8588" y="54940"/>
                  </a:lnTo>
                  <a:lnTo>
                    <a:pt x="20168" y="23807"/>
                  </a:lnTo>
                  <a:lnTo>
                    <a:pt x="35663" y="0"/>
                  </a:lnTo>
                  <a:lnTo>
                    <a:pt x="37104" y="410"/>
                  </a:lnTo>
                  <a:lnTo>
                    <a:pt x="55756" y="18834"/>
                  </a:lnTo>
                  <a:lnTo>
                    <a:pt x="84885" y="37110"/>
                  </a:lnTo>
                  <a:lnTo>
                    <a:pt x="101483" y="57523"/>
                  </a:lnTo>
                  <a:lnTo>
                    <a:pt x="105871" y="67454"/>
                  </a:lnTo>
                  <a:lnTo>
                    <a:pt x="105076" y="70779"/>
                  </a:lnTo>
                  <a:lnTo>
                    <a:pt x="100429" y="78237"/>
                  </a:lnTo>
                  <a:lnTo>
                    <a:pt x="89897" y="82492"/>
                  </a:lnTo>
                  <a:lnTo>
                    <a:pt x="60140" y="85224"/>
                  </a:lnTo>
                  <a:lnTo>
                    <a:pt x="35452" y="82326"/>
                  </a:lnTo>
                  <a:lnTo>
                    <a:pt x="3876" y="79790"/>
                  </a:lnTo>
                  <a:lnTo>
                    <a:pt x="3213" y="79709"/>
                  </a:lnTo>
                  <a:lnTo>
                    <a:pt x="4357" y="79618"/>
                  </a:lnTo>
                  <a:lnTo>
                    <a:pt x="18818" y="858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1" name="SMARTInkShape-3047"/>
            <p:cNvSpPr/>
            <p:nvPr>
              <p:custDataLst>
                <p:tags r:id="rId38"/>
              </p:custDataLst>
            </p:nvPr>
          </p:nvSpPr>
          <p:spPr>
            <a:xfrm>
              <a:off x="7470703" y="1009650"/>
              <a:ext cx="41348" cy="198184"/>
            </a:xfrm>
            <a:custGeom>
              <a:avLst/>
              <a:gdLst/>
              <a:ahLst/>
              <a:cxnLst/>
              <a:rect l="0" t="0" r="0" b="0"/>
              <a:pathLst>
                <a:path w="41348" h="198184">
                  <a:moveTo>
                    <a:pt x="22297" y="0"/>
                  </a:moveTo>
                  <a:lnTo>
                    <a:pt x="22297" y="0"/>
                  </a:lnTo>
                  <a:lnTo>
                    <a:pt x="25668" y="3371"/>
                  </a:lnTo>
                  <a:lnTo>
                    <a:pt x="22989" y="31815"/>
                  </a:lnTo>
                  <a:lnTo>
                    <a:pt x="19548" y="53651"/>
                  </a:lnTo>
                  <a:lnTo>
                    <a:pt x="13784" y="79349"/>
                  </a:lnTo>
                  <a:lnTo>
                    <a:pt x="7930" y="106527"/>
                  </a:lnTo>
                  <a:lnTo>
                    <a:pt x="5328" y="132718"/>
                  </a:lnTo>
                  <a:lnTo>
                    <a:pt x="2290" y="154706"/>
                  </a:lnTo>
                  <a:lnTo>
                    <a:pt x="0" y="172475"/>
                  </a:lnTo>
                  <a:lnTo>
                    <a:pt x="1333" y="185076"/>
                  </a:lnTo>
                  <a:lnTo>
                    <a:pt x="6159" y="193498"/>
                  </a:lnTo>
                  <a:lnTo>
                    <a:pt x="9422" y="196732"/>
                  </a:lnTo>
                  <a:lnTo>
                    <a:pt x="13713" y="198183"/>
                  </a:lnTo>
                  <a:lnTo>
                    <a:pt x="24126" y="197913"/>
                  </a:lnTo>
                  <a:lnTo>
                    <a:pt x="28456" y="196147"/>
                  </a:lnTo>
                  <a:lnTo>
                    <a:pt x="41347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2" name="SMARTInkShape-3048"/>
            <p:cNvSpPr/>
            <p:nvPr>
              <p:custDataLst>
                <p:tags r:id="rId39"/>
              </p:custDataLst>
            </p:nvPr>
          </p:nvSpPr>
          <p:spPr>
            <a:xfrm>
              <a:off x="7416800" y="1104900"/>
              <a:ext cx="139701" cy="19051"/>
            </a:xfrm>
            <a:custGeom>
              <a:avLst/>
              <a:gdLst/>
              <a:ahLst/>
              <a:cxnLst/>
              <a:rect l="0" t="0" r="0" b="0"/>
              <a:pathLst>
                <a:path w="13970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8838"/>
                  </a:lnTo>
                  <a:lnTo>
                    <a:pt x="46087" y="11556"/>
                  </a:lnTo>
                  <a:lnTo>
                    <a:pt x="70577" y="12192"/>
                  </a:lnTo>
                  <a:lnTo>
                    <a:pt x="94162" y="12474"/>
                  </a:lnTo>
                  <a:lnTo>
                    <a:pt x="121190" y="13339"/>
                  </a:lnTo>
                  <a:lnTo>
                    <a:pt x="1397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5" name="SMARTInkShape-Group640"/>
          <p:cNvGrpSpPr/>
          <p:nvPr/>
        </p:nvGrpSpPr>
        <p:grpSpPr>
          <a:xfrm>
            <a:off x="717550" y="2127250"/>
            <a:ext cx="906567" cy="418811"/>
            <a:chOff x="717550" y="2127250"/>
            <a:chExt cx="906567" cy="418811"/>
          </a:xfrm>
        </p:grpSpPr>
        <p:sp>
          <p:nvSpPr>
            <p:cNvPr id="1254" name="SMARTInkShape-3049"/>
            <p:cNvSpPr/>
            <p:nvPr>
              <p:custDataLst>
                <p:tags r:id="rId24"/>
              </p:custDataLst>
            </p:nvPr>
          </p:nvSpPr>
          <p:spPr>
            <a:xfrm>
              <a:off x="717550" y="2235200"/>
              <a:ext cx="107408" cy="310861"/>
            </a:xfrm>
            <a:custGeom>
              <a:avLst/>
              <a:gdLst/>
              <a:ahLst/>
              <a:cxnLst/>
              <a:rect l="0" t="0" r="0" b="0"/>
              <a:pathLst>
                <a:path w="107408" h="310861">
                  <a:moveTo>
                    <a:pt x="38100" y="0"/>
                  </a:moveTo>
                  <a:lnTo>
                    <a:pt x="38100" y="0"/>
                  </a:lnTo>
                  <a:lnTo>
                    <a:pt x="34729" y="3371"/>
                  </a:lnTo>
                  <a:lnTo>
                    <a:pt x="25891" y="25693"/>
                  </a:lnTo>
                  <a:lnTo>
                    <a:pt x="21077" y="55747"/>
                  </a:lnTo>
                  <a:lnTo>
                    <a:pt x="23714" y="72754"/>
                  </a:lnTo>
                  <a:lnTo>
                    <a:pt x="33534" y="97549"/>
                  </a:lnTo>
                  <a:lnTo>
                    <a:pt x="37952" y="103327"/>
                  </a:lnTo>
                  <a:lnTo>
                    <a:pt x="40118" y="104868"/>
                  </a:lnTo>
                  <a:lnTo>
                    <a:pt x="42973" y="105190"/>
                  </a:lnTo>
                  <a:lnTo>
                    <a:pt x="49909" y="103666"/>
                  </a:lnTo>
                  <a:lnTo>
                    <a:pt x="57695" y="94992"/>
                  </a:lnTo>
                  <a:lnTo>
                    <a:pt x="74191" y="66428"/>
                  </a:lnTo>
                  <a:lnTo>
                    <a:pt x="83444" y="38576"/>
                  </a:lnTo>
                  <a:lnTo>
                    <a:pt x="87822" y="9815"/>
                  </a:lnTo>
                  <a:lnTo>
                    <a:pt x="88421" y="4362"/>
                  </a:lnTo>
                  <a:lnTo>
                    <a:pt x="90718" y="28823"/>
                  </a:lnTo>
                  <a:lnTo>
                    <a:pt x="93942" y="54438"/>
                  </a:lnTo>
                  <a:lnTo>
                    <a:pt x="95789" y="70159"/>
                  </a:lnTo>
                  <a:lnTo>
                    <a:pt x="97726" y="86989"/>
                  </a:lnTo>
                  <a:lnTo>
                    <a:pt x="99723" y="104559"/>
                  </a:lnTo>
                  <a:lnTo>
                    <a:pt x="101760" y="122623"/>
                  </a:lnTo>
                  <a:lnTo>
                    <a:pt x="103823" y="141015"/>
                  </a:lnTo>
                  <a:lnTo>
                    <a:pt x="105199" y="158921"/>
                  </a:lnTo>
                  <a:lnTo>
                    <a:pt x="106116" y="176503"/>
                  </a:lnTo>
                  <a:lnTo>
                    <a:pt x="106727" y="193869"/>
                  </a:lnTo>
                  <a:lnTo>
                    <a:pt x="107407" y="224453"/>
                  </a:lnTo>
                  <a:lnTo>
                    <a:pt x="105592" y="251451"/>
                  </a:lnTo>
                  <a:lnTo>
                    <a:pt x="97730" y="275210"/>
                  </a:lnTo>
                  <a:lnTo>
                    <a:pt x="87180" y="291884"/>
                  </a:lnTo>
                  <a:lnTo>
                    <a:pt x="74730" y="303293"/>
                  </a:lnTo>
                  <a:lnTo>
                    <a:pt x="59789" y="310715"/>
                  </a:lnTo>
                  <a:lnTo>
                    <a:pt x="53265" y="310860"/>
                  </a:lnTo>
                  <a:lnTo>
                    <a:pt x="47505" y="308840"/>
                  </a:lnTo>
                  <a:lnTo>
                    <a:pt x="35930" y="299540"/>
                  </a:lnTo>
                  <a:lnTo>
                    <a:pt x="15663" y="274470"/>
                  </a:lnTo>
                  <a:lnTo>
                    <a:pt x="4955" y="246817"/>
                  </a:lnTo>
                  <a:lnTo>
                    <a:pt x="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5" name="SMARTInkShape-3050"/>
            <p:cNvSpPr/>
            <p:nvPr>
              <p:custDataLst>
                <p:tags r:id="rId25"/>
              </p:custDataLst>
            </p:nvPr>
          </p:nvSpPr>
          <p:spPr>
            <a:xfrm>
              <a:off x="1526366" y="2142642"/>
              <a:ext cx="54785" cy="144722"/>
            </a:xfrm>
            <a:custGeom>
              <a:avLst/>
              <a:gdLst/>
              <a:ahLst/>
              <a:cxnLst/>
              <a:rect l="0" t="0" r="0" b="0"/>
              <a:pathLst>
                <a:path w="54785" h="144722">
                  <a:moveTo>
                    <a:pt x="29384" y="3658"/>
                  </a:moveTo>
                  <a:lnTo>
                    <a:pt x="29384" y="3658"/>
                  </a:lnTo>
                  <a:lnTo>
                    <a:pt x="29384" y="0"/>
                  </a:lnTo>
                  <a:lnTo>
                    <a:pt x="27503" y="10252"/>
                  </a:lnTo>
                  <a:lnTo>
                    <a:pt x="20595" y="34775"/>
                  </a:lnTo>
                  <a:lnTo>
                    <a:pt x="13483" y="56999"/>
                  </a:lnTo>
                  <a:lnTo>
                    <a:pt x="5619" y="80987"/>
                  </a:lnTo>
                  <a:lnTo>
                    <a:pt x="0" y="111550"/>
                  </a:lnTo>
                  <a:lnTo>
                    <a:pt x="2449" y="125929"/>
                  </a:lnTo>
                  <a:lnTo>
                    <a:pt x="5077" y="131738"/>
                  </a:lnTo>
                  <a:lnTo>
                    <a:pt x="15523" y="140075"/>
                  </a:lnTo>
                  <a:lnTo>
                    <a:pt x="28163" y="144721"/>
                  </a:lnTo>
                  <a:lnTo>
                    <a:pt x="38484" y="144434"/>
                  </a:lnTo>
                  <a:lnTo>
                    <a:pt x="42506" y="142664"/>
                  </a:lnTo>
                  <a:lnTo>
                    <a:pt x="54784" y="130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6" name="SMARTInkShape-3051"/>
            <p:cNvSpPr/>
            <p:nvPr>
              <p:custDataLst>
                <p:tags r:id="rId26"/>
              </p:custDataLst>
            </p:nvPr>
          </p:nvSpPr>
          <p:spPr>
            <a:xfrm>
              <a:off x="1504950" y="2197100"/>
              <a:ext cx="63501" cy="15597"/>
            </a:xfrm>
            <a:custGeom>
              <a:avLst/>
              <a:gdLst/>
              <a:ahLst/>
              <a:cxnLst/>
              <a:rect l="0" t="0" r="0" b="0"/>
              <a:pathLst>
                <a:path w="63501" h="15597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7312" y="10831"/>
                  </a:lnTo>
                  <a:lnTo>
                    <a:pt x="37271" y="15596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7" name="SMARTInkShape-3052"/>
            <p:cNvSpPr/>
            <p:nvPr>
              <p:custDataLst>
                <p:tags r:id="rId27"/>
              </p:custDataLst>
            </p:nvPr>
          </p:nvSpPr>
          <p:spPr>
            <a:xfrm>
              <a:off x="1606550" y="2127250"/>
              <a:ext cx="17567" cy="209551"/>
            </a:xfrm>
            <a:custGeom>
              <a:avLst/>
              <a:gdLst/>
              <a:ahLst/>
              <a:cxnLst/>
              <a:rect l="0" t="0" r="0" b="0"/>
              <a:pathLst>
                <a:path w="17567" h="2095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11245" y="32520"/>
                  </a:lnTo>
                  <a:lnTo>
                    <a:pt x="15111" y="57022"/>
                  </a:lnTo>
                  <a:lnTo>
                    <a:pt x="17299" y="84375"/>
                  </a:lnTo>
                  <a:lnTo>
                    <a:pt x="17566" y="112994"/>
                  </a:lnTo>
                  <a:lnTo>
                    <a:pt x="15333" y="142177"/>
                  </a:lnTo>
                  <a:lnTo>
                    <a:pt x="13870" y="165966"/>
                  </a:lnTo>
                  <a:lnTo>
                    <a:pt x="12931" y="197491"/>
                  </a:lnTo>
                  <a:lnTo>
                    <a:pt x="1270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8" name="SMARTInkShape-3053"/>
            <p:cNvSpPr/>
            <p:nvPr>
              <p:custDataLst>
                <p:tags r:id="rId28"/>
              </p:custDataLst>
            </p:nvPr>
          </p:nvSpPr>
          <p:spPr>
            <a:xfrm>
              <a:off x="1094721" y="2139950"/>
              <a:ext cx="54630" cy="193433"/>
            </a:xfrm>
            <a:custGeom>
              <a:avLst/>
              <a:gdLst/>
              <a:ahLst/>
              <a:cxnLst/>
              <a:rect l="0" t="0" r="0" b="0"/>
              <a:pathLst>
                <a:path w="54630" h="193433">
                  <a:moveTo>
                    <a:pt x="41929" y="0"/>
                  </a:moveTo>
                  <a:lnTo>
                    <a:pt x="41929" y="0"/>
                  </a:lnTo>
                  <a:lnTo>
                    <a:pt x="41929" y="3371"/>
                  </a:lnTo>
                  <a:lnTo>
                    <a:pt x="27426" y="32520"/>
                  </a:lnTo>
                  <a:lnTo>
                    <a:pt x="18785" y="57022"/>
                  </a:lnTo>
                  <a:lnTo>
                    <a:pt x="10241" y="84375"/>
                  </a:lnTo>
                  <a:lnTo>
                    <a:pt x="3151" y="111583"/>
                  </a:lnTo>
                  <a:lnTo>
                    <a:pt x="0" y="135435"/>
                  </a:lnTo>
                  <a:lnTo>
                    <a:pt x="4968" y="165326"/>
                  </a:lnTo>
                  <a:lnTo>
                    <a:pt x="13508" y="179547"/>
                  </a:lnTo>
                  <a:lnTo>
                    <a:pt x="18748" y="185314"/>
                  </a:lnTo>
                  <a:lnTo>
                    <a:pt x="30215" y="191723"/>
                  </a:lnTo>
                  <a:lnTo>
                    <a:pt x="36237" y="193432"/>
                  </a:lnTo>
                  <a:lnTo>
                    <a:pt x="40956" y="193160"/>
                  </a:lnTo>
                  <a:lnTo>
                    <a:pt x="44808" y="191568"/>
                  </a:lnTo>
                  <a:lnTo>
                    <a:pt x="54629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9" name="SMARTInkShape-3054"/>
            <p:cNvSpPr/>
            <p:nvPr>
              <p:custDataLst>
                <p:tags r:id="rId29"/>
              </p:custDataLst>
            </p:nvPr>
          </p:nvSpPr>
          <p:spPr>
            <a:xfrm>
              <a:off x="995407" y="2152650"/>
              <a:ext cx="52344" cy="190501"/>
            </a:xfrm>
            <a:custGeom>
              <a:avLst/>
              <a:gdLst/>
              <a:ahLst/>
              <a:cxnLst/>
              <a:rect l="0" t="0" r="0" b="0"/>
              <a:pathLst>
                <a:path w="52344" h="190501">
                  <a:moveTo>
                    <a:pt x="52343" y="0"/>
                  </a:moveTo>
                  <a:lnTo>
                    <a:pt x="52343" y="0"/>
                  </a:lnTo>
                  <a:lnTo>
                    <a:pt x="45601" y="6742"/>
                  </a:lnTo>
                  <a:lnTo>
                    <a:pt x="29975" y="38282"/>
                  </a:lnTo>
                  <a:lnTo>
                    <a:pt x="19118" y="63110"/>
                  </a:lnTo>
                  <a:lnTo>
                    <a:pt x="11001" y="88727"/>
                  </a:lnTo>
                  <a:lnTo>
                    <a:pt x="5041" y="113517"/>
                  </a:lnTo>
                  <a:lnTo>
                    <a:pt x="40" y="136295"/>
                  </a:lnTo>
                  <a:lnTo>
                    <a:pt x="0" y="162209"/>
                  </a:lnTo>
                  <a:lnTo>
                    <a:pt x="4457" y="179923"/>
                  </a:lnTo>
                  <a:lnTo>
                    <a:pt x="8425" y="183448"/>
                  </a:lnTo>
                  <a:lnTo>
                    <a:pt x="33293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0" name="SMARTInkShape-3055"/>
            <p:cNvSpPr/>
            <p:nvPr>
              <p:custDataLst>
                <p:tags r:id="rId30"/>
              </p:custDataLst>
            </p:nvPr>
          </p:nvSpPr>
          <p:spPr>
            <a:xfrm>
              <a:off x="857250" y="2325784"/>
              <a:ext cx="57151" cy="61817"/>
            </a:xfrm>
            <a:custGeom>
              <a:avLst/>
              <a:gdLst/>
              <a:ahLst/>
              <a:cxnLst/>
              <a:rect l="0" t="0" r="0" b="0"/>
              <a:pathLst>
                <a:path w="57151" h="61817">
                  <a:moveTo>
                    <a:pt x="0" y="49116"/>
                  </a:moveTo>
                  <a:lnTo>
                    <a:pt x="0" y="49116"/>
                  </a:lnTo>
                  <a:lnTo>
                    <a:pt x="6481" y="38271"/>
                  </a:lnTo>
                  <a:lnTo>
                    <a:pt x="36552" y="10046"/>
                  </a:lnTo>
                  <a:lnTo>
                    <a:pt x="42816" y="2105"/>
                  </a:lnTo>
                  <a:lnTo>
                    <a:pt x="46781" y="0"/>
                  </a:lnTo>
                  <a:lnTo>
                    <a:pt x="48826" y="1555"/>
                  </a:lnTo>
                  <a:lnTo>
                    <a:pt x="52980" y="8928"/>
                  </a:lnTo>
                  <a:lnTo>
                    <a:pt x="53416" y="19260"/>
                  </a:lnTo>
                  <a:lnTo>
                    <a:pt x="52668" y="30202"/>
                  </a:lnTo>
                  <a:lnTo>
                    <a:pt x="57150" y="618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1" name="SMARTInkShape-3056"/>
            <p:cNvSpPr/>
            <p:nvPr>
              <p:custDataLst>
                <p:tags r:id="rId31"/>
              </p:custDataLst>
            </p:nvPr>
          </p:nvSpPr>
          <p:spPr>
            <a:xfrm>
              <a:off x="1383309" y="2209800"/>
              <a:ext cx="89235" cy="118891"/>
            </a:xfrm>
            <a:custGeom>
              <a:avLst/>
              <a:gdLst/>
              <a:ahLst/>
              <a:cxnLst/>
              <a:rect l="0" t="0" r="0" b="0"/>
              <a:pathLst>
                <a:path w="89235" h="118891">
                  <a:moveTo>
                    <a:pt x="45441" y="0"/>
                  </a:moveTo>
                  <a:lnTo>
                    <a:pt x="45441" y="0"/>
                  </a:lnTo>
                  <a:lnTo>
                    <a:pt x="39666" y="5069"/>
                  </a:lnTo>
                  <a:lnTo>
                    <a:pt x="29541" y="12242"/>
                  </a:lnTo>
                  <a:lnTo>
                    <a:pt x="12686" y="35505"/>
                  </a:lnTo>
                  <a:lnTo>
                    <a:pt x="7810" y="49132"/>
                  </a:lnTo>
                  <a:lnTo>
                    <a:pt x="9065" y="48982"/>
                  </a:lnTo>
                  <a:lnTo>
                    <a:pt x="14222" y="46935"/>
                  </a:lnTo>
                  <a:lnTo>
                    <a:pt x="25059" y="38444"/>
                  </a:lnTo>
                  <a:lnTo>
                    <a:pt x="46373" y="7097"/>
                  </a:lnTo>
                  <a:lnTo>
                    <a:pt x="51264" y="3154"/>
                  </a:lnTo>
                  <a:lnTo>
                    <a:pt x="53557" y="2103"/>
                  </a:lnTo>
                  <a:lnTo>
                    <a:pt x="56496" y="2813"/>
                  </a:lnTo>
                  <a:lnTo>
                    <a:pt x="63525" y="7365"/>
                  </a:lnTo>
                  <a:lnTo>
                    <a:pt x="69471" y="17855"/>
                  </a:lnTo>
                  <a:lnTo>
                    <a:pt x="82408" y="44214"/>
                  </a:lnTo>
                  <a:lnTo>
                    <a:pt x="87674" y="66801"/>
                  </a:lnTo>
                  <a:lnTo>
                    <a:pt x="89234" y="87997"/>
                  </a:lnTo>
                  <a:lnTo>
                    <a:pt x="85836" y="99317"/>
                  </a:lnTo>
                  <a:lnTo>
                    <a:pt x="82955" y="104311"/>
                  </a:lnTo>
                  <a:lnTo>
                    <a:pt x="74108" y="111742"/>
                  </a:lnTo>
                  <a:lnTo>
                    <a:pt x="62415" y="116691"/>
                  </a:lnTo>
                  <a:lnTo>
                    <a:pt x="47811" y="118890"/>
                  </a:lnTo>
                  <a:lnTo>
                    <a:pt x="33794" y="116105"/>
                  </a:lnTo>
                  <a:lnTo>
                    <a:pt x="15884" y="106603"/>
                  </a:lnTo>
                  <a:lnTo>
                    <a:pt x="3522" y="98614"/>
                  </a:lnTo>
                  <a:lnTo>
                    <a:pt x="562" y="97492"/>
                  </a:lnTo>
                  <a:lnTo>
                    <a:pt x="0" y="96039"/>
                  </a:lnTo>
                  <a:lnTo>
                    <a:pt x="1036" y="94365"/>
                  </a:lnTo>
                  <a:lnTo>
                    <a:pt x="7341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2" name="SMARTInkShape-3057"/>
            <p:cNvSpPr/>
            <p:nvPr>
              <p:custDataLst>
                <p:tags r:id="rId32"/>
              </p:custDataLst>
            </p:nvPr>
          </p:nvSpPr>
          <p:spPr>
            <a:xfrm>
              <a:off x="1259357" y="2216150"/>
              <a:ext cx="16994" cy="82551"/>
            </a:xfrm>
            <a:custGeom>
              <a:avLst/>
              <a:gdLst/>
              <a:ahLst/>
              <a:cxnLst/>
              <a:rect l="0" t="0" r="0" b="0"/>
              <a:pathLst>
                <a:path w="16994" h="82551">
                  <a:moveTo>
                    <a:pt x="16993" y="0"/>
                  </a:moveTo>
                  <a:lnTo>
                    <a:pt x="16993" y="0"/>
                  </a:lnTo>
                  <a:lnTo>
                    <a:pt x="8204" y="27630"/>
                  </a:lnTo>
                  <a:lnTo>
                    <a:pt x="983" y="49579"/>
                  </a:lnTo>
                  <a:lnTo>
                    <a:pt x="0" y="62252"/>
                  </a:lnTo>
                  <a:lnTo>
                    <a:pt x="4293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3" name="SMARTInkShape-3058"/>
            <p:cNvSpPr/>
            <p:nvPr>
              <p:custDataLst>
                <p:tags r:id="rId33"/>
              </p:custDataLst>
            </p:nvPr>
          </p:nvSpPr>
          <p:spPr>
            <a:xfrm>
              <a:off x="1231900" y="2241550"/>
              <a:ext cx="76201" cy="5468"/>
            </a:xfrm>
            <a:custGeom>
              <a:avLst/>
              <a:gdLst/>
              <a:ahLst/>
              <a:cxnLst/>
              <a:rect l="0" t="0" r="0" b="0"/>
              <a:pathLst>
                <a:path w="76201" h="5468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4965" y="5467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4" name="SMARTInkShape-3059"/>
            <p:cNvSpPr/>
            <p:nvPr>
              <p:custDataLst>
                <p:tags r:id="rId34"/>
              </p:custDataLst>
            </p:nvPr>
          </p:nvSpPr>
          <p:spPr>
            <a:xfrm>
              <a:off x="1060450" y="2247900"/>
              <a:ext cx="82551" cy="3659"/>
            </a:xfrm>
            <a:custGeom>
              <a:avLst/>
              <a:gdLst/>
              <a:ahLst/>
              <a:cxnLst/>
              <a:rect l="0" t="0" r="0" b="0"/>
              <a:pathLst>
                <a:path w="82551" h="3659">
                  <a:moveTo>
                    <a:pt x="0" y="0"/>
                  </a:moveTo>
                  <a:lnTo>
                    <a:pt x="0" y="0"/>
                  </a:lnTo>
                  <a:lnTo>
                    <a:pt x="25417" y="1881"/>
                  </a:lnTo>
                  <a:lnTo>
                    <a:pt x="43047" y="365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9" name="SMARTInkShape-Group641"/>
          <p:cNvGrpSpPr/>
          <p:nvPr/>
        </p:nvGrpSpPr>
        <p:grpSpPr>
          <a:xfrm>
            <a:off x="635000" y="2032000"/>
            <a:ext cx="2152651" cy="672932"/>
            <a:chOff x="635000" y="2032000"/>
            <a:chExt cx="2152651" cy="672932"/>
          </a:xfrm>
        </p:grpSpPr>
        <p:sp>
          <p:nvSpPr>
            <p:cNvPr id="1266" name="SMARTInkShape-3060"/>
            <p:cNvSpPr/>
            <p:nvPr>
              <p:custDataLst>
                <p:tags r:id="rId11"/>
              </p:custDataLst>
            </p:nvPr>
          </p:nvSpPr>
          <p:spPr>
            <a:xfrm>
              <a:off x="1778000" y="2222500"/>
              <a:ext cx="95251" cy="5762"/>
            </a:xfrm>
            <a:custGeom>
              <a:avLst/>
              <a:gdLst/>
              <a:ahLst/>
              <a:cxnLst/>
              <a:rect l="0" t="0" r="0" b="0"/>
              <a:pathLst>
                <a:path w="95251" h="5762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2507" y="5761"/>
                  </a:lnTo>
                  <a:lnTo>
                    <a:pt x="59334" y="5470"/>
                  </a:lnTo>
                  <a:lnTo>
                    <a:pt x="90390" y="573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7" name="SMARTInkShape-3061"/>
            <p:cNvSpPr/>
            <p:nvPr>
              <p:custDataLst>
                <p:tags r:id="rId12"/>
              </p:custDataLst>
            </p:nvPr>
          </p:nvSpPr>
          <p:spPr>
            <a:xfrm>
              <a:off x="1974850" y="2178050"/>
              <a:ext cx="115100" cy="272013"/>
            </a:xfrm>
            <a:custGeom>
              <a:avLst/>
              <a:gdLst/>
              <a:ahLst/>
              <a:cxnLst/>
              <a:rect l="0" t="0" r="0" b="0"/>
              <a:pathLst>
                <a:path w="115100" h="272013">
                  <a:moveTo>
                    <a:pt x="44450" y="0"/>
                  </a:moveTo>
                  <a:lnTo>
                    <a:pt x="44450" y="0"/>
                  </a:lnTo>
                  <a:lnTo>
                    <a:pt x="47821" y="0"/>
                  </a:lnTo>
                  <a:lnTo>
                    <a:pt x="47594" y="7526"/>
                  </a:lnTo>
                  <a:lnTo>
                    <a:pt x="41700" y="35353"/>
                  </a:lnTo>
                  <a:lnTo>
                    <a:pt x="42538" y="56336"/>
                  </a:lnTo>
                  <a:lnTo>
                    <a:pt x="45482" y="63844"/>
                  </a:lnTo>
                  <a:lnTo>
                    <a:pt x="47254" y="65846"/>
                  </a:lnTo>
                  <a:lnTo>
                    <a:pt x="52987" y="68070"/>
                  </a:lnTo>
                  <a:lnTo>
                    <a:pt x="56492" y="68664"/>
                  </a:lnTo>
                  <a:lnTo>
                    <a:pt x="59533" y="67648"/>
                  </a:lnTo>
                  <a:lnTo>
                    <a:pt x="64794" y="62757"/>
                  </a:lnTo>
                  <a:lnTo>
                    <a:pt x="76092" y="32140"/>
                  </a:lnTo>
                  <a:lnTo>
                    <a:pt x="81274" y="13169"/>
                  </a:lnTo>
                  <a:lnTo>
                    <a:pt x="81700" y="13013"/>
                  </a:lnTo>
                  <a:lnTo>
                    <a:pt x="89180" y="40205"/>
                  </a:lnTo>
                  <a:lnTo>
                    <a:pt x="96315" y="62789"/>
                  </a:lnTo>
                  <a:lnTo>
                    <a:pt x="104190" y="90701"/>
                  </a:lnTo>
                  <a:lnTo>
                    <a:pt x="108265" y="107034"/>
                  </a:lnTo>
                  <a:lnTo>
                    <a:pt x="112394" y="124273"/>
                  </a:lnTo>
                  <a:lnTo>
                    <a:pt x="114440" y="141409"/>
                  </a:lnTo>
                  <a:lnTo>
                    <a:pt x="115099" y="158479"/>
                  </a:lnTo>
                  <a:lnTo>
                    <a:pt x="114833" y="175502"/>
                  </a:lnTo>
                  <a:lnTo>
                    <a:pt x="110774" y="205706"/>
                  </a:lnTo>
                  <a:lnTo>
                    <a:pt x="103561" y="231831"/>
                  </a:lnTo>
                  <a:lnTo>
                    <a:pt x="93299" y="252849"/>
                  </a:lnTo>
                  <a:lnTo>
                    <a:pt x="79802" y="265953"/>
                  </a:lnTo>
                  <a:lnTo>
                    <a:pt x="72251" y="270435"/>
                  </a:lnTo>
                  <a:lnTo>
                    <a:pt x="64395" y="272012"/>
                  </a:lnTo>
                  <a:lnTo>
                    <a:pt x="48140" y="270002"/>
                  </a:lnTo>
                  <a:lnTo>
                    <a:pt x="33390" y="260641"/>
                  </a:lnTo>
                  <a:lnTo>
                    <a:pt x="20485" y="245663"/>
                  </a:lnTo>
                  <a:lnTo>
                    <a:pt x="6697" y="214841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8" name="SMARTInkShape-3062"/>
            <p:cNvSpPr/>
            <p:nvPr>
              <p:custDataLst>
                <p:tags r:id="rId13"/>
              </p:custDataLst>
            </p:nvPr>
          </p:nvSpPr>
          <p:spPr>
            <a:xfrm>
              <a:off x="2114550" y="2205402"/>
              <a:ext cx="76201" cy="61549"/>
            </a:xfrm>
            <a:custGeom>
              <a:avLst/>
              <a:gdLst/>
              <a:ahLst/>
              <a:cxnLst/>
              <a:rect l="0" t="0" r="0" b="0"/>
              <a:pathLst>
                <a:path w="76201" h="61549">
                  <a:moveTo>
                    <a:pt x="0" y="61548"/>
                  </a:moveTo>
                  <a:lnTo>
                    <a:pt x="0" y="61548"/>
                  </a:lnTo>
                  <a:lnTo>
                    <a:pt x="0" y="58177"/>
                  </a:lnTo>
                  <a:lnTo>
                    <a:pt x="21662" y="28641"/>
                  </a:lnTo>
                  <a:lnTo>
                    <a:pt x="38198" y="7932"/>
                  </a:lnTo>
                  <a:lnTo>
                    <a:pt x="48948" y="977"/>
                  </a:lnTo>
                  <a:lnTo>
                    <a:pt x="51682" y="0"/>
                  </a:lnTo>
                  <a:lnTo>
                    <a:pt x="53504" y="761"/>
                  </a:lnTo>
                  <a:lnTo>
                    <a:pt x="54720" y="2679"/>
                  </a:lnTo>
                  <a:lnTo>
                    <a:pt x="56070" y="9984"/>
                  </a:lnTo>
                  <a:lnTo>
                    <a:pt x="58818" y="35788"/>
                  </a:lnTo>
                  <a:lnTo>
                    <a:pt x="63995" y="51328"/>
                  </a:lnTo>
                  <a:lnTo>
                    <a:pt x="67953" y="57006"/>
                  </a:lnTo>
                  <a:lnTo>
                    <a:pt x="76200" y="615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9" name="SMARTInkShape-3063"/>
            <p:cNvSpPr/>
            <p:nvPr>
              <p:custDataLst>
                <p:tags r:id="rId14"/>
              </p:custDataLst>
            </p:nvPr>
          </p:nvSpPr>
          <p:spPr>
            <a:xfrm>
              <a:off x="2248489" y="2038350"/>
              <a:ext cx="50212" cy="190501"/>
            </a:xfrm>
            <a:custGeom>
              <a:avLst/>
              <a:gdLst/>
              <a:ahLst/>
              <a:cxnLst/>
              <a:rect l="0" t="0" r="0" b="0"/>
              <a:pathLst>
                <a:path w="50212" h="190501">
                  <a:moveTo>
                    <a:pt x="50211" y="0"/>
                  </a:moveTo>
                  <a:lnTo>
                    <a:pt x="50211" y="0"/>
                  </a:lnTo>
                  <a:lnTo>
                    <a:pt x="43469" y="3371"/>
                  </a:lnTo>
                  <a:lnTo>
                    <a:pt x="32535" y="22322"/>
                  </a:lnTo>
                  <a:lnTo>
                    <a:pt x="24481" y="44258"/>
                  </a:lnTo>
                  <a:lnTo>
                    <a:pt x="15492" y="70470"/>
                  </a:lnTo>
                  <a:lnTo>
                    <a:pt x="4442" y="98583"/>
                  </a:lnTo>
                  <a:lnTo>
                    <a:pt x="0" y="123778"/>
                  </a:lnTo>
                  <a:lnTo>
                    <a:pt x="1467" y="154032"/>
                  </a:lnTo>
                  <a:lnTo>
                    <a:pt x="2898" y="161955"/>
                  </a:lnTo>
                  <a:lnTo>
                    <a:pt x="10133" y="174521"/>
                  </a:lnTo>
                  <a:lnTo>
                    <a:pt x="24811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0" name="SMARTInkShape-3064"/>
            <p:cNvSpPr/>
            <p:nvPr>
              <p:custDataLst>
                <p:tags r:id="rId15"/>
              </p:custDataLst>
            </p:nvPr>
          </p:nvSpPr>
          <p:spPr>
            <a:xfrm>
              <a:off x="2358823" y="2038350"/>
              <a:ext cx="54178" cy="171827"/>
            </a:xfrm>
            <a:custGeom>
              <a:avLst/>
              <a:gdLst/>
              <a:ahLst/>
              <a:cxnLst/>
              <a:rect l="0" t="0" r="0" b="0"/>
              <a:pathLst>
                <a:path w="54178" h="171827">
                  <a:moveTo>
                    <a:pt x="22427" y="0"/>
                  </a:moveTo>
                  <a:lnTo>
                    <a:pt x="22427" y="0"/>
                  </a:lnTo>
                  <a:lnTo>
                    <a:pt x="25798" y="0"/>
                  </a:lnTo>
                  <a:lnTo>
                    <a:pt x="25571" y="7526"/>
                  </a:lnTo>
                  <a:lnTo>
                    <a:pt x="19596" y="31393"/>
                  </a:lnTo>
                  <a:lnTo>
                    <a:pt x="12702" y="54169"/>
                  </a:lnTo>
                  <a:lnTo>
                    <a:pt x="4934" y="80755"/>
                  </a:lnTo>
                  <a:lnTo>
                    <a:pt x="542" y="107152"/>
                  </a:lnTo>
                  <a:lnTo>
                    <a:pt x="0" y="131584"/>
                  </a:lnTo>
                  <a:lnTo>
                    <a:pt x="4463" y="151850"/>
                  </a:lnTo>
                  <a:lnTo>
                    <a:pt x="13032" y="164621"/>
                  </a:lnTo>
                  <a:lnTo>
                    <a:pt x="18280" y="169014"/>
                  </a:lnTo>
                  <a:lnTo>
                    <a:pt x="23896" y="171237"/>
                  </a:lnTo>
                  <a:lnTo>
                    <a:pt x="35780" y="171826"/>
                  </a:lnTo>
                  <a:lnTo>
                    <a:pt x="40501" y="170289"/>
                  </a:lnTo>
                  <a:lnTo>
                    <a:pt x="54177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1" name="SMARTInkShape-3065"/>
            <p:cNvSpPr/>
            <p:nvPr>
              <p:custDataLst>
                <p:tags r:id="rId16"/>
              </p:custDataLst>
            </p:nvPr>
          </p:nvSpPr>
          <p:spPr>
            <a:xfrm>
              <a:off x="2325865" y="2127250"/>
              <a:ext cx="93486" cy="14129"/>
            </a:xfrm>
            <a:custGeom>
              <a:avLst/>
              <a:gdLst/>
              <a:ahLst/>
              <a:cxnLst/>
              <a:rect l="0" t="0" r="0" b="0"/>
              <a:pathLst>
                <a:path w="93486" h="14129">
                  <a:moveTo>
                    <a:pt x="10935" y="0"/>
                  </a:moveTo>
                  <a:lnTo>
                    <a:pt x="10935" y="0"/>
                  </a:lnTo>
                  <a:lnTo>
                    <a:pt x="0" y="0"/>
                  </a:lnTo>
                  <a:lnTo>
                    <a:pt x="5500" y="3371"/>
                  </a:lnTo>
                  <a:lnTo>
                    <a:pt x="26180" y="12209"/>
                  </a:lnTo>
                  <a:lnTo>
                    <a:pt x="42875" y="14128"/>
                  </a:lnTo>
                  <a:lnTo>
                    <a:pt x="68142" y="11242"/>
                  </a:lnTo>
                  <a:lnTo>
                    <a:pt x="9348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2" name="SMARTInkShape-3066"/>
            <p:cNvSpPr/>
            <p:nvPr>
              <p:custDataLst>
                <p:tags r:id="rId17"/>
              </p:custDataLst>
            </p:nvPr>
          </p:nvSpPr>
          <p:spPr>
            <a:xfrm>
              <a:off x="635000" y="2362317"/>
              <a:ext cx="1924051" cy="107834"/>
            </a:xfrm>
            <a:custGeom>
              <a:avLst/>
              <a:gdLst/>
              <a:ahLst/>
              <a:cxnLst/>
              <a:rect l="0" t="0" r="0" b="0"/>
              <a:pathLst>
                <a:path w="1924051" h="107834">
                  <a:moveTo>
                    <a:pt x="0" y="107833"/>
                  </a:moveTo>
                  <a:lnTo>
                    <a:pt x="0" y="107833"/>
                  </a:lnTo>
                  <a:lnTo>
                    <a:pt x="26515" y="107833"/>
                  </a:lnTo>
                  <a:lnTo>
                    <a:pt x="49885" y="105952"/>
                  </a:lnTo>
                  <a:lnTo>
                    <a:pt x="65006" y="104462"/>
                  </a:lnTo>
                  <a:lnTo>
                    <a:pt x="82143" y="102763"/>
                  </a:lnTo>
                  <a:lnTo>
                    <a:pt x="100623" y="100925"/>
                  </a:lnTo>
                  <a:lnTo>
                    <a:pt x="119999" y="98995"/>
                  </a:lnTo>
                  <a:lnTo>
                    <a:pt x="142794" y="97002"/>
                  </a:lnTo>
                  <a:lnTo>
                    <a:pt x="167868" y="94968"/>
                  </a:lnTo>
                  <a:lnTo>
                    <a:pt x="194462" y="92906"/>
                  </a:lnTo>
                  <a:lnTo>
                    <a:pt x="223480" y="89415"/>
                  </a:lnTo>
                  <a:lnTo>
                    <a:pt x="254115" y="84971"/>
                  </a:lnTo>
                  <a:lnTo>
                    <a:pt x="285827" y="79892"/>
                  </a:lnTo>
                  <a:lnTo>
                    <a:pt x="318962" y="75800"/>
                  </a:lnTo>
                  <a:lnTo>
                    <a:pt x="353047" y="72367"/>
                  </a:lnTo>
                  <a:lnTo>
                    <a:pt x="387765" y="69372"/>
                  </a:lnTo>
                  <a:lnTo>
                    <a:pt x="422904" y="67376"/>
                  </a:lnTo>
                  <a:lnTo>
                    <a:pt x="458325" y="66045"/>
                  </a:lnTo>
                  <a:lnTo>
                    <a:pt x="493933" y="65158"/>
                  </a:lnTo>
                  <a:lnTo>
                    <a:pt x="531783" y="63860"/>
                  </a:lnTo>
                  <a:lnTo>
                    <a:pt x="571128" y="62290"/>
                  </a:lnTo>
                  <a:lnTo>
                    <a:pt x="611468" y="60538"/>
                  </a:lnTo>
                  <a:lnTo>
                    <a:pt x="651768" y="58664"/>
                  </a:lnTo>
                  <a:lnTo>
                    <a:pt x="692040" y="56709"/>
                  </a:lnTo>
                  <a:lnTo>
                    <a:pt x="732293" y="54700"/>
                  </a:lnTo>
                  <a:lnTo>
                    <a:pt x="773240" y="52656"/>
                  </a:lnTo>
                  <a:lnTo>
                    <a:pt x="814649" y="50587"/>
                  </a:lnTo>
                  <a:lnTo>
                    <a:pt x="856366" y="48502"/>
                  </a:lnTo>
                  <a:lnTo>
                    <a:pt x="901816" y="45702"/>
                  </a:lnTo>
                  <a:lnTo>
                    <a:pt x="949755" y="42423"/>
                  </a:lnTo>
                  <a:lnTo>
                    <a:pt x="999354" y="38826"/>
                  </a:lnTo>
                  <a:lnTo>
                    <a:pt x="1047236" y="35723"/>
                  </a:lnTo>
                  <a:lnTo>
                    <a:pt x="1093974" y="32948"/>
                  </a:lnTo>
                  <a:lnTo>
                    <a:pt x="1139949" y="30393"/>
                  </a:lnTo>
                  <a:lnTo>
                    <a:pt x="1185416" y="27279"/>
                  </a:lnTo>
                  <a:lnTo>
                    <a:pt x="1230544" y="23791"/>
                  </a:lnTo>
                  <a:lnTo>
                    <a:pt x="1275446" y="20055"/>
                  </a:lnTo>
                  <a:lnTo>
                    <a:pt x="1318786" y="16859"/>
                  </a:lnTo>
                  <a:lnTo>
                    <a:pt x="1361085" y="14022"/>
                  </a:lnTo>
                  <a:lnTo>
                    <a:pt x="1402690" y="11426"/>
                  </a:lnTo>
                  <a:lnTo>
                    <a:pt x="1443127" y="8989"/>
                  </a:lnTo>
                  <a:lnTo>
                    <a:pt x="1482785" y="6660"/>
                  </a:lnTo>
                  <a:lnTo>
                    <a:pt x="1521923" y="4401"/>
                  </a:lnTo>
                  <a:lnTo>
                    <a:pt x="1559304" y="2895"/>
                  </a:lnTo>
                  <a:lnTo>
                    <a:pt x="1595514" y="1891"/>
                  </a:lnTo>
                  <a:lnTo>
                    <a:pt x="1630943" y="1221"/>
                  </a:lnTo>
                  <a:lnTo>
                    <a:pt x="1664439" y="775"/>
                  </a:lnTo>
                  <a:lnTo>
                    <a:pt x="1696649" y="478"/>
                  </a:lnTo>
                  <a:lnTo>
                    <a:pt x="1727999" y="280"/>
                  </a:lnTo>
                  <a:lnTo>
                    <a:pt x="1755249" y="147"/>
                  </a:lnTo>
                  <a:lnTo>
                    <a:pt x="1779766" y="59"/>
                  </a:lnTo>
                  <a:lnTo>
                    <a:pt x="1802461" y="0"/>
                  </a:lnTo>
                  <a:lnTo>
                    <a:pt x="1822530" y="667"/>
                  </a:lnTo>
                  <a:lnTo>
                    <a:pt x="1840847" y="1817"/>
                  </a:lnTo>
                  <a:lnTo>
                    <a:pt x="1857998" y="3289"/>
                  </a:lnTo>
                  <a:lnTo>
                    <a:pt x="1886462" y="6806"/>
                  </a:lnTo>
                  <a:lnTo>
                    <a:pt x="1924050" y="125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3" name="SMARTInkShape-3067"/>
            <p:cNvSpPr/>
            <p:nvPr>
              <p:custDataLst>
                <p:tags r:id="rId18"/>
              </p:custDataLst>
            </p:nvPr>
          </p:nvSpPr>
          <p:spPr>
            <a:xfrm>
              <a:off x="1652765" y="2603500"/>
              <a:ext cx="112536" cy="25401"/>
            </a:xfrm>
            <a:custGeom>
              <a:avLst/>
              <a:gdLst/>
              <a:ahLst/>
              <a:cxnLst/>
              <a:rect l="0" t="0" r="0" b="0"/>
              <a:pathLst>
                <a:path w="112536" h="25401">
                  <a:moveTo>
                    <a:pt x="10935" y="25400"/>
                  </a:moveTo>
                  <a:lnTo>
                    <a:pt x="10935" y="25400"/>
                  </a:lnTo>
                  <a:lnTo>
                    <a:pt x="0" y="25400"/>
                  </a:lnTo>
                  <a:lnTo>
                    <a:pt x="5500" y="22029"/>
                  </a:lnTo>
                  <a:lnTo>
                    <a:pt x="30140" y="15274"/>
                  </a:lnTo>
                  <a:lnTo>
                    <a:pt x="54647" y="12757"/>
                  </a:lnTo>
                  <a:lnTo>
                    <a:pt x="82526" y="7856"/>
                  </a:lnTo>
                  <a:lnTo>
                    <a:pt x="1125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4" name="SMARTInkShape-3068"/>
            <p:cNvSpPr/>
            <p:nvPr>
              <p:custDataLst>
                <p:tags r:id="rId19"/>
              </p:custDataLst>
            </p:nvPr>
          </p:nvSpPr>
          <p:spPr>
            <a:xfrm>
              <a:off x="2432050" y="2032000"/>
              <a:ext cx="31751" cy="209551"/>
            </a:xfrm>
            <a:custGeom>
              <a:avLst/>
              <a:gdLst/>
              <a:ahLst/>
              <a:cxnLst/>
              <a:rect l="0" t="0" r="0" b="0"/>
              <a:pathLst>
                <a:path w="31751" h="20955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11934" y="1881"/>
                  </a:lnTo>
                  <a:lnTo>
                    <a:pt x="14306" y="3371"/>
                  </a:lnTo>
                  <a:lnTo>
                    <a:pt x="21015" y="22322"/>
                  </a:lnTo>
                  <a:lnTo>
                    <a:pt x="23451" y="44258"/>
                  </a:lnTo>
                  <a:lnTo>
                    <a:pt x="24534" y="70470"/>
                  </a:lnTo>
                  <a:lnTo>
                    <a:pt x="25015" y="98583"/>
                  </a:lnTo>
                  <a:lnTo>
                    <a:pt x="25229" y="125659"/>
                  </a:lnTo>
                  <a:lnTo>
                    <a:pt x="25324" y="150393"/>
                  </a:lnTo>
                  <a:lnTo>
                    <a:pt x="26083" y="179479"/>
                  </a:lnTo>
                  <a:lnTo>
                    <a:pt x="3175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5" name="SMARTInkShape-3069"/>
            <p:cNvSpPr/>
            <p:nvPr>
              <p:custDataLst>
                <p:tags r:id="rId20"/>
              </p:custDataLst>
            </p:nvPr>
          </p:nvSpPr>
          <p:spPr>
            <a:xfrm>
              <a:off x="1497826" y="2552700"/>
              <a:ext cx="143967" cy="131817"/>
            </a:xfrm>
            <a:custGeom>
              <a:avLst/>
              <a:gdLst/>
              <a:ahLst/>
              <a:cxnLst/>
              <a:rect l="0" t="0" r="0" b="0"/>
              <a:pathLst>
                <a:path w="143967" h="131817">
                  <a:moveTo>
                    <a:pt x="89674" y="0"/>
                  </a:moveTo>
                  <a:lnTo>
                    <a:pt x="89674" y="0"/>
                  </a:lnTo>
                  <a:lnTo>
                    <a:pt x="65189" y="26367"/>
                  </a:lnTo>
                  <a:lnTo>
                    <a:pt x="47747" y="47702"/>
                  </a:lnTo>
                  <a:lnTo>
                    <a:pt x="30588" y="71295"/>
                  </a:lnTo>
                  <a:lnTo>
                    <a:pt x="11803" y="101636"/>
                  </a:lnTo>
                  <a:lnTo>
                    <a:pt x="0" y="119847"/>
                  </a:lnTo>
                  <a:lnTo>
                    <a:pt x="964" y="119409"/>
                  </a:lnTo>
                  <a:lnTo>
                    <a:pt x="16020" y="101825"/>
                  </a:lnTo>
                  <a:lnTo>
                    <a:pt x="33279" y="72504"/>
                  </a:lnTo>
                  <a:lnTo>
                    <a:pt x="45559" y="51039"/>
                  </a:lnTo>
                  <a:lnTo>
                    <a:pt x="60611" y="24765"/>
                  </a:lnTo>
                  <a:lnTo>
                    <a:pt x="68646" y="9987"/>
                  </a:lnTo>
                  <a:lnTo>
                    <a:pt x="69305" y="10186"/>
                  </a:lnTo>
                  <a:lnTo>
                    <a:pt x="76989" y="34000"/>
                  </a:lnTo>
                  <a:lnTo>
                    <a:pt x="97281" y="62481"/>
                  </a:lnTo>
                  <a:lnTo>
                    <a:pt x="121672" y="88699"/>
                  </a:lnTo>
                  <a:lnTo>
                    <a:pt x="143966" y="116869"/>
                  </a:lnTo>
                  <a:lnTo>
                    <a:pt x="142802" y="118835"/>
                  </a:lnTo>
                  <a:lnTo>
                    <a:pt x="131051" y="124973"/>
                  </a:lnTo>
                  <a:lnTo>
                    <a:pt x="112047" y="130554"/>
                  </a:lnTo>
                  <a:lnTo>
                    <a:pt x="81251" y="131816"/>
                  </a:lnTo>
                  <a:lnTo>
                    <a:pt x="51587" y="128740"/>
                  </a:lnTo>
                  <a:lnTo>
                    <a:pt x="24641" y="127102"/>
                  </a:lnTo>
                  <a:lnTo>
                    <a:pt x="2617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6" name="SMARTInkShape-3070"/>
            <p:cNvSpPr/>
            <p:nvPr>
              <p:custDataLst>
                <p:tags r:id="rId21"/>
              </p:custDataLst>
            </p:nvPr>
          </p:nvSpPr>
          <p:spPr>
            <a:xfrm>
              <a:off x="1680786" y="2533650"/>
              <a:ext cx="78165" cy="171282"/>
            </a:xfrm>
            <a:custGeom>
              <a:avLst/>
              <a:gdLst/>
              <a:ahLst/>
              <a:cxnLst/>
              <a:rect l="0" t="0" r="0" b="0"/>
              <a:pathLst>
                <a:path w="78165" h="171282">
                  <a:moveTo>
                    <a:pt x="27364" y="0"/>
                  </a:moveTo>
                  <a:lnTo>
                    <a:pt x="27364" y="0"/>
                  </a:lnTo>
                  <a:lnTo>
                    <a:pt x="25483" y="12552"/>
                  </a:lnTo>
                  <a:lnTo>
                    <a:pt x="18575" y="37350"/>
                  </a:lnTo>
                  <a:lnTo>
                    <a:pt x="12169" y="60345"/>
                  </a:lnTo>
                  <a:lnTo>
                    <a:pt x="6970" y="87027"/>
                  </a:lnTo>
                  <a:lnTo>
                    <a:pt x="2308" y="111586"/>
                  </a:lnTo>
                  <a:lnTo>
                    <a:pt x="0" y="132849"/>
                  </a:lnTo>
                  <a:lnTo>
                    <a:pt x="3678" y="149355"/>
                  </a:lnTo>
                  <a:lnTo>
                    <a:pt x="11898" y="161865"/>
                  </a:lnTo>
                  <a:lnTo>
                    <a:pt x="17053" y="167177"/>
                  </a:lnTo>
                  <a:lnTo>
                    <a:pt x="23313" y="170012"/>
                  </a:lnTo>
                  <a:lnTo>
                    <a:pt x="37793" y="171281"/>
                  </a:lnTo>
                  <a:lnTo>
                    <a:pt x="51755" y="167612"/>
                  </a:lnTo>
                  <a:lnTo>
                    <a:pt x="58441" y="164658"/>
                  </a:lnTo>
                  <a:lnTo>
                    <a:pt x="67752" y="155731"/>
                  </a:lnTo>
                  <a:lnTo>
                    <a:pt x="78164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7" name="SMARTInkShape-3071"/>
            <p:cNvSpPr/>
            <p:nvPr>
              <p:custDataLst>
                <p:tags r:id="rId22"/>
              </p:custDataLst>
            </p:nvPr>
          </p:nvSpPr>
          <p:spPr>
            <a:xfrm>
              <a:off x="2705100" y="23622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1801" y="2103"/>
                  </a:lnTo>
                  <a:lnTo>
                    <a:pt x="62047" y="5302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8" name="SMARTInkShape-3072"/>
            <p:cNvSpPr/>
            <p:nvPr>
              <p:custDataLst>
                <p:tags r:id="rId23"/>
              </p:custDataLst>
            </p:nvPr>
          </p:nvSpPr>
          <p:spPr>
            <a:xfrm>
              <a:off x="2698750" y="241300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4208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86" name="SMARTInkShape-Group642"/>
          <p:cNvGrpSpPr/>
          <p:nvPr/>
        </p:nvGrpSpPr>
        <p:grpSpPr>
          <a:xfrm>
            <a:off x="2946400" y="2159000"/>
            <a:ext cx="772784" cy="396515"/>
            <a:chOff x="2946400" y="2159000"/>
            <a:chExt cx="772784" cy="396515"/>
          </a:xfrm>
        </p:grpSpPr>
        <p:sp>
          <p:nvSpPr>
            <p:cNvPr id="1280" name="SMARTInkShape-3073"/>
            <p:cNvSpPr/>
            <p:nvPr>
              <p:custDataLst>
                <p:tags r:id="rId5"/>
              </p:custDataLst>
            </p:nvPr>
          </p:nvSpPr>
          <p:spPr>
            <a:xfrm>
              <a:off x="2946400" y="2357017"/>
              <a:ext cx="101601" cy="17884"/>
            </a:xfrm>
            <a:custGeom>
              <a:avLst/>
              <a:gdLst/>
              <a:ahLst/>
              <a:cxnLst/>
              <a:rect l="0" t="0" r="0" b="0"/>
              <a:pathLst>
                <a:path w="101601" h="17884">
                  <a:moveTo>
                    <a:pt x="0" y="17883"/>
                  </a:moveTo>
                  <a:lnTo>
                    <a:pt x="0" y="17883"/>
                  </a:lnTo>
                  <a:lnTo>
                    <a:pt x="6742" y="14512"/>
                  </a:lnTo>
                  <a:lnTo>
                    <a:pt x="37664" y="10044"/>
                  </a:lnTo>
                  <a:lnTo>
                    <a:pt x="66785" y="2772"/>
                  </a:lnTo>
                  <a:lnTo>
                    <a:pt x="87992" y="0"/>
                  </a:lnTo>
                  <a:lnTo>
                    <a:pt x="92528" y="317"/>
                  </a:lnTo>
                  <a:lnTo>
                    <a:pt x="95552" y="1233"/>
                  </a:lnTo>
                  <a:lnTo>
                    <a:pt x="101600" y="51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1" name="SMARTInkShape-3074"/>
            <p:cNvSpPr/>
            <p:nvPr>
              <p:custDataLst>
                <p:tags r:id="rId6"/>
              </p:custDataLst>
            </p:nvPr>
          </p:nvSpPr>
          <p:spPr>
            <a:xfrm>
              <a:off x="3165733" y="2298700"/>
              <a:ext cx="167423" cy="120154"/>
            </a:xfrm>
            <a:custGeom>
              <a:avLst/>
              <a:gdLst/>
              <a:ahLst/>
              <a:cxnLst/>
              <a:rect l="0" t="0" r="0" b="0"/>
              <a:pathLst>
                <a:path w="167423" h="120154">
                  <a:moveTo>
                    <a:pt x="34667" y="6350"/>
                  </a:moveTo>
                  <a:lnTo>
                    <a:pt x="34667" y="6350"/>
                  </a:lnTo>
                  <a:lnTo>
                    <a:pt x="34667" y="9721"/>
                  </a:lnTo>
                  <a:lnTo>
                    <a:pt x="19458" y="38870"/>
                  </a:lnTo>
                  <a:lnTo>
                    <a:pt x="8152" y="63372"/>
                  </a:lnTo>
                  <a:lnTo>
                    <a:pt x="0" y="94820"/>
                  </a:lnTo>
                  <a:lnTo>
                    <a:pt x="1856" y="109405"/>
                  </a:lnTo>
                  <a:lnTo>
                    <a:pt x="4326" y="115270"/>
                  </a:lnTo>
                  <a:lnTo>
                    <a:pt x="8090" y="118474"/>
                  </a:lnTo>
                  <a:lnTo>
                    <a:pt x="12716" y="119905"/>
                  </a:lnTo>
                  <a:lnTo>
                    <a:pt x="17916" y="120153"/>
                  </a:lnTo>
                  <a:lnTo>
                    <a:pt x="31220" y="114785"/>
                  </a:lnTo>
                  <a:lnTo>
                    <a:pt x="45835" y="104638"/>
                  </a:lnTo>
                  <a:lnTo>
                    <a:pt x="72173" y="73760"/>
                  </a:lnTo>
                  <a:lnTo>
                    <a:pt x="78203" y="56680"/>
                  </a:lnTo>
                  <a:lnTo>
                    <a:pt x="78507" y="56837"/>
                  </a:lnTo>
                  <a:lnTo>
                    <a:pt x="91273" y="74799"/>
                  </a:lnTo>
                  <a:lnTo>
                    <a:pt x="116378" y="90452"/>
                  </a:lnTo>
                  <a:lnTo>
                    <a:pt x="129544" y="96175"/>
                  </a:lnTo>
                  <a:lnTo>
                    <a:pt x="142452" y="97308"/>
                  </a:lnTo>
                  <a:lnTo>
                    <a:pt x="153833" y="95459"/>
                  </a:lnTo>
                  <a:lnTo>
                    <a:pt x="161242" y="92285"/>
                  </a:lnTo>
                  <a:lnTo>
                    <a:pt x="163501" y="89746"/>
                  </a:lnTo>
                  <a:lnTo>
                    <a:pt x="166009" y="83161"/>
                  </a:lnTo>
                  <a:lnTo>
                    <a:pt x="167422" y="64779"/>
                  </a:lnTo>
                  <a:lnTo>
                    <a:pt x="163990" y="51368"/>
                  </a:lnTo>
                  <a:lnTo>
                    <a:pt x="150288" y="22141"/>
                  </a:lnTo>
                  <a:lnTo>
                    <a:pt x="1362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2" name="SMARTInkShape-3075"/>
            <p:cNvSpPr/>
            <p:nvPr>
              <p:custDataLst>
                <p:tags r:id="rId7"/>
              </p:custDataLst>
            </p:nvPr>
          </p:nvSpPr>
          <p:spPr>
            <a:xfrm>
              <a:off x="3347869" y="2159000"/>
              <a:ext cx="55732" cy="82551"/>
            </a:xfrm>
            <a:custGeom>
              <a:avLst/>
              <a:gdLst/>
              <a:ahLst/>
              <a:cxnLst/>
              <a:rect l="0" t="0" r="0" b="0"/>
              <a:pathLst>
                <a:path w="55732" h="82551">
                  <a:moveTo>
                    <a:pt x="4931" y="0"/>
                  </a:moveTo>
                  <a:lnTo>
                    <a:pt x="4931" y="0"/>
                  </a:lnTo>
                  <a:lnTo>
                    <a:pt x="31649" y="706"/>
                  </a:lnTo>
                  <a:lnTo>
                    <a:pt x="37502" y="3371"/>
                  </a:lnTo>
                  <a:lnTo>
                    <a:pt x="39345" y="5775"/>
                  </a:lnTo>
                  <a:lnTo>
                    <a:pt x="41393" y="12209"/>
                  </a:lnTo>
                  <a:lnTo>
                    <a:pt x="40528" y="15901"/>
                  </a:lnTo>
                  <a:lnTo>
                    <a:pt x="31863" y="28543"/>
                  </a:lnTo>
                  <a:lnTo>
                    <a:pt x="8297" y="58001"/>
                  </a:lnTo>
                  <a:lnTo>
                    <a:pt x="1774" y="66731"/>
                  </a:lnTo>
                  <a:lnTo>
                    <a:pt x="0" y="71521"/>
                  </a:lnTo>
                  <a:lnTo>
                    <a:pt x="232" y="73081"/>
                  </a:lnTo>
                  <a:lnTo>
                    <a:pt x="1093" y="74120"/>
                  </a:lnTo>
                  <a:lnTo>
                    <a:pt x="2372" y="74814"/>
                  </a:lnTo>
                  <a:lnTo>
                    <a:pt x="32205" y="76824"/>
                  </a:lnTo>
                  <a:lnTo>
                    <a:pt x="55731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3" name="SMARTInkShape-3076"/>
            <p:cNvSpPr/>
            <p:nvPr>
              <p:custDataLst>
                <p:tags r:id="rId8"/>
              </p:custDataLst>
            </p:nvPr>
          </p:nvSpPr>
          <p:spPr>
            <a:xfrm>
              <a:off x="3386217" y="2393950"/>
              <a:ext cx="41127" cy="43129"/>
            </a:xfrm>
            <a:custGeom>
              <a:avLst/>
              <a:gdLst/>
              <a:ahLst/>
              <a:cxnLst/>
              <a:rect l="0" t="0" r="0" b="0"/>
              <a:pathLst>
                <a:path w="41127" h="43129">
                  <a:moveTo>
                    <a:pt x="23733" y="12700"/>
                  </a:moveTo>
                  <a:lnTo>
                    <a:pt x="23733" y="12700"/>
                  </a:lnTo>
                  <a:lnTo>
                    <a:pt x="13620" y="16071"/>
                  </a:lnTo>
                  <a:lnTo>
                    <a:pt x="6774" y="21489"/>
                  </a:lnTo>
                  <a:lnTo>
                    <a:pt x="2084" y="27895"/>
                  </a:lnTo>
                  <a:lnTo>
                    <a:pt x="0" y="33094"/>
                  </a:lnTo>
                  <a:lnTo>
                    <a:pt x="150" y="35468"/>
                  </a:lnTo>
                  <a:lnTo>
                    <a:pt x="2198" y="39988"/>
                  </a:lnTo>
                  <a:lnTo>
                    <a:pt x="5143" y="41475"/>
                  </a:lnTo>
                  <a:lnTo>
                    <a:pt x="14060" y="43128"/>
                  </a:lnTo>
                  <a:lnTo>
                    <a:pt x="23197" y="41981"/>
                  </a:lnTo>
                  <a:lnTo>
                    <a:pt x="27609" y="40687"/>
                  </a:lnTo>
                  <a:lnTo>
                    <a:pt x="34392" y="35487"/>
                  </a:lnTo>
                  <a:lnTo>
                    <a:pt x="39054" y="28472"/>
                  </a:lnTo>
                  <a:lnTo>
                    <a:pt x="41126" y="20650"/>
                  </a:lnTo>
                  <a:lnTo>
                    <a:pt x="40267" y="17295"/>
                  </a:lnTo>
                  <a:lnTo>
                    <a:pt x="35550" y="11685"/>
                  </a:lnTo>
                  <a:lnTo>
                    <a:pt x="468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4" name="SMARTInkShape-3077"/>
            <p:cNvSpPr/>
            <p:nvPr>
              <p:custDataLst>
                <p:tags r:id="rId9"/>
              </p:custDataLst>
            </p:nvPr>
          </p:nvSpPr>
          <p:spPr>
            <a:xfrm>
              <a:off x="3492500" y="2311400"/>
              <a:ext cx="105363" cy="244115"/>
            </a:xfrm>
            <a:custGeom>
              <a:avLst/>
              <a:gdLst/>
              <a:ahLst/>
              <a:cxnLst/>
              <a:rect l="0" t="0" r="0" b="0"/>
              <a:pathLst>
                <a:path w="105363" h="244115">
                  <a:moveTo>
                    <a:pt x="50800" y="0"/>
                  </a:moveTo>
                  <a:lnTo>
                    <a:pt x="50800" y="0"/>
                  </a:lnTo>
                  <a:lnTo>
                    <a:pt x="43893" y="27630"/>
                  </a:lnTo>
                  <a:lnTo>
                    <a:pt x="41380" y="41913"/>
                  </a:lnTo>
                  <a:lnTo>
                    <a:pt x="42615" y="52965"/>
                  </a:lnTo>
                  <a:lnTo>
                    <a:pt x="45343" y="57182"/>
                  </a:lnTo>
                  <a:lnTo>
                    <a:pt x="54019" y="63750"/>
                  </a:lnTo>
                  <a:lnTo>
                    <a:pt x="58591" y="65077"/>
                  </a:lnTo>
                  <a:lnTo>
                    <a:pt x="67433" y="64671"/>
                  </a:lnTo>
                  <a:lnTo>
                    <a:pt x="83715" y="57105"/>
                  </a:lnTo>
                  <a:lnTo>
                    <a:pt x="87560" y="52181"/>
                  </a:lnTo>
                  <a:lnTo>
                    <a:pt x="91832" y="39184"/>
                  </a:lnTo>
                  <a:lnTo>
                    <a:pt x="94800" y="10256"/>
                  </a:lnTo>
                  <a:lnTo>
                    <a:pt x="95161" y="2026"/>
                  </a:lnTo>
                  <a:lnTo>
                    <a:pt x="95238" y="31660"/>
                  </a:lnTo>
                  <a:lnTo>
                    <a:pt x="95245" y="55699"/>
                  </a:lnTo>
                  <a:lnTo>
                    <a:pt x="95247" y="70999"/>
                  </a:lnTo>
                  <a:lnTo>
                    <a:pt x="95248" y="87549"/>
                  </a:lnTo>
                  <a:lnTo>
                    <a:pt x="96660" y="104227"/>
                  </a:lnTo>
                  <a:lnTo>
                    <a:pt x="99012" y="120990"/>
                  </a:lnTo>
                  <a:lnTo>
                    <a:pt x="101991" y="137810"/>
                  </a:lnTo>
                  <a:lnTo>
                    <a:pt x="105302" y="167788"/>
                  </a:lnTo>
                  <a:lnTo>
                    <a:pt x="105362" y="193811"/>
                  </a:lnTo>
                  <a:lnTo>
                    <a:pt x="97462" y="222917"/>
                  </a:lnTo>
                  <a:lnTo>
                    <a:pt x="90119" y="235717"/>
                  </a:lnTo>
                  <a:lnTo>
                    <a:pt x="85479" y="239695"/>
                  </a:lnTo>
                  <a:lnTo>
                    <a:pt x="74680" y="244114"/>
                  </a:lnTo>
                  <a:lnTo>
                    <a:pt x="53329" y="243231"/>
                  </a:lnTo>
                  <a:lnTo>
                    <a:pt x="39224" y="236514"/>
                  </a:lnTo>
                  <a:lnTo>
                    <a:pt x="25900" y="225062"/>
                  </a:lnTo>
                  <a:lnTo>
                    <a:pt x="8615" y="200897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5" name="SMARTInkShape-3078"/>
            <p:cNvSpPr/>
            <p:nvPr>
              <p:custDataLst>
                <p:tags r:id="rId10"/>
              </p:custDataLst>
            </p:nvPr>
          </p:nvSpPr>
          <p:spPr>
            <a:xfrm>
              <a:off x="3672666" y="2343150"/>
              <a:ext cx="46518" cy="66707"/>
            </a:xfrm>
            <a:custGeom>
              <a:avLst/>
              <a:gdLst/>
              <a:ahLst/>
              <a:cxnLst/>
              <a:rect l="0" t="0" r="0" b="0"/>
              <a:pathLst>
                <a:path w="46518" h="66707">
                  <a:moveTo>
                    <a:pt x="29384" y="0"/>
                  </a:moveTo>
                  <a:lnTo>
                    <a:pt x="29384" y="0"/>
                  </a:lnTo>
                  <a:lnTo>
                    <a:pt x="26013" y="0"/>
                  </a:lnTo>
                  <a:lnTo>
                    <a:pt x="17175" y="3371"/>
                  </a:lnTo>
                  <a:lnTo>
                    <a:pt x="5619" y="18951"/>
                  </a:lnTo>
                  <a:lnTo>
                    <a:pt x="0" y="41442"/>
                  </a:lnTo>
                  <a:lnTo>
                    <a:pt x="1706" y="59238"/>
                  </a:lnTo>
                  <a:lnTo>
                    <a:pt x="4582" y="62775"/>
                  </a:lnTo>
                  <a:lnTo>
                    <a:pt x="13422" y="66706"/>
                  </a:lnTo>
                  <a:lnTo>
                    <a:pt x="24407" y="66571"/>
                  </a:lnTo>
                  <a:lnTo>
                    <a:pt x="30299" y="65547"/>
                  </a:lnTo>
                  <a:lnTo>
                    <a:pt x="38728" y="60647"/>
                  </a:lnTo>
                  <a:lnTo>
                    <a:pt x="41963" y="57365"/>
                  </a:lnTo>
                  <a:lnTo>
                    <a:pt x="45558" y="48073"/>
                  </a:lnTo>
                  <a:lnTo>
                    <a:pt x="46517" y="42632"/>
                  </a:lnTo>
                  <a:lnTo>
                    <a:pt x="43819" y="30942"/>
                  </a:lnTo>
                  <a:lnTo>
                    <a:pt x="37211" y="19396"/>
                  </a:lnTo>
                  <a:lnTo>
                    <a:pt x="1668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59478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Midtpunkt</a:t>
            </a:r>
            <a:r>
              <a:rPr lang="en-US" dirty="0" smtClean="0"/>
              <a:t> </a:t>
            </a:r>
            <a:r>
              <a:rPr lang="en-US" dirty="0" err="1" smtClean="0"/>
              <a:t>metoden</a:t>
            </a:r>
            <a:endParaRPr lang="en-US" dirty="0"/>
          </a:p>
        </p:txBody>
      </p:sp>
      <p:sp>
        <p:nvSpPr>
          <p:cNvPr id="145" name="SMARTInkShape-3207"/>
          <p:cNvSpPr/>
          <p:nvPr>
            <p:custDataLst>
              <p:tags r:id="rId1"/>
            </p:custDataLst>
          </p:nvPr>
        </p:nvSpPr>
        <p:spPr>
          <a:xfrm>
            <a:off x="7275280" y="2190750"/>
            <a:ext cx="249471" cy="57653"/>
          </a:xfrm>
          <a:custGeom>
            <a:avLst/>
            <a:gdLst/>
            <a:ahLst/>
            <a:cxnLst/>
            <a:rect l="0" t="0" r="0" b="0"/>
            <a:pathLst>
              <a:path w="249471" h="57653">
                <a:moveTo>
                  <a:pt x="8170" y="0"/>
                </a:moveTo>
                <a:lnTo>
                  <a:pt x="8170" y="0"/>
                </a:lnTo>
                <a:lnTo>
                  <a:pt x="1428" y="0"/>
                </a:lnTo>
                <a:lnTo>
                  <a:pt x="147" y="1411"/>
                </a:lnTo>
                <a:lnTo>
                  <a:pt x="0" y="3763"/>
                </a:lnTo>
                <a:lnTo>
                  <a:pt x="4831" y="24419"/>
                </a:lnTo>
                <a:lnTo>
                  <a:pt x="10883" y="30390"/>
                </a:lnTo>
                <a:lnTo>
                  <a:pt x="30778" y="40788"/>
                </a:lnTo>
                <a:lnTo>
                  <a:pt x="59846" y="50113"/>
                </a:lnTo>
                <a:lnTo>
                  <a:pt x="76487" y="54575"/>
                </a:lnTo>
                <a:lnTo>
                  <a:pt x="94637" y="56845"/>
                </a:lnTo>
                <a:lnTo>
                  <a:pt x="113792" y="57652"/>
                </a:lnTo>
                <a:lnTo>
                  <a:pt x="133618" y="57485"/>
                </a:lnTo>
                <a:lnTo>
                  <a:pt x="151774" y="55256"/>
                </a:lnTo>
                <a:lnTo>
                  <a:pt x="168818" y="51654"/>
                </a:lnTo>
                <a:lnTo>
                  <a:pt x="198808" y="42008"/>
                </a:lnTo>
                <a:lnTo>
                  <a:pt x="229442" y="25382"/>
                </a:lnTo>
                <a:lnTo>
                  <a:pt x="243222" y="11911"/>
                </a:lnTo>
                <a:lnTo>
                  <a:pt x="24947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6" name="SMARTInkShape-3208"/>
          <p:cNvSpPr/>
          <p:nvPr>
            <p:custDataLst>
              <p:tags r:id="rId2"/>
            </p:custDataLst>
          </p:nvPr>
        </p:nvSpPr>
        <p:spPr>
          <a:xfrm>
            <a:off x="6578600" y="1720850"/>
            <a:ext cx="869951" cy="184151"/>
          </a:xfrm>
          <a:custGeom>
            <a:avLst/>
            <a:gdLst/>
            <a:ahLst/>
            <a:cxnLst/>
            <a:rect l="0" t="0" r="0" b="0"/>
            <a:pathLst>
              <a:path w="869951" h="184151">
                <a:moveTo>
                  <a:pt x="0" y="0"/>
                </a:moveTo>
                <a:lnTo>
                  <a:pt x="0" y="0"/>
                </a:lnTo>
                <a:lnTo>
                  <a:pt x="3371" y="3371"/>
                </a:lnTo>
                <a:lnTo>
                  <a:pt x="6907" y="5026"/>
                </a:lnTo>
                <a:lnTo>
                  <a:pt x="8838" y="5467"/>
                </a:lnTo>
                <a:lnTo>
                  <a:pt x="17712" y="10539"/>
                </a:lnTo>
                <a:lnTo>
                  <a:pt x="48382" y="16336"/>
                </a:lnTo>
                <a:lnTo>
                  <a:pt x="75723" y="26981"/>
                </a:lnTo>
                <a:lnTo>
                  <a:pt x="101850" y="33708"/>
                </a:lnTo>
                <a:lnTo>
                  <a:pt x="125464" y="39911"/>
                </a:lnTo>
                <a:lnTo>
                  <a:pt x="152423" y="46666"/>
                </a:lnTo>
                <a:lnTo>
                  <a:pt x="180868" y="52020"/>
                </a:lnTo>
                <a:lnTo>
                  <a:pt x="196779" y="55141"/>
                </a:lnTo>
                <a:lnTo>
                  <a:pt x="213736" y="58633"/>
                </a:lnTo>
                <a:lnTo>
                  <a:pt x="231391" y="62372"/>
                </a:lnTo>
                <a:lnTo>
                  <a:pt x="248805" y="66276"/>
                </a:lnTo>
                <a:lnTo>
                  <a:pt x="266058" y="70289"/>
                </a:lnTo>
                <a:lnTo>
                  <a:pt x="283206" y="74376"/>
                </a:lnTo>
                <a:lnTo>
                  <a:pt x="300987" y="78512"/>
                </a:lnTo>
                <a:lnTo>
                  <a:pt x="319191" y="82680"/>
                </a:lnTo>
                <a:lnTo>
                  <a:pt x="337678" y="86870"/>
                </a:lnTo>
                <a:lnTo>
                  <a:pt x="357057" y="90369"/>
                </a:lnTo>
                <a:lnTo>
                  <a:pt x="377033" y="93407"/>
                </a:lnTo>
                <a:lnTo>
                  <a:pt x="397405" y="96138"/>
                </a:lnTo>
                <a:lnTo>
                  <a:pt x="417337" y="99370"/>
                </a:lnTo>
                <a:lnTo>
                  <a:pt x="436975" y="102936"/>
                </a:lnTo>
                <a:lnTo>
                  <a:pt x="456416" y="106724"/>
                </a:lnTo>
                <a:lnTo>
                  <a:pt x="475022" y="109955"/>
                </a:lnTo>
                <a:lnTo>
                  <a:pt x="493070" y="112814"/>
                </a:lnTo>
                <a:lnTo>
                  <a:pt x="510747" y="115426"/>
                </a:lnTo>
                <a:lnTo>
                  <a:pt x="541676" y="120210"/>
                </a:lnTo>
                <a:lnTo>
                  <a:pt x="568123" y="124688"/>
                </a:lnTo>
                <a:lnTo>
                  <a:pt x="596056" y="130470"/>
                </a:lnTo>
                <a:lnTo>
                  <a:pt x="603580" y="132070"/>
                </a:lnTo>
                <a:lnTo>
                  <a:pt x="605586" y="133202"/>
                </a:lnTo>
                <a:lnTo>
                  <a:pt x="606924" y="134663"/>
                </a:lnTo>
                <a:lnTo>
                  <a:pt x="607816" y="136342"/>
                </a:lnTo>
                <a:lnTo>
                  <a:pt x="607706" y="137461"/>
                </a:lnTo>
                <a:lnTo>
                  <a:pt x="606926" y="138207"/>
                </a:lnTo>
                <a:lnTo>
                  <a:pt x="605700" y="138705"/>
                </a:lnTo>
                <a:lnTo>
                  <a:pt x="587820" y="138798"/>
                </a:lnTo>
                <a:lnTo>
                  <a:pt x="557843" y="134635"/>
                </a:lnTo>
                <a:lnTo>
                  <a:pt x="533116" y="133731"/>
                </a:lnTo>
                <a:lnTo>
                  <a:pt x="511679" y="131581"/>
                </a:lnTo>
                <a:lnTo>
                  <a:pt x="493799" y="127603"/>
                </a:lnTo>
                <a:lnTo>
                  <a:pt x="493593" y="127402"/>
                </a:lnTo>
                <a:lnTo>
                  <a:pt x="494162" y="127268"/>
                </a:lnTo>
                <a:lnTo>
                  <a:pt x="506625" y="131417"/>
                </a:lnTo>
                <a:lnTo>
                  <a:pt x="536683" y="134850"/>
                </a:lnTo>
                <a:lnTo>
                  <a:pt x="568004" y="138263"/>
                </a:lnTo>
                <a:lnTo>
                  <a:pt x="593230" y="140472"/>
                </a:lnTo>
                <a:lnTo>
                  <a:pt x="623256" y="146158"/>
                </a:lnTo>
                <a:lnTo>
                  <a:pt x="639166" y="148239"/>
                </a:lnTo>
                <a:lnTo>
                  <a:pt x="655416" y="149626"/>
                </a:lnTo>
                <a:lnTo>
                  <a:pt x="671894" y="150551"/>
                </a:lnTo>
                <a:lnTo>
                  <a:pt x="688523" y="151873"/>
                </a:lnTo>
                <a:lnTo>
                  <a:pt x="705255" y="153459"/>
                </a:lnTo>
                <a:lnTo>
                  <a:pt x="722053" y="155223"/>
                </a:lnTo>
                <a:lnTo>
                  <a:pt x="752007" y="159064"/>
                </a:lnTo>
                <a:lnTo>
                  <a:pt x="778725" y="163123"/>
                </a:lnTo>
                <a:lnTo>
                  <a:pt x="802360" y="167279"/>
                </a:lnTo>
                <a:lnTo>
                  <a:pt x="832128" y="173585"/>
                </a:lnTo>
                <a:lnTo>
                  <a:pt x="863823" y="177751"/>
                </a:lnTo>
                <a:lnTo>
                  <a:pt x="868740" y="177790"/>
                </a:lnTo>
                <a:lnTo>
                  <a:pt x="869143" y="178499"/>
                </a:lnTo>
                <a:lnTo>
                  <a:pt x="869950" y="18415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9" name="SMARTInkShape-Group672"/>
          <p:cNvGrpSpPr/>
          <p:nvPr/>
        </p:nvGrpSpPr>
        <p:grpSpPr>
          <a:xfrm>
            <a:off x="5511800" y="1314450"/>
            <a:ext cx="766798" cy="323851"/>
            <a:chOff x="5511800" y="1314450"/>
            <a:chExt cx="766798" cy="323851"/>
          </a:xfrm>
        </p:grpSpPr>
        <p:sp>
          <p:nvSpPr>
            <p:cNvPr id="147" name="SMARTInkShape-3209"/>
            <p:cNvSpPr/>
            <p:nvPr>
              <p:custDataLst>
                <p:tags r:id="rId115"/>
              </p:custDataLst>
            </p:nvPr>
          </p:nvSpPr>
          <p:spPr>
            <a:xfrm>
              <a:off x="6235700" y="1314450"/>
              <a:ext cx="42898" cy="228601"/>
            </a:xfrm>
            <a:custGeom>
              <a:avLst/>
              <a:gdLst/>
              <a:ahLst/>
              <a:cxnLst/>
              <a:rect l="0" t="0" r="0" b="0"/>
              <a:pathLst>
                <a:path w="42898" h="228601">
                  <a:moveTo>
                    <a:pt x="0" y="0"/>
                  </a:moveTo>
                  <a:lnTo>
                    <a:pt x="0" y="0"/>
                  </a:lnTo>
                  <a:lnTo>
                    <a:pt x="10113" y="10113"/>
                  </a:lnTo>
                  <a:lnTo>
                    <a:pt x="19773" y="33257"/>
                  </a:lnTo>
                  <a:lnTo>
                    <a:pt x="30475" y="62457"/>
                  </a:lnTo>
                  <a:lnTo>
                    <a:pt x="36592" y="86790"/>
                  </a:lnTo>
                  <a:lnTo>
                    <a:pt x="40958" y="112657"/>
                  </a:lnTo>
                  <a:lnTo>
                    <a:pt x="42897" y="135912"/>
                  </a:lnTo>
                  <a:lnTo>
                    <a:pt x="41878" y="159889"/>
                  </a:lnTo>
                  <a:lnTo>
                    <a:pt x="35458" y="191543"/>
                  </a:lnTo>
                  <a:lnTo>
                    <a:pt x="27753" y="206486"/>
                  </a:lnTo>
                  <a:lnTo>
                    <a:pt x="635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3210"/>
            <p:cNvSpPr/>
            <p:nvPr>
              <p:custDataLst>
                <p:tags r:id="rId116"/>
              </p:custDataLst>
            </p:nvPr>
          </p:nvSpPr>
          <p:spPr>
            <a:xfrm>
              <a:off x="6153150" y="14478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28562" y="10818"/>
                  </a:lnTo>
                  <a:lnTo>
                    <a:pt x="59891" y="386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3211"/>
            <p:cNvSpPr/>
            <p:nvPr>
              <p:custDataLst>
                <p:tags r:id="rId117"/>
              </p:custDataLst>
            </p:nvPr>
          </p:nvSpPr>
          <p:spPr>
            <a:xfrm>
              <a:off x="6163595" y="1358900"/>
              <a:ext cx="65756" cy="160793"/>
            </a:xfrm>
            <a:custGeom>
              <a:avLst/>
              <a:gdLst/>
              <a:ahLst/>
              <a:cxnLst/>
              <a:rect l="0" t="0" r="0" b="0"/>
              <a:pathLst>
                <a:path w="65756" h="160793">
                  <a:moveTo>
                    <a:pt x="27655" y="0"/>
                  </a:moveTo>
                  <a:lnTo>
                    <a:pt x="27655" y="0"/>
                  </a:lnTo>
                  <a:lnTo>
                    <a:pt x="20747" y="31393"/>
                  </a:lnTo>
                  <a:lnTo>
                    <a:pt x="16118" y="52758"/>
                  </a:lnTo>
                  <a:lnTo>
                    <a:pt x="9357" y="74013"/>
                  </a:lnTo>
                  <a:lnTo>
                    <a:pt x="3530" y="95219"/>
                  </a:lnTo>
                  <a:lnTo>
                    <a:pt x="0" y="115697"/>
                  </a:lnTo>
                  <a:lnTo>
                    <a:pt x="781" y="134206"/>
                  </a:lnTo>
                  <a:lnTo>
                    <a:pt x="3390" y="140976"/>
                  </a:lnTo>
                  <a:lnTo>
                    <a:pt x="11932" y="150380"/>
                  </a:lnTo>
                  <a:lnTo>
                    <a:pt x="25270" y="159641"/>
                  </a:lnTo>
                  <a:lnTo>
                    <a:pt x="35767" y="160792"/>
                  </a:lnTo>
                  <a:lnTo>
                    <a:pt x="46783" y="158247"/>
                  </a:lnTo>
                  <a:lnTo>
                    <a:pt x="56382" y="152411"/>
                  </a:lnTo>
                  <a:lnTo>
                    <a:pt x="59507" y="148174"/>
                  </a:lnTo>
                  <a:lnTo>
                    <a:pt x="65755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3212"/>
            <p:cNvSpPr/>
            <p:nvPr>
              <p:custDataLst>
                <p:tags r:id="rId118"/>
              </p:custDataLst>
            </p:nvPr>
          </p:nvSpPr>
          <p:spPr>
            <a:xfrm>
              <a:off x="5949950" y="1428750"/>
              <a:ext cx="12701" cy="63501"/>
            </a:xfrm>
            <a:custGeom>
              <a:avLst/>
              <a:gdLst/>
              <a:ahLst/>
              <a:cxnLst/>
              <a:rect l="0" t="0" r="0" b="0"/>
              <a:pathLst>
                <a:path w="12701" h="63501">
                  <a:moveTo>
                    <a:pt x="0" y="0"/>
                  </a:moveTo>
                  <a:lnTo>
                    <a:pt x="0" y="0"/>
                  </a:lnTo>
                  <a:lnTo>
                    <a:pt x="0" y="27136"/>
                  </a:lnTo>
                  <a:lnTo>
                    <a:pt x="5069" y="46073"/>
                  </a:lnTo>
                  <a:lnTo>
                    <a:pt x="1270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3213"/>
            <p:cNvSpPr/>
            <p:nvPr>
              <p:custDataLst>
                <p:tags r:id="rId119"/>
              </p:custDataLst>
            </p:nvPr>
          </p:nvSpPr>
          <p:spPr>
            <a:xfrm>
              <a:off x="5930900" y="146685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2116" y="1986"/>
                  </a:lnTo>
                  <a:lnTo>
                    <a:pt x="33570" y="116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3214"/>
            <p:cNvSpPr/>
            <p:nvPr>
              <p:custDataLst>
                <p:tags r:id="rId120"/>
              </p:custDataLst>
            </p:nvPr>
          </p:nvSpPr>
          <p:spPr>
            <a:xfrm>
              <a:off x="5996084" y="1441450"/>
              <a:ext cx="99176" cy="105746"/>
            </a:xfrm>
            <a:custGeom>
              <a:avLst/>
              <a:gdLst/>
              <a:ahLst/>
              <a:cxnLst/>
              <a:rect l="0" t="0" r="0" b="0"/>
              <a:pathLst>
                <a:path w="99176" h="105746">
                  <a:moveTo>
                    <a:pt x="49116" y="0"/>
                  </a:moveTo>
                  <a:lnTo>
                    <a:pt x="49116" y="0"/>
                  </a:lnTo>
                  <a:lnTo>
                    <a:pt x="42374" y="3371"/>
                  </a:lnTo>
                  <a:lnTo>
                    <a:pt x="23090" y="30404"/>
                  </a:lnTo>
                  <a:lnTo>
                    <a:pt x="6842" y="59889"/>
                  </a:lnTo>
                  <a:lnTo>
                    <a:pt x="0" y="76349"/>
                  </a:lnTo>
                  <a:lnTo>
                    <a:pt x="144" y="77710"/>
                  </a:lnTo>
                  <a:lnTo>
                    <a:pt x="946" y="77912"/>
                  </a:lnTo>
                  <a:lnTo>
                    <a:pt x="3718" y="76255"/>
                  </a:lnTo>
                  <a:lnTo>
                    <a:pt x="7302" y="73167"/>
                  </a:lnTo>
                  <a:lnTo>
                    <a:pt x="15352" y="54591"/>
                  </a:lnTo>
                  <a:lnTo>
                    <a:pt x="22335" y="33892"/>
                  </a:lnTo>
                  <a:lnTo>
                    <a:pt x="37654" y="12398"/>
                  </a:lnTo>
                  <a:lnTo>
                    <a:pt x="40063" y="11088"/>
                  </a:lnTo>
                  <a:lnTo>
                    <a:pt x="42375" y="10920"/>
                  </a:lnTo>
                  <a:lnTo>
                    <a:pt x="54527" y="15719"/>
                  </a:lnTo>
                  <a:lnTo>
                    <a:pt x="66398" y="24805"/>
                  </a:lnTo>
                  <a:lnTo>
                    <a:pt x="91480" y="54284"/>
                  </a:lnTo>
                  <a:lnTo>
                    <a:pt x="96167" y="63167"/>
                  </a:lnTo>
                  <a:lnTo>
                    <a:pt x="99175" y="80367"/>
                  </a:lnTo>
                  <a:lnTo>
                    <a:pt x="98011" y="83917"/>
                  </a:lnTo>
                  <a:lnTo>
                    <a:pt x="92955" y="89743"/>
                  </a:lnTo>
                  <a:lnTo>
                    <a:pt x="78803" y="100360"/>
                  </a:lnTo>
                  <a:lnTo>
                    <a:pt x="67249" y="104577"/>
                  </a:lnTo>
                  <a:lnTo>
                    <a:pt x="55059" y="105745"/>
                  </a:lnTo>
                  <a:lnTo>
                    <a:pt x="31867" y="100746"/>
                  </a:lnTo>
                  <a:lnTo>
                    <a:pt x="19781" y="94997"/>
                  </a:lnTo>
                  <a:lnTo>
                    <a:pt x="15617" y="91610"/>
                  </a:lnTo>
                  <a:lnTo>
                    <a:pt x="15494" y="90707"/>
                  </a:lnTo>
                  <a:lnTo>
                    <a:pt x="17366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3215"/>
            <p:cNvSpPr/>
            <p:nvPr>
              <p:custDataLst>
                <p:tags r:id="rId121"/>
              </p:custDataLst>
            </p:nvPr>
          </p:nvSpPr>
          <p:spPr>
            <a:xfrm>
              <a:off x="5893681" y="1543050"/>
              <a:ext cx="35459" cy="56320"/>
            </a:xfrm>
            <a:custGeom>
              <a:avLst/>
              <a:gdLst/>
              <a:ahLst/>
              <a:cxnLst/>
              <a:rect l="0" t="0" r="0" b="0"/>
              <a:pathLst>
                <a:path w="35459" h="56320">
                  <a:moveTo>
                    <a:pt x="5469" y="0"/>
                  </a:moveTo>
                  <a:lnTo>
                    <a:pt x="5469" y="0"/>
                  </a:lnTo>
                  <a:lnTo>
                    <a:pt x="2098" y="3371"/>
                  </a:lnTo>
                  <a:lnTo>
                    <a:pt x="1" y="15580"/>
                  </a:lnTo>
                  <a:lnTo>
                    <a:pt x="0" y="37963"/>
                  </a:lnTo>
                  <a:lnTo>
                    <a:pt x="2567" y="47682"/>
                  </a:lnTo>
                  <a:lnTo>
                    <a:pt x="4946" y="50838"/>
                  </a:lnTo>
                  <a:lnTo>
                    <a:pt x="11352" y="54345"/>
                  </a:lnTo>
                  <a:lnTo>
                    <a:pt x="22891" y="56319"/>
                  </a:lnTo>
                  <a:lnTo>
                    <a:pt x="26256" y="55185"/>
                  </a:lnTo>
                  <a:lnTo>
                    <a:pt x="31877" y="50162"/>
                  </a:lnTo>
                  <a:lnTo>
                    <a:pt x="34844" y="41344"/>
                  </a:lnTo>
                  <a:lnTo>
                    <a:pt x="35458" y="31075"/>
                  </a:lnTo>
                  <a:lnTo>
                    <a:pt x="33379" y="21807"/>
                  </a:lnTo>
                  <a:lnTo>
                    <a:pt x="30426" y="18066"/>
                  </a:lnTo>
                  <a:lnTo>
                    <a:pt x="17567" y="10135"/>
                  </a:lnTo>
                  <a:lnTo>
                    <a:pt x="546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3216"/>
            <p:cNvSpPr/>
            <p:nvPr>
              <p:custDataLst>
                <p:tags r:id="rId122"/>
              </p:custDataLst>
            </p:nvPr>
          </p:nvSpPr>
          <p:spPr>
            <a:xfrm>
              <a:off x="5772150" y="1514540"/>
              <a:ext cx="82551" cy="9461"/>
            </a:xfrm>
            <a:custGeom>
              <a:avLst/>
              <a:gdLst/>
              <a:ahLst/>
              <a:cxnLst/>
              <a:rect l="0" t="0" r="0" b="0"/>
              <a:pathLst>
                <a:path w="82551" h="9461">
                  <a:moveTo>
                    <a:pt x="0" y="9460"/>
                  </a:moveTo>
                  <a:lnTo>
                    <a:pt x="0" y="9460"/>
                  </a:lnTo>
                  <a:lnTo>
                    <a:pt x="0" y="3993"/>
                  </a:lnTo>
                  <a:lnTo>
                    <a:pt x="6742" y="0"/>
                  </a:lnTo>
                  <a:lnTo>
                    <a:pt x="17577" y="82"/>
                  </a:lnTo>
                  <a:lnTo>
                    <a:pt x="44159" y="2512"/>
                  </a:lnTo>
                  <a:lnTo>
                    <a:pt x="82550" y="94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3217"/>
            <p:cNvSpPr/>
            <p:nvPr>
              <p:custDataLst>
                <p:tags r:id="rId123"/>
              </p:custDataLst>
            </p:nvPr>
          </p:nvSpPr>
          <p:spPr>
            <a:xfrm>
              <a:off x="5799382" y="1422400"/>
              <a:ext cx="36269" cy="174463"/>
            </a:xfrm>
            <a:custGeom>
              <a:avLst/>
              <a:gdLst/>
              <a:ahLst/>
              <a:cxnLst/>
              <a:rect l="0" t="0" r="0" b="0"/>
              <a:pathLst>
                <a:path w="36269" h="174463">
                  <a:moveTo>
                    <a:pt x="17218" y="0"/>
                  </a:moveTo>
                  <a:lnTo>
                    <a:pt x="17218" y="0"/>
                  </a:lnTo>
                  <a:lnTo>
                    <a:pt x="12148" y="31109"/>
                  </a:lnTo>
                  <a:lnTo>
                    <a:pt x="6387" y="61742"/>
                  </a:lnTo>
                  <a:lnTo>
                    <a:pt x="2291" y="87648"/>
                  </a:lnTo>
                  <a:lnTo>
                    <a:pt x="0" y="109981"/>
                  </a:lnTo>
                  <a:lnTo>
                    <a:pt x="393" y="128608"/>
                  </a:lnTo>
                  <a:lnTo>
                    <a:pt x="8548" y="150995"/>
                  </a:lnTo>
                  <a:lnTo>
                    <a:pt x="19196" y="168917"/>
                  </a:lnTo>
                  <a:lnTo>
                    <a:pt x="24682" y="173852"/>
                  </a:lnTo>
                  <a:lnTo>
                    <a:pt x="27133" y="174462"/>
                  </a:lnTo>
                  <a:lnTo>
                    <a:pt x="29472" y="174164"/>
                  </a:lnTo>
                  <a:lnTo>
                    <a:pt x="36268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3218"/>
            <p:cNvSpPr/>
            <p:nvPr>
              <p:custDataLst>
                <p:tags r:id="rId124"/>
              </p:custDataLst>
            </p:nvPr>
          </p:nvSpPr>
          <p:spPr>
            <a:xfrm>
              <a:off x="5700125" y="1397000"/>
              <a:ext cx="40276" cy="234951"/>
            </a:xfrm>
            <a:custGeom>
              <a:avLst/>
              <a:gdLst/>
              <a:ahLst/>
              <a:cxnLst/>
              <a:rect l="0" t="0" r="0" b="0"/>
              <a:pathLst>
                <a:path w="40276" h="234951">
                  <a:moveTo>
                    <a:pt x="33925" y="0"/>
                  </a:moveTo>
                  <a:lnTo>
                    <a:pt x="33925" y="0"/>
                  </a:lnTo>
                  <a:lnTo>
                    <a:pt x="27183" y="6742"/>
                  </a:lnTo>
                  <a:lnTo>
                    <a:pt x="19620" y="31161"/>
                  </a:lnTo>
                  <a:lnTo>
                    <a:pt x="13220" y="57123"/>
                  </a:lnTo>
                  <a:lnTo>
                    <a:pt x="6379" y="86771"/>
                  </a:lnTo>
                  <a:lnTo>
                    <a:pt x="986" y="116411"/>
                  </a:lnTo>
                  <a:lnTo>
                    <a:pt x="0" y="144166"/>
                  </a:lnTo>
                  <a:lnTo>
                    <a:pt x="1914" y="169202"/>
                  </a:lnTo>
                  <a:lnTo>
                    <a:pt x="6958" y="197752"/>
                  </a:lnTo>
                  <a:lnTo>
                    <a:pt x="10886" y="210421"/>
                  </a:lnTo>
                  <a:lnTo>
                    <a:pt x="16865" y="218874"/>
                  </a:lnTo>
                  <a:lnTo>
                    <a:pt x="40275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3219"/>
            <p:cNvSpPr/>
            <p:nvPr>
              <p:custDataLst>
                <p:tags r:id="rId125"/>
              </p:custDataLst>
            </p:nvPr>
          </p:nvSpPr>
          <p:spPr>
            <a:xfrm>
              <a:off x="5524500" y="1524000"/>
              <a:ext cx="95251" cy="114301"/>
            </a:xfrm>
            <a:custGeom>
              <a:avLst/>
              <a:gdLst/>
              <a:ahLst/>
              <a:cxnLst/>
              <a:rect l="0" t="0" r="0" b="0"/>
              <a:pathLst>
                <a:path w="95251" h="114301">
                  <a:moveTo>
                    <a:pt x="0" y="114300"/>
                  </a:moveTo>
                  <a:lnTo>
                    <a:pt x="0" y="114300"/>
                  </a:lnTo>
                  <a:lnTo>
                    <a:pt x="0" y="107558"/>
                  </a:lnTo>
                  <a:lnTo>
                    <a:pt x="19572" y="81793"/>
                  </a:lnTo>
                  <a:lnTo>
                    <a:pt x="38960" y="54260"/>
                  </a:lnTo>
                  <a:lnTo>
                    <a:pt x="68557" y="23078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3220"/>
            <p:cNvSpPr/>
            <p:nvPr>
              <p:custDataLst>
                <p:tags r:id="rId126"/>
              </p:custDataLst>
            </p:nvPr>
          </p:nvSpPr>
          <p:spPr>
            <a:xfrm>
              <a:off x="5511800" y="1507642"/>
              <a:ext cx="127001" cy="112504"/>
            </a:xfrm>
            <a:custGeom>
              <a:avLst/>
              <a:gdLst/>
              <a:ahLst/>
              <a:cxnLst/>
              <a:rect l="0" t="0" r="0" b="0"/>
              <a:pathLst>
                <a:path w="127001" h="112504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5" y="0"/>
                  </a:lnTo>
                  <a:lnTo>
                    <a:pt x="3371" y="1562"/>
                  </a:lnTo>
                  <a:lnTo>
                    <a:pt x="12865" y="32893"/>
                  </a:lnTo>
                  <a:lnTo>
                    <a:pt x="20981" y="60063"/>
                  </a:lnTo>
                  <a:lnTo>
                    <a:pt x="29786" y="77410"/>
                  </a:lnTo>
                  <a:lnTo>
                    <a:pt x="49905" y="100926"/>
                  </a:lnTo>
                  <a:lnTo>
                    <a:pt x="63102" y="109918"/>
                  </a:lnTo>
                  <a:lnTo>
                    <a:pt x="79787" y="112503"/>
                  </a:lnTo>
                  <a:lnTo>
                    <a:pt x="103368" y="109992"/>
                  </a:lnTo>
                  <a:lnTo>
                    <a:pt x="109128" y="108414"/>
                  </a:lnTo>
                  <a:lnTo>
                    <a:pt x="117411" y="102897"/>
                  </a:lnTo>
                  <a:lnTo>
                    <a:pt x="120607" y="99451"/>
                  </a:lnTo>
                  <a:lnTo>
                    <a:pt x="124158" y="91859"/>
                  </a:lnTo>
                  <a:lnTo>
                    <a:pt x="127000" y="79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9" name="SMARTInkShape-Group673"/>
          <p:cNvGrpSpPr/>
          <p:nvPr/>
        </p:nvGrpSpPr>
        <p:grpSpPr>
          <a:xfrm>
            <a:off x="5994400" y="1945408"/>
            <a:ext cx="146952" cy="2575793"/>
            <a:chOff x="5994400" y="1945408"/>
            <a:chExt cx="146952" cy="2575793"/>
          </a:xfrm>
        </p:grpSpPr>
        <p:sp>
          <p:nvSpPr>
            <p:cNvPr id="160" name="SMARTInkShape-3221"/>
            <p:cNvSpPr/>
            <p:nvPr>
              <p:custDataLst>
                <p:tags r:id="rId106"/>
              </p:custDataLst>
            </p:nvPr>
          </p:nvSpPr>
          <p:spPr>
            <a:xfrm>
              <a:off x="6080674" y="1945408"/>
              <a:ext cx="60678" cy="74949"/>
            </a:xfrm>
            <a:custGeom>
              <a:avLst/>
              <a:gdLst/>
              <a:ahLst/>
              <a:cxnLst/>
              <a:rect l="0" t="0" r="0" b="0"/>
              <a:pathLst>
                <a:path w="60678" h="74949">
                  <a:moveTo>
                    <a:pt x="21676" y="54842"/>
                  </a:moveTo>
                  <a:lnTo>
                    <a:pt x="21676" y="54842"/>
                  </a:lnTo>
                  <a:lnTo>
                    <a:pt x="25047" y="51471"/>
                  </a:lnTo>
                  <a:lnTo>
                    <a:pt x="25335" y="49067"/>
                  </a:lnTo>
                  <a:lnTo>
                    <a:pt x="21731" y="17672"/>
                  </a:lnTo>
                  <a:lnTo>
                    <a:pt x="16213" y="96"/>
                  </a:lnTo>
                  <a:lnTo>
                    <a:pt x="15212" y="0"/>
                  </a:lnTo>
                  <a:lnTo>
                    <a:pt x="12218" y="1775"/>
                  </a:lnTo>
                  <a:lnTo>
                    <a:pt x="421" y="30358"/>
                  </a:lnTo>
                  <a:lnTo>
                    <a:pt x="0" y="42549"/>
                  </a:lnTo>
                  <a:lnTo>
                    <a:pt x="875" y="48763"/>
                  </a:lnTo>
                  <a:lnTo>
                    <a:pt x="5611" y="57550"/>
                  </a:lnTo>
                  <a:lnTo>
                    <a:pt x="8849" y="60880"/>
                  </a:lnTo>
                  <a:lnTo>
                    <a:pt x="12418" y="62395"/>
                  </a:lnTo>
                  <a:lnTo>
                    <a:pt x="20149" y="62197"/>
                  </a:lnTo>
                  <a:lnTo>
                    <a:pt x="26407" y="59757"/>
                  </a:lnTo>
                  <a:lnTo>
                    <a:pt x="29063" y="58119"/>
                  </a:lnTo>
                  <a:lnTo>
                    <a:pt x="36173" y="49071"/>
                  </a:lnTo>
                  <a:lnTo>
                    <a:pt x="39377" y="34082"/>
                  </a:lnTo>
                  <a:lnTo>
                    <a:pt x="38415" y="29713"/>
                  </a:lnTo>
                  <a:lnTo>
                    <a:pt x="33584" y="22977"/>
                  </a:lnTo>
                  <a:lnTo>
                    <a:pt x="26302" y="15218"/>
                  </a:lnTo>
                  <a:lnTo>
                    <a:pt x="24055" y="14315"/>
                  </a:lnTo>
                  <a:lnTo>
                    <a:pt x="21850" y="14418"/>
                  </a:lnTo>
                  <a:lnTo>
                    <a:pt x="17520" y="16415"/>
                  </a:lnTo>
                  <a:lnTo>
                    <a:pt x="13244" y="19654"/>
                  </a:lnTo>
                  <a:lnTo>
                    <a:pt x="10874" y="25327"/>
                  </a:lnTo>
                  <a:lnTo>
                    <a:pt x="9351" y="40467"/>
                  </a:lnTo>
                  <a:lnTo>
                    <a:pt x="10637" y="43847"/>
                  </a:lnTo>
                  <a:lnTo>
                    <a:pt x="15829" y="49485"/>
                  </a:lnTo>
                  <a:lnTo>
                    <a:pt x="22841" y="52461"/>
                  </a:lnTo>
                  <a:lnTo>
                    <a:pt x="26687" y="53255"/>
                  </a:lnTo>
                  <a:lnTo>
                    <a:pt x="32840" y="52255"/>
                  </a:lnTo>
                  <a:lnTo>
                    <a:pt x="35468" y="51001"/>
                  </a:lnTo>
                  <a:lnTo>
                    <a:pt x="37221" y="48753"/>
                  </a:lnTo>
                  <a:lnTo>
                    <a:pt x="43635" y="31036"/>
                  </a:lnTo>
                  <a:lnTo>
                    <a:pt x="42665" y="27682"/>
                  </a:lnTo>
                  <a:lnTo>
                    <a:pt x="22161" y="7392"/>
                  </a:lnTo>
                  <a:lnTo>
                    <a:pt x="19883" y="6275"/>
                  </a:lnTo>
                  <a:lnTo>
                    <a:pt x="16953" y="7648"/>
                  </a:lnTo>
                  <a:lnTo>
                    <a:pt x="9934" y="14817"/>
                  </a:lnTo>
                  <a:lnTo>
                    <a:pt x="1421" y="30753"/>
                  </a:lnTo>
                  <a:lnTo>
                    <a:pt x="444" y="40843"/>
                  </a:lnTo>
                  <a:lnTo>
                    <a:pt x="1171" y="45509"/>
                  </a:lnTo>
                  <a:lnTo>
                    <a:pt x="5742" y="54457"/>
                  </a:lnTo>
                  <a:lnTo>
                    <a:pt x="11772" y="61726"/>
                  </a:lnTo>
                  <a:lnTo>
                    <a:pt x="16804" y="64957"/>
                  </a:lnTo>
                  <a:lnTo>
                    <a:pt x="26975" y="66776"/>
                  </a:lnTo>
                  <a:lnTo>
                    <a:pt x="32968" y="65320"/>
                  </a:lnTo>
                  <a:lnTo>
                    <a:pt x="35554" y="63944"/>
                  </a:lnTo>
                  <a:lnTo>
                    <a:pt x="42565" y="55265"/>
                  </a:lnTo>
                  <a:lnTo>
                    <a:pt x="50051" y="28039"/>
                  </a:lnTo>
                  <a:lnTo>
                    <a:pt x="49765" y="22862"/>
                  </a:lnTo>
                  <a:lnTo>
                    <a:pt x="45683" y="13347"/>
                  </a:lnTo>
                  <a:lnTo>
                    <a:pt x="41914" y="10245"/>
                  </a:lnTo>
                  <a:lnTo>
                    <a:pt x="32082" y="6799"/>
                  </a:lnTo>
                  <a:lnTo>
                    <a:pt x="27908" y="7997"/>
                  </a:lnTo>
                  <a:lnTo>
                    <a:pt x="24420" y="10912"/>
                  </a:lnTo>
                  <a:lnTo>
                    <a:pt x="16139" y="25128"/>
                  </a:lnTo>
                  <a:lnTo>
                    <a:pt x="13751" y="30799"/>
                  </a:lnTo>
                  <a:lnTo>
                    <a:pt x="12980" y="42745"/>
                  </a:lnTo>
                  <a:lnTo>
                    <a:pt x="18234" y="64290"/>
                  </a:lnTo>
                  <a:lnTo>
                    <a:pt x="23908" y="71506"/>
                  </a:lnTo>
                  <a:lnTo>
                    <a:pt x="27398" y="74418"/>
                  </a:lnTo>
                  <a:lnTo>
                    <a:pt x="31135" y="74948"/>
                  </a:lnTo>
                  <a:lnTo>
                    <a:pt x="39050" y="71774"/>
                  </a:lnTo>
                  <a:lnTo>
                    <a:pt x="51439" y="62054"/>
                  </a:lnTo>
                  <a:lnTo>
                    <a:pt x="60677" y="50237"/>
                  </a:lnTo>
                  <a:lnTo>
                    <a:pt x="57554" y="47539"/>
                  </a:lnTo>
                  <a:lnTo>
                    <a:pt x="40914" y="44540"/>
                  </a:lnTo>
                  <a:lnTo>
                    <a:pt x="38028" y="41624"/>
                  </a:lnTo>
                  <a:lnTo>
                    <a:pt x="39634" y="37563"/>
                  </a:lnTo>
                  <a:lnTo>
                    <a:pt x="44230" y="32739"/>
                  </a:lnTo>
                  <a:lnTo>
                    <a:pt x="43063" y="30229"/>
                  </a:lnTo>
                  <a:lnTo>
                    <a:pt x="25822" y="29388"/>
                  </a:lnTo>
                  <a:lnTo>
                    <a:pt x="28026" y="294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SMARTInkShape-3222"/>
            <p:cNvSpPr/>
            <p:nvPr>
              <p:custDataLst>
                <p:tags r:id="rId107"/>
              </p:custDataLst>
            </p:nvPr>
          </p:nvSpPr>
          <p:spPr>
            <a:xfrm>
              <a:off x="6089650" y="2311400"/>
              <a:ext cx="12701" cy="146051"/>
            </a:xfrm>
            <a:custGeom>
              <a:avLst/>
              <a:gdLst/>
              <a:ahLst/>
              <a:cxnLst/>
              <a:rect l="0" t="0" r="0" b="0"/>
              <a:pathLst>
                <a:path w="12701" h="146051">
                  <a:moveTo>
                    <a:pt x="0" y="146050"/>
                  </a:moveTo>
                  <a:lnTo>
                    <a:pt x="0" y="146050"/>
                  </a:lnTo>
                  <a:lnTo>
                    <a:pt x="4364" y="119997"/>
                  </a:lnTo>
                  <a:lnTo>
                    <a:pt x="5467" y="98487"/>
                  </a:lnTo>
                  <a:lnTo>
                    <a:pt x="7839" y="74817"/>
                  </a:lnTo>
                  <a:lnTo>
                    <a:pt x="10539" y="50185"/>
                  </a:lnTo>
                  <a:lnTo>
                    <a:pt x="11740" y="25127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SMARTInkShape-3223"/>
            <p:cNvSpPr/>
            <p:nvPr>
              <p:custDataLst>
                <p:tags r:id="rId108"/>
              </p:custDataLst>
            </p:nvPr>
          </p:nvSpPr>
          <p:spPr>
            <a:xfrm>
              <a:off x="6070600" y="2679700"/>
              <a:ext cx="1" cy="57151"/>
            </a:xfrm>
            <a:custGeom>
              <a:avLst/>
              <a:gdLst/>
              <a:ahLst/>
              <a:cxnLst/>
              <a:rect l="0" t="0" r="0" b="0"/>
              <a:pathLst>
                <a:path w="1" h="57151">
                  <a:moveTo>
                    <a:pt x="0" y="57150"/>
                  </a:moveTo>
                  <a:lnTo>
                    <a:pt x="0" y="57150"/>
                  </a:lnTo>
                  <a:lnTo>
                    <a:pt x="0" y="2971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3224"/>
            <p:cNvSpPr/>
            <p:nvPr>
              <p:custDataLst>
                <p:tags r:id="rId109"/>
              </p:custDataLst>
            </p:nvPr>
          </p:nvSpPr>
          <p:spPr>
            <a:xfrm>
              <a:off x="6057900" y="2914650"/>
              <a:ext cx="6351" cy="76201"/>
            </a:xfrm>
            <a:custGeom>
              <a:avLst/>
              <a:gdLst/>
              <a:ahLst/>
              <a:cxnLst/>
              <a:rect l="0" t="0" r="0" b="0"/>
              <a:pathLst>
                <a:path w="6351" h="76201">
                  <a:moveTo>
                    <a:pt x="0" y="76200"/>
                  </a:moveTo>
                  <a:lnTo>
                    <a:pt x="0" y="76200"/>
                  </a:lnTo>
                  <a:lnTo>
                    <a:pt x="0" y="48570"/>
                  </a:lnTo>
                  <a:lnTo>
                    <a:pt x="1882" y="24739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SMARTInkShape-3225"/>
            <p:cNvSpPr/>
            <p:nvPr>
              <p:custDataLst>
                <p:tags r:id="rId110"/>
              </p:custDataLst>
            </p:nvPr>
          </p:nvSpPr>
          <p:spPr>
            <a:xfrm>
              <a:off x="6032500" y="3244850"/>
              <a:ext cx="6351" cy="50801"/>
            </a:xfrm>
            <a:custGeom>
              <a:avLst/>
              <a:gdLst/>
              <a:ahLst/>
              <a:cxnLst/>
              <a:rect l="0" t="0" r="0" b="0"/>
              <a:pathLst>
                <a:path w="6351" h="50801">
                  <a:moveTo>
                    <a:pt x="0" y="50800"/>
                  </a:moveTo>
                  <a:lnTo>
                    <a:pt x="0" y="50800"/>
                  </a:lnTo>
                  <a:lnTo>
                    <a:pt x="5026" y="2317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SMARTInkShape-3226"/>
            <p:cNvSpPr/>
            <p:nvPr>
              <p:custDataLst>
                <p:tags r:id="rId111"/>
              </p:custDataLst>
            </p:nvPr>
          </p:nvSpPr>
          <p:spPr>
            <a:xfrm>
              <a:off x="6019800" y="35052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0" y="19050"/>
                  </a:moveTo>
                  <a:lnTo>
                    <a:pt x="0" y="190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3227"/>
            <p:cNvSpPr/>
            <p:nvPr>
              <p:custDataLst>
                <p:tags r:id="rId112"/>
              </p:custDataLst>
            </p:nvPr>
          </p:nvSpPr>
          <p:spPr>
            <a:xfrm>
              <a:off x="6013450" y="3765550"/>
              <a:ext cx="19051" cy="114301"/>
            </a:xfrm>
            <a:custGeom>
              <a:avLst/>
              <a:gdLst/>
              <a:ahLst/>
              <a:cxnLst/>
              <a:rect l="0" t="0" r="0" b="0"/>
              <a:pathLst>
                <a:path w="19051" h="114301">
                  <a:moveTo>
                    <a:pt x="0" y="114300"/>
                  </a:moveTo>
                  <a:lnTo>
                    <a:pt x="0" y="114300"/>
                  </a:lnTo>
                  <a:lnTo>
                    <a:pt x="4364" y="97680"/>
                  </a:lnTo>
                  <a:lnTo>
                    <a:pt x="6467" y="71668"/>
                  </a:lnTo>
                  <a:lnTo>
                    <a:pt x="11245" y="41617"/>
                  </a:lnTo>
                  <a:lnTo>
                    <a:pt x="16425" y="13899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3228"/>
            <p:cNvSpPr/>
            <p:nvPr>
              <p:custDataLst>
                <p:tags r:id="rId113"/>
              </p:custDataLst>
            </p:nvPr>
          </p:nvSpPr>
          <p:spPr>
            <a:xfrm>
              <a:off x="6000750" y="4083050"/>
              <a:ext cx="19051" cy="165101"/>
            </a:xfrm>
            <a:custGeom>
              <a:avLst/>
              <a:gdLst/>
              <a:ahLst/>
              <a:cxnLst/>
              <a:rect l="0" t="0" r="0" b="0"/>
              <a:pathLst>
                <a:path w="19051" h="165101">
                  <a:moveTo>
                    <a:pt x="0" y="165100"/>
                  </a:moveTo>
                  <a:lnTo>
                    <a:pt x="0" y="165100"/>
                  </a:lnTo>
                  <a:lnTo>
                    <a:pt x="1882" y="144377"/>
                  </a:lnTo>
                  <a:lnTo>
                    <a:pt x="5468" y="113578"/>
                  </a:lnTo>
                  <a:lnTo>
                    <a:pt x="6089" y="83825"/>
                  </a:lnTo>
                  <a:lnTo>
                    <a:pt x="9644" y="52667"/>
                  </a:lnTo>
                  <a:lnTo>
                    <a:pt x="15165" y="21093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3229"/>
            <p:cNvSpPr/>
            <p:nvPr>
              <p:custDataLst>
                <p:tags r:id="rId114"/>
              </p:custDataLst>
            </p:nvPr>
          </p:nvSpPr>
          <p:spPr>
            <a:xfrm>
              <a:off x="5994400" y="444500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0" y="76200"/>
                  </a:moveTo>
                  <a:lnTo>
                    <a:pt x="0" y="76200"/>
                  </a:lnTo>
                  <a:lnTo>
                    <a:pt x="3371" y="46314"/>
                  </a:lnTo>
                  <a:lnTo>
                    <a:pt x="8837" y="1921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0" name="SMARTInkShape-3230"/>
          <p:cNvSpPr/>
          <p:nvPr>
            <p:custDataLst>
              <p:tags r:id="rId3"/>
            </p:custDataLst>
          </p:nvPr>
        </p:nvSpPr>
        <p:spPr>
          <a:xfrm>
            <a:off x="5956561" y="5073650"/>
            <a:ext cx="6090" cy="50801"/>
          </a:xfrm>
          <a:custGeom>
            <a:avLst/>
            <a:gdLst/>
            <a:ahLst/>
            <a:cxnLst/>
            <a:rect l="0" t="0" r="0" b="0"/>
            <a:pathLst>
              <a:path w="6090" h="50801">
                <a:moveTo>
                  <a:pt x="6089" y="50800"/>
                </a:moveTo>
                <a:lnTo>
                  <a:pt x="6089" y="50800"/>
                </a:lnTo>
                <a:lnTo>
                  <a:pt x="2718" y="47429"/>
                </a:lnTo>
                <a:lnTo>
                  <a:pt x="1063" y="42011"/>
                </a:lnTo>
                <a:lnTo>
                  <a:pt x="0" y="23664"/>
                </a:lnTo>
                <a:lnTo>
                  <a:pt x="6089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1" name="SMARTInkShape-3231"/>
          <p:cNvSpPr/>
          <p:nvPr>
            <p:custDataLst>
              <p:tags r:id="rId4"/>
            </p:custDataLst>
          </p:nvPr>
        </p:nvSpPr>
        <p:spPr>
          <a:xfrm>
            <a:off x="2368550" y="1085850"/>
            <a:ext cx="5327651" cy="3225801"/>
          </a:xfrm>
          <a:custGeom>
            <a:avLst/>
            <a:gdLst/>
            <a:ahLst/>
            <a:cxnLst/>
            <a:rect l="0" t="0" r="0" b="0"/>
            <a:pathLst>
              <a:path w="5327651" h="3225801">
                <a:moveTo>
                  <a:pt x="0" y="3225800"/>
                </a:moveTo>
                <a:lnTo>
                  <a:pt x="0" y="3225800"/>
                </a:lnTo>
                <a:lnTo>
                  <a:pt x="27437" y="3203432"/>
                </a:lnTo>
                <a:lnTo>
                  <a:pt x="56089" y="3182576"/>
                </a:lnTo>
                <a:lnTo>
                  <a:pt x="85711" y="3161288"/>
                </a:lnTo>
                <a:lnTo>
                  <a:pt x="110376" y="3146321"/>
                </a:lnTo>
                <a:lnTo>
                  <a:pt x="135558" y="3132949"/>
                </a:lnTo>
                <a:lnTo>
                  <a:pt x="160894" y="3116679"/>
                </a:lnTo>
                <a:lnTo>
                  <a:pt x="186275" y="3101824"/>
                </a:lnTo>
                <a:lnTo>
                  <a:pt x="206967" y="3090971"/>
                </a:lnTo>
                <a:lnTo>
                  <a:pt x="238653" y="3072962"/>
                </a:lnTo>
                <a:lnTo>
                  <a:pt x="267797" y="3054220"/>
                </a:lnTo>
                <a:lnTo>
                  <a:pt x="298775" y="3035261"/>
                </a:lnTo>
                <a:lnTo>
                  <a:pt x="330297" y="3016238"/>
                </a:lnTo>
                <a:lnTo>
                  <a:pt x="361979" y="2997197"/>
                </a:lnTo>
                <a:lnTo>
                  <a:pt x="393709" y="2978149"/>
                </a:lnTo>
                <a:lnTo>
                  <a:pt x="423571" y="2959100"/>
                </a:lnTo>
                <a:lnTo>
                  <a:pt x="452175" y="2941931"/>
                </a:lnTo>
                <a:lnTo>
                  <a:pt x="481111" y="2926026"/>
                </a:lnTo>
                <a:lnTo>
                  <a:pt x="509440" y="2909789"/>
                </a:lnTo>
                <a:lnTo>
                  <a:pt x="538295" y="2894160"/>
                </a:lnTo>
                <a:lnTo>
                  <a:pt x="566600" y="2876123"/>
                </a:lnTo>
                <a:lnTo>
                  <a:pt x="595448" y="2859255"/>
                </a:lnTo>
                <a:lnTo>
                  <a:pt x="627109" y="2837542"/>
                </a:lnTo>
                <a:lnTo>
                  <a:pt x="653986" y="2822502"/>
                </a:lnTo>
                <a:lnTo>
                  <a:pt x="684291" y="2805737"/>
                </a:lnTo>
                <a:lnTo>
                  <a:pt x="712243" y="2787365"/>
                </a:lnTo>
                <a:lnTo>
                  <a:pt x="738398" y="2768516"/>
                </a:lnTo>
                <a:lnTo>
                  <a:pt x="768157" y="2747547"/>
                </a:lnTo>
                <a:lnTo>
                  <a:pt x="792203" y="2730612"/>
                </a:lnTo>
                <a:lnTo>
                  <a:pt x="817202" y="2715638"/>
                </a:lnTo>
                <a:lnTo>
                  <a:pt x="841778" y="2698815"/>
                </a:lnTo>
                <a:lnTo>
                  <a:pt x="873165" y="2678250"/>
                </a:lnTo>
                <a:lnTo>
                  <a:pt x="900771" y="2662102"/>
                </a:lnTo>
                <a:lnTo>
                  <a:pt x="926825" y="2646498"/>
                </a:lnTo>
                <a:lnTo>
                  <a:pt x="952419" y="2630351"/>
                </a:lnTo>
                <a:lnTo>
                  <a:pt x="979757" y="2614749"/>
                </a:lnTo>
                <a:lnTo>
                  <a:pt x="1010200" y="2596720"/>
                </a:lnTo>
                <a:lnTo>
                  <a:pt x="1031767" y="2584964"/>
                </a:lnTo>
                <a:lnTo>
                  <a:pt x="1055463" y="2575036"/>
                </a:lnTo>
                <a:lnTo>
                  <a:pt x="1078224" y="2564038"/>
                </a:lnTo>
                <a:lnTo>
                  <a:pt x="1100100" y="2552095"/>
                </a:lnTo>
                <a:lnTo>
                  <a:pt x="1121582" y="2539731"/>
                </a:lnTo>
                <a:lnTo>
                  <a:pt x="1144770" y="2527180"/>
                </a:lnTo>
                <a:lnTo>
                  <a:pt x="1168481" y="2514547"/>
                </a:lnTo>
                <a:lnTo>
                  <a:pt x="1190778" y="2501876"/>
                </a:lnTo>
                <a:lnTo>
                  <a:pt x="1214329" y="2491071"/>
                </a:lnTo>
                <a:lnTo>
                  <a:pt x="1238202" y="2480859"/>
                </a:lnTo>
                <a:lnTo>
                  <a:pt x="1260571" y="2469265"/>
                </a:lnTo>
                <a:lnTo>
                  <a:pt x="1289627" y="2450838"/>
                </a:lnTo>
                <a:lnTo>
                  <a:pt x="1319481" y="2435343"/>
                </a:lnTo>
                <a:lnTo>
                  <a:pt x="1347299" y="2421815"/>
                </a:lnTo>
                <a:lnTo>
                  <a:pt x="1376786" y="2405499"/>
                </a:lnTo>
                <a:lnTo>
                  <a:pt x="1404495" y="2390630"/>
                </a:lnTo>
                <a:lnTo>
                  <a:pt x="1433950" y="2373916"/>
                </a:lnTo>
                <a:lnTo>
                  <a:pt x="1461648" y="2358929"/>
                </a:lnTo>
                <a:lnTo>
                  <a:pt x="1492634" y="2340518"/>
                </a:lnTo>
                <a:lnTo>
                  <a:pt x="1520429" y="2323320"/>
                </a:lnTo>
                <a:lnTo>
                  <a:pt x="1547558" y="2305524"/>
                </a:lnTo>
                <a:lnTo>
                  <a:pt x="1576920" y="2290295"/>
                </a:lnTo>
                <a:lnTo>
                  <a:pt x="1604513" y="2272691"/>
                </a:lnTo>
                <a:lnTo>
                  <a:pt x="1634717" y="2254069"/>
                </a:lnTo>
                <a:lnTo>
                  <a:pt x="1665304" y="2235147"/>
                </a:lnTo>
                <a:lnTo>
                  <a:pt x="1692554" y="2216840"/>
                </a:lnTo>
                <a:lnTo>
                  <a:pt x="1718502" y="2201459"/>
                </a:lnTo>
                <a:lnTo>
                  <a:pt x="1744065" y="2183810"/>
                </a:lnTo>
                <a:lnTo>
                  <a:pt x="1770219" y="2165175"/>
                </a:lnTo>
                <a:lnTo>
                  <a:pt x="1799291" y="2146248"/>
                </a:lnTo>
                <a:lnTo>
                  <a:pt x="1826799" y="2127235"/>
                </a:lnTo>
                <a:lnTo>
                  <a:pt x="1856978" y="2108195"/>
                </a:lnTo>
                <a:lnTo>
                  <a:pt x="1887557" y="2089854"/>
                </a:lnTo>
                <a:lnTo>
                  <a:pt x="1915511" y="2074463"/>
                </a:lnTo>
                <a:lnTo>
                  <a:pt x="1945117" y="2056811"/>
                </a:lnTo>
                <a:lnTo>
                  <a:pt x="1972782" y="2038881"/>
                </a:lnTo>
                <a:lnTo>
                  <a:pt x="2002303" y="2023612"/>
                </a:lnTo>
                <a:lnTo>
                  <a:pt x="2028532" y="2006702"/>
                </a:lnTo>
                <a:lnTo>
                  <a:pt x="2058596" y="1986107"/>
                </a:lnTo>
                <a:lnTo>
                  <a:pt x="2083154" y="1969954"/>
                </a:lnTo>
                <a:lnTo>
                  <a:pt x="2108305" y="1956231"/>
                </a:lnTo>
                <a:lnTo>
                  <a:pt x="2138716" y="1935581"/>
                </a:lnTo>
                <a:lnTo>
                  <a:pt x="2165376" y="1917354"/>
                </a:lnTo>
                <a:lnTo>
                  <a:pt x="2192248" y="1901918"/>
                </a:lnTo>
                <a:lnTo>
                  <a:pt x="2218083" y="1885037"/>
                </a:lnTo>
                <a:lnTo>
                  <a:pt x="2247733" y="1861075"/>
                </a:lnTo>
                <a:lnTo>
                  <a:pt x="2271761" y="1845810"/>
                </a:lnTo>
                <a:lnTo>
                  <a:pt x="2296754" y="1828901"/>
                </a:lnTo>
                <a:lnTo>
                  <a:pt x="2321328" y="1813935"/>
                </a:lnTo>
                <a:lnTo>
                  <a:pt x="2348953" y="1792154"/>
                </a:lnTo>
                <a:lnTo>
                  <a:pt x="2378163" y="1774054"/>
                </a:lnTo>
                <a:lnTo>
                  <a:pt x="2406746" y="1756890"/>
                </a:lnTo>
                <a:lnTo>
                  <a:pt x="2436956" y="1739911"/>
                </a:lnTo>
                <a:lnTo>
                  <a:pt x="2463515" y="1722969"/>
                </a:lnTo>
                <a:lnTo>
                  <a:pt x="2489143" y="1706034"/>
                </a:lnTo>
                <a:lnTo>
                  <a:pt x="2514589" y="1690981"/>
                </a:lnTo>
                <a:lnTo>
                  <a:pt x="2531766" y="1681426"/>
                </a:lnTo>
                <a:lnTo>
                  <a:pt x="2547673" y="1671539"/>
                </a:lnTo>
                <a:lnTo>
                  <a:pt x="2576863" y="1659663"/>
                </a:lnTo>
                <a:lnTo>
                  <a:pt x="2607892" y="1642541"/>
                </a:lnTo>
                <a:lnTo>
                  <a:pt x="2638082" y="1621955"/>
                </a:lnTo>
                <a:lnTo>
                  <a:pt x="2655139" y="1613780"/>
                </a:lnTo>
                <a:lnTo>
                  <a:pt x="2681747" y="1596532"/>
                </a:lnTo>
                <a:lnTo>
                  <a:pt x="2705707" y="1584532"/>
                </a:lnTo>
                <a:lnTo>
                  <a:pt x="2730680" y="1569452"/>
                </a:lnTo>
                <a:lnTo>
                  <a:pt x="2755953" y="1556047"/>
                </a:lnTo>
                <a:lnTo>
                  <a:pt x="2783197" y="1541257"/>
                </a:lnTo>
                <a:lnTo>
                  <a:pt x="2811730" y="1525350"/>
                </a:lnTo>
                <a:lnTo>
                  <a:pt x="2838059" y="1511700"/>
                </a:lnTo>
                <a:lnTo>
                  <a:pt x="2865616" y="1498718"/>
                </a:lnTo>
                <a:lnTo>
                  <a:pt x="2894242" y="1484054"/>
                </a:lnTo>
                <a:lnTo>
                  <a:pt x="2922479" y="1466303"/>
                </a:lnTo>
                <a:lnTo>
                  <a:pt x="2951307" y="1447638"/>
                </a:lnTo>
                <a:lnTo>
                  <a:pt x="2979604" y="1428702"/>
                </a:lnTo>
                <a:lnTo>
                  <a:pt x="3008450" y="1407804"/>
                </a:lnTo>
                <a:lnTo>
                  <a:pt x="3036751" y="1385620"/>
                </a:lnTo>
                <a:lnTo>
                  <a:pt x="3065599" y="1365641"/>
                </a:lnTo>
                <a:lnTo>
                  <a:pt x="3093901" y="1344434"/>
                </a:lnTo>
                <a:lnTo>
                  <a:pt x="3124630" y="1320277"/>
                </a:lnTo>
                <a:lnTo>
                  <a:pt x="3154195" y="1297126"/>
                </a:lnTo>
                <a:lnTo>
                  <a:pt x="3180831" y="1276862"/>
                </a:lnTo>
                <a:lnTo>
                  <a:pt x="3210359" y="1255570"/>
                </a:lnTo>
                <a:lnTo>
                  <a:pt x="3233048" y="1240303"/>
                </a:lnTo>
                <a:lnTo>
                  <a:pt x="3254892" y="1226463"/>
                </a:lnTo>
                <a:lnTo>
                  <a:pt x="3276360" y="1211374"/>
                </a:lnTo>
                <a:lnTo>
                  <a:pt x="3298365" y="1195261"/>
                </a:lnTo>
                <a:lnTo>
                  <a:pt x="3322257" y="1178692"/>
                </a:lnTo>
                <a:lnTo>
                  <a:pt x="3345105" y="1161920"/>
                </a:lnTo>
                <a:lnTo>
                  <a:pt x="3367724" y="1145059"/>
                </a:lnTo>
                <a:lnTo>
                  <a:pt x="3391888" y="1128157"/>
                </a:lnTo>
                <a:lnTo>
                  <a:pt x="3418621" y="1111239"/>
                </a:lnTo>
                <a:lnTo>
                  <a:pt x="3445554" y="1094311"/>
                </a:lnTo>
                <a:lnTo>
                  <a:pt x="3469283" y="1077381"/>
                </a:lnTo>
                <a:lnTo>
                  <a:pt x="3495352" y="1060449"/>
                </a:lnTo>
                <a:lnTo>
                  <a:pt x="3522695" y="1043516"/>
                </a:lnTo>
                <a:lnTo>
                  <a:pt x="3548959" y="1026583"/>
                </a:lnTo>
                <a:lnTo>
                  <a:pt x="3572863" y="1011531"/>
                </a:lnTo>
                <a:lnTo>
                  <a:pt x="3595949" y="997081"/>
                </a:lnTo>
                <a:lnTo>
                  <a:pt x="3620322" y="981251"/>
                </a:lnTo>
                <a:lnTo>
                  <a:pt x="3643384" y="964808"/>
                </a:lnTo>
                <a:lnTo>
                  <a:pt x="3666099" y="948092"/>
                </a:lnTo>
                <a:lnTo>
                  <a:pt x="3690305" y="931256"/>
                </a:lnTo>
                <a:lnTo>
                  <a:pt x="3715175" y="914366"/>
                </a:lnTo>
                <a:lnTo>
                  <a:pt x="3741044" y="898157"/>
                </a:lnTo>
                <a:lnTo>
                  <a:pt x="3769004" y="883897"/>
                </a:lnTo>
                <a:lnTo>
                  <a:pt x="3796012" y="868623"/>
                </a:lnTo>
                <a:lnTo>
                  <a:pt x="3822834" y="852427"/>
                </a:lnTo>
                <a:lnTo>
                  <a:pt x="3851217" y="835821"/>
                </a:lnTo>
                <a:lnTo>
                  <a:pt x="3880294" y="819033"/>
                </a:lnTo>
                <a:lnTo>
                  <a:pt x="3909682" y="802165"/>
                </a:lnTo>
                <a:lnTo>
                  <a:pt x="3939205" y="785260"/>
                </a:lnTo>
                <a:lnTo>
                  <a:pt x="3970670" y="766458"/>
                </a:lnTo>
                <a:lnTo>
                  <a:pt x="3986963" y="756505"/>
                </a:lnTo>
                <a:lnTo>
                  <a:pt x="4003470" y="747048"/>
                </a:lnTo>
                <a:lnTo>
                  <a:pt x="4020119" y="737921"/>
                </a:lnTo>
                <a:lnTo>
                  <a:pt x="4036863" y="729014"/>
                </a:lnTo>
                <a:lnTo>
                  <a:pt x="4053670" y="720254"/>
                </a:lnTo>
                <a:lnTo>
                  <a:pt x="4070519" y="711591"/>
                </a:lnTo>
                <a:lnTo>
                  <a:pt x="4087396" y="702994"/>
                </a:lnTo>
                <a:lnTo>
                  <a:pt x="4104997" y="694441"/>
                </a:lnTo>
                <a:lnTo>
                  <a:pt x="4123081" y="685916"/>
                </a:lnTo>
                <a:lnTo>
                  <a:pt x="4141488" y="677411"/>
                </a:lnTo>
                <a:lnTo>
                  <a:pt x="4160109" y="668213"/>
                </a:lnTo>
                <a:lnTo>
                  <a:pt x="4178872" y="658553"/>
                </a:lnTo>
                <a:lnTo>
                  <a:pt x="4197731" y="648585"/>
                </a:lnTo>
                <a:lnTo>
                  <a:pt x="4215949" y="639118"/>
                </a:lnTo>
                <a:lnTo>
                  <a:pt x="4233738" y="629984"/>
                </a:lnTo>
                <a:lnTo>
                  <a:pt x="4251243" y="621073"/>
                </a:lnTo>
                <a:lnTo>
                  <a:pt x="4269262" y="611604"/>
                </a:lnTo>
                <a:lnTo>
                  <a:pt x="4287624" y="601764"/>
                </a:lnTo>
                <a:lnTo>
                  <a:pt x="4306216" y="591676"/>
                </a:lnTo>
                <a:lnTo>
                  <a:pt x="4324255" y="581423"/>
                </a:lnTo>
                <a:lnTo>
                  <a:pt x="4341926" y="571060"/>
                </a:lnTo>
                <a:lnTo>
                  <a:pt x="4359350" y="560623"/>
                </a:lnTo>
                <a:lnTo>
                  <a:pt x="4377317" y="550843"/>
                </a:lnTo>
                <a:lnTo>
                  <a:pt x="4395645" y="541501"/>
                </a:lnTo>
                <a:lnTo>
                  <a:pt x="4414214" y="532451"/>
                </a:lnTo>
                <a:lnTo>
                  <a:pt x="4432236" y="522889"/>
                </a:lnTo>
                <a:lnTo>
                  <a:pt x="4449897" y="512987"/>
                </a:lnTo>
                <a:lnTo>
                  <a:pt x="4467315" y="502858"/>
                </a:lnTo>
                <a:lnTo>
                  <a:pt x="4484570" y="492578"/>
                </a:lnTo>
                <a:lnTo>
                  <a:pt x="4501719" y="482196"/>
                </a:lnTo>
                <a:lnTo>
                  <a:pt x="4518795" y="471748"/>
                </a:lnTo>
                <a:lnTo>
                  <a:pt x="4536531" y="461959"/>
                </a:lnTo>
                <a:lnTo>
                  <a:pt x="4554703" y="452612"/>
                </a:lnTo>
                <a:lnTo>
                  <a:pt x="4573169" y="443558"/>
                </a:lnTo>
                <a:lnTo>
                  <a:pt x="4591829" y="433994"/>
                </a:lnTo>
                <a:lnTo>
                  <a:pt x="4610619" y="424091"/>
                </a:lnTo>
                <a:lnTo>
                  <a:pt x="4629496" y="413960"/>
                </a:lnTo>
                <a:lnTo>
                  <a:pt x="4648431" y="402973"/>
                </a:lnTo>
                <a:lnTo>
                  <a:pt x="4667403" y="391416"/>
                </a:lnTo>
                <a:lnTo>
                  <a:pt x="4686402" y="379477"/>
                </a:lnTo>
                <a:lnTo>
                  <a:pt x="4704713" y="367990"/>
                </a:lnTo>
                <a:lnTo>
                  <a:pt x="4722564" y="356805"/>
                </a:lnTo>
                <a:lnTo>
                  <a:pt x="4740109" y="345820"/>
                </a:lnTo>
                <a:lnTo>
                  <a:pt x="4758156" y="334969"/>
                </a:lnTo>
                <a:lnTo>
                  <a:pt x="4776537" y="324207"/>
                </a:lnTo>
                <a:lnTo>
                  <a:pt x="4795141" y="313505"/>
                </a:lnTo>
                <a:lnTo>
                  <a:pt x="4814600" y="302136"/>
                </a:lnTo>
                <a:lnTo>
                  <a:pt x="4834627" y="290324"/>
                </a:lnTo>
                <a:lnTo>
                  <a:pt x="4855035" y="278216"/>
                </a:lnTo>
                <a:lnTo>
                  <a:pt x="4874990" y="266616"/>
                </a:lnTo>
                <a:lnTo>
                  <a:pt x="4894643" y="255355"/>
                </a:lnTo>
                <a:lnTo>
                  <a:pt x="4914095" y="244320"/>
                </a:lnTo>
                <a:lnTo>
                  <a:pt x="4933414" y="233436"/>
                </a:lnTo>
                <a:lnTo>
                  <a:pt x="4952642" y="222652"/>
                </a:lnTo>
                <a:lnTo>
                  <a:pt x="4971811" y="211934"/>
                </a:lnTo>
                <a:lnTo>
                  <a:pt x="4990941" y="201262"/>
                </a:lnTo>
                <a:lnTo>
                  <a:pt x="5010044" y="190619"/>
                </a:lnTo>
                <a:lnTo>
                  <a:pt x="5029129" y="179996"/>
                </a:lnTo>
                <a:lnTo>
                  <a:pt x="5048203" y="169386"/>
                </a:lnTo>
                <a:lnTo>
                  <a:pt x="5067268" y="158785"/>
                </a:lnTo>
                <a:lnTo>
                  <a:pt x="5086328" y="148190"/>
                </a:lnTo>
                <a:lnTo>
                  <a:pt x="5104681" y="138305"/>
                </a:lnTo>
                <a:lnTo>
                  <a:pt x="5122559" y="128892"/>
                </a:lnTo>
                <a:lnTo>
                  <a:pt x="5140123" y="119795"/>
                </a:lnTo>
                <a:lnTo>
                  <a:pt x="5157476" y="110202"/>
                </a:lnTo>
                <a:lnTo>
                  <a:pt x="5174690" y="100279"/>
                </a:lnTo>
                <a:lnTo>
                  <a:pt x="5191810" y="90136"/>
                </a:lnTo>
                <a:lnTo>
                  <a:pt x="5220240" y="73221"/>
                </a:lnTo>
                <a:lnTo>
                  <a:pt x="5244634" y="58648"/>
                </a:lnTo>
                <a:lnTo>
                  <a:pt x="5267235" y="45116"/>
                </a:lnTo>
                <a:lnTo>
                  <a:pt x="5293051" y="25597"/>
                </a:lnTo>
                <a:lnTo>
                  <a:pt x="5327650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2" name="SMARTInkShape-3232"/>
          <p:cNvSpPr/>
          <p:nvPr>
            <p:custDataLst>
              <p:tags r:id="rId5"/>
            </p:custDataLst>
          </p:nvPr>
        </p:nvSpPr>
        <p:spPr>
          <a:xfrm>
            <a:off x="1949450" y="4343400"/>
            <a:ext cx="361951" cy="222251"/>
          </a:xfrm>
          <a:custGeom>
            <a:avLst/>
            <a:gdLst/>
            <a:ahLst/>
            <a:cxnLst/>
            <a:rect l="0" t="0" r="0" b="0"/>
            <a:pathLst>
              <a:path w="361951" h="222251">
                <a:moveTo>
                  <a:pt x="0" y="222250"/>
                </a:moveTo>
                <a:lnTo>
                  <a:pt x="0" y="222250"/>
                </a:lnTo>
                <a:lnTo>
                  <a:pt x="29886" y="204573"/>
                </a:lnTo>
                <a:lnTo>
                  <a:pt x="57487" y="187531"/>
                </a:lnTo>
                <a:lnTo>
                  <a:pt x="81161" y="171276"/>
                </a:lnTo>
                <a:lnTo>
                  <a:pt x="106049" y="156503"/>
                </a:lnTo>
                <a:lnTo>
                  <a:pt x="130592" y="139034"/>
                </a:lnTo>
                <a:lnTo>
                  <a:pt x="160087" y="116050"/>
                </a:lnTo>
                <a:lnTo>
                  <a:pt x="184546" y="100237"/>
                </a:lnTo>
                <a:lnTo>
                  <a:pt x="214724" y="79301"/>
                </a:lnTo>
                <a:lnTo>
                  <a:pt x="241773" y="61578"/>
                </a:lnTo>
                <a:lnTo>
                  <a:pt x="269799" y="44489"/>
                </a:lnTo>
                <a:lnTo>
                  <a:pt x="296083" y="27524"/>
                </a:lnTo>
                <a:lnTo>
                  <a:pt x="322677" y="15654"/>
                </a:lnTo>
                <a:lnTo>
                  <a:pt x="354031" y="2896"/>
                </a:lnTo>
                <a:lnTo>
                  <a:pt x="361950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3" name="SMARTInkShape-3233"/>
          <p:cNvSpPr/>
          <p:nvPr>
            <p:custDataLst>
              <p:tags r:id="rId6"/>
            </p:custDataLst>
          </p:nvPr>
        </p:nvSpPr>
        <p:spPr>
          <a:xfrm>
            <a:off x="7594600" y="2066923"/>
            <a:ext cx="1241942" cy="161928"/>
          </a:xfrm>
          <a:custGeom>
            <a:avLst/>
            <a:gdLst/>
            <a:ahLst/>
            <a:cxnLst/>
            <a:rect l="0" t="0" r="0" b="0"/>
            <a:pathLst>
              <a:path w="1241942" h="161928">
                <a:moveTo>
                  <a:pt x="0" y="161927"/>
                </a:moveTo>
                <a:lnTo>
                  <a:pt x="0" y="161927"/>
                </a:lnTo>
                <a:lnTo>
                  <a:pt x="24485" y="161927"/>
                </a:lnTo>
                <a:lnTo>
                  <a:pt x="54292" y="160045"/>
                </a:lnTo>
                <a:lnTo>
                  <a:pt x="78457" y="157563"/>
                </a:lnTo>
                <a:lnTo>
                  <a:pt x="105661" y="156460"/>
                </a:lnTo>
                <a:lnTo>
                  <a:pt x="134214" y="154088"/>
                </a:lnTo>
                <a:lnTo>
                  <a:pt x="164073" y="149976"/>
                </a:lnTo>
                <a:lnTo>
                  <a:pt x="179937" y="146904"/>
                </a:lnTo>
                <a:lnTo>
                  <a:pt x="196159" y="143445"/>
                </a:lnTo>
                <a:lnTo>
                  <a:pt x="214733" y="139728"/>
                </a:lnTo>
                <a:lnTo>
                  <a:pt x="234877" y="135839"/>
                </a:lnTo>
                <a:lnTo>
                  <a:pt x="256068" y="131835"/>
                </a:lnTo>
                <a:lnTo>
                  <a:pt x="277957" y="127754"/>
                </a:lnTo>
                <a:lnTo>
                  <a:pt x="300310" y="123623"/>
                </a:lnTo>
                <a:lnTo>
                  <a:pt x="322974" y="119458"/>
                </a:lnTo>
                <a:lnTo>
                  <a:pt x="347960" y="115270"/>
                </a:lnTo>
                <a:lnTo>
                  <a:pt x="374496" y="111067"/>
                </a:lnTo>
                <a:lnTo>
                  <a:pt x="402064" y="106853"/>
                </a:lnTo>
                <a:lnTo>
                  <a:pt x="429615" y="101928"/>
                </a:lnTo>
                <a:lnTo>
                  <a:pt x="457154" y="96528"/>
                </a:lnTo>
                <a:lnTo>
                  <a:pt x="484687" y="90811"/>
                </a:lnTo>
                <a:lnTo>
                  <a:pt x="512213" y="85588"/>
                </a:lnTo>
                <a:lnTo>
                  <a:pt x="539736" y="80696"/>
                </a:lnTo>
                <a:lnTo>
                  <a:pt x="567258" y="76023"/>
                </a:lnTo>
                <a:lnTo>
                  <a:pt x="594777" y="71496"/>
                </a:lnTo>
                <a:lnTo>
                  <a:pt x="622295" y="67068"/>
                </a:lnTo>
                <a:lnTo>
                  <a:pt x="649814" y="62704"/>
                </a:lnTo>
                <a:lnTo>
                  <a:pt x="678037" y="59089"/>
                </a:lnTo>
                <a:lnTo>
                  <a:pt x="706731" y="55974"/>
                </a:lnTo>
                <a:lnTo>
                  <a:pt x="735736" y="53192"/>
                </a:lnTo>
                <a:lnTo>
                  <a:pt x="764246" y="51337"/>
                </a:lnTo>
                <a:lnTo>
                  <a:pt x="792426" y="50100"/>
                </a:lnTo>
                <a:lnTo>
                  <a:pt x="820383" y="49276"/>
                </a:lnTo>
                <a:lnTo>
                  <a:pt x="846784" y="48021"/>
                </a:lnTo>
                <a:lnTo>
                  <a:pt x="872144" y="46478"/>
                </a:lnTo>
                <a:lnTo>
                  <a:pt x="896813" y="44744"/>
                </a:lnTo>
                <a:lnTo>
                  <a:pt x="921020" y="43589"/>
                </a:lnTo>
                <a:lnTo>
                  <a:pt x="944919" y="42818"/>
                </a:lnTo>
                <a:lnTo>
                  <a:pt x="968612" y="42304"/>
                </a:lnTo>
                <a:lnTo>
                  <a:pt x="990758" y="41256"/>
                </a:lnTo>
                <a:lnTo>
                  <a:pt x="1011872" y="39852"/>
                </a:lnTo>
                <a:lnTo>
                  <a:pt x="1032298" y="38210"/>
                </a:lnTo>
                <a:lnTo>
                  <a:pt x="1051559" y="35705"/>
                </a:lnTo>
                <a:lnTo>
                  <a:pt x="1070045" y="32623"/>
                </a:lnTo>
                <a:lnTo>
                  <a:pt x="1088013" y="29158"/>
                </a:lnTo>
                <a:lnTo>
                  <a:pt x="1104931" y="26142"/>
                </a:lnTo>
                <a:lnTo>
                  <a:pt x="1121149" y="23426"/>
                </a:lnTo>
                <a:lnTo>
                  <a:pt x="1149516" y="17821"/>
                </a:lnTo>
                <a:lnTo>
                  <a:pt x="1181211" y="6488"/>
                </a:lnTo>
                <a:lnTo>
                  <a:pt x="1191313" y="3831"/>
                </a:lnTo>
                <a:lnTo>
                  <a:pt x="1190730" y="2907"/>
                </a:lnTo>
                <a:lnTo>
                  <a:pt x="1186321" y="0"/>
                </a:lnTo>
                <a:lnTo>
                  <a:pt x="1159050" y="1138"/>
                </a:lnTo>
                <a:lnTo>
                  <a:pt x="1127790" y="2271"/>
                </a:lnTo>
                <a:lnTo>
                  <a:pt x="1109577" y="2573"/>
                </a:lnTo>
                <a:lnTo>
                  <a:pt x="1089673" y="4185"/>
                </a:lnTo>
                <a:lnTo>
                  <a:pt x="1068644" y="6672"/>
                </a:lnTo>
                <a:lnTo>
                  <a:pt x="1046862" y="9740"/>
                </a:lnTo>
                <a:lnTo>
                  <a:pt x="1022463" y="13197"/>
                </a:lnTo>
                <a:lnTo>
                  <a:pt x="996321" y="16912"/>
                </a:lnTo>
                <a:lnTo>
                  <a:pt x="969014" y="20801"/>
                </a:lnTo>
                <a:lnTo>
                  <a:pt x="940226" y="25509"/>
                </a:lnTo>
                <a:lnTo>
                  <a:pt x="910451" y="30765"/>
                </a:lnTo>
                <a:lnTo>
                  <a:pt x="880017" y="36386"/>
                </a:lnTo>
                <a:lnTo>
                  <a:pt x="849144" y="41544"/>
                </a:lnTo>
                <a:lnTo>
                  <a:pt x="817980" y="46394"/>
                </a:lnTo>
                <a:lnTo>
                  <a:pt x="786620" y="51038"/>
                </a:lnTo>
                <a:lnTo>
                  <a:pt x="755130" y="55546"/>
                </a:lnTo>
                <a:lnTo>
                  <a:pt x="723554" y="59962"/>
                </a:lnTo>
                <a:lnTo>
                  <a:pt x="691919" y="64317"/>
                </a:lnTo>
                <a:lnTo>
                  <a:pt x="660951" y="68631"/>
                </a:lnTo>
                <a:lnTo>
                  <a:pt x="630429" y="72919"/>
                </a:lnTo>
                <a:lnTo>
                  <a:pt x="600203" y="77188"/>
                </a:lnTo>
                <a:lnTo>
                  <a:pt x="570174" y="81445"/>
                </a:lnTo>
                <a:lnTo>
                  <a:pt x="540277" y="85695"/>
                </a:lnTo>
                <a:lnTo>
                  <a:pt x="510468" y="89939"/>
                </a:lnTo>
                <a:lnTo>
                  <a:pt x="481423" y="94179"/>
                </a:lnTo>
                <a:lnTo>
                  <a:pt x="452887" y="98418"/>
                </a:lnTo>
                <a:lnTo>
                  <a:pt x="424691" y="102654"/>
                </a:lnTo>
                <a:lnTo>
                  <a:pt x="397428" y="105478"/>
                </a:lnTo>
                <a:lnTo>
                  <a:pt x="370785" y="107361"/>
                </a:lnTo>
                <a:lnTo>
                  <a:pt x="344556" y="108616"/>
                </a:lnTo>
                <a:lnTo>
                  <a:pt x="319310" y="110159"/>
                </a:lnTo>
                <a:lnTo>
                  <a:pt x="294717" y="111892"/>
                </a:lnTo>
                <a:lnTo>
                  <a:pt x="270562" y="113754"/>
                </a:lnTo>
                <a:lnTo>
                  <a:pt x="246697" y="115701"/>
                </a:lnTo>
                <a:lnTo>
                  <a:pt x="223026" y="117704"/>
                </a:lnTo>
                <a:lnTo>
                  <a:pt x="199484" y="119745"/>
                </a:lnTo>
                <a:lnTo>
                  <a:pt x="179556" y="120400"/>
                </a:lnTo>
                <a:lnTo>
                  <a:pt x="162037" y="120131"/>
                </a:lnTo>
                <a:lnTo>
                  <a:pt x="131989" y="118657"/>
                </a:lnTo>
                <a:lnTo>
                  <a:pt x="106875" y="118001"/>
                </a:lnTo>
                <a:lnTo>
                  <a:pt x="82609" y="117546"/>
                </a:lnTo>
                <a:lnTo>
                  <a:pt x="82589" y="117523"/>
                </a:lnTo>
                <a:lnTo>
                  <a:pt x="105658" y="116781"/>
                </a:lnTo>
                <a:lnTo>
                  <a:pt x="131390" y="114110"/>
                </a:lnTo>
                <a:lnTo>
                  <a:pt x="147566" y="113116"/>
                </a:lnTo>
                <a:lnTo>
                  <a:pt x="165405" y="112453"/>
                </a:lnTo>
                <a:lnTo>
                  <a:pt x="184354" y="112011"/>
                </a:lnTo>
                <a:lnTo>
                  <a:pt x="206158" y="111011"/>
                </a:lnTo>
                <a:lnTo>
                  <a:pt x="229867" y="109638"/>
                </a:lnTo>
                <a:lnTo>
                  <a:pt x="254844" y="108018"/>
                </a:lnTo>
                <a:lnTo>
                  <a:pt x="281374" y="106938"/>
                </a:lnTo>
                <a:lnTo>
                  <a:pt x="308938" y="106217"/>
                </a:lnTo>
                <a:lnTo>
                  <a:pt x="337192" y="105737"/>
                </a:lnTo>
                <a:lnTo>
                  <a:pt x="366611" y="104712"/>
                </a:lnTo>
                <a:lnTo>
                  <a:pt x="396808" y="103322"/>
                </a:lnTo>
                <a:lnTo>
                  <a:pt x="427521" y="101690"/>
                </a:lnTo>
                <a:lnTo>
                  <a:pt x="459287" y="100603"/>
                </a:lnTo>
                <a:lnTo>
                  <a:pt x="491752" y="99877"/>
                </a:lnTo>
                <a:lnTo>
                  <a:pt x="524684" y="99394"/>
                </a:lnTo>
                <a:lnTo>
                  <a:pt x="558634" y="97660"/>
                </a:lnTo>
                <a:lnTo>
                  <a:pt x="593261" y="95093"/>
                </a:lnTo>
                <a:lnTo>
                  <a:pt x="628341" y="91971"/>
                </a:lnTo>
                <a:lnTo>
                  <a:pt x="663722" y="88479"/>
                </a:lnTo>
                <a:lnTo>
                  <a:pt x="699303" y="84739"/>
                </a:lnTo>
                <a:lnTo>
                  <a:pt x="735019" y="80835"/>
                </a:lnTo>
                <a:lnTo>
                  <a:pt x="770823" y="76821"/>
                </a:lnTo>
                <a:lnTo>
                  <a:pt x="806688" y="72734"/>
                </a:lnTo>
                <a:lnTo>
                  <a:pt x="842592" y="68599"/>
                </a:lnTo>
                <a:lnTo>
                  <a:pt x="877816" y="64430"/>
                </a:lnTo>
                <a:lnTo>
                  <a:pt x="912589" y="60240"/>
                </a:lnTo>
                <a:lnTo>
                  <a:pt x="947059" y="56036"/>
                </a:lnTo>
                <a:lnTo>
                  <a:pt x="978506" y="51822"/>
                </a:lnTo>
                <a:lnTo>
                  <a:pt x="1007938" y="47601"/>
                </a:lnTo>
                <a:lnTo>
                  <a:pt x="1036025" y="43376"/>
                </a:lnTo>
                <a:lnTo>
                  <a:pt x="1062511" y="39149"/>
                </a:lnTo>
                <a:lnTo>
                  <a:pt x="1087929" y="34919"/>
                </a:lnTo>
                <a:lnTo>
                  <a:pt x="1112636" y="30688"/>
                </a:lnTo>
                <a:lnTo>
                  <a:pt x="1134752" y="27868"/>
                </a:lnTo>
                <a:lnTo>
                  <a:pt x="1155140" y="25988"/>
                </a:lnTo>
                <a:lnTo>
                  <a:pt x="1174377" y="24734"/>
                </a:lnTo>
                <a:lnTo>
                  <a:pt x="1203276" y="23341"/>
                </a:lnTo>
                <a:lnTo>
                  <a:pt x="1234712" y="22447"/>
                </a:lnTo>
                <a:lnTo>
                  <a:pt x="1241941" y="22270"/>
                </a:lnTo>
                <a:lnTo>
                  <a:pt x="1238250" y="22227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5" name="SMARTInkShape-Group678"/>
          <p:cNvGrpSpPr/>
          <p:nvPr/>
        </p:nvGrpSpPr>
        <p:grpSpPr>
          <a:xfrm>
            <a:off x="7620085" y="1720850"/>
            <a:ext cx="1322778" cy="453343"/>
            <a:chOff x="7620085" y="1720850"/>
            <a:chExt cx="1322778" cy="453343"/>
          </a:xfrm>
        </p:grpSpPr>
        <p:sp>
          <p:nvSpPr>
            <p:cNvPr id="174" name="SMARTInkShape-3234"/>
            <p:cNvSpPr/>
            <p:nvPr>
              <p:custDataLst>
                <p:tags r:id="rId85"/>
              </p:custDataLst>
            </p:nvPr>
          </p:nvSpPr>
          <p:spPr>
            <a:xfrm>
              <a:off x="8890000" y="1720850"/>
              <a:ext cx="52863" cy="285751"/>
            </a:xfrm>
            <a:custGeom>
              <a:avLst/>
              <a:gdLst/>
              <a:ahLst/>
              <a:cxnLst/>
              <a:rect l="0" t="0" r="0" b="0"/>
              <a:pathLst>
                <a:path w="52863" h="285751">
                  <a:moveTo>
                    <a:pt x="0" y="0"/>
                  </a:moveTo>
                  <a:lnTo>
                    <a:pt x="0" y="0"/>
                  </a:lnTo>
                  <a:lnTo>
                    <a:pt x="10113" y="0"/>
                  </a:lnTo>
                  <a:lnTo>
                    <a:pt x="13798" y="3528"/>
                  </a:lnTo>
                  <a:lnTo>
                    <a:pt x="23059" y="26053"/>
                  </a:lnTo>
                  <a:lnTo>
                    <a:pt x="30475" y="47562"/>
                  </a:lnTo>
                  <a:lnTo>
                    <a:pt x="38474" y="73115"/>
                  </a:lnTo>
                  <a:lnTo>
                    <a:pt x="46027" y="101640"/>
                  </a:lnTo>
                  <a:lnTo>
                    <a:pt x="51736" y="133133"/>
                  </a:lnTo>
                  <a:lnTo>
                    <a:pt x="52835" y="149433"/>
                  </a:lnTo>
                  <a:lnTo>
                    <a:pt x="52862" y="165944"/>
                  </a:lnTo>
                  <a:lnTo>
                    <a:pt x="51011" y="197225"/>
                  </a:lnTo>
                  <a:lnTo>
                    <a:pt x="47837" y="222887"/>
                  </a:lnTo>
                  <a:lnTo>
                    <a:pt x="38712" y="253797"/>
                  </a:lnTo>
                  <a:lnTo>
                    <a:pt x="19050" y="2857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3235"/>
            <p:cNvSpPr/>
            <p:nvPr>
              <p:custDataLst>
                <p:tags r:id="rId86"/>
              </p:custDataLst>
            </p:nvPr>
          </p:nvSpPr>
          <p:spPr>
            <a:xfrm>
              <a:off x="8769350" y="18224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6350"/>
                  </a:moveTo>
                  <a:lnTo>
                    <a:pt x="0" y="6350"/>
                  </a:lnTo>
                  <a:lnTo>
                    <a:pt x="25749" y="6350"/>
                  </a:lnTo>
                  <a:lnTo>
                    <a:pt x="54240" y="635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3236"/>
            <p:cNvSpPr/>
            <p:nvPr>
              <p:custDataLst>
                <p:tags r:id="rId87"/>
              </p:custDataLst>
            </p:nvPr>
          </p:nvSpPr>
          <p:spPr>
            <a:xfrm>
              <a:off x="8791266" y="1746250"/>
              <a:ext cx="61153" cy="156686"/>
            </a:xfrm>
            <a:custGeom>
              <a:avLst/>
              <a:gdLst/>
              <a:ahLst/>
              <a:cxnLst/>
              <a:rect l="0" t="0" r="0" b="0"/>
              <a:pathLst>
                <a:path w="61153" h="156686">
                  <a:moveTo>
                    <a:pt x="28884" y="0"/>
                  </a:moveTo>
                  <a:lnTo>
                    <a:pt x="28884" y="0"/>
                  </a:lnTo>
                  <a:lnTo>
                    <a:pt x="19450" y="15914"/>
                  </a:lnTo>
                  <a:lnTo>
                    <a:pt x="11586" y="38974"/>
                  </a:lnTo>
                  <a:lnTo>
                    <a:pt x="4498" y="60361"/>
                  </a:lnTo>
                  <a:lnTo>
                    <a:pt x="407" y="82095"/>
                  </a:lnTo>
                  <a:lnTo>
                    <a:pt x="0" y="102103"/>
                  </a:lnTo>
                  <a:lnTo>
                    <a:pt x="9355" y="132195"/>
                  </a:lnTo>
                  <a:lnTo>
                    <a:pt x="11632" y="138930"/>
                  </a:lnTo>
                  <a:lnTo>
                    <a:pt x="15971" y="144126"/>
                  </a:lnTo>
                  <a:lnTo>
                    <a:pt x="28319" y="151780"/>
                  </a:lnTo>
                  <a:lnTo>
                    <a:pt x="44395" y="156685"/>
                  </a:lnTo>
                  <a:lnTo>
                    <a:pt x="49103" y="155962"/>
                  </a:lnTo>
                  <a:lnTo>
                    <a:pt x="58096" y="151396"/>
                  </a:lnTo>
                  <a:lnTo>
                    <a:pt x="60353" y="148908"/>
                  </a:lnTo>
                  <a:lnTo>
                    <a:pt x="61152" y="146545"/>
                  </a:lnTo>
                  <a:lnTo>
                    <a:pt x="60634" y="139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3237"/>
            <p:cNvSpPr/>
            <p:nvPr>
              <p:custDataLst>
                <p:tags r:id="rId88"/>
              </p:custDataLst>
            </p:nvPr>
          </p:nvSpPr>
          <p:spPr>
            <a:xfrm>
              <a:off x="8623776" y="1841500"/>
              <a:ext cx="103023" cy="81520"/>
            </a:xfrm>
            <a:custGeom>
              <a:avLst/>
              <a:gdLst/>
              <a:ahLst/>
              <a:cxnLst/>
              <a:rect l="0" t="0" r="0" b="0"/>
              <a:pathLst>
                <a:path w="103023" h="81520">
                  <a:moveTo>
                    <a:pt x="43974" y="0"/>
                  </a:moveTo>
                  <a:lnTo>
                    <a:pt x="43974" y="0"/>
                  </a:lnTo>
                  <a:lnTo>
                    <a:pt x="18244" y="27612"/>
                  </a:lnTo>
                  <a:lnTo>
                    <a:pt x="4947" y="51237"/>
                  </a:lnTo>
                  <a:lnTo>
                    <a:pt x="0" y="67891"/>
                  </a:lnTo>
                  <a:lnTo>
                    <a:pt x="1253" y="67838"/>
                  </a:lnTo>
                  <a:lnTo>
                    <a:pt x="6407" y="65898"/>
                  </a:lnTo>
                  <a:lnTo>
                    <a:pt x="11519" y="58921"/>
                  </a:lnTo>
                  <a:lnTo>
                    <a:pt x="23923" y="33825"/>
                  </a:lnTo>
                  <a:lnTo>
                    <a:pt x="43503" y="5918"/>
                  </a:lnTo>
                  <a:lnTo>
                    <a:pt x="43764" y="3335"/>
                  </a:lnTo>
                  <a:lnTo>
                    <a:pt x="47317" y="12556"/>
                  </a:lnTo>
                  <a:lnTo>
                    <a:pt x="76575" y="39527"/>
                  </a:lnTo>
                  <a:lnTo>
                    <a:pt x="101689" y="67487"/>
                  </a:lnTo>
                  <a:lnTo>
                    <a:pt x="102911" y="71097"/>
                  </a:lnTo>
                  <a:lnTo>
                    <a:pt x="103022" y="74209"/>
                  </a:lnTo>
                  <a:lnTo>
                    <a:pt x="102389" y="76989"/>
                  </a:lnTo>
                  <a:lnTo>
                    <a:pt x="100556" y="78843"/>
                  </a:lnTo>
                  <a:lnTo>
                    <a:pt x="94757" y="80902"/>
                  </a:lnTo>
                  <a:lnTo>
                    <a:pt x="69396" y="81519"/>
                  </a:lnTo>
                  <a:lnTo>
                    <a:pt x="45470" y="78089"/>
                  </a:lnTo>
                  <a:lnTo>
                    <a:pt x="14418" y="76310"/>
                  </a:lnTo>
                  <a:lnTo>
                    <a:pt x="13686" y="76274"/>
                  </a:lnTo>
                  <a:lnTo>
                    <a:pt x="18574" y="762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3238"/>
            <p:cNvSpPr/>
            <p:nvPr>
              <p:custDataLst>
                <p:tags r:id="rId89"/>
              </p:custDataLst>
            </p:nvPr>
          </p:nvSpPr>
          <p:spPr>
            <a:xfrm>
              <a:off x="8515350" y="1930400"/>
              <a:ext cx="69851" cy="82551"/>
            </a:xfrm>
            <a:custGeom>
              <a:avLst/>
              <a:gdLst/>
              <a:ahLst/>
              <a:cxnLst/>
              <a:rect l="0" t="0" r="0" b="0"/>
              <a:pathLst>
                <a:path w="69851" h="8255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44964" y="3371"/>
                  </a:lnTo>
                  <a:lnTo>
                    <a:pt x="51734" y="6907"/>
                  </a:lnTo>
                  <a:lnTo>
                    <a:pt x="53539" y="8838"/>
                  </a:lnTo>
                  <a:lnTo>
                    <a:pt x="53332" y="11537"/>
                  </a:lnTo>
                  <a:lnTo>
                    <a:pt x="49338" y="18298"/>
                  </a:lnTo>
                  <a:lnTo>
                    <a:pt x="29397" y="38279"/>
                  </a:lnTo>
                  <a:lnTo>
                    <a:pt x="2742" y="61002"/>
                  </a:lnTo>
                  <a:lnTo>
                    <a:pt x="1219" y="64271"/>
                  </a:lnTo>
                  <a:lnTo>
                    <a:pt x="812" y="66131"/>
                  </a:lnTo>
                  <a:lnTo>
                    <a:pt x="1247" y="67371"/>
                  </a:lnTo>
                  <a:lnTo>
                    <a:pt x="2243" y="68197"/>
                  </a:lnTo>
                  <a:lnTo>
                    <a:pt x="3612" y="68748"/>
                  </a:lnTo>
                  <a:lnTo>
                    <a:pt x="32921" y="74149"/>
                  </a:lnTo>
                  <a:lnTo>
                    <a:pt x="59813" y="76726"/>
                  </a:lnTo>
                  <a:lnTo>
                    <a:pt x="69850" y="825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SMARTInkShape-3239"/>
            <p:cNvSpPr/>
            <p:nvPr>
              <p:custDataLst>
                <p:tags r:id="rId90"/>
              </p:custDataLst>
            </p:nvPr>
          </p:nvSpPr>
          <p:spPr>
            <a:xfrm>
              <a:off x="8496300" y="1894992"/>
              <a:ext cx="57151" cy="3659"/>
            </a:xfrm>
            <a:custGeom>
              <a:avLst/>
              <a:gdLst/>
              <a:ahLst/>
              <a:cxnLst/>
              <a:rect l="0" t="0" r="0" b="0"/>
              <a:pathLst>
                <a:path w="57151" h="3659">
                  <a:moveTo>
                    <a:pt x="0" y="3658"/>
                  </a:moveTo>
                  <a:lnTo>
                    <a:pt x="0" y="3658"/>
                  </a:lnTo>
                  <a:lnTo>
                    <a:pt x="20722" y="1776"/>
                  </a:lnTo>
                  <a:lnTo>
                    <a:pt x="32493" y="0"/>
                  </a:lnTo>
                  <a:lnTo>
                    <a:pt x="57150" y="365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SMARTInkShape-3240"/>
            <p:cNvSpPr/>
            <p:nvPr>
              <p:custDataLst>
                <p:tags r:id="rId91"/>
              </p:custDataLst>
            </p:nvPr>
          </p:nvSpPr>
          <p:spPr>
            <a:xfrm>
              <a:off x="8521700" y="1790700"/>
              <a:ext cx="6351" cy="107951"/>
            </a:xfrm>
            <a:custGeom>
              <a:avLst/>
              <a:gdLst/>
              <a:ahLst/>
              <a:cxnLst/>
              <a:rect l="0" t="0" r="0" b="0"/>
              <a:pathLst>
                <a:path w="6351" h="1079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659" y="5775"/>
                  </a:lnTo>
                  <a:lnTo>
                    <a:pt x="621" y="33878"/>
                  </a:lnTo>
                  <a:lnTo>
                    <a:pt x="122" y="63372"/>
                  </a:lnTo>
                  <a:lnTo>
                    <a:pt x="1906" y="91880"/>
                  </a:lnTo>
                  <a:lnTo>
                    <a:pt x="6350" y="1079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3241"/>
            <p:cNvSpPr/>
            <p:nvPr>
              <p:custDataLst>
                <p:tags r:id="rId92"/>
              </p:custDataLst>
            </p:nvPr>
          </p:nvSpPr>
          <p:spPr>
            <a:xfrm>
              <a:off x="8407661" y="1866900"/>
              <a:ext cx="12440" cy="76201"/>
            </a:xfrm>
            <a:custGeom>
              <a:avLst/>
              <a:gdLst/>
              <a:ahLst/>
              <a:cxnLst/>
              <a:rect l="0" t="0" r="0" b="0"/>
              <a:pathLst>
                <a:path w="12440" h="76201">
                  <a:moveTo>
                    <a:pt x="6089" y="0"/>
                  </a:moveTo>
                  <a:lnTo>
                    <a:pt x="6089" y="0"/>
                  </a:lnTo>
                  <a:lnTo>
                    <a:pt x="2717" y="3371"/>
                  </a:lnTo>
                  <a:lnTo>
                    <a:pt x="1062" y="6907"/>
                  </a:lnTo>
                  <a:lnTo>
                    <a:pt x="0" y="25040"/>
                  </a:lnTo>
                  <a:lnTo>
                    <a:pt x="4860" y="54387"/>
                  </a:lnTo>
                  <a:lnTo>
                    <a:pt x="12439" y="762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3242"/>
            <p:cNvSpPr/>
            <p:nvPr>
              <p:custDataLst>
                <p:tags r:id="rId93"/>
              </p:custDataLst>
            </p:nvPr>
          </p:nvSpPr>
          <p:spPr>
            <a:xfrm>
              <a:off x="8371991" y="1898650"/>
              <a:ext cx="79860" cy="6351"/>
            </a:xfrm>
            <a:custGeom>
              <a:avLst/>
              <a:gdLst/>
              <a:ahLst/>
              <a:cxnLst/>
              <a:rect l="0" t="0" r="0" b="0"/>
              <a:pathLst>
                <a:path w="79860" h="6351">
                  <a:moveTo>
                    <a:pt x="3659" y="6350"/>
                  </a:moveTo>
                  <a:lnTo>
                    <a:pt x="3659" y="6350"/>
                  </a:lnTo>
                  <a:lnTo>
                    <a:pt x="0" y="6350"/>
                  </a:lnTo>
                  <a:lnTo>
                    <a:pt x="27868" y="4468"/>
                  </a:lnTo>
                  <a:lnTo>
                    <a:pt x="55949" y="883"/>
                  </a:lnTo>
                  <a:lnTo>
                    <a:pt x="79859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3243"/>
            <p:cNvSpPr/>
            <p:nvPr>
              <p:custDataLst>
                <p:tags r:id="rId94"/>
              </p:custDataLst>
            </p:nvPr>
          </p:nvSpPr>
          <p:spPr>
            <a:xfrm>
              <a:off x="8236812" y="1981200"/>
              <a:ext cx="49062" cy="56081"/>
            </a:xfrm>
            <a:custGeom>
              <a:avLst/>
              <a:gdLst/>
              <a:ahLst/>
              <a:cxnLst/>
              <a:rect l="0" t="0" r="0" b="0"/>
              <a:pathLst>
                <a:path w="49062" h="56081">
                  <a:moveTo>
                    <a:pt x="24538" y="0"/>
                  </a:moveTo>
                  <a:lnTo>
                    <a:pt x="24538" y="0"/>
                  </a:lnTo>
                  <a:lnTo>
                    <a:pt x="5684" y="16606"/>
                  </a:lnTo>
                  <a:lnTo>
                    <a:pt x="2047" y="27136"/>
                  </a:lnTo>
                  <a:lnTo>
                    <a:pt x="0" y="44964"/>
                  </a:lnTo>
                  <a:lnTo>
                    <a:pt x="1124" y="49026"/>
                  </a:lnTo>
                  <a:lnTo>
                    <a:pt x="3283" y="51734"/>
                  </a:lnTo>
                  <a:lnTo>
                    <a:pt x="6134" y="53539"/>
                  </a:lnTo>
                  <a:lnTo>
                    <a:pt x="23632" y="56080"/>
                  </a:lnTo>
                  <a:lnTo>
                    <a:pt x="34954" y="52911"/>
                  </a:lnTo>
                  <a:lnTo>
                    <a:pt x="39949" y="50091"/>
                  </a:lnTo>
                  <a:lnTo>
                    <a:pt x="43279" y="46799"/>
                  </a:lnTo>
                  <a:lnTo>
                    <a:pt x="46978" y="39379"/>
                  </a:lnTo>
                  <a:lnTo>
                    <a:pt x="49061" y="27268"/>
                  </a:lnTo>
                  <a:lnTo>
                    <a:pt x="45786" y="18940"/>
                  </a:lnTo>
                  <a:lnTo>
                    <a:pt x="42936" y="14743"/>
                  </a:lnTo>
                  <a:lnTo>
                    <a:pt x="39625" y="11945"/>
                  </a:lnTo>
                  <a:lnTo>
                    <a:pt x="24538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3244"/>
            <p:cNvSpPr/>
            <p:nvPr>
              <p:custDataLst>
                <p:tags r:id="rId95"/>
              </p:custDataLst>
            </p:nvPr>
          </p:nvSpPr>
          <p:spPr>
            <a:xfrm>
              <a:off x="8086241" y="1943100"/>
              <a:ext cx="98910" cy="6351"/>
            </a:xfrm>
            <a:custGeom>
              <a:avLst/>
              <a:gdLst/>
              <a:ahLst/>
              <a:cxnLst/>
              <a:rect l="0" t="0" r="0" b="0"/>
              <a:pathLst>
                <a:path w="98910" h="6351">
                  <a:moveTo>
                    <a:pt x="3659" y="6350"/>
                  </a:moveTo>
                  <a:lnTo>
                    <a:pt x="3659" y="6350"/>
                  </a:lnTo>
                  <a:lnTo>
                    <a:pt x="0" y="6350"/>
                  </a:lnTo>
                  <a:lnTo>
                    <a:pt x="24228" y="6350"/>
                  </a:lnTo>
                  <a:lnTo>
                    <a:pt x="52636" y="5644"/>
                  </a:lnTo>
                  <a:lnTo>
                    <a:pt x="83317" y="1986"/>
                  </a:lnTo>
                  <a:lnTo>
                    <a:pt x="98909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3245"/>
            <p:cNvSpPr/>
            <p:nvPr>
              <p:custDataLst>
                <p:tags r:id="rId96"/>
              </p:custDataLst>
            </p:nvPr>
          </p:nvSpPr>
          <p:spPr>
            <a:xfrm>
              <a:off x="8119517" y="1835150"/>
              <a:ext cx="59284" cy="178619"/>
            </a:xfrm>
            <a:custGeom>
              <a:avLst/>
              <a:gdLst/>
              <a:ahLst/>
              <a:cxnLst/>
              <a:rect l="0" t="0" r="0" b="0"/>
              <a:pathLst>
                <a:path w="59284" h="178619">
                  <a:moveTo>
                    <a:pt x="27533" y="0"/>
                  </a:moveTo>
                  <a:lnTo>
                    <a:pt x="27533" y="0"/>
                  </a:lnTo>
                  <a:lnTo>
                    <a:pt x="27533" y="3371"/>
                  </a:lnTo>
                  <a:lnTo>
                    <a:pt x="17394" y="27451"/>
                  </a:lnTo>
                  <a:lnTo>
                    <a:pt x="9857" y="48183"/>
                  </a:lnTo>
                  <a:lnTo>
                    <a:pt x="3683" y="71509"/>
                  </a:lnTo>
                  <a:lnTo>
                    <a:pt x="0" y="95987"/>
                  </a:lnTo>
                  <a:lnTo>
                    <a:pt x="714" y="120978"/>
                  </a:lnTo>
                  <a:lnTo>
                    <a:pt x="8454" y="148734"/>
                  </a:lnTo>
                  <a:lnTo>
                    <a:pt x="19685" y="166993"/>
                  </a:lnTo>
                  <a:lnTo>
                    <a:pt x="31950" y="177969"/>
                  </a:lnTo>
                  <a:lnTo>
                    <a:pt x="36828" y="178618"/>
                  </a:lnTo>
                  <a:lnTo>
                    <a:pt x="59283" y="1714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SMARTInkShape-3246"/>
            <p:cNvSpPr/>
            <p:nvPr>
              <p:custDataLst>
                <p:tags r:id="rId97"/>
              </p:custDataLst>
            </p:nvPr>
          </p:nvSpPr>
          <p:spPr>
            <a:xfrm>
              <a:off x="7945534" y="1835150"/>
              <a:ext cx="49117" cy="260351"/>
            </a:xfrm>
            <a:custGeom>
              <a:avLst/>
              <a:gdLst/>
              <a:ahLst/>
              <a:cxnLst/>
              <a:rect l="0" t="0" r="0" b="0"/>
              <a:pathLst>
                <a:path w="49117" h="260351">
                  <a:moveTo>
                    <a:pt x="49116" y="0"/>
                  </a:moveTo>
                  <a:lnTo>
                    <a:pt x="49116" y="0"/>
                  </a:lnTo>
                  <a:lnTo>
                    <a:pt x="38271" y="12961"/>
                  </a:lnTo>
                  <a:lnTo>
                    <a:pt x="23090" y="43351"/>
                  </a:lnTo>
                  <a:lnTo>
                    <a:pt x="13795" y="71949"/>
                  </a:lnTo>
                  <a:lnTo>
                    <a:pt x="6842" y="101592"/>
                  </a:lnTo>
                  <a:lnTo>
                    <a:pt x="2105" y="131230"/>
                  </a:lnTo>
                  <a:lnTo>
                    <a:pt x="0" y="160865"/>
                  </a:lnTo>
                  <a:lnTo>
                    <a:pt x="946" y="186736"/>
                  </a:lnTo>
                  <a:lnTo>
                    <a:pt x="3718" y="209288"/>
                  </a:lnTo>
                  <a:lnTo>
                    <a:pt x="9951" y="236440"/>
                  </a:lnTo>
                  <a:lnTo>
                    <a:pt x="23716" y="260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SMARTInkShape-3247"/>
            <p:cNvSpPr/>
            <p:nvPr>
              <p:custDataLst>
                <p:tags r:id="rId98"/>
              </p:custDataLst>
            </p:nvPr>
          </p:nvSpPr>
          <p:spPr>
            <a:xfrm>
              <a:off x="7721600" y="2000250"/>
              <a:ext cx="44451" cy="101601"/>
            </a:xfrm>
            <a:custGeom>
              <a:avLst/>
              <a:gdLst/>
              <a:ahLst/>
              <a:cxnLst/>
              <a:rect l="0" t="0" r="0" b="0"/>
              <a:pathLst>
                <a:path w="44451" h="101601">
                  <a:moveTo>
                    <a:pt x="44450" y="0"/>
                  </a:moveTo>
                  <a:lnTo>
                    <a:pt x="44450" y="0"/>
                  </a:lnTo>
                  <a:lnTo>
                    <a:pt x="37264" y="16620"/>
                  </a:lnTo>
                  <a:lnTo>
                    <a:pt x="20527" y="41927"/>
                  </a:lnTo>
                  <a:lnTo>
                    <a:pt x="10158" y="67613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3248"/>
            <p:cNvSpPr/>
            <p:nvPr>
              <p:custDataLst>
                <p:tags r:id="rId99"/>
              </p:custDataLst>
            </p:nvPr>
          </p:nvSpPr>
          <p:spPr>
            <a:xfrm>
              <a:off x="7791450" y="20828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6681" y="0"/>
                  </a:lnTo>
                  <a:lnTo>
                    <a:pt x="44830" y="1881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3249"/>
            <p:cNvSpPr/>
            <p:nvPr>
              <p:custDataLst>
                <p:tags r:id="rId100"/>
              </p:custDataLst>
            </p:nvPr>
          </p:nvSpPr>
          <p:spPr>
            <a:xfrm>
              <a:off x="7795044" y="1983892"/>
              <a:ext cx="53557" cy="168634"/>
            </a:xfrm>
            <a:custGeom>
              <a:avLst/>
              <a:gdLst/>
              <a:ahLst/>
              <a:cxnLst/>
              <a:rect l="0" t="0" r="0" b="0"/>
              <a:pathLst>
                <a:path w="53557" h="168634">
                  <a:moveTo>
                    <a:pt x="53556" y="3658"/>
                  </a:moveTo>
                  <a:lnTo>
                    <a:pt x="53556" y="3658"/>
                  </a:lnTo>
                  <a:lnTo>
                    <a:pt x="50185" y="287"/>
                  </a:lnTo>
                  <a:lnTo>
                    <a:pt x="49192" y="0"/>
                  </a:lnTo>
                  <a:lnTo>
                    <a:pt x="48530" y="513"/>
                  </a:lnTo>
                  <a:lnTo>
                    <a:pt x="36535" y="30003"/>
                  </a:lnTo>
                  <a:lnTo>
                    <a:pt x="26235" y="54407"/>
                  </a:lnTo>
                  <a:lnTo>
                    <a:pt x="14602" y="79836"/>
                  </a:lnTo>
                  <a:lnTo>
                    <a:pt x="4493" y="104543"/>
                  </a:lnTo>
                  <a:lnTo>
                    <a:pt x="0" y="127282"/>
                  </a:lnTo>
                  <a:lnTo>
                    <a:pt x="1767" y="145386"/>
                  </a:lnTo>
                  <a:lnTo>
                    <a:pt x="7255" y="159076"/>
                  </a:lnTo>
                  <a:lnTo>
                    <a:pt x="14398" y="167512"/>
                  </a:lnTo>
                  <a:lnTo>
                    <a:pt x="19690" y="168633"/>
                  </a:lnTo>
                  <a:lnTo>
                    <a:pt x="47206" y="16240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3250"/>
            <p:cNvSpPr/>
            <p:nvPr>
              <p:custDataLst>
                <p:tags r:id="rId101"/>
              </p:custDataLst>
            </p:nvPr>
          </p:nvSpPr>
          <p:spPr>
            <a:xfrm>
              <a:off x="7641437" y="2050359"/>
              <a:ext cx="105564" cy="123834"/>
            </a:xfrm>
            <a:custGeom>
              <a:avLst/>
              <a:gdLst/>
              <a:ahLst/>
              <a:cxnLst/>
              <a:rect l="0" t="0" r="0" b="0"/>
              <a:pathLst>
                <a:path w="105564" h="123834">
                  <a:moveTo>
                    <a:pt x="105563" y="19741"/>
                  </a:moveTo>
                  <a:lnTo>
                    <a:pt x="105563" y="19741"/>
                  </a:lnTo>
                  <a:lnTo>
                    <a:pt x="84515" y="2064"/>
                  </a:lnTo>
                  <a:lnTo>
                    <a:pt x="79537" y="195"/>
                  </a:lnTo>
                  <a:lnTo>
                    <a:pt x="70242" y="0"/>
                  </a:lnTo>
                  <a:lnTo>
                    <a:pt x="46963" y="10599"/>
                  </a:lnTo>
                  <a:lnTo>
                    <a:pt x="21094" y="37258"/>
                  </a:lnTo>
                  <a:lnTo>
                    <a:pt x="5668" y="65226"/>
                  </a:lnTo>
                  <a:lnTo>
                    <a:pt x="0" y="91387"/>
                  </a:lnTo>
                  <a:lnTo>
                    <a:pt x="2437" y="104736"/>
                  </a:lnTo>
                  <a:lnTo>
                    <a:pt x="5062" y="110271"/>
                  </a:lnTo>
                  <a:lnTo>
                    <a:pt x="8223" y="113961"/>
                  </a:lnTo>
                  <a:lnTo>
                    <a:pt x="15499" y="118061"/>
                  </a:lnTo>
                  <a:lnTo>
                    <a:pt x="19415" y="117743"/>
                  </a:lnTo>
                  <a:lnTo>
                    <a:pt x="27529" y="113627"/>
                  </a:lnTo>
                  <a:lnTo>
                    <a:pt x="36659" y="103376"/>
                  </a:lnTo>
                  <a:lnTo>
                    <a:pt x="50574" y="81289"/>
                  </a:lnTo>
                  <a:lnTo>
                    <a:pt x="60192" y="60501"/>
                  </a:lnTo>
                  <a:lnTo>
                    <a:pt x="75421" y="30642"/>
                  </a:lnTo>
                  <a:lnTo>
                    <a:pt x="89418" y="11703"/>
                  </a:lnTo>
                  <a:lnTo>
                    <a:pt x="89861" y="11560"/>
                  </a:lnTo>
                  <a:lnTo>
                    <a:pt x="87383" y="23351"/>
                  </a:lnTo>
                  <a:lnTo>
                    <a:pt x="85488" y="34751"/>
                  </a:lnTo>
                  <a:lnTo>
                    <a:pt x="76537" y="65065"/>
                  </a:lnTo>
                  <a:lnTo>
                    <a:pt x="74351" y="94859"/>
                  </a:lnTo>
                  <a:lnTo>
                    <a:pt x="77344" y="114670"/>
                  </a:lnTo>
                  <a:lnTo>
                    <a:pt x="80791" y="121904"/>
                  </a:lnTo>
                  <a:lnTo>
                    <a:pt x="82699" y="123833"/>
                  </a:lnTo>
                  <a:lnTo>
                    <a:pt x="85381" y="123708"/>
                  </a:lnTo>
                  <a:lnTo>
                    <a:pt x="99213" y="11499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3251"/>
            <p:cNvSpPr/>
            <p:nvPr>
              <p:custDataLst>
                <p:tags r:id="rId102"/>
              </p:custDataLst>
            </p:nvPr>
          </p:nvSpPr>
          <p:spPr>
            <a:xfrm>
              <a:off x="7626350" y="1976486"/>
              <a:ext cx="228601" cy="55515"/>
            </a:xfrm>
            <a:custGeom>
              <a:avLst/>
              <a:gdLst/>
              <a:ahLst/>
              <a:cxnLst/>
              <a:rect l="0" t="0" r="0" b="0"/>
              <a:pathLst>
                <a:path w="228601" h="55515">
                  <a:moveTo>
                    <a:pt x="0" y="55514"/>
                  </a:moveTo>
                  <a:lnTo>
                    <a:pt x="0" y="55514"/>
                  </a:lnTo>
                  <a:lnTo>
                    <a:pt x="31161" y="39934"/>
                  </a:lnTo>
                  <a:lnTo>
                    <a:pt x="60886" y="30715"/>
                  </a:lnTo>
                  <a:lnTo>
                    <a:pt x="78691" y="26281"/>
                  </a:lnTo>
                  <a:lnTo>
                    <a:pt x="97617" y="21915"/>
                  </a:lnTo>
                  <a:lnTo>
                    <a:pt x="117288" y="17592"/>
                  </a:lnTo>
                  <a:lnTo>
                    <a:pt x="137458" y="13299"/>
                  </a:lnTo>
                  <a:lnTo>
                    <a:pt x="154434" y="9732"/>
                  </a:lnTo>
                  <a:lnTo>
                    <a:pt x="182702" y="3887"/>
                  </a:lnTo>
                  <a:lnTo>
                    <a:pt x="211708" y="0"/>
                  </a:lnTo>
                  <a:lnTo>
                    <a:pt x="221093" y="973"/>
                  </a:lnTo>
                  <a:lnTo>
                    <a:pt x="228600" y="471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3252"/>
            <p:cNvSpPr/>
            <p:nvPr>
              <p:custDataLst>
                <p:tags r:id="rId103"/>
              </p:custDataLst>
            </p:nvPr>
          </p:nvSpPr>
          <p:spPr>
            <a:xfrm>
              <a:off x="7762678" y="1866900"/>
              <a:ext cx="98623" cy="54172"/>
            </a:xfrm>
            <a:custGeom>
              <a:avLst/>
              <a:gdLst/>
              <a:ahLst/>
              <a:cxnLst/>
              <a:rect l="0" t="0" r="0" b="0"/>
              <a:pathLst>
                <a:path w="98623" h="54172">
                  <a:moveTo>
                    <a:pt x="3372" y="50800"/>
                  </a:moveTo>
                  <a:lnTo>
                    <a:pt x="3372" y="50800"/>
                  </a:lnTo>
                  <a:lnTo>
                    <a:pt x="0" y="54171"/>
                  </a:lnTo>
                  <a:lnTo>
                    <a:pt x="4646" y="49525"/>
                  </a:lnTo>
                  <a:lnTo>
                    <a:pt x="34067" y="34608"/>
                  </a:lnTo>
                  <a:lnTo>
                    <a:pt x="62875" y="18721"/>
                  </a:lnTo>
                  <a:lnTo>
                    <a:pt x="98622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SMARTInkShape-3253"/>
            <p:cNvSpPr/>
            <p:nvPr>
              <p:custDataLst>
                <p:tags r:id="rId104"/>
              </p:custDataLst>
            </p:nvPr>
          </p:nvSpPr>
          <p:spPr>
            <a:xfrm>
              <a:off x="7775266" y="1822450"/>
              <a:ext cx="79685" cy="115890"/>
            </a:xfrm>
            <a:custGeom>
              <a:avLst/>
              <a:gdLst/>
              <a:ahLst/>
              <a:cxnLst/>
              <a:rect l="0" t="0" r="0" b="0"/>
              <a:pathLst>
                <a:path w="79685" h="115890">
                  <a:moveTo>
                    <a:pt x="9834" y="0"/>
                  </a:moveTo>
                  <a:lnTo>
                    <a:pt x="9834" y="0"/>
                  </a:lnTo>
                  <a:lnTo>
                    <a:pt x="6462" y="6742"/>
                  </a:lnTo>
                  <a:lnTo>
                    <a:pt x="3367" y="32507"/>
                  </a:lnTo>
                  <a:lnTo>
                    <a:pt x="0" y="59334"/>
                  </a:lnTo>
                  <a:lnTo>
                    <a:pt x="1466" y="74349"/>
                  </a:lnTo>
                  <a:lnTo>
                    <a:pt x="10112" y="88077"/>
                  </a:lnTo>
                  <a:lnTo>
                    <a:pt x="31918" y="107395"/>
                  </a:lnTo>
                  <a:lnTo>
                    <a:pt x="48832" y="115625"/>
                  </a:lnTo>
                  <a:lnTo>
                    <a:pt x="54883" y="115889"/>
                  </a:lnTo>
                  <a:lnTo>
                    <a:pt x="79684" y="1079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3254"/>
            <p:cNvSpPr/>
            <p:nvPr>
              <p:custDataLst>
                <p:tags r:id="rId105"/>
              </p:custDataLst>
            </p:nvPr>
          </p:nvSpPr>
          <p:spPr>
            <a:xfrm>
              <a:off x="7620085" y="1800119"/>
              <a:ext cx="107866" cy="151889"/>
            </a:xfrm>
            <a:custGeom>
              <a:avLst/>
              <a:gdLst/>
              <a:ahLst/>
              <a:cxnLst/>
              <a:rect l="0" t="0" r="0" b="0"/>
              <a:pathLst>
                <a:path w="107866" h="151889">
                  <a:moveTo>
                    <a:pt x="63415" y="79481"/>
                  </a:moveTo>
                  <a:lnTo>
                    <a:pt x="63415" y="79481"/>
                  </a:lnTo>
                  <a:lnTo>
                    <a:pt x="53302" y="76110"/>
                  </a:lnTo>
                  <a:lnTo>
                    <a:pt x="44574" y="76336"/>
                  </a:lnTo>
                  <a:lnTo>
                    <a:pt x="20731" y="85602"/>
                  </a:lnTo>
                  <a:lnTo>
                    <a:pt x="8932" y="96783"/>
                  </a:lnTo>
                  <a:lnTo>
                    <a:pt x="3809" y="103716"/>
                  </a:lnTo>
                  <a:lnTo>
                    <a:pt x="0" y="117063"/>
                  </a:lnTo>
                  <a:lnTo>
                    <a:pt x="1821" y="136478"/>
                  </a:lnTo>
                  <a:lnTo>
                    <a:pt x="3302" y="142879"/>
                  </a:lnTo>
                  <a:lnTo>
                    <a:pt x="7112" y="147146"/>
                  </a:lnTo>
                  <a:lnTo>
                    <a:pt x="18871" y="151888"/>
                  </a:lnTo>
                  <a:lnTo>
                    <a:pt x="31623" y="150232"/>
                  </a:lnTo>
                  <a:lnTo>
                    <a:pt x="37987" y="147815"/>
                  </a:lnTo>
                  <a:lnTo>
                    <a:pt x="50703" y="135722"/>
                  </a:lnTo>
                  <a:lnTo>
                    <a:pt x="61998" y="118588"/>
                  </a:lnTo>
                  <a:lnTo>
                    <a:pt x="72324" y="88403"/>
                  </a:lnTo>
                  <a:lnTo>
                    <a:pt x="77488" y="65102"/>
                  </a:lnTo>
                  <a:lnTo>
                    <a:pt x="80253" y="40635"/>
                  </a:lnTo>
                  <a:lnTo>
                    <a:pt x="81809" y="12467"/>
                  </a:lnTo>
                  <a:lnTo>
                    <a:pt x="81468" y="3836"/>
                  </a:lnTo>
                  <a:lnTo>
                    <a:pt x="80390" y="1534"/>
                  </a:lnTo>
                  <a:lnTo>
                    <a:pt x="78964" y="0"/>
                  </a:lnTo>
                  <a:lnTo>
                    <a:pt x="78720" y="388"/>
                  </a:lnTo>
                  <a:lnTo>
                    <a:pt x="80330" y="4582"/>
                  </a:lnTo>
                  <a:lnTo>
                    <a:pt x="72610" y="33981"/>
                  </a:lnTo>
                  <a:lnTo>
                    <a:pt x="67159" y="63491"/>
                  </a:lnTo>
                  <a:lnTo>
                    <a:pt x="70091" y="93166"/>
                  </a:lnTo>
                  <a:lnTo>
                    <a:pt x="79582" y="115286"/>
                  </a:lnTo>
                  <a:lnTo>
                    <a:pt x="87299" y="126203"/>
                  </a:lnTo>
                  <a:lnTo>
                    <a:pt x="91332" y="128974"/>
                  </a:lnTo>
                  <a:lnTo>
                    <a:pt x="95432" y="130115"/>
                  </a:lnTo>
                  <a:lnTo>
                    <a:pt x="107865" y="13028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1" name="SMARTInkShape-Group679"/>
          <p:cNvGrpSpPr/>
          <p:nvPr/>
        </p:nvGrpSpPr>
        <p:grpSpPr>
          <a:xfrm>
            <a:off x="8320989" y="2379429"/>
            <a:ext cx="412916" cy="293922"/>
            <a:chOff x="8320989" y="2379429"/>
            <a:chExt cx="412916" cy="293922"/>
          </a:xfrm>
        </p:grpSpPr>
        <p:sp>
          <p:nvSpPr>
            <p:cNvPr id="196" name="SMARTInkShape-3255"/>
            <p:cNvSpPr/>
            <p:nvPr>
              <p:custDataLst>
                <p:tags r:id="rId80"/>
              </p:custDataLst>
            </p:nvPr>
          </p:nvSpPr>
          <p:spPr>
            <a:xfrm>
              <a:off x="8686800" y="2379429"/>
              <a:ext cx="47105" cy="293922"/>
            </a:xfrm>
            <a:custGeom>
              <a:avLst/>
              <a:gdLst/>
              <a:ahLst/>
              <a:cxnLst/>
              <a:rect l="0" t="0" r="0" b="0"/>
              <a:pathLst>
                <a:path w="47105" h="293922">
                  <a:moveTo>
                    <a:pt x="12700" y="8171"/>
                  </a:moveTo>
                  <a:lnTo>
                    <a:pt x="12700" y="8171"/>
                  </a:lnTo>
                  <a:lnTo>
                    <a:pt x="16071" y="1429"/>
                  </a:lnTo>
                  <a:lnTo>
                    <a:pt x="17769" y="149"/>
                  </a:lnTo>
                  <a:lnTo>
                    <a:pt x="19607" y="0"/>
                  </a:lnTo>
                  <a:lnTo>
                    <a:pt x="21538" y="607"/>
                  </a:lnTo>
                  <a:lnTo>
                    <a:pt x="30997" y="18316"/>
                  </a:lnTo>
                  <a:lnTo>
                    <a:pt x="36824" y="41843"/>
                  </a:lnTo>
                  <a:lnTo>
                    <a:pt x="41766" y="71114"/>
                  </a:lnTo>
                  <a:lnTo>
                    <a:pt x="44073" y="86822"/>
                  </a:lnTo>
                  <a:lnTo>
                    <a:pt x="46315" y="102938"/>
                  </a:lnTo>
                  <a:lnTo>
                    <a:pt x="47104" y="120032"/>
                  </a:lnTo>
                  <a:lnTo>
                    <a:pt x="46925" y="137779"/>
                  </a:lnTo>
                  <a:lnTo>
                    <a:pt x="46100" y="155960"/>
                  </a:lnTo>
                  <a:lnTo>
                    <a:pt x="43433" y="173724"/>
                  </a:lnTo>
                  <a:lnTo>
                    <a:pt x="39539" y="191212"/>
                  </a:lnTo>
                  <a:lnTo>
                    <a:pt x="30273" y="222873"/>
                  </a:lnTo>
                  <a:lnTo>
                    <a:pt x="21451" y="246351"/>
                  </a:lnTo>
                  <a:lnTo>
                    <a:pt x="8551" y="275436"/>
                  </a:lnTo>
                  <a:lnTo>
                    <a:pt x="0" y="2939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3256"/>
            <p:cNvSpPr/>
            <p:nvPr>
              <p:custDataLst>
                <p:tags r:id="rId81"/>
              </p:custDataLst>
            </p:nvPr>
          </p:nvSpPr>
          <p:spPr>
            <a:xfrm>
              <a:off x="8601943" y="2584450"/>
              <a:ext cx="44241" cy="43106"/>
            </a:xfrm>
            <a:custGeom>
              <a:avLst/>
              <a:gdLst/>
              <a:ahLst/>
              <a:cxnLst/>
              <a:rect l="0" t="0" r="0" b="0"/>
              <a:pathLst>
                <a:path w="44241" h="43106">
                  <a:moveTo>
                    <a:pt x="21357" y="6350"/>
                  </a:moveTo>
                  <a:lnTo>
                    <a:pt x="21357" y="6350"/>
                  </a:lnTo>
                  <a:lnTo>
                    <a:pt x="17985" y="6350"/>
                  </a:lnTo>
                  <a:lnTo>
                    <a:pt x="9148" y="13092"/>
                  </a:lnTo>
                  <a:lnTo>
                    <a:pt x="963" y="24026"/>
                  </a:lnTo>
                  <a:lnTo>
                    <a:pt x="0" y="27306"/>
                  </a:lnTo>
                  <a:lnTo>
                    <a:pt x="64" y="30199"/>
                  </a:lnTo>
                  <a:lnTo>
                    <a:pt x="811" y="32832"/>
                  </a:lnTo>
                  <a:lnTo>
                    <a:pt x="5405" y="37640"/>
                  </a:lnTo>
                  <a:lnTo>
                    <a:pt x="8606" y="39910"/>
                  </a:lnTo>
                  <a:lnTo>
                    <a:pt x="23223" y="43105"/>
                  </a:lnTo>
                  <a:lnTo>
                    <a:pt x="37589" y="40680"/>
                  </a:lnTo>
                  <a:lnTo>
                    <a:pt x="40644" y="39115"/>
                  </a:lnTo>
                  <a:lnTo>
                    <a:pt x="42682" y="37365"/>
                  </a:lnTo>
                  <a:lnTo>
                    <a:pt x="44040" y="35494"/>
                  </a:lnTo>
                  <a:lnTo>
                    <a:pt x="44240" y="32834"/>
                  </a:lnTo>
                  <a:lnTo>
                    <a:pt x="42581" y="26117"/>
                  </a:lnTo>
                  <a:lnTo>
                    <a:pt x="28760" y="8047"/>
                  </a:lnTo>
                  <a:lnTo>
                    <a:pt x="21357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3257"/>
            <p:cNvSpPr/>
            <p:nvPr>
              <p:custDataLst>
                <p:tags r:id="rId82"/>
              </p:custDataLst>
            </p:nvPr>
          </p:nvSpPr>
          <p:spPr>
            <a:xfrm>
              <a:off x="8464550" y="25146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24485" y="0"/>
                  </a:lnTo>
                  <a:lnTo>
                    <a:pt x="50529" y="0"/>
                  </a:lnTo>
                  <a:lnTo>
                    <a:pt x="76120" y="1882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3258"/>
            <p:cNvSpPr/>
            <p:nvPr>
              <p:custDataLst>
                <p:tags r:id="rId83"/>
              </p:custDataLst>
            </p:nvPr>
          </p:nvSpPr>
          <p:spPr>
            <a:xfrm>
              <a:off x="8481790" y="2432050"/>
              <a:ext cx="71661" cy="187521"/>
            </a:xfrm>
            <a:custGeom>
              <a:avLst/>
              <a:gdLst/>
              <a:ahLst/>
              <a:cxnLst/>
              <a:rect l="0" t="0" r="0" b="0"/>
              <a:pathLst>
                <a:path w="71661" h="187521">
                  <a:moveTo>
                    <a:pt x="33560" y="0"/>
                  </a:moveTo>
                  <a:lnTo>
                    <a:pt x="33560" y="0"/>
                  </a:lnTo>
                  <a:lnTo>
                    <a:pt x="33560" y="3371"/>
                  </a:lnTo>
                  <a:lnTo>
                    <a:pt x="23421" y="31815"/>
                  </a:lnTo>
                  <a:lnTo>
                    <a:pt x="15884" y="53651"/>
                  </a:lnTo>
                  <a:lnTo>
                    <a:pt x="9711" y="79348"/>
                  </a:lnTo>
                  <a:lnTo>
                    <a:pt x="4616" y="105821"/>
                  </a:lnTo>
                  <a:lnTo>
                    <a:pt x="0" y="129347"/>
                  </a:lnTo>
                  <a:lnTo>
                    <a:pt x="176" y="159053"/>
                  </a:lnTo>
                  <a:lnTo>
                    <a:pt x="6728" y="173231"/>
                  </a:lnTo>
                  <a:lnTo>
                    <a:pt x="11439" y="178988"/>
                  </a:lnTo>
                  <a:lnTo>
                    <a:pt x="22317" y="185383"/>
                  </a:lnTo>
                  <a:lnTo>
                    <a:pt x="34913" y="187520"/>
                  </a:lnTo>
                  <a:lnTo>
                    <a:pt x="62232" y="183143"/>
                  </a:lnTo>
                  <a:lnTo>
                    <a:pt x="67491" y="181362"/>
                  </a:lnTo>
                  <a:lnTo>
                    <a:pt x="70292" y="178058"/>
                  </a:lnTo>
                  <a:lnTo>
                    <a:pt x="71453" y="173739"/>
                  </a:lnTo>
                  <a:lnTo>
                    <a:pt x="71660" y="1587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3259"/>
            <p:cNvSpPr/>
            <p:nvPr>
              <p:custDataLst>
                <p:tags r:id="rId84"/>
              </p:custDataLst>
            </p:nvPr>
          </p:nvSpPr>
          <p:spPr>
            <a:xfrm>
              <a:off x="8320989" y="2387600"/>
              <a:ext cx="61012" cy="264888"/>
            </a:xfrm>
            <a:custGeom>
              <a:avLst/>
              <a:gdLst/>
              <a:ahLst/>
              <a:cxnLst/>
              <a:rect l="0" t="0" r="0" b="0"/>
              <a:pathLst>
                <a:path w="61012" h="264888">
                  <a:moveTo>
                    <a:pt x="48311" y="0"/>
                  </a:moveTo>
                  <a:lnTo>
                    <a:pt x="48311" y="0"/>
                  </a:lnTo>
                  <a:lnTo>
                    <a:pt x="48311" y="3371"/>
                  </a:lnTo>
                  <a:lnTo>
                    <a:pt x="44548" y="6907"/>
                  </a:lnTo>
                  <a:lnTo>
                    <a:pt x="41569" y="8838"/>
                  </a:lnTo>
                  <a:lnTo>
                    <a:pt x="30635" y="25040"/>
                  </a:lnTo>
                  <a:lnTo>
                    <a:pt x="18458" y="54456"/>
                  </a:lnTo>
                  <a:lnTo>
                    <a:pt x="10113" y="77825"/>
                  </a:lnTo>
                  <a:lnTo>
                    <a:pt x="3111" y="103028"/>
                  </a:lnTo>
                  <a:lnTo>
                    <a:pt x="0" y="130692"/>
                  </a:lnTo>
                  <a:lnTo>
                    <a:pt x="2380" y="157568"/>
                  </a:lnTo>
                  <a:lnTo>
                    <a:pt x="7436" y="182919"/>
                  </a:lnTo>
                  <a:lnTo>
                    <a:pt x="12035" y="205946"/>
                  </a:lnTo>
                  <a:lnTo>
                    <a:pt x="18591" y="232001"/>
                  </a:lnTo>
                  <a:lnTo>
                    <a:pt x="28373" y="249755"/>
                  </a:lnTo>
                  <a:lnTo>
                    <a:pt x="40208" y="260582"/>
                  </a:lnTo>
                  <a:lnTo>
                    <a:pt x="49281" y="264887"/>
                  </a:lnTo>
                  <a:lnTo>
                    <a:pt x="51780" y="264786"/>
                  </a:lnTo>
                  <a:lnTo>
                    <a:pt x="61011" y="260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2" name="SMARTInkShape-3260"/>
          <p:cNvSpPr/>
          <p:nvPr>
            <p:custDataLst>
              <p:tags r:id="rId7"/>
            </p:custDataLst>
          </p:nvPr>
        </p:nvSpPr>
        <p:spPr>
          <a:xfrm>
            <a:off x="2349500" y="2006600"/>
            <a:ext cx="5048251" cy="2819401"/>
          </a:xfrm>
          <a:custGeom>
            <a:avLst/>
            <a:gdLst/>
            <a:ahLst/>
            <a:cxnLst/>
            <a:rect l="0" t="0" r="0" b="0"/>
            <a:pathLst>
              <a:path w="5048251" h="2819401">
                <a:moveTo>
                  <a:pt x="0" y="2819400"/>
                </a:moveTo>
                <a:lnTo>
                  <a:pt x="0" y="2819400"/>
                </a:lnTo>
                <a:lnTo>
                  <a:pt x="26732" y="2797738"/>
                </a:lnTo>
                <a:lnTo>
                  <a:pt x="52945" y="2779321"/>
                </a:lnTo>
                <a:lnTo>
                  <a:pt x="81719" y="2758880"/>
                </a:lnTo>
                <a:lnTo>
                  <a:pt x="108491" y="2740548"/>
                </a:lnTo>
                <a:lnTo>
                  <a:pt x="140225" y="2719157"/>
                </a:lnTo>
                <a:lnTo>
                  <a:pt x="170299" y="2697764"/>
                </a:lnTo>
                <a:lnTo>
                  <a:pt x="196901" y="2682778"/>
                </a:lnTo>
                <a:lnTo>
                  <a:pt x="223755" y="2666031"/>
                </a:lnTo>
                <a:lnTo>
                  <a:pt x="249585" y="2647663"/>
                </a:lnTo>
                <a:lnTo>
                  <a:pt x="275113" y="2625444"/>
                </a:lnTo>
                <a:lnTo>
                  <a:pt x="303922" y="2604357"/>
                </a:lnTo>
                <a:lnTo>
                  <a:pt x="334800" y="2584704"/>
                </a:lnTo>
                <a:lnTo>
                  <a:pt x="362921" y="2568846"/>
                </a:lnTo>
                <a:lnTo>
                  <a:pt x="389127" y="2551840"/>
                </a:lnTo>
                <a:lnTo>
                  <a:pt x="414766" y="2536766"/>
                </a:lnTo>
                <a:lnTo>
                  <a:pt x="440237" y="2519992"/>
                </a:lnTo>
                <a:lnTo>
                  <a:pt x="470469" y="2500430"/>
                </a:lnTo>
                <a:lnTo>
                  <a:pt x="498134" y="2487275"/>
                </a:lnTo>
                <a:lnTo>
                  <a:pt x="523813" y="2474440"/>
                </a:lnTo>
                <a:lnTo>
                  <a:pt x="553692" y="2457461"/>
                </a:lnTo>
                <a:lnTo>
                  <a:pt x="578218" y="2444753"/>
                </a:lnTo>
                <a:lnTo>
                  <a:pt x="608418" y="2427817"/>
                </a:lnTo>
                <a:lnTo>
                  <a:pt x="639836" y="2415247"/>
                </a:lnTo>
                <a:lnTo>
                  <a:pt x="671337" y="2399907"/>
                </a:lnTo>
                <a:lnTo>
                  <a:pt x="701523" y="2383289"/>
                </a:lnTo>
                <a:lnTo>
                  <a:pt x="726285" y="2370644"/>
                </a:lnTo>
                <a:lnTo>
                  <a:pt x="754867" y="2354589"/>
                </a:lnTo>
                <a:lnTo>
                  <a:pt x="785679" y="2339797"/>
                </a:lnTo>
                <a:lnTo>
                  <a:pt x="813780" y="2326477"/>
                </a:lnTo>
                <a:lnTo>
                  <a:pt x="843351" y="2310223"/>
                </a:lnTo>
                <a:lnTo>
                  <a:pt x="871084" y="2295372"/>
                </a:lnTo>
                <a:lnTo>
                  <a:pt x="892326" y="2284521"/>
                </a:lnTo>
                <a:lnTo>
                  <a:pt x="914467" y="2273348"/>
                </a:lnTo>
                <a:lnTo>
                  <a:pt x="943504" y="2259125"/>
                </a:lnTo>
                <a:lnTo>
                  <a:pt x="973432" y="2245973"/>
                </a:lnTo>
                <a:lnTo>
                  <a:pt x="1001192" y="2232434"/>
                </a:lnTo>
                <a:lnTo>
                  <a:pt x="1031446" y="2216036"/>
                </a:lnTo>
                <a:lnTo>
                  <a:pt x="1062753" y="2201221"/>
                </a:lnTo>
                <a:lnTo>
                  <a:pt x="1094372" y="2184445"/>
                </a:lnTo>
                <a:lnTo>
                  <a:pt x="1126083" y="2169518"/>
                </a:lnTo>
                <a:lnTo>
                  <a:pt x="1157116" y="2152709"/>
                </a:lnTo>
                <a:lnTo>
                  <a:pt x="1185204" y="2137772"/>
                </a:lnTo>
                <a:lnTo>
                  <a:pt x="1215556" y="2120960"/>
                </a:lnTo>
                <a:lnTo>
                  <a:pt x="1246891" y="2106023"/>
                </a:lnTo>
                <a:lnTo>
                  <a:pt x="1277813" y="2088505"/>
                </a:lnTo>
                <a:lnTo>
                  <a:pt x="1306574" y="2069909"/>
                </a:lnTo>
                <a:lnTo>
                  <a:pt x="1329294" y="2057315"/>
                </a:lnTo>
                <a:lnTo>
                  <a:pt x="1351621" y="2044662"/>
                </a:lnTo>
                <a:lnTo>
                  <a:pt x="1373304" y="2032689"/>
                </a:lnTo>
                <a:lnTo>
                  <a:pt x="1394700" y="2022663"/>
                </a:lnTo>
                <a:lnTo>
                  <a:pt x="1417850" y="2011623"/>
                </a:lnTo>
                <a:lnTo>
                  <a:pt x="1442250" y="1999660"/>
                </a:lnTo>
                <a:lnTo>
                  <a:pt x="1467206" y="1987288"/>
                </a:lnTo>
                <a:lnTo>
                  <a:pt x="1498313" y="1968422"/>
                </a:lnTo>
                <a:lnTo>
                  <a:pt x="1520345" y="1957647"/>
                </a:lnTo>
                <a:lnTo>
                  <a:pt x="1544248" y="1947449"/>
                </a:lnTo>
                <a:lnTo>
                  <a:pt x="1568983" y="1935860"/>
                </a:lnTo>
                <a:lnTo>
                  <a:pt x="1592205" y="1923654"/>
                </a:lnTo>
                <a:lnTo>
                  <a:pt x="1614286" y="1911880"/>
                </a:lnTo>
                <a:lnTo>
                  <a:pt x="1635858" y="1901943"/>
                </a:lnTo>
                <a:lnTo>
                  <a:pt x="1657206" y="1890941"/>
                </a:lnTo>
                <a:lnTo>
                  <a:pt x="1679158" y="1878996"/>
                </a:lnTo>
                <a:lnTo>
                  <a:pt x="1703026" y="1866631"/>
                </a:lnTo>
                <a:lnTo>
                  <a:pt x="1727745" y="1852199"/>
                </a:lnTo>
                <a:lnTo>
                  <a:pt x="1752136" y="1837083"/>
                </a:lnTo>
                <a:lnTo>
                  <a:pt x="1774737" y="1823309"/>
                </a:lnTo>
                <a:lnTo>
                  <a:pt x="1798422" y="1810131"/>
                </a:lnTo>
                <a:lnTo>
                  <a:pt x="1822354" y="1797220"/>
                </a:lnTo>
                <a:lnTo>
                  <a:pt x="1844750" y="1784425"/>
                </a:lnTo>
                <a:lnTo>
                  <a:pt x="1868344" y="1771683"/>
                </a:lnTo>
                <a:lnTo>
                  <a:pt x="1892236" y="1758965"/>
                </a:lnTo>
                <a:lnTo>
                  <a:pt x="1914615" y="1746257"/>
                </a:lnTo>
                <a:lnTo>
                  <a:pt x="1938201" y="1733553"/>
                </a:lnTo>
                <a:lnTo>
                  <a:pt x="1962090" y="1720851"/>
                </a:lnTo>
                <a:lnTo>
                  <a:pt x="1984465" y="1708151"/>
                </a:lnTo>
                <a:lnTo>
                  <a:pt x="2006170" y="1699213"/>
                </a:lnTo>
                <a:lnTo>
                  <a:pt x="2028281" y="1690773"/>
                </a:lnTo>
                <a:lnTo>
                  <a:pt x="2052219" y="1677614"/>
                </a:lnTo>
                <a:lnTo>
                  <a:pt x="2076970" y="1666121"/>
                </a:lnTo>
                <a:lnTo>
                  <a:pt x="2102081" y="1655604"/>
                </a:lnTo>
                <a:lnTo>
                  <a:pt x="2127352" y="1643874"/>
                </a:lnTo>
                <a:lnTo>
                  <a:pt x="2152696" y="1631605"/>
                </a:lnTo>
                <a:lnTo>
                  <a:pt x="2178070" y="1619097"/>
                </a:lnTo>
                <a:lnTo>
                  <a:pt x="2203459" y="1606482"/>
                </a:lnTo>
                <a:lnTo>
                  <a:pt x="2228854" y="1593819"/>
                </a:lnTo>
                <a:lnTo>
                  <a:pt x="2254957" y="1581136"/>
                </a:lnTo>
                <a:lnTo>
                  <a:pt x="2283021" y="1568444"/>
                </a:lnTo>
                <a:lnTo>
                  <a:pt x="2310076" y="1555747"/>
                </a:lnTo>
                <a:lnTo>
                  <a:pt x="2336917" y="1542343"/>
                </a:lnTo>
                <a:lnTo>
                  <a:pt x="2365309" y="1526978"/>
                </a:lnTo>
                <a:lnTo>
                  <a:pt x="2392510" y="1512624"/>
                </a:lnTo>
                <a:lnTo>
                  <a:pt x="2418710" y="1499188"/>
                </a:lnTo>
                <a:lnTo>
                  <a:pt x="2444466" y="1486161"/>
                </a:lnTo>
                <a:lnTo>
                  <a:pt x="2471905" y="1471435"/>
                </a:lnTo>
                <a:lnTo>
                  <a:pt x="2500563" y="1456187"/>
                </a:lnTo>
                <a:lnTo>
                  <a:pt x="2529763" y="1442355"/>
                </a:lnTo>
                <a:lnTo>
                  <a:pt x="2559204" y="1427271"/>
                </a:lnTo>
                <a:lnTo>
                  <a:pt x="2588046" y="1411865"/>
                </a:lnTo>
                <a:lnTo>
                  <a:pt x="2614976" y="1397962"/>
                </a:lnTo>
                <a:lnTo>
                  <a:pt x="2642937" y="1382846"/>
                </a:lnTo>
                <a:lnTo>
                  <a:pt x="2671122" y="1367426"/>
                </a:lnTo>
                <a:lnTo>
                  <a:pt x="2697759" y="1353517"/>
                </a:lnTo>
                <a:lnTo>
                  <a:pt x="2725591" y="1338398"/>
                </a:lnTo>
                <a:lnTo>
                  <a:pt x="2754424" y="1322271"/>
                </a:lnTo>
                <a:lnTo>
                  <a:pt x="2783701" y="1305696"/>
                </a:lnTo>
                <a:lnTo>
                  <a:pt x="2811295" y="1290804"/>
                </a:lnTo>
                <a:lnTo>
                  <a:pt x="2838376" y="1276424"/>
                </a:lnTo>
                <a:lnTo>
                  <a:pt x="2866874" y="1260625"/>
                </a:lnTo>
                <a:lnTo>
                  <a:pt x="2894123" y="1246078"/>
                </a:lnTo>
                <a:lnTo>
                  <a:pt x="2921049" y="1231851"/>
                </a:lnTo>
                <a:lnTo>
                  <a:pt x="2949479" y="1216121"/>
                </a:lnTo>
                <a:lnTo>
                  <a:pt x="2978578" y="1201604"/>
                </a:lnTo>
                <a:lnTo>
                  <a:pt x="3007268" y="1187391"/>
                </a:lnTo>
                <a:lnTo>
                  <a:pt x="3034130" y="1171666"/>
                </a:lnTo>
                <a:lnTo>
                  <a:pt x="3062062" y="1157152"/>
                </a:lnTo>
                <a:lnTo>
                  <a:pt x="3090938" y="1142940"/>
                </a:lnTo>
                <a:lnTo>
                  <a:pt x="3120235" y="1127216"/>
                </a:lnTo>
                <a:lnTo>
                  <a:pt x="3149719" y="1112701"/>
                </a:lnTo>
                <a:lnTo>
                  <a:pt x="3178580" y="1098490"/>
                </a:lnTo>
                <a:lnTo>
                  <a:pt x="3205520" y="1082765"/>
                </a:lnTo>
                <a:lnTo>
                  <a:pt x="3233486" y="1066370"/>
                </a:lnTo>
                <a:lnTo>
                  <a:pt x="3263082" y="1049675"/>
                </a:lnTo>
                <a:lnTo>
                  <a:pt x="3278877" y="1041272"/>
                </a:lnTo>
                <a:lnTo>
                  <a:pt x="3295052" y="1032848"/>
                </a:lnTo>
                <a:lnTo>
                  <a:pt x="3326194" y="1014081"/>
                </a:lnTo>
                <a:lnTo>
                  <a:pt x="3357203" y="994686"/>
                </a:lnTo>
                <a:lnTo>
                  <a:pt x="3373374" y="985563"/>
                </a:lnTo>
                <a:lnTo>
                  <a:pt x="3389799" y="976659"/>
                </a:lnTo>
                <a:lnTo>
                  <a:pt x="3421221" y="957357"/>
                </a:lnTo>
                <a:lnTo>
                  <a:pt x="3452354" y="937020"/>
                </a:lnTo>
                <a:lnTo>
                  <a:pt x="3468558" y="926658"/>
                </a:lnTo>
                <a:lnTo>
                  <a:pt x="3485005" y="916222"/>
                </a:lnTo>
                <a:lnTo>
                  <a:pt x="3501614" y="906442"/>
                </a:lnTo>
                <a:lnTo>
                  <a:pt x="3518332" y="897100"/>
                </a:lnTo>
                <a:lnTo>
                  <a:pt x="3535121" y="888050"/>
                </a:lnTo>
                <a:lnTo>
                  <a:pt x="3551253" y="878489"/>
                </a:lnTo>
                <a:lnTo>
                  <a:pt x="3582348" y="858458"/>
                </a:lnTo>
                <a:lnTo>
                  <a:pt x="3612630" y="839677"/>
                </a:lnTo>
                <a:lnTo>
                  <a:pt x="3642552" y="821923"/>
                </a:lnTo>
                <a:lnTo>
                  <a:pt x="3672315" y="804625"/>
                </a:lnTo>
                <a:lnTo>
                  <a:pt x="3703886" y="785648"/>
                </a:lnTo>
                <a:lnTo>
                  <a:pt x="3720207" y="775649"/>
                </a:lnTo>
                <a:lnTo>
                  <a:pt x="3751512" y="757012"/>
                </a:lnTo>
                <a:lnTo>
                  <a:pt x="3781889" y="739322"/>
                </a:lnTo>
                <a:lnTo>
                  <a:pt x="3811853" y="722052"/>
                </a:lnTo>
                <a:lnTo>
                  <a:pt x="3843514" y="704970"/>
                </a:lnTo>
                <a:lnTo>
                  <a:pt x="3859859" y="696463"/>
                </a:lnTo>
                <a:lnTo>
                  <a:pt x="3876401" y="687264"/>
                </a:lnTo>
                <a:lnTo>
                  <a:pt x="3893073" y="677604"/>
                </a:lnTo>
                <a:lnTo>
                  <a:pt x="3909832" y="667636"/>
                </a:lnTo>
                <a:lnTo>
                  <a:pt x="3925944" y="658168"/>
                </a:lnTo>
                <a:lnTo>
                  <a:pt x="3957016" y="640123"/>
                </a:lnTo>
                <a:lnTo>
                  <a:pt x="3987288" y="622695"/>
                </a:lnTo>
                <a:lnTo>
                  <a:pt x="4017911" y="605542"/>
                </a:lnTo>
                <a:lnTo>
                  <a:pt x="4033980" y="597017"/>
                </a:lnTo>
                <a:lnTo>
                  <a:pt x="4050336" y="588511"/>
                </a:lnTo>
                <a:lnTo>
                  <a:pt x="4081681" y="571534"/>
                </a:lnTo>
                <a:lnTo>
                  <a:pt x="4112075" y="554582"/>
                </a:lnTo>
                <a:lnTo>
                  <a:pt x="4142046" y="537640"/>
                </a:lnTo>
                <a:lnTo>
                  <a:pt x="4173711" y="518821"/>
                </a:lnTo>
                <a:lnTo>
                  <a:pt x="4190057" y="508864"/>
                </a:lnTo>
                <a:lnTo>
                  <a:pt x="4221390" y="490275"/>
                </a:lnTo>
                <a:lnTo>
                  <a:pt x="4251779" y="472605"/>
                </a:lnTo>
                <a:lnTo>
                  <a:pt x="4281748" y="455345"/>
                </a:lnTo>
                <a:lnTo>
                  <a:pt x="4311531" y="438266"/>
                </a:lnTo>
                <a:lnTo>
                  <a:pt x="4341230" y="421268"/>
                </a:lnTo>
                <a:lnTo>
                  <a:pt x="4370893" y="404306"/>
                </a:lnTo>
                <a:lnTo>
                  <a:pt x="4400540" y="387360"/>
                </a:lnTo>
                <a:lnTo>
                  <a:pt x="4429473" y="370421"/>
                </a:lnTo>
                <a:lnTo>
                  <a:pt x="4456444" y="353485"/>
                </a:lnTo>
                <a:lnTo>
                  <a:pt x="4484423" y="336551"/>
                </a:lnTo>
                <a:lnTo>
                  <a:pt x="4512615" y="319617"/>
                </a:lnTo>
                <a:lnTo>
                  <a:pt x="4539257" y="302683"/>
                </a:lnTo>
                <a:lnTo>
                  <a:pt x="4567090" y="287631"/>
                </a:lnTo>
                <a:lnTo>
                  <a:pt x="4595218" y="273181"/>
                </a:lnTo>
                <a:lnTo>
                  <a:pt x="4621830" y="257351"/>
                </a:lnTo>
                <a:lnTo>
                  <a:pt x="4649650" y="240908"/>
                </a:lnTo>
                <a:lnTo>
                  <a:pt x="4677772" y="224898"/>
                </a:lnTo>
                <a:lnTo>
                  <a:pt x="4704383" y="210727"/>
                </a:lnTo>
                <a:lnTo>
                  <a:pt x="4730321" y="195492"/>
                </a:lnTo>
                <a:lnTo>
                  <a:pt x="4756665" y="179313"/>
                </a:lnTo>
                <a:lnTo>
                  <a:pt x="4784836" y="162715"/>
                </a:lnTo>
                <a:lnTo>
                  <a:pt x="4811939" y="147812"/>
                </a:lnTo>
                <a:lnTo>
                  <a:pt x="4838800" y="133428"/>
                </a:lnTo>
                <a:lnTo>
                  <a:pt x="4867202" y="117627"/>
                </a:lnTo>
                <a:lnTo>
                  <a:pt x="4894407" y="103079"/>
                </a:lnTo>
                <a:lnTo>
                  <a:pt x="4919197" y="89557"/>
                </a:lnTo>
                <a:lnTo>
                  <a:pt x="4949020" y="70750"/>
                </a:lnTo>
                <a:lnTo>
                  <a:pt x="4975026" y="55927"/>
                </a:lnTo>
                <a:lnTo>
                  <a:pt x="5006335" y="33984"/>
                </a:lnTo>
                <a:lnTo>
                  <a:pt x="5037251" y="10696"/>
                </a:lnTo>
                <a:lnTo>
                  <a:pt x="5041716" y="8282"/>
                </a:lnTo>
                <a:lnTo>
                  <a:pt x="5043894" y="7638"/>
                </a:lnTo>
                <a:lnTo>
                  <a:pt x="5045346" y="6503"/>
                </a:lnTo>
                <a:lnTo>
                  <a:pt x="504825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3" name="SMARTInkShape-3261"/>
          <p:cNvSpPr/>
          <p:nvPr>
            <p:custDataLst>
              <p:tags r:id="rId8"/>
            </p:custDataLst>
          </p:nvPr>
        </p:nvSpPr>
        <p:spPr>
          <a:xfrm>
            <a:off x="1371600" y="1270000"/>
            <a:ext cx="6083301" cy="3352801"/>
          </a:xfrm>
          <a:custGeom>
            <a:avLst/>
            <a:gdLst/>
            <a:ahLst/>
            <a:cxnLst/>
            <a:rect l="0" t="0" r="0" b="0"/>
            <a:pathLst>
              <a:path w="6083301" h="3352801">
                <a:moveTo>
                  <a:pt x="0" y="3352800"/>
                </a:moveTo>
                <a:lnTo>
                  <a:pt x="0" y="3352800"/>
                </a:lnTo>
                <a:lnTo>
                  <a:pt x="18541" y="3352094"/>
                </a:lnTo>
                <a:lnTo>
                  <a:pt x="45219" y="3343962"/>
                </a:lnTo>
                <a:lnTo>
                  <a:pt x="71275" y="3333701"/>
                </a:lnTo>
                <a:lnTo>
                  <a:pt x="97424" y="3327524"/>
                </a:lnTo>
                <a:lnTo>
                  <a:pt x="127286" y="3318671"/>
                </a:lnTo>
                <a:lnTo>
                  <a:pt x="156287" y="3311678"/>
                </a:lnTo>
                <a:lnTo>
                  <a:pt x="187806" y="3308788"/>
                </a:lnTo>
                <a:lnTo>
                  <a:pt x="216382" y="3308407"/>
                </a:lnTo>
                <a:lnTo>
                  <a:pt x="244342" y="3308357"/>
                </a:lnTo>
                <a:lnTo>
                  <a:pt x="273451" y="3303325"/>
                </a:lnTo>
                <a:lnTo>
                  <a:pt x="300489" y="3302174"/>
                </a:lnTo>
                <a:lnTo>
                  <a:pt x="330469" y="3302023"/>
                </a:lnTo>
                <a:lnTo>
                  <a:pt x="360104" y="3302003"/>
                </a:lnTo>
                <a:lnTo>
                  <a:pt x="387943" y="3302000"/>
                </a:lnTo>
                <a:lnTo>
                  <a:pt x="419178" y="3302000"/>
                </a:lnTo>
                <a:lnTo>
                  <a:pt x="450860" y="3295093"/>
                </a:lnTo>
                <a:lnTo>
                  <a:pt x="482602" y="3289357"/>
                </a:lnTo>
                <a:lnTo>
                  <a:pt x="514350" y="3280562"/>
                </a:lnTo>
                <a:lnTo>
                  <a:pt x="546100" y="3272096"/>
                </a:lnTo>
                <a:lnTo>
                  <a:pt x="573486" y="3269787"/>
                </a:lnTo>
                <a:lnTo>
                  <a:pt x="599174" y="3265272"/>
                </a:lnTo>
                <a:lnTo>
                  <a:pt x="619211" y="3262425"/>
                </a:lnTo>
                <a:lnTo>
                  <a:pt x="648129" y="3253828"/>
                </a:lnTo>
                <a:lnTo>
                  <a:pt x="679507" y="3248175"/>
                </a:lnTo>
                <a:lnTo>
                  <a:pt x="709326" y="3238380"/>
                </a:lnTo>
                <a:lnTo>
                  <a:pt x="719539" y="3234919"/>
                </a:lnTo>
                <a:lnTo>
                  <a:pt x="749562" y="3229144"/>
                </a:lnTo>
                <a:lnTo>
                  <a:pt x="781084" y="3219333"/>
                </a:lnTo>
                <a:lnTo>
                  <a:pt x="812805" y="3209556"/>
                </a:lnTo>
                <a:lnTo>
                  <a:pt x="844551" y="3203749"/>
                </a:lnTo>
                <a:lnTo>
                  <a:pt x="874419" y="3198959"/>
                </a:lnTo>
                <a:lnTo>
                  <a:pt x="902289" y="3190332"/>
                </a:lnTo>
                <a:lnTo>
                  <a:pt x="929098" y="3186338"/>
                </a:lnTo>
                <a:lnTo>
                  <a:pt x="957990" y="3178964"/>
                </a:lnTo>
                <a:lnTo>
                  <a:pt x="984080" y="3170713"/>
                </a:lnTo>
                <a:lnTo>
                  <a:pt x="1011498" y="3162289"/>
                </a:lnTo>
                <a:lnTo>
                  <a:pt x="1035598" y="3155947"/>
                </a:lnTo>
                <a:lnTo>
                  <a:pt x="1065654" y="3147482"/>
                </a:lnTo>
                <a:lnTo>
                  <a:pt x="1097043" y="3139016"/>
                </a:lnTo>
                <a:lnTo>
                  <a:pt x="1128539" y="3130550"/>
                </a:lnTo>
                <a:lnTo>
                  <a:pt x="1158723" y="3122083"/>
                </a:lnTo>
                <a:lnTo>
                  <a:pt x="1183485" y="3115733"/>
                </a:lnTo>
                <a:lnTo>
                  <a:pt x="1212772" y="3107267"/>
                </a:lnTo>
                <a:lnTo>
                  <a:pt x="1236738" y="3100917"/>
                </a:lnTo>
                <a:lnTo>
                  <a:pt x="1261713" y="3094567"/>
                </a:lnTo>
                <a:lnTo>
                  <a:pt x="1286986" y="3088217"/>
                </a:lnTo>
                <a:lnTo>
                  <a:pt x="1312349" y="3081161"/>
                </a:lnTo>
                <a:lnTo>
                  <a:pt x="1337738" y="3071858"/>
                </a:lnTo>
                <a:lnTo>
                  <a:pt x="1362429" y="3067769"/>
                </a:lnTo>
                <a:lnTo>
                  <a:pt x="1391974" y="3062305"/>
                </a:lnTo>
                <a:lnTo>
                  <a:pt x="1421407" y="3057646"/>
                </a:lnTo>
                <a:lnTo>
                  <a:pt x="1447898" y="3051956"/>
                </a:lnTo>
                <a:lnTo>
                  <a:pt x="1474719" y="3045801"/>
                </a:lnTo>
                <a:lnTo>
                  <a:pt x="1500539" y="3039509"/>
                </a:lnTo>
                <a:lnTo>
                  <a:pt x="1526064" y="3033176"/>
                </a:lnTo>
                <a:lnTo>
                  <a:pt x="1554872" y="3026831"/>
                </a:lnTo>
                <a:lnTo>
                  <a:pt x="1582380" y="3017112"/>
                </a:lnTo>
                <a:lnTo>
                  <a:pt x="1608404" y="3008666"/>
                </a:lnTo>
                <a:lnTo>
                  <a:pt x="1633989" y="3001694"/>
                </a:lnTo>
                <a:lnTo>
                  <a:pt x="1659444" y="2995161"/>
                </a:lnTo>
                <a:lnTo>
                  <a:pt x="1688965" y="2982268"/>
                </a:lnTo>
                <a:lnTo>
                  <a:pt x="1712970" y="2974510"/>
                </a:lnTo>
                <a:lnTo>
                  <a:pt x="1737957" y="2967742"/>
                </a:lnTo>
                <a:lnTo>
                  <a:pt x="1762529" y="2960563"/>
                </a:lnTo>
                <a:lnTo>
                  <a:pt x="1792034" y="2947734"/>
                </a:lnTo>
                <a:lnTo>
                  <a:pt x="1816496" y="2938564"/>
                </a:lnTo>
                <a:lnTo>
                  <a:pt x="1841617" y="2928791"/>
                </a:lnTo>
                <a:lnTo>
                  <a:pt x="1872019" y="2919168"/>
                </a:lnTo>
                <a:lnTo>
                  <a:pt x="1902771" y="2910473"/>
                </a:lnTo>
                <a:lnTo>
                  <a:pt x="1931841" y="2901961"/>
                </a:lnTo>
                <a:lnTo>
                  <a:pt x="1954345" y="2893722"/>
                </a:lnTo>
                <a:lnTo>
                  <a:pt x="1978182" y="2884225"/>
                </a:lnTo>
                <a:lnTo>
                  <a:pt x="2005706" y="2875061"/>
                </a:lnTo>
                <a:lnTo>
                  <a:pt x="2031735" y="2863409"/>
                </a:lnTo>
                <a:lnTo>
                  <a:pt x="2062443" y="2850200"/>
                </a:lnTo>
                <a:lnTo>
                  <a:pt x="2093256" y="2840092"/>
                </a:lnTo>
                <a:lnTo>
                  <a:pt x="2124220" y="2827119"/>
                </a:lnTo>
                <a:lnTo>
                  <a:pt x="2149870" y="2817924"/>
                </a:lnTo>
                <a:lnTo>
                  <a:pt x="2180872" y="2802175"/>
                </a:lnTo>
                <a:lnTo>
                  <a:pt x="2209147" y="2793051"/>
                </a:lnTo>
                <a:lnTo>
                  <a:pt x="2236496" y="2782508"/>
                </a:lnTo>
                <a:lnTo>
                  <a:pt x="2265844" y="2770447"/>
                </a:lnTo>
                <a:lnTo>
                  <a:pt x="2293512" y="2757937"/>
                </a:lnTo>
                <a:lnTo>
                  <a:pt x="2322955" y="2745293"/>
                </a:lnTo>
                <a:lnTo>
                  <a:pt x="2350650" y="2732610"/>
                </a:lnTo>
                <a:lnTo>
                  <a:pt x="2376730" y="2719915"/>
                </a:lnTo>
                <a:lnTo>
                  <a:pt x="2402332" y="2703845"/>
                </a:lnTo>
                <a:lnTo>
                  <a:pt x="2427792" y="2689049"/>
                </a:lnTo>
                <a:lnTo>
                  <a:pt x="2453209" y="2675728"/>
                </a:lnTo>
                <a:lnTo>
                  <a:pt x="2482718" y="2662949"/>
                </a:lnTo>
                <a:lnTo>
                  <a:pt x="2506721" y="2651610"/>
                </a:lnTo>
                <a:lnTo>
                  <a:pt x="2531707" y="2639313"/>
                </a:lnTo>
                <a:lnTo>
                  <a:pt x="2556280" y="2627438"/>
                </a:lnTo>
                <a:lnTo>
                  <a:pt x="2585784" y="2614866"/>
                </a:lnTo>
                <a:lnTo>
                  <a:pt x="2615209" y="2599003"/>
                </a:lnTo>
                <a:lnTo>
                  <a:pt x="2645768" y="2582987"/>
                </a:lnTo>
                <a:lnTo>
                  <a:pt x="2674800" y="2570416"/>
                </a:lnTo>
                <a:lnTo>
                  <a:pt x="2699180" y="2558654"/>
                </a:lnTo>
                <a:lnTo>
                  <a:pt x="2729330" y="2545409"/>
                </a:lnTo>
                <a:lnTo>
                  <a:pt x="2755669" y="2535293"/>
                </a:lnTo>
                <a:lnTo>
                  <a:pt x="2783136" y="2520438"/>
                </a:lnTo>
                <a:lnTo>
                  <a:pt x="2812158" y="2503915"/>
                </a:lnTo>
                <a:lnTo>
                  <a:pt x="2838979" y="2487063"/>
                </a:lnTo>
                <a:lnTo>
                  <a:pt x="2870723" y="2470146"/>
                </a:lnTo>
                <a:lnTo>
                  <a:pt x="2900799" y="2456587"/>
                </a:lnTo>
                <a:lnTo>
                  <a:pt x="2931487" y="2442045"/>
                </a:lnTo>
                <a:lnTo>
                  <a:pt x="2958662" y="2427465"/>
                </a:lnTo>
                <a:lnTo>
                  <a:pt x="2987785" y="2414211"/>
                </a:lnTo>
                <a:lnTo>
                  <a:pt x="3016350" y="2401663"/>
                </a:lnTo>
                <a:lnTo>
                  <a:pt x="3040190" y="2386828"/>
                </a:lnTo>
                <a:lnTo>
                  <a:pt x="3065834" y="2373182"/>
                </a:lnTo>
                <a:lnTo>
                  <a:pt x="3094755" y="2360201"/>
                </a:lnTo>
                <a:lnTo>
                  <a:pt x="3121512" y="2346713"/>
                </a:lnTo>
                <a:lnTo>
                  <a:pt x="3148019" y="2330330"/>
                </a:lnTo>
                <a:lnTo>
                  <a:pt x="3177198" y="2316225"/>
                </a:lnTo>
                <a:lnTo>
                  <a:pt x="3204735" y="2302403"/>
                </a:lnTo>
                <a:lnTo>
                  <a:pt x="3234924" y="2285921"/>
                </a:lnTo>
                <a:lnTo>
                  <a:pt x="3266211" y="2271082"/>
                </a:lnTo>
                <a:lnTo>
                  <a:pt x="3287270" y="2259614"/>
                </a:lnTo>
                <a:lnTo>
                  <a:pt x="3310270" y="2247462"/>
                </a:lnTo>
                <a:lnTo>
                  <a:pt x="3334603" y="2235005"/>
                </a:lnTo>
                <a:lnTo>
                  <a:pt x="3359529" y="2222413"/>
                </a:lnTo>
                <a:lnTo>
                  <a:pt x="3382837" y="2209761"/>
                </a:lnTo>
                <a:lnTo>
                  <a:pt x="3404955" y="2197083"/>
                </a:lnTo>
                <a:lnTo>
                  <a:pt x="3426545" y="2184392"/>
                </a:lnTo>
                <a:lnTo>
                  <a:pt x="3449781" y="2173578"/>
                </a:lnTo>
                <a:lnTo>
                  <a:pt x="3473514" y="2163363"/>
                </a:lnTo>
                <a:lnTo>
                  <a:pt x="3495821" y="2151767"/>
                </a:lnTo>
                <a:lnTo>
                  <a:pt x="3517495" y="2139557"/>
                </a:lnTo>
                <a:lnTo>
                  <a:pt x="3538886" y="2127781"/>
                </a:lnTo>
                <a:lnTo>
                  <a:pt x="3560154" y="2117844"/>
                </a:lnTo>
                <a:lnTo>
                  <a:pt x="3583246" y="2106842"/>
                </a:lnTo>
                <a:lnTo>
                  <a:pt x="3606915" y="2094896"/>
                </a:lnTo>
                <a:lnTo>
                  <a:pt x="3629194" y="2082532"/>
                </a:lnTo>
                <a:lnTo>
                  <a:pt x="3652736" y="2069981"/>
                </a:lnTo>
                <a:lnTo>
                  <a:pt x="3676605" y="2058052"/>
                </a:lnTo>
                <a:lnTo>
                  <a:pt x="3698973" y="2048047"/>
                </a:lnTo>
                <a:lnTo>
                  <a:pt x="3720673" y="2037016"/>
                </a:lnTo>
                <a:lnTo>
                  <a:pt x="3750842" y="2018905"/>
                </a:lnTo>
                <a:lnTo>
                  <a:pt x="3779536" y="2000133"/>
                </a:lnTo>
                <a:lnTo>
                  <a:pt x="3800694" y="1987498"/>
                </a:lnTo>
                <a:lnTo>
                  <a:pt x="3824208" y="1974827"/>
                </a:lnTo>
                <a:lnTo>
                  <a:pt x="3846888" y="1964021"/>
                </a:lnTo>
                <a:lnTo>
                  <a:pt x="3868728" y="1953104"/>
                </a:lnTo>
                <a:lnTo>
                  <a:pt x="3900151" y="1931796"/>
                </a:lnTo>
                <a:lnTo>
                  <a:pt x="3928356" y="1911764"/>
                </a:lnTo>
                <a:lnTo>
                  <a:pt x="3959447" y="1892423"/>
                </a:lnTo>
                <a:lnTo>
                  <a:pt x="3982960" y="1879654"/>
                </a:lnTo>
                <a:lnTo>
                  <a:pt x="4005638" y="1866924"/>
                </a:lnTo>
                <a:lnTo>
                  <a:pt x="4027479" y="1853505"/>
                </a:lnTo>
                <a:lnTo>
                  <a:pt x="4048944" y="1838134"/>
                </a:lnTo>
                <a:lnTo>
                  <a:pt x="4070244" y="1823776"/>
                </a:lnTo>
                <a:lnTo>
                  <a:pt x="4091470" y="1810339"/>
                </a:lnTo>
                <a:lnTo>
                  <a:pt x="4112662" y="1797312"/>
                </a:lnTo>
                <a:lnTo>
                  <a:pt x="4135722" y="1782585"/>
                </a:lnTo>
                <a:lnTo>
                  <a:pt x="4159376" y="1767337"/>
                </a:lnTo>
                <a:lnTo>
                  <a:pt x="4181649" y="1753506"/>
                </a:lnTo>
                <a:lnTo>
                  <a:pt x="4203307" y="1740302"/>
                </a:lnTo>
                <a:lnTo>
                  <a:pt x="4224692" y="1726673"/>
                </a:lnTo>
                <a:lnTo>
                  <a:pt x="4245956" y="1711208"/>
                </a:lnTo>
                <a:lnTo>
                  <a:pt x="4267166" y="1696809"/>
                </a:lnTo>
                <a:lnTo>
                  <a:pt x="4288351" y="1683354"/>
                </a:lnTo>
                <a:lnTo>
                  <a:pt x="4309526" y="1670319"/>
                </a:lnTo>
                <a:lnTo>
                  <a:pt x="4330697" y="1655588"/>
                </a:lnTo>
                <a:lnTo>
                  <a:pt x="4360568" y="1633309"/>
                </a:lnTo>
                <a:lnTo>
                  <a:pt x="4387293" y="1613303"/>
                </a:lnTo>
                <a:lnTo>
                  <a:pt x="4413085" y="1593969"/>
                </a:lnTo>
                <a:lnTo>
                  <a:pt x="4438601" y="1574835"/>
                </a:lnTo>
                <a:lnTo>
                  <a:pt x="4464036" y="1555760"/>
                </a:lnTo>
                <a:lnTo>
                  <a:pt x="4491327" y="1536703"/>
                </a:lnTo>
                <a:lnTo>
                  <a:pt x="4519874" y="1515769"/>
                </a:lnTo>
                <a:lnTo>
                  <a:pt x="4548089" y="1493574"/>
                </a:lnTo>
                <a:lnTo>
                  <a:pt x="4578791" y="1473592"/>
                </a:lnTo>
                <a:lnTo>
                  <a:pt x="4610231" y="1452385"/>
                </a:lnTo>
                <a:lnTo>
                  <a:pt x="4641890" y="1430108"/>
                </a:lnTo>
                <a:lnTo>
                  <a:pt x="4663739" y="1415948"/>
                </a:lnTo>
                <a:lnTo>
                  <a:pt x="4687562" y="1400247"/>
                </a:lnTo>
                <a:lnTo>
                  <a:pt x="4718032" y="1378912"/>
                </a:lnTo>
                <a:lnTo>
                  <a:pt x="4748306" y="1359185"/>
                </a:lnTo>
                <a:lnTo>
                  <a:pt x="4779618" y="1336563"/>
                </a:lnTo>
                <a:lnTo>
                  <a:pt x="4811238" y="1311987"/>
                </a:lnTo>
                <a:lnTo>
                  <a:pt x="4839578" y="1290201"/>
                </a:lnTo>
                <a:lnTo>
                  <a:pt x="4869221" y="1266970"/>
                </a:lnTo>
                <a:lnTo>
                  <a:pt x="4896976" y="1242213"/>
                </a:lnTo>
                <a:lnTo>
                  <a:pt x="4923073" y="1220374"/>
                </a:lnTo>
                <a:lnTo>
                  <a:pt x="4948680" y="1197127"/>
                </a:lnTo>
                <a:lnTo>
                  <a:pt x="4977512" y="1172364"/>
                </a:lnTo>
                <a:lnTo>
                  <a:pt x="5001655" y="1150525"/>
                </a:lnTo>
                <a:lnTo>
                  <a:pt x="5028957" y="1127277"/>
                </a:lnTo>
                <a:lnTo>
                  <a:pt x="5056018" y="1105886"/>
                </a:lnTo>
                <a:lnTo>
                  <a:pt x="5081910" y="1082771"/>
                </a:lnTo>
                <a:lnTo>
                  <a:pt x="5110826" y="1058048"/>
                </a:lnTo>
                <a:lnTo>
                  <a:pt x="5138366" y="1036220"/>
                </a:lnTo>
                <a:lnTo>
                  <a:pt x="5164399" y="1012976"/>
                </a:lnTo>
                <a:lnTo>
                  <a:pt x="5189988" y="988214"/>
                </a:lnTo>
                <a:lnTo>
                  <a:pt x="5215443" y="966375"/>
                </a:lnTo>
                <a:lnTo>
                  <a:pt x="5240860" y="943127"/>
                </a:lnTo>
                <a:lnTo>
                  <a:pt x="5266265" y="921736"/>
                </a:lnTo>
                <a:lnTo>
                  <a:pt x="5295768" y="891181"/>
                </a:lnTo>
                <a:lnTo>
                  <a:pt x="5319771" y="869891"/>
                </a:lnTo>
                <a:lnTo>
                  <a:pt x="5344757" y="846022"/>
                </a:lnTo>
                <a:lnTo>
                  <a:pt x="5370035" y="821075"/>
                </a:lnTo>
                <a:lnTo>
                  <a:pt x="5396105" y="795810"/>
                </a:lnTo>
                <a:lnTo>
                  <a:pt x="5425151" y="770450"/>
                </a:lnTo>
                <a:lnTo>
                  <a:pt x="5451946" y="745061"/>
                </a:lnTo>
                <a:lnTo>
                  <a:pt x="5477759" y="719665"/>
                </a:lnTo>
                <a:lnTo>
                  <a:pt x="5503281" y="694266"/>
                </a:lnTo>
                <a:lnTo>
                  <a:pt x="5528013" y="668866"/>
                </a:lnTo>
                <a:lnTo>
                  <a:pt x="5549765" y="643467"/>
                </a:lnTo>
                <a:lnTo>
                  <a:pt x="5573770" y="618067"/>
                </a:lnTo>
                <a:lnTo>
                  <a:pt x="5598052" y="592667"/>
                </a:lnTo>
                <a:lnTo>
                  <a:pt x="5619671" y="567267"/>
                </a:lnTo>
                <a:lnTo>
                  <a:pt x="5642932" y="541867"/>
                </a:lnTo>
                <a:lnTo>
                  <a:pt x="5664248" y="515761"/>
                </a:lnTo>
                <a:lnTo>
                  <a:pt x="5688125" y="486703"/>
                </a:lnTo>
                <a:lnTo>
                  <a:pt x="5713073" y="459199"/>
                </a:lnTo>
                <a:lnTo>
                  <a:pt x="5738340" y="429021"/>
                </a:lnTo>
                <a:lnTo>
                  <a:pt x="5763700" y="397737"/>
                </a:lnTo>
                <a:lnTo>
                  <a:pt x="5789088" y="366125"/>
                </a:lnTo>
                <a:lnTo>
                  <a:pt x="5815191" y="334416"/>
                </a:lnTo>
                <a:lnTo>
                  <a:pt x="5844248" y="302678"/>
                </a:lnTo>
                <a:lnTo>
                  <a:pt x="5871750" y="270932"/>
                </a:lnTo>
                <a:lnTo>
                  <a:pt x="5901223" y="239183"/>
                </a:lnTo>
                <a:lnTo>
                  <a:pt x="5928144" y="207433"/>
                </a:lnTo>
                <a:lnTo>
                  <a:pt x="5953993" y="175683"/>
                </a:lnTo>
                <a:lnTo>
                  <a:pt x="5979527" y="144639"/>
                </a:lnTo>
                <a:lnTo>
                  <a:pt x="6004261" y="116547"/>
                </a:lnTo>
                <a:lnTo>
                  <a:pt x="6026014" y="86900"/>
                </a:lnTo>
                <a:lnTo>
                  <a:pt x="6048609" y="59928"/>
                </a:lnTo>
                <a:lnTo>
                  <a:pt x="6064869" y="34063"/>
                </a:lnTo>
                <a:lnTo>
                  <a:pt x="6083300" y="0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1" name="SMARTInkShape-Group682"/>
          <p:cNvGrpSpPr/>
          <p:nvPr/>
        </p:nvGrpSpPr>
        <p:grpSpPr>
          <a:xfrm>
            <a:off x="4172405" y="3740548"/>
            <a:ext cx="49331" cy="1371203"/>
            <a:chOff x="4172405" y="3740548"/>
            <a:chExt cx="49331" cy="1371203"/>
          </a:xfrm>
        </p:grpSpPr>
        <p:sp>
          <p:nvSpPr>
            <p:cNvPr id="204" name="SMARTInkShape-3262"/>
            <p:cNvSpPr/>
            <p:nvPr>
              <p:custDataLst>
                <p:tags r:id="rId73"/>
              </p:custDataLst>
            </p:nvPr>
          </p:nvSpPr>
          <p:spPr>
            <a:xfrm>
              <a:off x="4172405" y="3740548"/>
              <a:ext cx="49331" cy="50009"/>
            </a:xfrm>
            <a:custGeom>
              <a:avLst/>
              <a:gdLst/>
              <a:ahLst/>
              <a:cxnLst/>
              <a:rect l="0" t="0" r="0" b="0"/>
              <a:pathLst>
                <a:path w="49331" h="50009">
                  <a:moveTo>
                    <a:pt x="31295" y="12302"/>
                  </a:moveTo>
                  <a:lnTo>
                    <a:pt x="31295" y="12302"/>
                  </a:lnTo>
                  <a:lnTo>
                    <a:pt x="27924" y="12302"/>
                  </a:lnTo>
                  <a:lnTo>
                    <a:pt x="26931" y="11596"/>
                  </a:lnTo>
                  <a:lnTo>
                    <a:pt x="26269" y="10420"/>
                  </a:lnTo>
                  <a:lnTo>
                    <a:pt x="25207" y="6835"/>
                  </a:lnTo>
                  <a:lnTo>
                    <a:pt x="23180" y="8226"/>
                  </a:lnTo>
                  <a:lnTo>
                    <a:pt x="16130" y="14868"/>
                  </a:lnTo>
                  <a:lnTo>
                    <a:pt x="13972" y="20733"/>
                  </a:lnTo>
                  <a:lnTo>
                    <a:pt x="12586" y="32626"/>
                  </a:lnTo>
                  <a:lnTo>
                    <a:pt x="13178" y="34318"/>
                  </a:lnTo>
                  <a:lnTo>
                    <a:pt x="14278" y="35446"/>
                  </a:lnTo>
                  <a:lnTo>
                    <a:pt x="15717" y="36197"/>
                  </a:lnTo>
                  <a:lnTo>
                    <a:pt x="24484" y="37256"/>
                  </a:lnTo>
                  <a:lnTo>
                    <a:pt x="27460" y="35994"/>
                  </a:lnTo>
                  <a:lnTo>
                    <a:pt x="32648" y="30828"/>
                  </a:lnTo>
                  <a:lnTo>
                    <a:pt x="41022" y="16719"/>
                  </a:lnTo>
                  <a:lnTo>
                    <a:pt x="42674" y="11207"/>
                  </a:lnTo>
                  <a:lnTo>
                    <a:pt x="42409" y="8750"/>
                  </a:lnTo>
                  <a:lnTo>
                    <a:pt x="40232" y="4138"/>
                  </a:lnTo>
                  <a:lnTo>
                    <a:pt x="37959" y="2626"/>
                  </a:lnTo>
                  <a:lnTo>
                    <a:pt x="26052" y="199"/>
                  </a:lnTo>
                  <a:lnTo>
                    <a:pt x="23566" y="0"/>
                  </a:lnTo>
                  <a:lnTo>
                    <a:pt x="13326" y="3091"/>
                  </a:lnTo>
                  <a:lnTo>
                    <a:pt x="7316" y="8443"/>
                  </a:lnTo>
                  <a:lnTo>
                    <a:pt x="2999" y="15526"/>
                  </a:lnTo>
                  <a:lnTo>
                    <a:pt x="0" y="32360"/>
                  </a:lnTo>
                  <a:lnTo>
                    <a:pt x="1629" y="37209"/>
                  </a:lnTo>
                  <a:lnTo>
                    <a:pt x="3051" y="39490"/>
                  </a:lnTo>
                  <a:lnTo>
                    <a:pt x="5410" y="41011"/>
                  </a:lnTo>
                  <a:lnTo>
                    <a:pt x="15472" y="43151"/>
                  </a:lnTo>
                  <a:lnTo>
                    <a:pt x="23322" y="43651"/>
                  </a:lnTo>
                  <a:lnTo>
                    <a:pt x="29633" y="41992"/>
                  </a:lnTo>
                  <a:lnTo>
                    <a:pt x="32303" y="40562"/>
                  </a:lnTo>
                  <a:lnTo>
                    <a:pt x="34084" y="38903"/>
                  </a:lnTo>
                  <a:lnTo>
                    <a:pt x="36062" y="35179"/>
                  </a:lnTo>
                  <a:lnTo>
                    <a:pt x="37506" y="17382"/>
                  </a:lnTo>
                  <a:lnTo>
                    <a:pt x="35702" y="12678"/>
                  </a:lnTo>
                  <a:lnTo>
                    <a:pt x="34233" y="10436"/>
                  </a:lnTo>
                  <a:lnTo>
                    <a:pt x="32548" y="9647"/>
                  </a:lnTo>
                  <a:lnTo>
                    <a:pt x="30719" y="9827"/>
                  </a:lnTo>
                  <a:lnTo>
                    <a:pt x="19344" y="15184"/>
                  </a:lnTo>
                  <a:lnTo>
                    <a:pt x="13519" y="20874"/>
                  </a:lnTo>
                  <a:lnTo>
                    <a:pt x="9283" y="27400"/>
                  </a:lnTo>
                  <a:lnTo>
                    <a:pt x="6899" y="35042"/>
                  </a:lnTo>
                  <a:lnTo>
                    <a:pt x="6341" y="39577"/>
                  </a:lnTo>
                  <a:lnTo>
                    <a:pt x="7603" y="41774"/>
                  </a:lnTo>
                  <a:lnTo>
                    <a:pt x="12769" y="46097"/>
                  </a:lnTo>
                  <a:lnTo>
                    <a:pt x="19769" y="48489"/>
                  </a:lnTo>
                  <a:lnTo>
                    <a:pt x="23611" y="49126"/>
                  </a:lnTo>
                  <a:lnTo>
                    <a:pt x="29761" y="47954"/>
                  </a:lnTo>
                  <a:lnTo>
                    <a:pt x="37312" y="43860"/>
                  </a:lnTo>
                  <a:lnTo>
                    <a:pt x="40555" y="40909"/>
                  </a:lnTo>
                  <a:lnTo>
                    <a:pt x="42466" y="35364"/>
                  </a:lnTo>
                  <a:lnTo>
                    <a:pt x="42976" y="31910"/>
                  </a:lnTo>
                  <a:lnTo>
                    <a:pt x="41660" y="26191"/>
                  </a:lnTo>
                  <a:lnTo>
                    <a:pt x="35067" y="16770"/>
                  </a:lnTo>
                  <a:lnTo>
                    <a:pt x="31090" y="14288"/>
                  </a:lnTo>
                  <a:lnTo>
                    <a:pt x="29042" y="13626"/>
                  </a:lnTo>
                  <a:lnTo>
                    <a:pt x="23002" y="14772"/>
                  </a:lnTo>
                  <a:lnTo>
                    <a:pt x="13551" y="19384"/>
                  </a:lnTo>
                  <a:lnTo>
                    <a:pt x="10999" y="21256"/>
                  </a:lnTo>
                  <a:lnTo>
                    <a:pt x="9298" y="23916"/>
                  </a:lnTo>
                  <a:lnTo>
                    <a:pt x="7407" y="30634"/>
                  </a:lnTo>
                  <a:lnTo>
                    <a:pt x="7609" y="33696"/>
                  </a:lnTo>
                  <a:lnTo>
                    <a:pt x="9714" y="38979"/>
                  </a:lnTo>
                  <a:lnTo>
                    <a:pt x="14866" y="45920"/>
                  </a:lnTo>
                  <a:lnTo>
                    <a:pt x="18819" y="48410"/>
                  </a:lnTo>
                  <a:lnTo>
                    <a:pt x="23633" y="49516"/>
                  </a:lnTo>
                  <a:lnTo>
                    <a:pt x="30477" y="50008"/>
                  </a:lnTo>
                  <a:lnTo>
                    <a:pt x="36341" y="48346"/>
                  </a:lnTo>
                  <a:lnTo>
                    <a:pt x="45205" y="42547"/>
                  </a:lnTo>
                  <a:lnTo>
                    <a:pt x="46918" y="40932"/>
                  </a:lnTo>
                  <a:lnTo>
                    <a:pt x="48822" y="35375"/>
                  </a:lnTo>
                  <a:lnTo>
                    <a:pt x="49330" y="31917"/>
                  </a:lnTo>
                  <a:lnTo>
                    <a:pt x="48013" y="26194"/>
                  </a:lnTo>
                  <a:lnTo>
                    <a:pt x="46673" y="23680"/>
                  </a:lnTo>
                  <a:lnTo>
                    <a:pt x="45075" y="22004"/>
                  </a:lnTo>
                  <a:lnTo>
                    <a:pt x="41418" y="20142"/>
                  </a:lnTo>
                  <a:lnTo>
                    <a:pt x="28650" y="22464"/>
                  </a:lnTo>
                  <a:lnTo>
                    <a:pt x="25298" y="24016"/>
                  </a:lnTo>
                  <a:lnTo>
                    <a:pt x="23064" y="25755"/>
                  </a:lnTo>
                  <a:lnTo>
                    <a:pt x="12245" y="377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3263"/>
            <p:cNvSpPr/>
            <p:nvPr>
              <p:custDataLst>
                <p:tags r:id="rId74"/>
              </p:custDataLst>
            </p:nvPr>
          </p:nvSpPr>
          <p:spPr>
            <a:xfrm>
              <a:off x="4191000" y="4965700"/>
              <a:ext cx="11769" cy="146051"/>
            </a:xfrm>
            <a:custGeom>
              <a:avLst/>
              <a:gdLst/>
              <a:ahLst/>
              <a:cxnLst/>
              <a:rect l="0" t="0" r="0" b="0"/>
              <a:pathLst>
                <a:path w="11769" h="146051">
                  <a:moveTo>
                    <a:pt x="0" y="0"/>
                  </a:moveTo>
                  <a:lnTo>
                    <a:pt x="0" y="0"/>
                  </a:lnTo>
                  <a:lnTo>
                    <a:pt x="705" y="10139"/>
                  </a:lnTo>
                  <a:lnTo>
                    <a:pt x="10984" y="40079"/>
                  </a:lnTo>
                  <a:lnTo>
                    <a:pt x="11768" y="70816"/>
                  </a:lnTo>
                  <a:lnTo>
                    <a:pt x="5748" y="102208"/>
                  </a:lnTo>
                  <a:lnTo>
                    <a:pt x="1136" y="132216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3264"/>
            <p:cNvSpPr/>
            <p:nvPr>
              <p:custDataLst>
                <p:tags r:id="rId75"/>
              </p:custDataLst>
            </p:nvPr>
          </p:nvSpPr>
          <p:spPr>
            <a:xfrm>
              <a:off x="4191000" y="4845050"/>
              <a:ext cx="1" cy="57151"/>
            </a:xfrm>
            <a:custGeom>
              <a:avLst/>
              <a:gdLst/>
              <a:ahLst/>
              <a:cxnLst/>
              <a:rect l="0" t="0" r="0" b="0"/>
              <a:pathLst>
                <a:path w="1" h="57151">
                  <a:moveTo>
                    <a:pt x="0" y="0"/>
                  </a:moveTo>
                  <a:lnTo>
                    <a:pt x="0" y="0"/>
                  </a:lnTo>
                  <a:lnTo>
                    <a:pt x="0" y="24642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SMARTInkShape-3265"/>
            <p:cNvSpPr/>
            <p:nvPr>
              <p:custDataLst>
                <p:tags r:id="rId76"/>
              </p:custDataLst>
            </p:nvPr>
          </p:nvSpPr>
          <p:spPr>
            <a:xfrm>
              <a:off x="4178300" y="4502150"/>
              <a:ext cx="12701" cy="95251"/>
            </a:xfrm>
            <a:custGeom>
              <a:avLst/>
              <a:gdLst/>
              <a:ahLst/>
              <a:cxnLst/>
              <a:rect l="0" t="0" r="0" b="0"/>
              <a:pathLst>
                <a:path w="12701" h="95251">
                  <a:moveTo>
                    <a:pt x="0" y="0"/>
                  </a:moveTo>
                  <a:lnTo>
                    <a:pt x="0" y="0"/>
                  </a:lnTo>
                  <a:lnTo>
                    <a:pt x="3371" y="29886"/>
                  </a:lnTo>
                  <a:lnTo>
                    <a:pt x="10125" y="58193"/>
                  </a:lnTo>
                  <a:lnTo>
                    <a:pt x="127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3266"/>
            <p:cNvSpPr/>
            <p:nvPr>
              <p:custDataLst>
                <p:tags r:id="rId77"/>
              </p:custDataLst>
            </p:nvPr>
          </p:nvSpPr>
          <p:spPr>
            <a:xfrm>
              <a:off x="4191000" y="418465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0"/>
                  </a:moveTo>
                  <a:lnTo>
                    <a:pt x="6350" y="0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3267"/>
            <p:cNvSpPr/>
            <p:nvPr>
              <p:custDataLst>
                <p:tags r:id="rId78"/>
              </p:custDataLst>
            </p:nvPr>
          </p:nvSpPr>
          <p:spPr>
            <a:xfrm>
              <a:off x="4191000" y="3994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SMARTInkShape-3268"/>
            <p:cNvSpPr/>
            <p:nvPr>
              <p:custDataLst>
                <p:tags r:id="rId79"/>
              </p:custDataLst>
            </p:nvPr>
          </p:nvSpPr>
          <p:spPr>
            <a:xfrm>
              <a:off x="4203700" y="37973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4" name="SMARTInkShape-Group683"/>
          <p:cNvGrpSpPr/>
          <p:nvPr/>
        </p:nvGrpSpPr>
        <p:grpSpPr>
          <a:xfrm>
            <a:off x="4368800" y="5372100"/>
            <a:ext cx="101601" cy="127001"/>
            <a:chOff x="4368800" y="5372100"/>
            <a:chExt cx="101601" cy="127001"/>
          </a:xfrm>
        </p:grpSpPr>
        <p:sp>
          <p:nvSpPr>
            <p:cNvPr id="212" name="SMARTInkShape-3269"/>
            <p:cNvSpPr/>
            <p:nvPr>
              <p:custDataLst>
                <p:tags r:id="rId71"/>
              </p:custDataLst>
            </p:nvPr>
          </p:nvSpPr>
          <p:spPr>
            <a:xfrm>
              <a:off x="4368800" y="5480050"/>
              <a:ext cx="101601" cy="19051"/>
            </a:xfrm>
            <a:custGeom>
              <a:avLst/>
              <a:gdLst/>
              <a:ahLst/>
              <a:cxnLst/>
              <a:rect l="0" t="0" r="0" b="0"/>
              <a:pathLst>
                <a:path w="101601" h="19051">
                  <a:moveTo>
                    <a:pt x="0" y="0"/>
                  </a:moveTo>
                  <a:lnTo>
                    <a:pt x="0" y="0"/>
                  </a:lnTo>
                  <a:lnTo>
                    <a:pt x="24419" y="3370"/>
                  </a:lnTo>
                  <a:lnTo>
                    <a:pt x="54970" y="10831"/>
                  </a:lnTo>
                  <a:lnTo>
                    <a:pt x="82119" y="17218"/>
                  </a:lnTo>
                  <a:lnTo>
                    <a:pt x="1016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3270"/>
            <p:cNvSpPr/>
            <p:nvPr>
              <p:custDataLst>
                <p:tags r:id="rId72"/>
              </p:custDataLst>
            </p:nvPr>
          </p:nvSpPr>
          <p:spPr>
            <a:xfrm>
              <a:off x="4413424" y="5372100"/>
              <a:ext cx="12527" cy="127001"/>
            </a:xfrm>
            <a:custGeom>
              <a:avLst/>
              <a:gdLst/>
              <a:ahLst/>
              <a:cxnLst/>
              <a:rect l="0" t="0" r="0" b="0"/>
              <a:pathLst>
                <a:path w="12527" h="127001">
                  <a:moveTo>
                    <a:pt x="6176" y="0"/>
                  </a:moveTo>
                  <a:lnTo>
                    <a:pt x="6176" y="0"/>
                  </a:lnTo>
                  <a:lnTo>
                    <a:pt x="2805" y="3371"/>
                  </a:lnTo>
                  <a:lnTo>
                    <a:pt x="414" y="31109"/>
                  </a:lnTo>
                  <a:lnTo>
                    <a:pt x="0" y="59625"/>
                  </a:lnTo>
                  <a:lnTo>
                    <a:pt x="583" y="85557"/>
                  </a:lnTo>
                  <a:lnTo>
                    <a:pt x="8671" y="116839"/>
                  </a:lnTo>
                  <a:lnTo>
                    <a:pt x="12526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4" name="SMARTInkShape-Group684"/>
          <p:cNvGrpSpPr/>
          <p:nvPr/>
        </p:nvGrpSpPr>
        <p:grpSpPr>
          <a:xfrm>
            <a:off x="3810883" y="5431942"/>
            <a:ext cx="926218" cy="280463"/>
            <a:chOff x="3810883" y="5431942"/>
            <a:chExt cx="926218" cy="280463"/>
          </a:xfrm>
        </p:grpSpPr>
        <p:sp>
          <p:nvSpPr>
            <p:cNvPr id="215" name="SMARTInkShape-3271"/>
            <p:cNvSpPr/>
            <p:nvPr>
              <p:custDataLst>
                <p:tags r:id="rId62"/>
              </p:custDataLst>
            </p:nvPr>
          </p:nvSpPr>
          <p:spPr>
            <a:xfrm>
              <a:off x="4629150" y="55181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0"/>
                  </a:moveTo>
                  <a:lnTo>
                    <a:pt x="0" y="0"/>
                  </a:lnTo>
                  <a:lnTo>
                    <a:pt x="6742" y="3370"/>
                  </a:lnTo>
                  <a:lnTo>
                    <a:pt x="36871" y="5762"/>
                  </a:lnTo>
                  <a:lnTo>
                    <a:pt x="64390" y="6176"/>
                  </a:lnTo>
                  <a:lnTo>
                    <a:pt x="95996" y="6334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3272"/>
            <p:cNvSpPr/>
            <p:nvPr>
              <p:custDataLst>
                <p:tags r:id="rId63"/>
              </p:custDataLst>
            </p:nvPr>
          </p:nvSpPr>
          <p:spPr>
            <a:xfrm>
              <a:off x="4664990" y="5431942"/>
              <a:ext cx="46711" cy="161409"/>
            </a:xfrm>
            <a:custGeom>
              <a:avLst/>
              <a:gdLst/>
              <a:ahLst/>
              <a:cxnLst/>
              <a:rect l="0" t="0" r="0" b="0"/>
              <a:pathLst>
                <a:path w="46711" h="161409">
                  <a:moveTo>
                    <a:pt x="21310" y="3658"/>
                  </a:moveTo>
                  <a:lnTo>
                    <a:pt x="21310" y="3658"/>
                  </a:lnTo>
                  <a:lnTo>
                    <a:pt x="24681" y="287"/>
                  </a:lnTo>
                  <a:lnTo>
                    <a:pt x="25674" y="0"/>
                  </a:lnTo>
                  <a:lnTo>
                    <a:pt x="26336" y="514"/>
                  </a:lnTo>
                  <a:lnTo>
                    <a:pt x="26778" y="1562"/>
                  </a:lnTo>
                  <a:lnTo>
                    <a:pt x="20636" y="31012"/>
                  </a:lnTo>
                  <a:lnTo>
                    <a:pt x="12879" y="58800"/>
                  </a:lnTo>
                  <a:lnTo>
                    <a:pt x="6274" y="81082"/>
                  </a:lnTo>
                  <a:lnTo>
                    <a:pt x="0" y="112754"/>
                  </a:lnTo>
                  <a:lnTo>
                    <a:pt x="1982" y="138916"/>
                  </a:lnTo>
                  <a:lnTo>
                    <a:pt x="5194" y="151026"/>
                  </a:lnTo>
                  <a:lnTo>
                    <a:pt x="8449" y="154820"/>
                  </a:lnTo>
                  <a:lnTo>
                    <a:pt x="17711" y="159035"/>
                  </a:lnTo>
                  <a:lnTo>
                    <a:pt x="31454" y="161408"/>
                  </a:lnTo>
                  <a:lnTo>
                    <a:pt x="38283" y="160083"/>
                  </a:lnTo>
                  <a:lnTo>
                    <a:pt x="41092" y="158741"/>
                  </a:lnTo>
                  <a:lnTo>
                    <a:pt x="42965" y="155730"/>
                  </a:lnTo>
                  <a:lnTo>
                    <a:pt x="46710" y="137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3273"/>
            <p:cNvSpPr/>
            <p:nvPr>
              <p:custDataLst>
                <p:tags r:id="rId64"/>
              </p:custDataLst>
            </p:nvPr>
          </p:nvSpPr>
          <p:spPr>
            <a:xfrm>
              <a:off x="4516202" y="5469781"/>
              <a:ext cx="104901" cy="118220"/>
            </a:xfrm>
            <a:custGeom>
              <a:avLst/>
              <a:gdLst/>
              <a:ahLst/>
              <a:cxnLst/>
              <a:rect l="0" t="0" r="0" b="0"/>
              <a:pathLst>
                <a:path w="104901" h="118220">
                  <a:moveTo>
                    <a:pt x="43098" y="29319"/>
                  </a:moveTo>
                  <a:lnTo>
                    <a:pt x="43098" y="29319"/>
                  </a:lnTo>
                  <a:lnTo>
                    <a:pt x="39727" y="29319"/>
                  </a:lnTo>
                  <a:lnTo>
                    <a:pt x="30889" y="32689"/>
                  </a:lnTo>
                  <a:lnTo>
                    <a:pt x="19333" y="55012"/>
                  </a:lnTo>
                  <a:lnTo>
                    <a:pt x="7856" y="85272"/>
                  </a:lnTo>
                  <a:lnTo>
                    <a:pt x="0" y="111319"/>
                  </a:lnTo>
                  <a:lnTo>
                    <a:pt x="255" y="112208"/>
                  </a:lnTo>
                  <a:lnTo>
                    <a:pt x="1130" y="111389"/>
                  </a:lnTo>
                  <a:lnTo>
                    <a:pt x="18473" y="83430"/>
                  </a:lnTo>
                  <a:lnTo>
                    <a:pt x="28747" y="58287"/>
                  </a:lnTo>
                  <a:lnTo>
                    <a:pt x="36259" y="30376"/>
                  </a:lnTo>
                  <a:lnTo>
                    <a:pt x="42698" y="0"/>
                  </a:lnTo>
                  <a:lnTo>
                    <a:pt x="41038" y="2412"/>
                  </a:lnTo>
                  <a:lnTo>
                    <a:pt x="39608" y="5031"/>
                  </a:lnTo>
                  <a:lnTo>
                    <a:pt x="39901" y="13585"/>
                  </a:lnTo>
                  <a:lnTo>
                    <a:pt x="42466" y="39695"/>
                  </a:lnTo>
                  <a:lnTo>
                    <a:pt x="49653" y="60380"/>
                  </a:lnTo>
                  <a:lnTo>
                    <a:pt x="60719" y="76544"/>
                  </a:lnTo>
                  <a:lnTo>
                    <a:pt x="76306" y="86899"/>
                  </a:lnTo>
                  <a:lnTo>
                    <a:pt x="94761" y="91649"/>
                  </a:lnTo>
                  <a:lnTo>
                    <a:pt x="100867" y="92299"/>
                  </a:lnTo>
                  <a:lnTo>
                    <a:pt x="102777" y="93178"/>
                  </a:lnTo>
                  <a:lnTo>
                    <a:pt x="104050" y="94469"/>
                  </a:lnTo>
                  <a:lnTo>
                    <a:pt x="104900" y="96036"/>
                  </a:lnTo>
                  <a:lnTo>
                    <a:pt x="104761" y="97080"/>
                  </a:lnTo>
                  <a:lnTo>
                    <a:pt x="103962" y="97776"/>
                  </a:lnTo>
                  <a:lnTo>
                    <a:pt x="72676" y="107926"/>
                  </a:lnTo>
                  <a:lnTo>
                    <a:pt x="47315" y="114071"/>
                  </a:lnTo>
                  <a:lnTo>
                    <a:pt x="15578" y="117400"/>
                  </a:lnTo>
                  <a:lnTo>
                    <a:pt x="1017" y="118111"/>
                  </a:lnTo>
                  <a:lnTo>
                    <a:pt x="933" y="118147"/>
                  </a:lnTo>
                  <a:lnTo>
                    <a:pt x="11348" y="1182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3274"/>
            <p:cNvSpPr/>
            <p:nvPr>
              <p:custDataLst>
                <p:tags r:id="rId65"/>
              </p:custDataLst>
            </p:nvPr>
          </p:nvSpPr>
          <p:spPr>
            <a:xfrm>
              <a:off x="4360991" y="5537200"/>
              <a:ext cx="103060" cy="95251"/>
            </a:xfrm>
            <a:custGeom>
              <a:avLst/>
              <a:gdLst/>
              <a:ahLst/>
              <a:cxnLst/>
              <a:rect l="0" t="0" r="0" b="0"/>
              <a:pathLst>
                <a:path w="103060" h="95251">
                  <a:moveTo>
                    <a:pt x="20509" y="0"/>
                  </a:moveTo>
                  <a:lnTo>
                    <a:pt x="20509" y="0"/>
                  </a:lnTo>
                  <a:lnTo>
                    <a:pt x="47189" y="0"/>
                  </a:lnTo>
                  <a:lnTo>
                    <a:pt x="65338" y="1881"/>
                  </a:lnTo>
                  <a:lnTo>
                    <a:pt x="75711" y="5069"/>
                  </a:lnTo>
                  <a:lnTo>
                    <a:pt x="80321" y="8837"/>
                  </a:lnTo>
                  <a:lnTo>
                    <a:pt x="80845" y="10831"/>
                  </a:lnTo>
                  <a:lnTo>
                    <a:pt x="80488" y="12865"/>
                  </a:lnTo>
                  <a:lnTo>
                    <a:pt x="77505" y="17712"/>
                  </a:lnTo>
                  <a:lnTo>
                    <a:pt x="46674" y="44835"/>
                  </a:lnTo>
                  <a:lnTo>
                    <a:pt x="20660" y="63157"/>
                  </a:lnTo>
                  <a:lnTo>
                    <a:pt x="5267" y="72336"/>
                  </a:lnTo>
                  <a:lnTo>
                    <a:pt x="1881" y="73624"/>
                  </a:lnTo>
                  <a:lnTo>
                    <a:pt x="329" y="75188"/>
                  </a:lnTo>
                  <a:lnTo>
                    <a:pt x="0" y="76936"/>
                  </a:lnTo>
                  <a:lnTo>
                    <a:pt x="487" y="78808"/>
                  </a:lnTo>
                  <a:lnTo>
                    <a:pt x="4790" y="82768"/>
                  </a:lnTo>
                  <a:lnTo>
                    <a:pt x="7913" y="84812"/>
                  </a:lnTo>
                  <a:lnTo>
                    <a:pt x="22421" y="87688"/>
                  </a:lnTo>
                  <a:lnTo>
                    <a:pt x="50651" y="89366"/>
                  </a:lnTo>
                  <a:lnTo>
                    <a:pt x="80426" y="94336"/>
                  </a:lnTo>
                  <a:lnTo>
                    <a:pt x="10305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3275"/>
            <p:cNvSpPr/>
            <p:nvPr>
              <p:custDataLst>
                <p:tags r:id="rId66"/>
              </p:custDataLst>
            </p:nvPr>
          </p:nvSpPr>
          <p:spPr>
            <a:xfrm>
              <a:off x="4147772" y="5486400"/>
              <a:ext cx="17829" cy="101601"/>
            </a:xfrm>
            <a:custGeom>
              <a:avLst/>
              <a:gdLst/>
              <a:ahLst/>
              <a:cxnLst/>
              <a:rect l="0" t="0" r="0" b="0"/>
              <a:pathLst>
                <a:path w="17829" h="101601">
                  <a:moveTo>
                    <a:pt x="17828" y="0"/>
                  </a:moveTo>
                  <a:lnTo>
                    <a:pt x="17828" y="0"/>
                  </a:lnTo>
                  <a:lnTo>
                    <a:pt x="14457" y="3371"/>
                  </a:lnTo>
                  <a:lnTo>
                    <a:pt x="4963" y="28562"/>
                  </a:lnTo>
                  <a:lnTo>
                    <a:pt x="0" y="59891"/>
                  </a:lnTo>
                  <a:lnTo>
                    <a:pt x="2511" y="81480"/>
                  </a:lnTo>
                  <a:lnTo>
                    <a:pt x="11478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3276"/>
            <p:cNvSpPr/>
            <p:nvPr>
              <p:custDataLst>
                <p:tags r:id="rId67"/>
              </p:custDataLst>
            </p:nvPr>
          </p:nvSpPr>
          <p:spPr>
            <a:xfrm>
              <a:off x="4095750" y="553720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0"/>
                  </a:moveTo>
                  <a:lnTo>
                    <a:pt x="0" y="0"/>
                  </a:lnTo>
                  <a:lnTo>
                    <a:pt x="26745" y="705"/>
                  </a:lnTo>
                  <a:lnTo>
                    <a:pt x="54570" y="4363"/>
                  </a:lnTo>
                  <a:lnTo>
                    <a:pt x="83745" y="5762"/>
                  </a:lnTo>
                  <a:lnTo>
                    <a:pt x="113229" y="6272"/>
                  </a:lnTo>
                  <a:lnTo>
                    <a:pt x="120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3277"/>
            <p:cNvSpPr/>
            <p:nvPr>
              <p:custDataLst>
                <p:tags r:id="rId68"/>
              </p:custDataLst>
            </p:nvPr>
          </p:nvSpPr>
          <p:spPr>
            <a:xfrm>
              <a:off x="3983610" y="5645150"/>
              <a:ext cx="50576" cy="67255"/>
            </a:xfrm>
            <a:custGeom>
              <a:avLst/>
              <a:gdLst/>
              <a:ahLst/>
              <a:cxnLst/>
              <a:rect l="0" t="0" r="0" b="0"/>
              <a:pathLst>
                <a:path w="50576" h="67255">
                  <a:moveTo>
                    <a:pt x="29590" y="0"/>
                  </a:moveTo>
                  <a:lnTo>
                    <a:pt x="29590" y="0"/>
                  </a:lnTo>
                  <a:lnTo>
                    <a:pt x="22848" y="0"/>
                  </a:lnTo>
                  <a:lnTo>
                    <a:pt x="17657" y="1881"/>
                  </a:lnTo>
                  <a:lnTo>
                    <a:pt x="15284" y="3371"/>
                  </a:lnTo>
                  <a:lnTo>
                    <a:pt x="5204" y="15580"/>
                  </a:lnTo>
                  <a:lnTo>
                    <a:pt x="1113" y="26680"/>
                  </a:lnTo>
                  <a:lnTo>
                    <a:pt x="0" y="37963"/>
                  </a:lnTo>
                  <a:lnTo>
                    <a:pt x="1858" y="47682"/>
                  </a:lnTo>
                  <a:lnTo>
                    <a:pt x="10241" y="61087"/>
                  </a:lnTo>
                  <a:lnTo>
                    <a:pt x="19579" y="65955"/>
                  </a:lnTo>
                  <a:lnTo>
                    <a:pt x="25033" y="67254"/>
                  </a:lnTo>
                  <a:lnTo>
                    <a:pt x="30080" y="66708"/>
                  </a:lnTo>
                  <a:lnTo>
                    <a:pt x="39450" y="62339"/>
                  </a:lnTo>
                  <a:lnTo>
                    <a:pt x="46437" y="53811"/>
                  </a:lnTo>
                  <a:lnTo>
                    <a:pt x="49288" y="48575"/>
                  </a:lnTo>
                  <a:lnTo>
                    <a:pt x="50575" y="37111"/>
                  </a:lnTo>
                  <a:lnTo>
                    <a:pt x="48089" y="25666"/>
                  </a:lnTo>
                  <a:lnTo>
                    <a:pt x="42280" y="15875"/>
                  </a:lnTo>
                  <a:lnTo>
                    <a:pt x="38050" y="12701"/>
                  </a:lnTo>
                  <a:lnTo>
                    <a:pt x="1689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SMARTInkShape-3278"/>
            <p:cNvSpPr/>
            <p:nvPr>
              <p:custDataLst>
                <p:tags r:id="rId69"/>
              </p:custDataLst>
            </p:nvPr>
          </p:nvSpPr>
          <p:spPr>
            <a:xfrm>
              <a:off x="3810883" y="5556250"/>
              <a:ext cx="100718" cy="6351"/>
            </a:xfrm>
            <a:custGeom>
              <a:avLst/>
              <a:gdLst/>
              <a:ahLst/>
              <a:cxnLst/>
              <a:rect l="0" t="0" r="0" b="0"/>
              <a:pathLst>
                <a:path w="10071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882"/>
                  </a:lnTo>
                  <a:lnTo>
                    <a:pt x="29080" y="77"/>
                  </a:lnTo>
                  <a:lnTo>
                    <a:pt x="56130" y="23"/>
                  </a:lnTo>
                  <a:lnTo>
                    <a:pt x="83116" y="7"/>
                  </a:lnTo>
                  <a:lnTo>
                    <a:pt x="1007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3279"/>
            <p:cNvSpPr/>
            <p:nvPr>
              <p:custDataLst>
                <p:tags r:id="rId70"/>
              </p:custDataLst>
            </p:nvPr>
          </p:nvSpPr>
          <p:spPr>
            <a:xfrm>
              <a:off x="3851658" y="5473700"/>
              <a:ext cx="77324" cy="166330"/>
            </a:xfrm>
            <a:custGeom>
              <a:avLst/>
              <a:gdLst/>
              <a:ahLst/>
              <a:cxnLst/>
              <a:rect l="0" t="0" r="0" b="0"/>
              <a:pathLst>
                <a:path w="77324" h="166330">
                  <a:moveTo>
                    <a:pt x="28192" y="0"/>
                  </a:moveTo>
                  <a:lnTo>
                    <a:pt x="28192" y="0"/>
                  </a:lnTo>
                  <a:lnTo>
                    <a:pt x="28192" y="3371"/>
                  </a:lnTo>
                  <a:lnTo>
                    <a:pt x="16259" y="28561"/>
                  </a:lnTo>
                  <a:lnTo>
                    <a:pt x="9369" y="53618"/>
                  </a:lnTo>
                  <a:lnTo>
                    <a:pt x="2859" y="85267"/>
                  </a:lnTo>
                  <a:lnTo>
                    <a:pt x="0" y="107746"/>
                  </a:lnTo>
                  <a:lnTo>
                    <a:pt x="2356" y="135563"/>
                  </a:lnTo>
                  <a:lnTo>
                    <a:pt x="5656" y="150561"/>
                  </a:lnTo>
                  <a:lnTo>
                    <a:pt x="8935" y="156113"/>
                  </a:lnTo>
                  <a:lnTo>
                    <a:pt x="18222" y="164163"/>
                  </a:lnTo>
                  <a:lnTo>
                    <a:pt x="31287" y="166329"/>
                  </a:lnTo>
                  <a:lnTo>
                    <a:pt x="59299" y="161972"/>
                  </a:lnTo>
                  <a:lnTo>
                    <a:pt x="75431" y="152962"/>
                  </a:lnTo>
                  <a:lnTo>
                    <a:pt x="77323" y="149247"/>
                  </a:lnTo>
                  <a:lnTo>
                    <a:pt x="77174" y="145359"/>
                  </a:lnTo>
                  <a:lnTo>
                    <a:pt x="72642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25" name="SMARTInkShape-3280"/>
          <p:cNvSpPr/>
          <p:nvPr>
            <p:custDataLst>
              <p:tags r:id="rId9"/>
            </p:custDataLst>
          </p:nvPr>
        </p:nvSpPr>
        <p:spPr>
          <a:xfrm>
            <a:off x="4179740" y="5147170"/>
            <a:ext cx="17611" cy="129681"/>
          </a:xfrm>
          <a:custGeom>
            <a:avLst/>
            <a:gdLst/>
            <a:ahLst/>
            <a:cxnLst/>
            <a:rect l="0" t="0" r="0" b="0"/>
            <a:pathLst>
              <a:path w="17611" h="129681">
                <a:moveTo>
                  <a:pt x="17610" y="40780"/>
                </a:moveTo>
                <a:lnTo>
                  <a:pt x="17610" y="40780"/>
                </a:lnTo>
                <a:lnTo>
                  <a:pt x="14239" y="37409"/>
                </a:lnTo>
                <a:lnTo>
                  <a:pt x="12584" y="33873"/>
                </a:lnTo>
                <a:lnTo>
                  <a:pt x="11338" y="17484"/>
                </a:lnTo>
                <a:lnTo>
                  <a:pt x="11265" y="47304"/>
                </a:lnTo>
                <a:lnTo>
                  <a:pt x="11261" y="77451"/>
                </a:lnTo>
                <a:lnTo>
                  <a:pt x="11260" y="108065"/>
                </a:lnTo>
                <a:lnTo>
                  <a:pt x="11260" y="115219"/>
                </a:lnTo>
                <a:lnTo>
                  <a:pt x="11260" y="84370"/>
                </a:lnTo>
                <a:lnTo>
                  <a:pt x="11260" y="56204"/>
                </a:lnTo>
                <a:lnTo>
                  <a:pt x="11260" y="26927"/>
                </a:lnTo>
                <a:lnTo>
                  <a:pt x="11260" y="0"/>
                </a:lnTo>
                <a:lnTo>
                  <a:pt x="10555" y="4395"/>
                </a:lnTo>
                <a:lnTo>
                  <a:pt x="6234" y="30092"/>
                </a:lnTo>
                <a:lnTo>
                  <a:pt x="3421" y="55957"/>
                </a:lnTo>
                <a:lnTo>
                  <a:pt x="0" y="82201"/>
                </a:lnTo>
                <a:lnTo>
                  <a:pt x="868" y="103382"/>
                </a:lnTo>
                <a:lnTo>
                  <a:pt x="4910" y="12968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35" name="SMARTInkShape-Group686"/>
          <p:cNvGrpSpPr/>
          <p:nvPr/>
        </p:nvGrpSpPr>
        <p:grpSpPr>
          <a:xfrm>
            <a:off x="5804782" y="5128579"/>
            <a:ext cx="754769" cy="532685"/>
            <a:chOff x="5804782" y="5128579"/>
            <a:chExt cx="754769" cy="532685"/>
          </a:xfrm>
        </p:grpSpPr>
        <p:sp>
          <p:nvSpPr>
            <p:cNvPr id="226" name="SMARTInkShape-3281"/>
            <p:cNvSpPr/>
            <p:nvPr>
              <p:custDataLst>
                <p:tags r:id="rId53"/>
              </p:custDataLst>
            </p:nvPr>
          </p:nvSpPr>
          <p:spPr>
            <a:xfrm>
              <a:off x="6427082" y="5483290"/>
              <a:ext cx="132469" cy="9461"/>
            </a:xfrm>
            <a:custGeom>
              <a:avLst/>
              <a:gdLst/>
              <a:ahLst/>
              <a:cxnLst/>
              <a:rect l="0" t="0" r="0" b="0"/>
              <a:pathLst>
                <a:path w="132469" h="9461">
                  <a:moveTo>
                    <a:pt x="5468" y="9460"/>
                  </a:moveTo>
                  <a:lnTo>
                    <a:pt x="5468" y="9460"/>
                  </a:lnTo>
                  <a:lnTo>
                    <a:pt x="0" y="9460"/>
                  </a:lnTo>
                  <a:lnTo>
                    <a:pt x="30356" y="6089"/>
                  </a:lnTo>
                  <a:lnTo>
                    <a:pt x="60977" y="3993"/>
                  </a:lnTo>
                  <a:lnTo>
                    <a:pt x="92392" y="0"/>
                  </a:lnTo>
                  <a:lnTo>
                    <a:pt x="122357" y="1764"/>
                  </a:lnTo>
                  <a:lnTo>
                    <a:pt x="132468" y="31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3282"/>
            <p:cNvSpPr/>
            <p:nvPr>
              <p:custDataLst>
                <p:tags r:id="rId54"/>
              </p:custDataLst>
            </p:nvPr>
          </p:nvSpPr>
          <p:spPr>
            <a:xfrm>
              <a:off x="6469274" y="5403850"/>
              <a:ext cx="77577" cy="171189"/>
            </a:xfrm>
            <a:custGeom>
              <a:avLst/>
              <a:gdLst/>
              <a:ahLst/>
              <a:cxnLst/>
              <a:rect l="0" t="0" r="0" b="0"/>
              <a:pathLst>
                <a:path w="77577" h="171189">
                  <a:moveTo>
                    <a:pt x="33126" y="0"/>
                  </a:moveTo>
                  <a:lnTo>
                    <a:pt x="33126" y="0"/>
                  </a:lnTo>
                  <a:lnTo>
                    <a:pt x="24337" y="29511"/>
                  </a:lnTo>
                  <a:lnTo>
                    <a:pt x="17225" y="50511"/>
                  </a:lnTo>
                  <a:lnTo>
                    <a:pt x="9362" y="78658"/>
                  </a:lnTo>
                  <a:lnTo>
                    <a:pt x="3043" y="106221"/>
                  </a:lnTo>
                  <a:lnTo>
                    <a:pt x="0" y="130465"/>
                  </a:lnTo>
                  <a:lnTo>
                    <a:pt x="3352" y="148296"/>
                  </a:lnTo>
                  <a:lnTo>
                    <a:pt x="11427" y="161394"/>
                  </a:lnTo>
                  <a:lnTo>
                    <a:pt x="16543" y="166863"/>
                  </a:lnTo>
                  <a:lnTo>
                    <a:pt x="22775" y="169803"/>
                  </a:lnTo>
                  <a:lnTo>
                    <a:pt x="37228" y="171188"/>
                  </a:lnTo>
                  <a:lnTo>
                    <a:pt x="51177" y="167570"/>
                  </a:lnTo>
                  <a:lnTo>
                    <a:pt x="63021" y="161259"/>
                  </a:lnTo>
                  <a:lnTo>
                    <a:pt x="77576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SMARTInkShape-3283"/>
            <p:cNvSpPr/>
            <p:nvPr>
              <p:custDataLst>
                <p:tags r:id="rId55"/>
              </p:custDataLst>
            </p:nvPr>
          </p:nvSpPr>
          <p:spPr>
            <a:xfrm>
              <a:off x="6307179" y="5467350"/>
              <a:ext cx="97557" cy="113527"/>
            </a:xfrm>
            <a:custGeom>
              <a:avLst/>
              <a:gdLst/>
              <a:ahLst/>
              <a:cxnLst/>
              <a:rect l="0" t="0" r="0" b="0"/>
              <a:pathLst>
                <a:path w="97557" h="113527">
                  <a:moveTo>
                    <a:pt x="49171" y="0"/>
                  </a:moveTo>
                  <a:lnTo>
                    <a:pt x="49171" y="0"/>
                  </a:lnTo>
                  <a:lnTo>
                    <a:pt x="34668" y="705"/>
                  </a:lnTo>
                  <a:lnTo>
                    <a:pt x="26027" y="3371"/>
                  </a:lnTo>
                  <a:lnTo>
                    <a:pt x="17483" y="12552"/>
                  </a:lnTo>
                  <a:lnTo>
                    <a:pt x="3871" y="38071"/>
                  </a:lnTo>
                  <a:lnTo>
                    <a:pt x="0" y="57141"/>
                  </a:lnTo>
                  <a:lnTo>
                    <a:pt x="977" y="66083"/>
                  </a:lnTo>
                  <a:lnTo>
                    <a:pt x="2225" y="69455"/>
                  </a:lnTo>
                  <a:lnTo>
                    <a:pt x="4468" y="71703"/>
                  </a:lnTo>
                  <a:lnTo>
                    <a:pt x="10723" y="74201"/>
                  </a:lnTo>
                  <a:lnTo>
                    <a:pt x="14367" y="72751"/>
                  </a:lnTo>
                  <a:lnTo>
                    <a:pt x="26238" y="60596"/>
                  </a:lnTo>
                  <a:lnTo>
                    <a:pt x="46248" y="30920"/>
                  </a:lnTo>
                  <a:lnTo>
                    <a:pt x="50929" y="24795"/>
                  </a:lnTo>
                  <a:lnTo>
                    <a:pt x="52460" y="23586"/>
                  </a:lnTo>
                  <a:lnTo>
                    <a:pt x="53480" y="23485"/>
                  </a:lnTo>
                  <a:lnTo>
                    <a:pt x="56025" y="25253"/>
                  </a:lnTo>
                  <a:lnTo>
                    <a:pt x="61860" y="28392"/>
                  </a:lnTo>
                  <a:lnTo>
                    <a:pt x="67275" y="35902"/>
                  </a:lnTo>
                  <a:lnTo>
                    <a:pt x="83750" y="64046"/>
                  </a:lnTo>
                  <a:lnTo>
                    <a:pt x="94536" y="82006"/>
                  </a:lnTo>
                  <a:lnTo>
                    <a:pt x="97556" y="91951"/>
                  </a:lnTo>
                  <a:lnTo>
                    <a:pt x="97016" y="101074"/>
                  </a:lnTo>
                  <a:lnTo>
                    <a:pt x="94424" y="108422"/>
                  </a:lnTo>
                  <a:lnTo>
                    <a:pt x="92745" y="110381"/>
                  </a:lnTo>
                  <a:lnTo>
                    <a:pt x="90920" y="111687"/>
                  </a:lnTo>
                  <a:lnTo>
                    <a:pt x="78239" y="113526"/>
                  </a:lnTo>
                  <a:lnTo>
                    <a:pt x="61076" y="110699"/>
                  </a:lnTo>
                  <a:lnTo>
                    <a:pt x="37725" y="99060"/>
                  </a:lnTo>
                  <a:lnTo>
                    <a:pt x="24855" y="91116"/>
                  </a:lnTo>
                  <a:lnTo>
                    <a:pt x="21431" y="89884"/>
                  </a:lnTo>
                  <a:lnTo>
                    <a:pt x="21505" y="89557"/>
                  </a:lnTo>
                  <a:lnTo>
                    <a:pt x="23771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SMARTInkShape-3284"/>
            <p:cNvSpPr/>
            <p:nvPr>
              <p:custDataLst>
                <p:tags r:id="rId56"/>
              </p:custDataLst>
            </p:nvPr>
          </p:nvSpPr>
          <p:spPr>
            <a:xfrm>
              <a:off x="6161020" y="5486400"/>
              <a:ext cx="17531" cy="88901"/>
            </a:xfrm>
            <a:custGeom>
              <a:avLst/>
              <a:gdLst/>
              <a:ahLst/>
              <a:cxnLst/>
              <a:rect l="0" t="0" r="0" b="0"/>
              <a:pathLst>
                <a:path w="17531" h="88901">
                  <a:moveTo>
                    <a:pt x="17530" y="0"/>
                  </a:moveTo>
                  <a:lnTo>
                    <a:pt x="17530" y="0"/>
                  </a:lnTo>
                  <a:lnTo>
                    <a:pt x="6699" y="27437"/>
                  </a:lnTo>
                  <a:lnTo>
                    <a:pt x="312" y="56089"/>
                  </a:lnTo>
                  <a:lnTo>
                    <a:pt x="0" y="68673"/>
                  </a:lnTo>
                  <a:lnTo>
                    <a:pt x="483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SMARTInkShape-3285"/>
            <p:cNvSpPr/>
            <p:nvPr>
              <p:custDataLst>
                <p:tags r:id="rId57"/>
              </p:custDataLst>
            </p:nvPr>
          </p:nvSpPr>
          <p:spPr>
            <a:xfrm>
              <a:off x="6096000" y="55054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6164" y="5761"/>
                  </a:lnTo>
                  <a:lnTo>
                    <a:pt x="61437" y="6175"/>
                  </a:lnTo>
                  <a:lnTo>
                    <a:pt x="86094" y="7003"/>
                  </a:lnTo>
                  <a:lnTo>
                    <a:pt x="116910" y="11810"/>
                  </a:lnTo>
                  <a:lnTo>
                    <a:pt x="1270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3286"/>
            <p:cNvSpPr/>
            <p:nvPr>
              <p:custDataLst>
                <p:tags r:id="rId58"/>
              </p:custDataLst>
            </p:nvPr>
          </p:nvSpPr>
          <p:spPr>
            <a:xfrm>
              <a:off x="5970949" y="5577991"/>
              <a:ext cx="46621" cy="83273"/>
            </a:xfrm>
            <a:custGeom>
              <a:avLst/>
              <a:gdLst/>
              <a:ahLst/>
              <a:cxnLst/>
              <a:rect l="0" t="0" r="0" b="0"/>
              <a:pathLst>
                <a:path w="46621" h="83273">
                  <a:moveTo>
                    <a:pt x="23451" y="3659"/>
                  </a:moveTo>
                  <a:lnTo>
                    <a:pt x="23451" y="3659"/>
                  </a:lnTo>
                  <a:lnTo>
                    <a:pt x="20080" y="288"/>
                  </a:lnTo>
                  <a:lnTo>
                    <a:pt x="18382" y="0"/>
                  </a:lnTo>
                  <a:lnTo>
                    <a:pt x="16544" y="514"/>
                  </a:lnTo>
                  <a:lnTo>
                    <a:pt x="14612" y="1563"/>
                  </a:lnTo>
                  <a:lnTo>
                    <a:pt x="13324" y="2967"/>
                  </a:lnTo>
                  <a:lnTo>
                    <a:pt x="2249" y="25212"/>
                  </a:lnTo>
                  <a:lnTo>
                    <a:pt x="0" y="46655"/>
                  </a:lnTo>
                  <a:lnTo>
                    <a:pt x="5204" y="71340"/>
                  </a:lnTo>
                  <a:lnTo>
                    <a:pt x="7053" y="76296"/>
                  </a:lnTo>
                  <a:lnTo>
                    <a:pt x="10402" y="79600"/>
                  </a:lnTo>
                  <a:lnTo>
                    <a:pt x="19768" y="83272"/>
                  </a:lnTo>
                  <a:lnTo>
                    <a:pt x="27223" y="83022"/>
                  </a:lnTo>
                  <a:lnTo>
                    <a:pt x="33595" y="79854"/>
                  </a:lnTo>
                  <a:lnTo>
                    <a:pt x="41129" y="73742"/>
                  </a:lnTo>
                  <a:lnTo>
                    <a:pt x="45419" y="62559"/>
                  </a:lnTo>
                  <a:lnTo>
                    <a:pt x="46620" y="49592"/>
                  </a:lnTo>
                  <a:lnTo>
                    <a:pt x="44802" y="39125"/>
                  </a:lnTo>
                  <a:lnTo>
                    <a:pt x="29801" y="16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SMARTInkShape-3287"/>
            <p:cNvSpPr/>
            <p:nvPr>
              <p:custDataLst>
                <p:tags r:id="rId59"/>
              </p:custDataLst>
            </p:nvPr>
          </p:nvSpPr>
          <p:spPr>
            <a:xfrm>
              <a:off x="5804782" y="5518150"/>
              <a:ext cx="132469" cy="12701"/>
            </a:xfrm>
            <a:custGeom>
              <a:avLst/>
              <a:gdLst/>
              <a:ahLst/>
              <a:cxnLst/>
              <a:rect l="0" t="0" r="0" b="0"/>
              <a:pathLst>
                <a:path w="132469" h="1270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23614" y="3370"/>
                  </a:lnTo>
                  <a:lnTo>
                    <a:pt x="53413" y="5467"/>
                  </a:lnTo>
                  <a:lnTo>
                    <a:pt x="74990" y="5958"/>
                  </a:lnTo>
                  <a:lnTo>
                    <a:pt x="105089" y="8115"/>
                  </a:lnTo>
                  <a:lnTo>
                    <a:pt x="13246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SMARTInkShape-3288"/>
            <p:cNvSpPr/>
            <p:nvPr>
              <p:custDataLst>
                <p:tags r:id="rId60"/>
              </p:custDataLst>
            </p:nvPr>
          </p:nvSpPr>
          <p:spPr>
            <a:xfrm>
              <a:off x="5839919" y="5435600"/>
              <a:ext cx="78282" cy="168600"/>
            </a:xfrm>
            <a:custGeom>
              <a:avLst/>
              <a:gdLst/>
              <a:ahLst/>
              <a:cxnLst/>
              <a:rect l="0" t="0" r="0" b="0"/>
              <a:pathLst>
                <a:path w="78282" h="168600">
                  <a:moveTo>
                    <a:pt x="33831" y="0"/>
                  </a:moveTo>
                  <a:lnTo>
                    <a:pt x="33831" y="0"/>
                  </a:lnTo>
                  <a:lnTo>
                    <a:pt x="25042" y="29511"/>
                  </a:lnTo>
                  <a:lnTo>
                    <a:pt x="17930" y="49805"/>
                  </a:lnTo>
                  <a:lnTo>
                    <a:pt x="10067" y="75288"/>
                  </a:lnTo>
                  <a:lnTo>
                    <a:pt x="3748" y="101195"/>
                  </a:lnTo>
                  <a:lnTo>
                    <a:pt x="0" y="124703"/>
                  </a:lnTo>
                  <a:lnTo>
                    <a:pt x="686" y="142207"/>
                  </a:lnTo>
                  <a:lnTo>
                    <a:pt x="7105" y="155160"/>
                  </a:lnTo>
                  <a:lnTo>
                    <a:pt x="11781" y="160590"/>
                  </a:lnTo>
                  <a:lnTo>
                    <a:pt x="24501" y="166623"/>
                  </a:lnTo>
                  <a:lnTo>
                    <a:pt x="38856" y="168599"/>
                  </a:lnTo>
                  <a:lnTo>
                    <a:pt x="58133" y="165745"/>
                  </a:lnTo>
                  <a:lnTo>
                    <a:pt x="68385" y="162329"/>
                  </a:lnTo>
                  <a:lnTo>
                    <a:pt x="71684" y="159725"/>
                  </a:lnTo>
                  <a:lnTo>
                    <a:pt x="78281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3289"/>
            <p:cNvSpPr/>
            <p:nvPr>
              <p:custDataLst>
                <p:tags r:id="rId61"/>
              </p:custDataLst>
            </p:nvPr>
          </p:nvSpPr>
          <p:spPr>
            <a:xfrm>
              <a:off x="5924651" y="5128579"/>
              <a:ext cx="12600" cy="110172"/>
            </a:xfrm>
            <a:custGeom>
              <a:avLst/>
              <a:gdLst/>
              <a:ahLst/>
              <a:cxnLst/>
              <a:rect l="0" t="0" r="0" b="0"/>
              <a:pathLst>
                <a:path w="12600" h="110172">
                  <a:moveTo>
                    <a:pt x="12599" y="8571"/>
                  </a:moveTo>
                  <a:lnTo>
                    <a:pt x="12599" y="8571"/>
                  </a:lnTo>
                  <a:lnTo>
                    <a:pt x="12599" y="3104"/>
                  </a:lnTo>
                  <a:lnTo>
                    <a:pt x="9228" y="26717"/>
                  </a:lnTo>
                  <a:lnTo>
                    <a:pt x="2472" y="57206"/>
                  </a:lnTo>
                  <a:lnTo>
                    <a:pt x="49" y="86116"/>
                  </a:lnTo>
                  <a:lnTo>
                    <a:pt x="0" y="85668"/>
                  </a:lnTo>
                  <a:lnTo>
                    <a:pt x="4283" y="72693"/>
                  </a:lnTo>
                  <a:lnTo>
                    <a:pt x="6372" y="48658"/>
                  </a:lnTo>
                  <a:lnTo>
                    <a:pt x="10439" y="24055"/>
                  </a:lnTo>
                  <a:lnTo>
                    <a:pt x="12315" y="0"/>
                  </a:lnTo>
                  <a:lnTo>
                    <a:pt x="12409" y="35"/>
                  </a:lnTo>
                  <a:lnTo>
                    <a:pt x="11837" y="8237"/>
                  </a:lnTo>
                  <a:lnTo>
                    <a:pt x="7561" y="37458"/>
                  </a:lnTo>
                  <a:lnTo>
                    <a:pt x="6637" y="64873"/>
                  </a:lnTo>
                  <a:lnTo>
                    <a:pt x="9697" y="96049"/>
                  </a:lnTo>
                  <a:lnTo>
                    <a:pt x="12599" y="110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4" name="SMARTInkShape-Group687"/>
          <p:cNvGrpSpPr/>
          <p:nvPr/>
        </p:nvGrpSpPr>
        <p:grpSpPr>
          <a:xfrm>
            <a:off x="7874459" y="2374846"/>
            <a:ext cx="329742" cy="388588"/>
            <a:chOff x="7874459" y="2374846"/>
            <a:chExt cx="329742" cy="388588"/>
          </a:xfrm>
        </p:grpSpPr>
        <p:sp>
          <p:nvSpPr>
            <p:cNvPr id="236" name="SMARTInkShape-3290"/>
            <p:cNvSpPr/>
            <p:nvPr>
              <p:custDataLst>
                <p:tags r:id="rId45"/>
              </p:custDataLst>
            </p:nvPr>
          </p:nvSpPr>
          <p:spPr>
            <a:xfrm>
              <a:off x="8058150" y="2603500"/>
              <a:ext cx="38101" cy="69851"/>
            </a:xfrm>
            <a:custGeom>
              <a:avLst/>
              <a:gdLst/>
              <a:ahLst/>
              <a:cxnLst/>
              <a:rect l="0" t="0" r="0" b="0"/>
              <a:pathLst>
                <a:path w="38101" h="69851">
                  <a:moveTo>
                    <a:pt x="38100" y="0"/>
                  </a:moveTo>
                  <a:lnTo>
                    <a:pt x="38100" y="0"/>
                  </a:lnTo>
                  <a:lnTo>
                    <a:pt x="34729" y="3371"/>
                  </a:lnTo>
                  <a:lnTo>
                    <a:pt x="23173" y="32603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3291"/>
            <p:cNvSpPr/>
            <p:nvPr>
              <p:custDataLst>
                <p:tags r:id="rId46"/>
              </p:custDataLst>
            </p:nvPr>
          </p:nvSpPr>
          <p:spPr>
            <a:xfrm>
              <a:off x="8104365" y="2679700"/>
              <a:ext cx="99836" cy="19051"/>
            </a:xfrm>
            <a:custGeom>
              <a:avLst/>
              <a:gdLst/>
              <a:ahLst/>
              <a:cxnLst/>
              <a:rect l="0" t="0" r="0" b="0"/>
              <a:pathLst>
                <a:path w="99836" h="19051">
                  <a:moveTo>
                    <a:pt x="10935" y="0"/>
                  </a:moveTo>
                  <a:lnTo>
                    <a:pt x="10935" y="0"/>
                  </a:lnTo>
                  <a:lnTo>
                    <a:pt x="0" y="5467"/>
                  </a:lnTo>
                  <a:lnTo>
                    <a:pt x="822" y="6467"/>
                  </a:lnTo>
                  <a:lnTo>
                    <a:pt x="5500" y="9460"/>
                  </a:lnTo>
                  <a:lnTo>
                    <a:pt x="29434" y="16424"/>
                  </a:lnTo>
                  <a:lnTo>
                    <a:pt x="59039" y="18531"/>
                  </a:lnTo>
                  <a:lnTo>
                    <a:pt x="88327" y="18947"/>
                  </a:lnTo>
                  <a:lnTo>
                    <a:pt x="99835" y="190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3292"/>
            <p:cNvSpPr/>
            <p:nvPr>
              <p:custDataLst>
                <p:tags r:id="rId47"/>
              </p:custDataLst>
            </p:nvPr>
          </p:nvSpPr>
          <p:spPr>
            <a:xfrm>
              <a:off x="8116890" y="2592206"/>
              <a:ext cx="68261" cy="171228"/>
            </a:xfrm>
            <a:custGeom>
              <a:avLst/>
              <a:gdLst/>
              <a:ahLst/>
              <a:cxnLst/>
              <a:rect l="0" t="0" r="0" b="0"/>
              <a:pathLst>
                <a:path w="68261" h="171228">
                  <a:moveTo>
                    <a:pt x="36510" y="17644"/>
                  </a:moveTo>
                  <a:lnTo>
                    <a:pt x="36510" y="17644"/>
                  </a:lnTo>
                  <a:lnTo>
                    <a:pt x="54154" y="0"/>
                  </a:lnTo>
                  <a:lnTo>
                    <a:pt x="51773" y="5752"/>
                  </a:lnTo>
                  <a:lnTo>
                    <a:pt x="35213" y="36253"/>
                  </a:lnTo>
                  <a:lnTo>
                    <a:pt x="26290" y="58370"/>
                  </a:lnTo>
                  <a:lnTo>
                    <a:pt x="13859" y="84193"/>
                  </a:lnTo>
                  <a:lnTo>
                    <a:pt x="2454" y="110015"/>
                  </a:lnTo>
                  <a:lnTo>
                    <a:pt x="0" y="139714"/>
                  </a:lnTo>
                  <a:lnTo>
                    <a:pt x="2174" y="155153"/>
                  </a:lnTo>
                  <a:lnTo>
                    <a:pt x="5152" y="160822"/>
                  </a:lnTo>
                  <a:lnTo>
                    <a:pt x="14107" y="169003"/>
                  </a:lnTo>
                  <a:lnTo>
                    <a:pt x="28904" y="171227"/>
                  </a:lnTo>
                  <a:lnTo>
                    <a:pt x="37790" y="170833"/>
                  </a:lnTo>
                  <a:lnTo>
                    <a:pt x="51425" y="164750"/>
                  </a:lnTo>
                  <a:lnTo>
                    <a:pt x="68260" y="15099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3293"/>
            <p:cNvSpPr/>
            <p:nvPr>
              <p:custDataLst>
                <p:tags r:id="rId48"/>
              </p:custDataLst>
            </p:nvPr>
          </p:nvSpPr>
          <p:spPr>
            <a:xfrm>
              <a:off x="7931192" y="2641174"/>
              <a:ext cx="152359" cy="112613"/>
            </a:xfrm>
            <a:custGeom>
              <a:avLst/>
              <a:gdLst/>
              <a:ahLst/>
              <a:cxnLst/>
              <a:rect l="0" t="0" r="0" b="0"/>
              <a:pathLst>
                <a:path w="152359" h="112613">
                  <a:moveTo>
                    <a:pt x="107908" y="38526"/>
                  </a:moveTo>
                  <a:lnTo>
                    <a:pt x="107908" y="38526"/>
                  </a:lnTo>
                  <a:lnTo>
                    <a:pt x="95698" y="17478"/>
                  </a:lnTo>
                  <a:lnTo>
                    <a:pt x="90596" y="13911"/>
                  </a:lnTo>
                  <a:lnTo>
                    <a:pt x="77401" y="9947"/>
                  </a:lnTo>
                  <a:lnTo>
                    <a:pt x="57476" y="11087"/>
                  </a:lnTo>
                  <a:lnTo>
                    <a:pt x="31425" y="22635"/>
                  </a:lnTo>
                  <a:lnTo>
                    <a:pt x="17236" y="37343"/>
                  </a:lnTo>
                  <a:lnTo>
                    <a:pt x="3196" y="63575"/>
                  </a:lnTo>
                  <a:lnTo>
                    <a:pt x="0" y="72159"/>
                  </a:lnTo>
                  <a:lnTo>
                    <a:pt x="211" y="87340"/>
                  </a:lnTo>
                  <a:lnTo>
                    <a:pt x="2243" y="94352"/>
                  </a:lnTo>
                  <a:lnTo>
                    <a:pt x="5715" y="99733"/>
                  </a:lnTo>
                  <a:lnTo>
                    <a:pt x="15217" y="107592"/>
                  </a:lnTo>
                  <a:lnTo>
                    <a:pt x="28376" y="111555"/>
                  </a:lnTo>
                  <a:lnTo>
                    <a:pt x="35836" y="112612"/>
                  </a:lnTo>
                  <a:lnTo>
                    <a:pt x="51653" y="106260"/>
                  </a:lnTo>
                  <a:lnTo>
                    <a:pt x="74541" y="86818"/>
                  </a:lnTo>
                  <a:lnTo>
                    <a:pt x="92847" y="61301"/>
                  </a:lnTo>
                  <a:lnTo>
                    <a:pt x="107209" y="31398"/>
                  </a:lnTo>
                  <a:lnTo>
                    <a:pt x="119431" y="0"/>
                  </a:lnTo>
                  <a:lnTo>
                    <a:pt x="119824" y="142"/>
                  </a:lnTo>
                  <a:lnTo>
                    <a:pt x="113973" y="12626"/>
                  </a:lnTo>
                  <a:lnTo>
                    <a:pt x="95779" y="43105"/>
                  </a:lnTo>
                  <a:lnTo>
                    <a:pt x="91355" y="50045"/>
                  </a:lnTo>
                  <a:lnTo>
                    <a:pt x="88322" y="67164"/>
                  </a:lnTo>
                  <a:lnTo>
                    <a:pt x="88752" y="96786"/>
                  </a:lnTo>
                  <a:lnTo>
                    <a:pt x="90904" y="101355"/>
                  </a:lnTo>
                  <a:lnTo>
                    <a:pt x="98940" y="108313"/>
                  </a:lnTo>
                  <a:lnTo>
                    <a:pt x="104752" y="108334"/>
                  </a:lnTo>
                  <a:lnTo>
                    <a:pt x="118734" y="102713"/>
                  </a:lnTo>
                  <a:lnTo>
                    <a:pt x="152358" y="7027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3294"/>
            <p:cNvSpPr/>
            <p:nvPr>
              <p:custDataLst>
                <p:tags r:id="rId49"/>
              </p:custDataLst>
            </p:nvPr>
          </p:nvSpPr>
          <p:spPr>
            <a:xfrm>
              <a:off x="7886700" y="2567233"/>
              <a:ext cx="285751" cy="55318"/>
            </a:xfrm>
            <a:custGeom>
              <a:avLst/>
              <a:gdLst/>
              <a:ahLst/>
              <a:cxnLst/>
              <a:rect l="0" t="0" r="0" b="0"/>
              <a:pathLst>
                <a:path w="285751" h="55318">
                  <a:moveTo>
                    <a:pt x="0" y="55317"/>
                  </a:moveTo>
                  <a:lnTo>
                    <a:pt x="0" y="55317"/>
                  </a:lnTo>
                  <a:lnTo>
                    <a:pt x="27790" y="43108"/>
                  </a:lnTo>
                  <a:lnTo>
                    <a:pt x="52098" y="33663"/>
                  </a:lnTo>
                  <a:lnTo>
                    <a:pt x="82421" y="23115"/>
                  </a:lnTo>
                  <a:lnTo>
                    <a:pt x="99397" y="18327"/>
                  </a:lnTo>
                  <a:lnTo>
                    <a:pt x="117065" y="13723"/>
                  </a:lnTo>
                  <a:lnTo>
                    <a:pt x="135193" y="9949"/>
                  </a:lnTo>
                  <a:lnTo>
                    <a:pt x="153629" y="6727"/>
                  </a:lnTo>
                  <a:lnTo>
                    <a:pt x="172269" y="3874"/>
                  </a:lnTo>
                  <a:lnTo>
                    <a:pt x="189635" y="1971"/>
                  </a:lnTo>
                  <a:lnTo>
                    <a:pt x="206151" y="703"/>
                  </a:lnTo>
                  <a:lnTo>
                    <a:pt x="236262" y="0"/>
                  </a:lnTo>
                  <a:lnTo>
                    <a:pt x="261403" y="2039"/>
                  </a:lnTo>
                  <a:lnTo>
                    <a:pt x="285750" y="451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3295"/>
            <p:cNvSpPr/>
            <p:nvPr>
              <p:custDataLst>
                <p:tags r:id="rId50"/>
              </p:custDataLst>
            </p:nvPr>
          </p:nvSpPr>
          <p:spPr>
            <a:xfrm>
              <a:off x="8070850" y="2489200"/>
              <a:ext cx="120651" cy="76201"/>
            </a:xfrm>
            <a:custGeom>
              <a:avLst/>
              <a:gdLst/>
              <a:ahLst/>
              <a:cxnLst/>
              <a:rect l="0" t="0" r="0" b="0"/>
              <a:pathLst>
                <a:path w="120651" h="76201">
                  <a:moveTo>
                    <a:pt x="0" y="76200"/>
                  </a:moveTo>
                  <a:lnTo>
                    <a:pt x="0" y="76200"/>
                  </a:lnTo>
                  <a:lnTo>
                    <a:pt x="0" y="72829"/>
                  </a:lnTo>
                  <a:lnTo>
                    <a:pt x="24485" y="52664"/>
                  </a:lnTo>
                  <a:lnTo>
                    <a:pt x="52410" y="32302"/>
                  </a:lnTo>
                  <a:lnTo>
                    <a:pt x="81145" y="16627"/>
                  </a:lnTo>
                  <a:lnTo>
                    <a:pt x="109397" y="5009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3296"/>
            <p:cNvSpPr/>
            <p:nvPr>
              <p:custDataLst>
                <p:tags r:id="rId51"/>
              </p:custDataLst>
            </p:nvPr>
          </p:nvSpPr>
          <p:spPr>
            <a:xfrm>
              <a:off x="8089900" y="2463800"/>
              <a:ext cx="69851" cy="95251"/>
            </a:xfrm>
            <a:custGeom>
              <a:avLst/>
              <a:gdLst/>
              <a:ahLst/>
              <a:cxnLst/>
              <a:rect l="0" t="0" r="0" b="0"/>
              <a:pathLst>
                <a:path w="69851" h="95251">
                  <a:moveTo>
                    <a:pt x="0" y="0"/>
                  </a:moveTo>
                  <a:lnTo>
                    <a:pt x="0" y="0"/>
                  </a:lnTo>
                  <a:lnTo>
                    <a:pt x="0" y="30507"/>
                  </a:lnTo>
                  <a:lnTo>
                    <a:pt x="5775" y="61269"/>
                  </a:lnTo>
                  <a:lnTo>
                    <a:pt x="12209" y="75208"/>
                  </a:lnTo>
                  <a:lnTo>
                    <a:pt x="25417" y="84696"/>
                  </a:lnTo>
                  <a:lnTo>
                    <a:pt x="48923" y="92123"/>
                  </a:lnTo>
                  <a:lnTo>
                    <a:pt x="69850" y="95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3297"/>
            <p:cNvSpPr/>
            <p:nvPr>
              <p:custDataLst>
                <p:tags r:id="rId52"/>
              </p:custDataLst>
            </p:nvPr>
          </p:nvSpPr>
          <p:spPr>
            <a:xfrm>
              <a:off x="7874459" y="2374846"/>
              <a:ext cx="158292" cy="192591"/>
            </a:xfrm>
            <a:custGeom>
              <a:avLst/>
              <a:gdLst/>
              <a:ahLst/>
              <a:cxnLst/>
              <a:rect l="0" t="0" r="0" b="0"/>
              <a:pathLst>
                <a:path w="158292" h="192591">
                  <a:moveTo>
                    <a:pt x="94791" y="139754"/>
                  </a:moveTo>
                  <a:lnTo>
                    <a:pt x="94791" y="139754"/>
                  </a:lnTo>
                  <a:lnTo>
                    <a:pt x="83254" y="114433"/>
                  </a:lnTo>
                  <a:lnTo>
                    <a:pt x="76494" y="107804"/>
                  </a:lnTo>
                  <a:lnTo>
                    <a:pt x="63140" y="106269"/>
                  </a:lnTo>
                  <a:lnTo>
                    <a:pt x="46857" y="108644"/>
                  </a:lnTo>
                  <a:lnTo>
                    <a:pt x="32565" y="114403"/>
                  </a:lnTo>
                  <a:lnTo>
                    <a:pt x="12618" y="132321"/>
                  </a:lnTo>
                  <a:lnTo>
                    <a:pt x="45" y="158875"/>
                  </a:lnTo>
                  <a:lnTo>
                    <a:pt x="0" y="175063"/>
                  </a:lnTo>
                  <a:lnTo>
                    <a:pt x="1964" y="182344"/>
                  </a:lnTo>
                  <a:lnTo>
                    <a:pt x="6095" y="187197"/>
                  </a:lnTo>
                  <a:lnTo>
                    <a:pt x="18211" y="192590"/>
                  </a:lnTo>
                  <a:lnTo>
                    <a:pt x="34885" y="191224"/>
                  </a:lnTo>
                  <a:lnTo>
                    <a:pt x="54055" y="184502"/>
                  </a:lnTo>
                  <a:lnTo>
                    <a:pt x="83975" y="163439"/>
                  </a:lnTo>
                  <a:lnTo>
                    <a:pt x="102214" y="142520"/>
                  </a:lnTo>
                  <a:lnTo>
                    <a:pt x="115963" y="117229"/>
                  </a:lnTo>
                  <a:lnTo>
                    <a:pt x="126073" y="89526"/>
                  </a:lnTo>
                  <a:lnTo>
                    <a:pt x="132919" y="60751"/>
                  </a:lnTo>
                  <a:lnTo>
                    <a:pt x="138312" y="35262"/>
                  </a:lnTo>
                  <a:lnTo>
                    <a:pt x="141552" y="8604"/>
                  </a:lnTo>
                  <a:lnTo>
                    <a:pt x="140782" y="3638"/>
                  </a:lnTo>
                  <a:lnTo>
                    <a:pt x="139563" y="1032"/>
                  </a:lnTo>
                  <a:lnTo>
                    <a:pt x="138044" y="0"/>
                  </a:lnTo>
                  <a:lnTo>
                    <a:pt x="136326" y="18"/>
                  </a:lnTo>
                  <a:lnTo>
                    <a:pt x="123795" y="13527"/>
                  </a:lnTo>
                  <a:lnTo>
                    <a:pt x="106678" y="42146"/>
                  </a:lnTo>
                  <a:lnTo>
                    <a:pt x="100074" y="67210"/>
                  </a:lnTo>
                  <a:lnTo>
                    <a:pt x="97844" y="93401"/>
                  </a:lnTo>
                  <a:lnTo>
                    <a:pt x="99205" y="116801"/>
                  </a:lnTo>
                  <a:lnTo>
                    <a:pt x="110680" y="146437"/>
                  </a:lnTo>
                  <a:lnTo>
                    <a:pt x="127486" y="169721"/>
                  </a:lnTo>
                  <a:lnTo>
                    <a:pt x="139660" y="177767"/>
                  </a:lnTo>
                  <a:lnTo>
                    <a:pt x="158291" y="18420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45" name="SMARTInkShape-3298"/>
          <p:cNvSpPr/>
          <p:nvPr>
            <p:custDataLst>
              <p:tags r:id="rId10"/>
            </p:custDataLst>
          </p:nvPr>
        </p:nvSpPr>
        <p:spPr>
          <a:xfrm>
            <a:off x="717550" y="2673350"/>
            <a:ext cx="6864351" cy="2114551"/>
          </a:xfrm>
          <a:custGeom>
            <a:avLst/>
            <a:gdLst/>
            <a:ahLst/>
            <a:cxnLst/>
            <a:rect l="0" t="0" r="0" b="0"/>
            <a:pathLst>
              <a:path w="6864351" h="2114551">
                <a:moveTo>
                  <a:pt x="0" y="2114550"/>
                </a:moveTo>
                <a:lnTo>
                  <a:pt x="0" y="2114550"/>
                </a:lnTo>
                <a:lnTo>
                  <a:pt x="6742" y="2111179"/>
                </a:lnTo>
                <a:lnTo>
                  <a:pt x="35321" y="2105090"/>
                </a:lnTo>
                <a:lnTo>
                  <a:pt x="66793" y="2096667"/>
                </a:lnTo>
                <a:lnTo>
                  <a:pt x="98017" y="2089807"/>
                </a:lnTo>
                <a:lnTo>
                  <a:pt x="119315" y="2087398"/>
                </a:lnTo>
                <a:lnTo>
                  <a:pt x="150959" y="2076296"/>
                </a:lnTo>
                <a:lnTo>
                  <a:pt x="160932" y="2072854"/>
                </a:lnTo>
                <a:lnTo>
                  <a:pt x="190787" y="2067092"/>
                </a:lnTo>
                <a:lnTo>
                  <a:pt x="220407" y="2054138"/>
                </a:lnTo>
                <a:lnTo>
                  <a:pt x="245561" y="2048289"/>
                </a:lnTo>
                <a:lnTo>
                  <a:pt x="272637" y="2035975"/>
                </a:lnTo>
                <a:lnTo>
                  <a:pt x="298369" y="2026017"/>
                </a:lnTo>
                <a:lnTo>
                  <a:pt x="327205" y="2017256"/>
                </a:lnTo>
                <a:lnTo>
                  <a:pt x="355714" y="2008731"/>
                </a:lnTo>
                <a:lnTo>
                  <a:pt x="379544" y="2001665"/>
                </a:lnTo>
                <a:lnTo>
                  <a:pt x="410999" y="1988875"/>
                </a:lnTo>
                <a:lnTo>
                  <a:pt x="441175" y="1975974"/>
                </a:lnTo>
                <a:lnTo>
                  <a:pt x="465936" y="1970715"/>
                </a:lnTo>
                <a:lnTo>
                  <a:pt x="491147" y="1962414"/>
                </a:lnTo>
                <a:lnTo>
                  <a:pt x="521291" y="1951331"/>
                </a:lnTo>
                <a:lnTo>
                  <a:pt x="548235" y="1940992"/>
                </a:lnTo>
                <a:lnTo>
                  <a:pt x="578899" y="1928938"/>
                </a:lnTo>
                <a:lnTo>
                  <a:pt x="603561" y="1919148"/>
                </a:lnTo>
                <a:lnTo>
                  <a:pt x="628742" y="1909897"/>
                </a:lnTo>
                <a:lnTo>
                  <a:pt x="654077" y="1900101"/>
                </a:lnTo>
                <a:lnTo>
                  <a:pt x="679458" y="1890849"/>
                </a:lnTo>
                <a:lnTo>
                  <a:pt x="704853" y="1881051"/>
                </a:lnTo>
                <a:lnTo>
                  <a:pt x="730251" y="1871799"/>
                </a:lnTo>
                <a:lnTo>
                  <a:pt x="755650" y="1862001"/>
                </a:lnTo>
                <a:lnTo>
                  <a:pt x="781050" y="1854630"/>
                </a:lnTo>
                <a:lnTo>
                  <a:pt x="806450" y="1847977"/>
                </a:lnTo>
                <a:lnTo>
                  <a:pt x="836946" y="1839409"/>
                </a:lnTo>
                <a:lnTo>
                  <a:pt x="868422" y="1830922"/>
                </a:lnTo>
                <a:lnTo>
                  <a:pt x="893408" y="1825274"/>
                </a:lnTo>
                <a:lnTo>
                  <a:pt x="917980" y="1822581"/>
                </a:lnTo>
                <a:lnTo>
                  <a:pt x="947484" y="1815708"/>
                </a:lnTo>
                <a:lnTo>
                  <a:pt x="971946" y="1811515"/>
                </a:lnTo>
                <a:lnTo>
                  <a:pt x="1002124" y="1810098"/>
                </a:lnTo>
                <a:lnTo>
                  <a:pt x="1032832" y="1805455"/>
                </a:lnTo>
                <a:lnTo>
                  <a:pt x="1061893" y="1801924"/>
                </a:lnTo>
                <a:lnTo>
                  <a:pt x="1086278" y="1798494"/>
                </a:lnTo>
                <a:lnTo>
                  <a:pt x="1111377" y="1795597"/>
                </a:lnTo>
                <a:lnTo>
                  <a:pt x="1141771" y="1788296"/>
                </a:lnTo>
                <a:lnTo>
                  <a:pt x="1168428" y="1782148"/>
                </a:lnTo>
                <a:lnTo>
                  <a:pt x="1199607" y="1778114"/>
                </a:lnTo>
                <a:lnTo>
                  <a:pt x="1223900" y="1773173"/>
                </a:lnTo>
                <a:lnTo>
                  <a:pt x="1248971" y="1767241"/>
                </a:lnTo>
                <a:lnTo>
                  <a:pt x="1274980" y="1761015"/>
                </a:lnTo>
                <a:lnTo>
                  <a:pt x="1304010" y="1754701"/>
                </a:lnTo>
                <a:lnTo>
                  <a:pt x="1330799" y="1748362"/>
                </a:lnTo>
                <a:lnTo>
                  <a:pt x="1356610" y="1742015"/>
                </a:lnTo>
                <a:lnTo>
                  <a:pt x="1382132" y="1735666"/>
                </a:lnTo>
                <a:lnTo>
                  <a:pt x="1407568" y="1729317"/>
                </a:lnTo>
                <a:lnTo>
                  <a:pt x="1433685" y="1722967"/>
                </a:lnTo>
                <a:lnTo>
                  <a:pt x="1462746" y="1716617"/>
                </a:lnTo>
                <a:lnTo>
                  <a:pt x="1488839" y="1710267"/>
                </a:lnTo>
                <a:lnTo>
                  <a:pt x="1511700" y="1703211"/>
                </a:lnTo>
                <a:lnTo>
                  <a:pt x="1539484" y="1693203"/>
                </a:lnTo>
                <a:lnTo>
                  <a:pt x="1566610" y="1685455"/>
                </a:lnTo>
                <a:lnTo>
                  <a:pt x="1595970" y="1678691"/>
                </a:lnTo>
                <a:lnTo>
                  <a:pt x="1622857" y="1672218"/>
                </a:lnTo>
                <a:lnTo>
                  <a:pt x="1649403" y="1665126"/>
                </a:lnTo>
                <a:lnTo>
                  <a:pt x="1678593" y="1655107"/>
                </a:lnTo>
                <a:lnTo>
                  <a:pt x="1706134" y="1646651"/>
                </a:lnTo>
                <a:lnTo>
                  <a:pt x="1735618" y="1636227"/>
                </a:lnTo>
                <a:lnTo>
                  <a:pt x="1763247" y="1627651"/>
                </a:lnTo>
                <a:lnTo>
                  <a:pt x="1793463" y="1616487"/>
                </a:lnTo>
                <a:lnTo>
                  <a:pt x="1824052" y="1604947"/>
                </a:lnTo>
                <a:lnTo>
                  <a:pt x="1852009" y="1596041"/>
                </a:lnTo>
                <a:lnTo>
                  <a:pt x="1882322" y="1584778"/>
                </a:lnTo>
                <a:lnTo>
                  <a:pt x="1913646" y="1572504"/>
                </a:lnTo>
                <a:lnTo>
                  <a:pt x="1934713" y="1564137"/>
                </a:lnTo>
                <a:lnTo>
                  <a:pt x="1957717" y="1555714"/>
                </a:lnTo>
                <a:lnTo>
                  <a:pt x="1981346" y="1547973"/>
                </a:lnTo>
                <a:lnTo>
                  <a:pt x="2003608" y="1542180"/>
                </a:lnTo>
                <a:lnTo>
                  <a:pt x="2025261" y="1535373"/>
                </a:lnTo>
                <a:lnTo>
                  <a:pt x="2047349" y="1528349"/>
                </a:lnTo>
                <a:lnTo>
                  <a:pt x="2071277" y="1522875"/>
                </a:lnTo>
                <a:lnTo>
                  <a:pt x="2094142" y="1516209"/>
                </a:lnTo>
                <a:lnTo>
                  <a:pt x="2116063" y="1509249"/>
                </a:lnTo>
                <a:lnTo>
                  <a:pt x="2137565" y="1503803"/>
                </a:lnTo>
                <a:lnTo>
                  <a:pt x="2160762" y="1499031"/>
                </a:lnTo>
                <a:lnTo>
                  <a:pt x="2184478" y="1493853"/>
                </a:lnTo>
                <a:lnTo>
                  <a:pt x="2206777" y="1486847"/>
                </a:lnTo>
                <a:lnTo>
                  <a:pt x="2228447" y="1480912"/>
                </a:lnTo>
                <a:lnTo>
                  <a:pt x="2250543" y="1475216"/>
                </a:lnTo>
                <a:lnTo>
                  <a:pt x="2274475" y="1467981"/>
                </a:lnTo>
                <a:lnTo>
                  <a:pt x="2299222" y="1460062"/>
                </a:lnTo>
                <a:lnTo>
                  <a:pt x="2324332" y="1451839"/>
                </a:lnTo>
                <a:lnTo>
                  <a:pt x="2349603" y="1443480"/>
                </a:lnTo>
                <a:lnTo>
                  <a:pt x="2374946" y="1435061"/>
                </a:lnTo>
                <a:lnTo>
                  <a:pt x="2400321" y="1427321"/>
                </a:lnTo>
                <a:lnTo>
                  <a:pt x="2425709" y="1421530"/>
                </a:lnTo>
                <a:lnTo>
                  <a:pt x="2452986" y="1414723"/>
                </a:lnTo>
                <a:lnTo>
                  <a:pt x="2480866" y="1406993"/>
                </a:lnTo>
                <a:lnTo>
                  <a:pt x="2507368" y="1398854"/>
                </a:lnTo>
                <a:lnTo>
                  <a:pt x="2535140" y="1390533"/>
                </a:lnTo>
                <a:lnTo>
                  <a:pt x="2563945" y="1381426"/>
                </a:lnTo>
                <a:lnTo>
                  <a:pt x="2593211" y="1370323"/>
                </a:lnTo>
                <a:lnTo>
                  <a:pt x="2622681" y="1360214"/>
                </a:lnTo>
                <a:lnTo>
                  <a:pt x="2652947" y="1350312"/>
                </a:lnTo>
                <a:lnTo>
                  <a:pt x="2668920" y="1344708"/>
                </a:lnTo>
                <a:lnTo>
                  <a:pt x="2685214" y="1338855"/>
                </a:lnTo>
                <a:lnTo>
                  <a:pt x="2716488" y="1328589"/>
                </a:lnTo>
                <a:lnTo>
                  <a:pt x="2747556" y="1319323"/>
                </a:lnTo>
                <a:lnTo>
                  <a:pt x="2763743" y="1314876"/>
                </a:lnTo>
                <a:lnTo>
                  <a:pt x="2780178" y="1310501"/>
                </a:lnTo>
                <a:lnTo>
                  <a:pt x="2811611" y="1299995"/>
                </a:lnTo>
                <a:lnTo>
                  <a:pt x="2842749" y="1288270"/>
                </a:lnTo>
                <a:lnTo>
                  <a:pt x="2858955" y="1282180"/>
                </a:lnTo>
                <a:lnTo>
                  <a:pt x="2875404" y="1276003"/>
                </a:lnTo>
                <a:lnTo>
                  <a:pt x="2906850" y="1265377"/>
                </a:lnTo>
                <a:lnTo>
                  <a:pt x="2937994" y="1255245"/>
                </a:lnTo>
                <a:lnTo>
                  <a:pt x="2954202" y="1249580"/>
                </a:lnTo>
                <a:lnTo>
                  <a:pt x="2970651" y="1243687"/>
                </a:lnTo>
                <a:lnTo>
                  <a:pt x="3002099" y="1233375"/>
                </a:lnTo>
                <a:lnTo>
                  <a:pt x="3033244" y="1224089"/>
                </a:lnTo>
                <a:lnTo>
                  <a:pt x="3049451" y="1219637"/>
                </a:lnTo>
                <a:lnTo>
                  <a:pt x="3081101" y="1210928"/>
                </a:lnTo>
                <a:lnTo>
                  <a:pt x="3109278" y="1202353"/>
                </a:lnTo>
                <a:lnTo>
                  <a:pt x="3139675" y="1191957"/>
                </a:lnTo>
                <a:lnTo>
                  <a:pt x="3171295" y="1180986"/>
                </a:lnTo>
                <a:lnTo>
                  <a:pt x="3201811" y="1171407"/>
                </a:lnTo>
                <a:lnTo>
                  <a:pt x="3217568" y="1166877"/>
                </a:lnTo>
                <a:lnTo>
                  <a:pt x="3233718" y="1162445"/>
                </a:lnTo>
                <a:lnTo>
                  <a:pt x="3250128" y="1158080"/>
                </a:lnTo>
                <a:lnTo>
                  <a:pt x="3281533" y="1147586"/>
                </a:lnTo>
                <a:lnTo>
                  <a:pt x="3312659" y="1136571"/>
                </a:lnTo>
                <a:lnTo>
                  <a:pt x="3328862" y="1131659"/>
                </a:lnTo>
                <a:lnTo>
                  <a:pt x="3345308" y="1126972"/>
                </a:lnTo>
                <a:lnTo>
                  <a:pt x="3376752" y="1118003"/>
                </a:lnTo>
                <a:lnTo>
                  <a:pt x="3407190" y="1109312"/>
                </a:lnTo>
                <a:lnTo>
                  <a:pt x="3437181" y="1100746"/>
                </a:lnTo>
                <a:lnTo>
                  <a:pt x="3466973" y="1092235"/>
                </a:lnTo>
                <a:lnTo>
                  <a:pt x="3496677" y="1083749"/>
                </a:lnTo>
                <a:lnTo>
                  <a:pt x="3526341" y="1075274"/>
                </a:lnTo>
                <a:lnTo>
                  <a:pt x="3557871" y="1066803"/>
                </a:lnTo>
                <a:lnTo>
                  <a:pt x="3574180" y="1062569"/>
                </a:lnTo>
                <a:lnTo>
                  <a:pt x="3590698" y="1057629"/>
                </a:lnTo>
                <a:lnTo>
                  <a:pt x="3607354" y="1052219"/>
                </a:lnTo>
                <a:lnTo>
                  <a:pt x="3624103" y="1046496"/>
                </a:lnTo>
                <a:lnTo>
                  <a:pt x="3640913" y="1039859"/>
                </a:lnTo>
                <a:lnTo>
                  <a:pt x="3657764" y="1032611"/>
                </a:lnTo>
                <a:lnTo>
                  <a:pt x="3674643" y="1024958"/>
                </a:lnTo>
                <a:lnTo>
                  <a:pt x="3691540" y="1019149"/>
                </a:lnTo>
                <a:lnTo>
                  <a:pt x="3708449" y="1014572"/>
                </a:lnTo>
                <a:lnTo>
                  <a:pt x="3725366" y="1010815"/>
                </a:lnTo>
                <a:lnTo>
                  <a:pt x="3742289" y="1006899"/>
                </a:lnTo>
                <a:lnTo>
                  <a:pt x="3759215" y="1002877"/>
                </a:lnTo>
                <a:lnTo>
                  <a:pt x="3776143" y="998785"/>
                </a:lnTo>
                <a:lnTo>
                  <a:pt x="3792367" y="993939"/>
                </a:lnTo>
                <a:lnTo>
                  <a:pt x="3823565" y="982912"/>
                </a:lnTo>
                <a:lnTo>
                  <a:pt x="3840210" y="977008"/>
                </a:lnTo>
                <a:lnTo>
                  <a:pt x="3857657" y="970955"/>
                </a:lnTo>
                <a:lnTo>
                  <a:pt x="3875638" y="964804"/>
                </a:lnTo>
                <a:lnTo>
                  <a:pt x="3893270" y="959291"/>
                </a:lnTo>
                <a:lnTo>
                  <a:pt x="3910668" y="954205"/>
                </a:lnTo>
                <a:lnTo>
                  <a:pt x="3927912" y="949404"/>
                </a:lnTo>
                <a:lnTo>
                  <a:pt x="3945053" y="944791"/>
                </a:lnTo>
                <a:lnTo>
                  <a:pt x="3962124" y="940305"/>
                </a:lnTo>
                <a:lnTo>
                  <a:pt x="3979149" y="935903"/>
                </a:lnTo>
                <a:lnTo>
                  <a:pt x="3996849" y="930852"/>
                </a:lnTo>
                <a:lnTo>
                  <a:pt x="4015000" y="925368"/>
                </a:lnTo>
                <a:lnTo>
                  <a:pt x="4033450" y="919595"/>
                </a:lnTo>
                <a:lnTo>
                  <a:pt x="4051395" y="913630"/>
                </a:lnTo>
                <a:lnTo>
                  <a:pt x="4069001" y="907537"/>
                </a:lnTo>
                <a:lnTo>
                  <a:pt x="4086384" y="901358"/>
                </a:lnTo>
                <a:lnTo>
                  <a:pt x="4103617" y="895827"/>
                </a:lnTo>
                <a:lnTo>
                  <a:pt x="4120750" y="890729"/>
                </a:lnTo>
                <a:lnTo>
                  <a:pt x="4137817" y="885920"/>
                </a:lnTo>
                <a:lnTo>
                  <a:pt x="4154839" y="880597"/>
                </a:lnTo>
                <a:lnTo>
                  <a:pt x="4171831" y="874931"/>
                </a:lnTo>
                <a:lnTo>
                  <a:pt x="4188805" y="869037"/>
                </a:lnTo>
                <a:lnTo>
                  <a:pt x="4205764" y="863697"/>
                </a:lnTo>
                <a:lnTo>
                  <a:pt x="4222715" y="858726"/>
                </a:lnTo>
                <a:lnTo>
                  <a:pt x="4239660" y="854001"/>
                </a:lnTo>
                <a:lnTo>
                  <a:pt x="4256601" y="848733"/>
                </a:lnTo>
                <a:lnTo>
                  <a:pt x="4273540" y="843106"/>
                </a:lnTo>
                <a:lnTo>
                  <a:pt x="4290476" y="837237"/>
                </a:lnTo>
                <a:lnTo>
                  <a:pt x="4307412" y="830502"/>
                </a:lnTo>
                <a:lnTo>
                  <a:pt x="4324348" y="823191"/>
                </a:lnTo>
                <a:lnTo>
                  <a:pt x="4341282" y="815494"/>
                </a:lnTo>
                <a:lnTo>
                  <a:pt x="4358215" y="808246"/>
                </a:lnTo>
                <a:lnTo>
                  <a:pt x="4375149" y="801297"/>
                </a:lnTo>
                <a:lnTo>
                  <a:pt x="4392083" y="794548"/>
                </a:lnTo>
                <a:lnTo>
                  <a:pt x="4408311" y="787932"/>
                </a:lnTo>
                <a:lnTo>
                  <a:pt x="4439512" y="774936"/>
                </a:lnTo>
                <a:lnTo>
                  <a:pt x="4455452" y="768508"/>
                </a:lnTo>
                <a:lnTo>
                  <a:pt x="4471723" y="762105"/>
                </a:lnTo>
                <a:lnTo>
                  <a:pt x="4488216" y="755720"/>
                </a:lnTo>
                <a:lnTo>
                  <a:pt x="4504855" y="748641"/>
                </a:lnTo>
                <a:lnTo>
                  <a:pt x="4521592" y="741099"/>
                </a:lnTo>
                <a:lnTo>
                  <a:pt x="4538395" y="733250"/>
                </a:lnTo>
                <a:lnTo>
                  <a:pt x="4555241" y="725900"/>
                </a:lnTo>
                <a:lnTo>
                  <a:pt x="4572117" y="718883"/>
                </a:lnTo>
                <a:lnTo>
                  <a:pt x="4589011" y="712089"/>
                </a:lnTo>
                <a:lnTo>
                  <a:pt x="4606624" y="704737"/>
                </a:lnTo>
                <a:lnTo>
                  <a:pt x="4624716" y="697013"/>
                </a:lnTo>
                <a:lnTo>
                  <a:pt x="4643127" y="689042"/>
                </a:lnTo>
                <a:lnTo>
                  <a:pt x="4661046" y="682317"/>
                </a:lnTo>
                <a:lnTo>
                  <a:pt x="4678636" y="676422"/>
                </a:lnTo>
                <a:lnTo>
                  <a:pt x="4696007" y="671082"/>
                </a:lnTo>
                <a:lnTo>
                  <a:pt x="4713938" y="665404"/>
                </a:lnTo>
                <a:lnTo>
                  <a:pt x="4732242" y="659503"/>
                </a:lnTo>
                <a:lnTo>
                  <a:pt x="4750795" y="653452"/>
                </a:lnTo>
                <a:lnTo>
                  <a:pt x="4770219" y="646595"/>
                </a:lnTo>
                <a:lnTo>
                  <a:pt x="4790223" y="639202"/>
                </a:lnTo>
                <a:lnTo>
                  <a:pt x="4810616" y="631452"/>
                </a:lnTo>
                <a:lnTo>
                  <a:pt x="4830560" y="624168"/>
                </a:lnTo>
                <a:lnTo>
                  <a:pt x="4850207" y="617195"/>
                </a:lnTo>
                <a:lnTo>
                  <a:pt x="4869654" y="610430"/>
                </a:lnTo>
                <a:lnTo>
                  <a:pt x="4889675" y="603803"/>
                </a:lnTo>
                <a:lnTo>
                  <a:pt x="4910077" y="597269"/>
                </a:lnTo>
                <a:lnTo>
                  <a:pt x="4930735" y="590796"/>
                </a:lnTo>
                <a:lnTo>
                  <a:pt x="4952268" y="584364"/>
                </a:lnTo>
                <a:lnTo>
                  <a:pt x="4974385" y="577959"/>
                </a:lnTo>
                <a:lnTo>
                  <a:pt x="4996890" y="571572"/>
                </a:lnTo>
                <a:lnTo>
                  <a:pt x="5018949" y="565198"/>
                </a:lnTo>
                <a:lnTo>
                  <a:pt x="5040710" y="558832"/>
                </a:lnTo>
                <a:lnTo>
                  <a:pt x="5062273" y="552471"/>
                </a:lnTo>
                <a:lnTo>
                  <a:pt x="5082999" y="546114"/>
                </a:lnTo>
                <a:lnTo>
                  <a:pt x="5103166" y="539760"/>
                </a:lnTo>
                <a:lnTo>
                  <a:pt x="5122961" y="533406"/>
                </a:lnTo>
                <a:lnTo>
                  <a:pt x="5143919" y="527054"/>
                </a:lnTo>
                <a:lnTo>
                  <a:pt x="5165651" y="520703"/>
                </a:lnTo>
                <a:lnTo>
                  <a:pt x="5187900" y="514352"/>
                </a:lnTo>
                <a:lnTo>
                  <a:pt x="5209789" y="508001"/>
                </a:lnTo>
                <a:lnTo>
                  <a:pt x="5231437" y="501651"/>
                </a:lnTo>
                <a:lnTo>
                  <a:pt x="5252925" y="495300"/>
                </a:lnTo>
                <a:lnTo>
                  <a:pt x="5274306" y="488950"/>
                </a:lnTo>
                <a:lnTo>
                  <a:pt x="5295615" y="482600"/>
                </a:lnTo>
                <a:lnTo>
                  <a:pt x="5316876" y="476250"/>
                </a:lnTo>
                <a:lnTo>
                  <a:pt x="5338812" y="470605"/>
                </a:lnTo>
                <a:lnTo>
                  <a:pt x="5361197" y="465432"/>
                </a:lnTo>
                <a:lnTo>
                  <a:pt x="5383881" y="460571"/>
                </a:lnTo>
                <a:lnTo>
                  <a:pt x="5406765" y="454508"/>
                </a:lnTo>
                <a:lnTo>
                  <a:pt x="5429783" y="447645"/>
                </a:lnTo>
                <a:lnTo>
                  <a:pt x="5452888" y="440246"/>
                </a:lnTo>
                <a:lnTo>
                  <a:pt x="5476053" y="433198"/>
                </a:lnTo>
                <a:lnTo>
                  <a:pt x="5499258" y="426382"/>
                </a:lnTo>
                <a:lnTo>
                  <a:pt x="5522488" y="419721"/>
                </a:lnTo>
                <a:lnTo>
                  <a:pt x="5545737" y="412459"/>
                </a:lnTo>
                <a:lnTo>
                  <a:pt x="5568997" y="404794"/>
                </a:lnTo>
                <a:lnTo>
                  <a:pt x="5592264" y="396863"/>
                </a:lnTo>
                <a:lnTo>
                  <a:pt x="5615537" y="389459"/>
                </a:lnTo>
                <a:lnTo>
                  <a:pt x="5638814" y="382406"/>
                </a:lnTo>
                <a:lnTo>
                  <a:pt x="5662092" y="375587"/>
                </a:lnTo>
                <a:lnTo>
                  <a:pt x="5684667" y="368925"/>
                </a:lnTo>
                <a:lnTo>
                  <a:pt x="5706773" y="362366"/>
                </a:lnTo>
                <a:lnTo>
                  <a:pt x="5728565" y="355878"/>
                </a:lnTo>
                <a:lnTo>
                  <a:pt x="5750854" y="348729"/>
                </a:lnTo>
                <a:lnTo>
                  <a:pt x="5773476" y="341142"/>
                </a:lnTo>
                <a:lnTo>
                  <a:pt x="5796316" y="333261"/>
                </a:lnTo>
                <a:lnTo>
                  <a:pt x="5819305" y="325891"/>
                </a:lnTo>
                <a:lnTo>
                  <a:pt x="5842392" y="318860"/>
                </a:lnTo>
                <a:lnTo>
                  <a:pt x="5865545" y="312057"/>
                </a:lnTo>
                <a:lnTo>
                  <a:pt x="5888036" y="305405"/>
                </a:lnTo>
                <a:lnTo>
                  <a:pt x="5910084" y="298853"/>
                </a:lnTo>
                <a:lnTo>
                  <a:pt x="5931839" y="292369"/>
                </a:lnTo>
                <a:lnTo>
                  <a:pt x="5954809" y="285223"/>
                </a:lnTo>
                <a:lnTo>
                  <a:pt x="5978589" y="277638"/>
                </a:lnTo>
                <a:lnTo>
                  <a:pt x="6002910" y="269758"/>
                </a:lnTo>
                <a:lnTo>
                  <a:pt x="6026884" y="261683"/>
                </a:lnTo>
                <a:lnTo>
                  <a:pt x="6050629" y="253478"/>
                </a:lnTo>
                <a:lnTo>
                  <a:pt x="6074219" y="245185"/>
                </a:lnTo>
                <a:lnTo>
                  <a:pt x="6097707" y="237540"/>
                </a:lnTo>
                <a:lnTo>
                  <a:pt x="6121127" y="230327"/>
                </a:lnTo>
                <a:lnTo>
                  <a:pt x="6144502" y="223401"/>
                </a:lnTo>
                <a:lnTo>
                  <a:pt x="6167845" y="215962"/>
                </a:lnTo>
                <a:lnTo>
                  <a:pt x="6191169" y="208180"/>
                </a:lnTo>
                <a:lnTo>
                  <a:pt x="6214480" y="200170"/>
                </a:lnTo>
                <a:lnTo>
                  <a:pt x="6237780" y="192713"/>
                </a:lnTo>
                <a:lnTo>
                  <a:pt x="6261076" y="185625"/>
                </a:lnTo>
                <a:lnTo>
                  <a:pt x="6284368" y="178783"/>
                </a:lnTo>
                <a:lnTo>
                  <a:pt x="6307656" y="172106"/>
                </a:lnTo>
                <a:lnTo>
                  <a:pt x="6330943" y="165537"/>
                </a:lnTo>
                <a:lnTo>
                  <a:pt x="6354229" y="159041"/>
                </a:lnTo>
                <a:lnTo>
                  <a:pt x="6376808" y="151889"/>
                </a:lnTo>
                <a:lnTo>
                  <a:pt x="6398916" y="144298"/>
                </a:lnTo>
                <a:lnTo>
                  <a:pt x="6420710" y="136415"/>
                </a:lnTo>
                <a:lnTo>
                  <a:pt x="6442296" y="129043"/>
                </a:lnTo>
                <a:lnTo>
                  <a:pt x="6463742" y="122012"/>
                </a:lnTo>
                <a:lnTo>
                  <a:pt x="6485095" y="115208"/>
                </a:lnTo>
                <a:lnTo>
                  <a:pt x="6506385" y="109261"/>
                </a:lnTo>
                <a:lnTo>
                  <a:pt x="6527634" y="103885"/>
                </a:lnTo>
                <a:lnTo>
                  <a:pt x="6548856" y="98890"/>
                </a:lnTo>
                <a:lnTo>
                  <a:pt x="6570059" y="93443"/>
                </a:lnTo>
                <a:lnTo>
                  <a:pt x="6591251" y="87695"/>
                </a:lnTo>
                <a:lnTo>
                  <a:pt x="6612434" y="81747"/>
                </a:lnTo>
                <a:lnTo>
                  <a:pt x="6632200" y="75665"/>
                </a:lnTo>
                <a:lnTo>
                  <a:pt x="6651023" y="69493"/>
                </a:lnTo>
                <a:lnTo>
                  <a:pt x="6669215" y="63262"/>
                </a:lnTo>
                <a:lnTo>
                  <a:pt x="6686283" y="57697"/>
                </a:lnTo>
                <a:lnTo>
                  <a:pt x="6702599" y="52576"/>
                </a:lnTo>
                <a:lnTo>
                  <a:pt x="6733194" y="43123"/>
                </a:lnTo>
                <a:lnTo>
                  <a:pt x="6760903" y="34217"/>
                </a:lnTo>
                <a:lnTo>
                  <a:pt x="6785448" y="25556"/>
                </a:lnTo>
                <a:lnTo>
                  <a:pt x="6807410" y="17708"/>
                </a:lnTo>
                <a:lnTo>
                  <a:pt x="6834936" y="9323"/>
                </a:lnTo>
                <a:lnTo>
                  <a:pt x="686435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50" name="SMARTInkShape-Group689"/>
          <p:cNvGrpSpPr/>
          <p:nvPr/>
        </p:nvGrpSpPr>
        <p:grpSpPr>
          <a:xfrm>
            <a:off x="831850" y="4160421"/>
            <a:ext cx="196476" cy="188859"/>
            <a:chOff x="831850" y="4160421"/>
            <a:chExt cx="196476" cy="188859"/>
          </a:xfrm>
        </p:grpSpPr>
        <p:sp>
          <p:nvSpPr>
            <p:cNvPr id="246" name="SMARTInkShape-3299"/>
            <p:cNvSpPr/>
            <p:nvPr>
              <p:custDataLst>
                <p:tags r:id="rId41"/>
              </p:custDataLst>
            </p:nvPr>
          </p:nvSpPr>
          <p:spPr>
            <a:xfrm>
              <a:off x="831850" y="4160421"/>
              <a:ext cx="124035" cy="5180"/>
            </a:xfrm>
            <a:custGeom>
              <a:avLst/>
              <a:gdLst/>
              <a:ahLst/>
              <a:cxnLst/>
              <a:rect l="0" t="0" r="0" b="0"/>
              <a:pathLst>
                <a:path w="124035" h="5180">
                  <a:moveTo>
                    <a:pt x="0" y="5179"/>
                  </a:moveTo>
                  <a:lnTo>
                    <a:pt x="0" y="5179"/>
                  </a:lnTo>
                  <a:lnTo>
                    <a:pt x="3371" y="1808"/>
                  </a:lnTo>
                  <a:lnTo>
                    <a:pt x="10671" y="2035"/>
                  </a:lnTo>
                  <a:lnTo>
                    <a:pt x="21676" y="3076"/>
                  </a:lnTo>
                  <a:lnTo>
                    <a:pt x="45150" y="401"/>
                  </a:lnTo>
                  <a:lnTo>
                    <a:pt x="76878" y="0"/>
                  </a:lnTo>
                  <a:lnTo>
                    <a:pt x="103369" y="3331"/>
                  </a:lnTo>
                  <a:lnTo>
                    <a:pt x="124034" y="5017"/>
                  </a:lnTo>
                  <a:lnTo>
                    <a:pt x="120650" y="51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3300"/>
            <p:cNvSpPr/>
            <p:nvPr>
              <p:custDataLst>
                <p:tags r:id="rId42"/>
              </p:custDataLst>
            </p:nvPr>
          </p:nvSpPr>
          <p:spPr>
            <a:xfrm>
              <a:off x="997289" y="4298950"/>
              <a:ext cx="31037" cy="50330"/>
            </a:xfrm>
            <a:custGeom>
              <a:avLst/>
              <a:gdLst/>
              <a:ahLst/>
              <a:cxnLst/>
              <a:rect l="0" t="0" r="0" b="0"/>
              <a:pathLst>
                <a:path w="31037" h="50330">
                  <a:moveTo>
                    <a:pt x="12361" y="6350"/>
                  </a:moveTo>
                  <a:lnTo>
                    <a:pt x="12361" y="6350"/>
                  </a:lnTo>
                  <a:lnTo>
                    <a:pt x="3523" y="15188"/>
                  </a:lnTo>
                  <a:lnTo>
                    <a:pt x="1377" y="21096"/>
                  </a:lnTo>
                  <a:lnTo>
                    <a:pt x="0" y="36387"/>
                  </a:lnTo>
                  <a:lnTo>
                    <a:pt x="1298" y="39781"/>
                  </a:lnTo>
                  <a:lnTo>
                    <a:pt x="6504" y="45432"/>
                  </a:lnTo>
                  <a:lnTo>
                    <a:pt x="11639" y="48414"/>
                  </a:lnTo>
                  <a:lnTo>
                    <a:pt x="20685" y="50329"/>
                  </a:lnTo>
                  <a:lnTo>
                    <a:pt x="22849" y="49075"/>
                  </a:lnTo>
                  <a:lnTo>
                    <a:pt x="27135" y="43918"/>
                  </a:lnTo>
                  <a:lnTo>
                    <a:pt x="29511" y="38805"/>
                  </a:lnTo>
                  <a:lnTo>
                    <a:pt x="30848" y="28196"/>
                  </a:lnTo>
                  <a:lnTo>
                    <a:pt x="31036" y="23030"/>
                  </a:lnTo>
                  <a:lnTo>
                    <a:pt x="29750" y="18881"/>
                  </a:lnTo>
                  <a:lnTo>
                    <a:pt x="1236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3301"/>
            <p:cNvSpPr/>
            <p:nvPr>
              <p:custDataLst>
                <p:tags r:id="rId43"/>
              </p:custDataLst>
            </p:nvPr>
          </p:nvSpPr>
          <p:spPr>
            <a:xfrm>
              <a:off x="834256" y="4235450"/>
              <a:ext cx="99195" cy="88639"/>
            </a:xfrm>
            <a:custGeom>
              <a:avLst/>
              <a:gdLst/>
              <a:ahLst/>
              <a:cxnLst/>
              <a:rect l="0" t="0" r="0" b="0"/>
              <a:pathLst>
                <a:path w="99195" h="88639">
                  <a:moveTo>
                    <a:pt x="29344" y="82550"/>
                  </a:moveTo>
                  <a:lnTo>
                    <a:pt x="29344" y="82550"/>
                  </a:lnTo>
                  <a:lnTo>
                    <a:pt x="144" y="88638"/>
                  </a:lnTo>
                  <a:lnTo>
                    <a:pt x="0" y="88020"/>
                  </a:lnTo>
                  <a:lnTo>
                    <a:pt x="1721" y="85451"/>
                  </a:lnTo>
                  <a:lnTo>
                    <a:pt x="30264" y="56290"/>
                  </a:lnTo>
                  <a:lnTo>
                    <a:pt x="61215" y="30312"/>
                  </a:lnTo>
                  <a:lnTo>
                    <a:pt x="90416" y="7339"/>
                  </a:lnTo>
                  <a:lnTo>
                    <a:pt x="9919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3302"/>
            <p:cNvSpPr/>
            <p:nvPr>
              <p:custDataLst>
                <p:tags r:id="rId44"/>
              </p:custDataLst>
            </p:nvPr>
          </p:nvSpPr>
          <p:spPr>
            <a:xfrm>
              <a:off x="863600" y="4241800"/>
              <a:ext cx="91299" cy="86854"/>
            </a:xfrm>
            <a:custGeom>
              <a:avLst/>
              <a:gdLst/>
              <a:ahLst/>
              <a:cxnLst/>
              <a:rect l="0" t="0" r="0" b="0"/>
              <a:pathLst>
                <a:path w="91299" h="86854">
                  <a:moveTo>
                    <a:pt x="0" y="0"/>
                  </a:moveTo>
                  <a:lnTo>
                    <a:pt x="0" y="0"/>
                  </a:lnTo>
                  <a:lnTo>
                    <a:pt x="5467" y="0"/>
                  </a:lnTo>
                  <a:lnTo>
                    <a:pt x="15111" y="29886"/>
                  </a:lnTo>
                  <a:lnTo>
                    <a:pt x="32775" y="56781"/>
                  </a:lnTo>
                  <a:lnTo>
                    <a:pt x="50585" y="78714"/>
                  </a:lnTo>
                  <a:lnTo>
                    <a:pt x="54890" y="82109"/>
                  </a:lnTo>
                  <a:lnTo>
                    <a:pt x="65318" y="85882"/>
                  </a:lnTo>
                  <a:lnTo>
                    <a:pt x="75597" y="86853"/>
                  </a:lnTo>
                  <a:lnTo>
                    <a:pt x="82517" y="84933"/>
                  </a:lnTo>
                  <a:lnTo>
                    <a:pt x="90380" y="79885"/>
                  </a:lnTo>
                  <a:lnTo>
                    <a:pt x="91298" y="77951"/>
                  </a:lnTo>
                  <a:lnTo>
                    <a:pt x="91204" y="75956"/>
                  </a:lnTo>
                  <a:lnTo>
                    <a:pt x="889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5" name="SMARTInkShape-Group690"/>
          <p:cNvGrpSpPr/>
          <p:nvPr/>
        </p:nvGrpSpPr>
        <p:grpSpPr>
          <a:xfrm>
            <a:off x="1816100" y="4248150"/>
            <a:ext cx="647701" cy="25401"/>
            <a:chOff x="1816100" y="4248150"/>
            <a:chExt cx="647701" cy="25401"/>
          </a:xfrm>
        </p:grpSpPr>
        <p:sp>
          <p:nvSpPr>
            <p:cNvPr id="251" name="SMARTInkShape-3303"/>
            <p:cNvSpPr/>
            <p:nvPr>
              <p:custDataLst>
                <p:tags r:id="rId37"/>
              </p:custDataLst>
            </p:nvPr>
          </p:nvSpPr>
          <p:spPr>
            <a:xfrm>
              <a:off x="2400300" y="424815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7942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SMARTInkShape-3304"/>
            <p:cNvSpPr/>
            <p:nvPr>
              <p:custDataLst>
                <p:tags r:id="rId38"/>
              </p:custDataLst>
            </p:nvPr>
          </p:nvSpPr>
          <p:spPr>
            <a:xfrm>
              <a:off x="2203450" y="42545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6908" y="4469"/>
                  </a:lnTo>
                  <a:lnTo>
                    <a:pt x="8838" y="2979"/>
                  </a:lnTo>
                  <a:lnTo>
                    <a:pt x="14747" y="1324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SMARTInkShape-3305"/>
            <p:cNvSpPr/>
            <p:nvPr>
              <p:custDataLst>
                <p:tags r:id="rId39"/>
              </p:custDataLst>
            </p:nvPr>
          </p:nvSpPr>
          <p:spPr>
            <a:xfrm>
              <a:off x="2012950" y="42672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11934" y="1881"/>
                  </a:lnTo>
                  <a:lnTo>
                    <a:pt x="14306" y="3371"/>
                  </a:lnTo>
                  <a:lnTo>
                    <a:pt x="34027" y="5762"/>
                  </a:lnTo>
                  <a:lnTo>
                    <a:pt x="64368" y="6234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3306"/>
            <p:cNvSpPr/>
            <p:nvPr>
              <p:custDataLst>
                <p:tags r:id="rId40"/>
              </p:custDataLst>
            </p:nvPr>
          </p:nvSpPr>
          <p:spPr>
            <a:xfrm>
              <a:off x="1816100" y="426720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7888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8" name="SMARTInkShape-Group691"/>
          <p:cNvGrpSpPr/>
          <p:nvPr/>
        </p:nvGrpSpPr>
        <p:grpSpPr>
          <a:xfrm>
            <a:off x="1244600" y="4267200"/>
            <a:ext cx="247651" cy="6351"/>
            <a:chOff x="1244600" y="4267200"/>
            <a:chExt cx="247651" cy="6351"/>
          </a:xfrm>
        </p:grpSpPr>
        <p:sp>
          <p:nvSpPr>
            <p:cNvPr id="256" name="SMARTInkShape-3307"/>
            <p:cNvSpPr/>
            <p:nvPr>
              <p:custDataLst>
                <p:tags r:id="rId35"/>
              </p:custDataLst>
            </p:nvPr>
          </p:nvSpPr>
          <p:spPr>
            <a:xfrm>
              <a:off x="1454150" y="426720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6350"/>
                  </a:moveTo>
                  <a:lnTo>
                    <a:pt x="0" y="6350"/>
                  </a:lnTo>
                  <a:lnTo>
                    <a:pt x="18004" y="5645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SMARTInkShape-3308"/>
            <p:cNvSpPr/>
            <p:nvPr>
              <p:custDataLst>
                <p:tags r:id="rId36"/>
              </p:custDataLst>
            </p:nvPr>
          </p:nvSpPr>
          <p:spPr>
            <a:xfrm>
              <a:off x="1244600" y="42672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5011" y="5762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7" name="SMARTInkShape-Group692"/>
          <p:cNvGrpSpPr/>
          <p:nvPr/>
        </p:nvGrpSpPr>
        <p:grpSpPr>
          <a:xfrm>
            <a:off x="2413000" y="4233447"/>
            <a:ext cx="213446" cy="1428080"/>
            <a:chOff x="2413000" y="4233447"/>
            <a:chExt cx="213446" cy="1428080"/>
          </a:xfrm>
        </p:grpSpPr>
        <p:sp>
          <p:nvSpPr>
            <p:cNvPr id="259" name="SMARTInkShape-3309"/>
            <p:cNvSpPr/>
            <p:nvPr>
              <p:custDataLst>
                <p:tags r:id="rId27"/>
              </p:custDataLst>
            </p:nvPr>
          </p:nvSpPr>
          <p:spPr>
            <a:xfrm>
              <a:off x="2476992" y="4233447"/>
              <a:ext cx="43252" cy="50314"/>
            </a:xfrm>
            <a:custGeom>
              <a:avLst/>
              <a:gdLst/>
              <a:ahLst/>
              <a:cxnLst/>
              <a:rect l="0" t="0" r="0" b="0"/>
              <a:pathLst>
                <a:path w="43252" h="50314">
                  <a:moveTo>
                    <a:pt x="24908" y="2003"/>
                  </a:moveTo>
                  <a:lnTo>
                    <a:pt x="24908" y="2003"/>
                  </a:lnTo>
                  <a:lnTo>
                    <a:pt x="16070" y="2003"/>
                  </a:lnTo>
                  <a:lnTo>
                    <a:pt x="14077" y="3414"/>
                  </a:lnTo>
                  <a:lnTo>
                    <a:pt x="9981" y="8745"/>
                  </a:lnTo>
                  <a:lnTo>
                    <a:pt x="7691" y="15818"/>
                  </a:lnTo>
                  <a:lnTo>
                    <a:pt x="7080" y="19679"/>
                  </a:lnTo>
                  <a:lnTo>
                    <a:pt x="8282" y="27733"/>
                  </a:lnTo>
                  <a:lnTo>
                    <a:pt x="14804" y="44402"/>
                  </a:lnTo>
                  <a:lnTo>
                    <a:pt x="17466" y="47202"/>
                  </a:lnTo>
                  <a:lnTo>
                    <a:pt x="24188" y="50313"/>
                  </a:lnTo>
                  <a:lnTo>
                    <a:pt x="27955" y="49732"/>
                  </a:lnTo>
                  <a:lnTo>
                    <a:pt x="35905" y="45323"/>
                  </a:lnTo>
                  <a:lnTo>
                    <a:pt x="38589" y="42172"/>
                  </a:lnTo>
                  <a:lnTo>
                    <a:pt x="41572" y="34908"/>
                  </a:lnTo>
                  <a:lnTo>
                    <a:pt x="43251" y="22885"/>
                  </a:lnTo>
                  <a:lnTo>
                    <a:pt x="40378" y="10385"/>
                  </a:lnTo>
                  <a:lnTo>
                    <a:pt x="33195" y="3847"/>
                  </a:lnTo>
                  <a:lnTo>
                    <a:pt x="28316" y="1115"/>
                  </a:lnTo>
                  <a:lnTo>
                    <a:pt x="23652" y="0"/>
                  </a:lnTo>
                  <a:lnTo>
                    <a:pt x="14707" y="642"/>
                  </a:lnTo>
                  <a:lnTo>
                    <a:pt x="7909" y="3280"/>
                  </a:lnTo>
                  <a:lnTo>
                    <a:pt x="5109" y="4971"/>
                  </a:lnTo>
                  <a:lnTo>
                    <a:pt x="1997" y="8731"/>
                  </a:lnTo>
                  <a:lnTo>
                    <a:pt x="615" y="13460"/>
                  </a:lnTo>
                  <a:lnTo>
                    <a:pt x="0" y="20265"/>
                  </a:lnTo>
                  <a:lnTo>
                    <a:pt x="1247" y="23350"/>
                  </a:lnTo>
                  <a:lnTo>
                    <a:pt x="6396" y="28659"/>
                  </a:lnTo>
                  <a:lnTo>
                    <a:pt x="15269" y="31489"/>
                  </a:lnTo>
                  <a:lnTo>
                    <a:pt x="24858" y="32041"/>
                  </a:lnTo>
                  <a:lnTo>
                    <a:pt x="31471" y="29935"/>
                  </a:lnTo>
                  <a:lnTo>
                    <a:pt x="39161" y="24782"/>
                  </a:lnTo>
                  <a:lnTo>
                    <a:pt x="40054" y="22128"/>
                  </a:lnTo>
                  <a:lnTo>
                    <a:pt x="39166" y="15416"/>
                  </a:lnTo>
                  <a:lnTo>
                    <a:pt x="34698" y="7074"/>
                  </a:lnTo>
                  <a:lnTo>
                    <a:pt x="30906" y="4257"/>
                  </a:lnTo>
                  <a:lnTo>
                    <a:pt x="28907" y="3506"/>
                  </a:lnTo>
                  <a:lnTo>
                    <a:pt x="22922" y="4552"/>
                  </a:lnTo>
                  <a:lnTo>
                    <a:pt x="12208" y="83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3310"/>
            <p:cNvSpPr/>
            <p:nvPr>
              <p:custDataLst>
                <p:tags r:id="rId28"/>
              </p:custDataLst>
            </p:nvPr>
          </p:nvSpPr>
          <p:spPr>
            <a:xfrm>
              <a:off x="2588591" y="5588000"/>
              <a:ext cx="37855" cy="73527"/>
            </a:xfrm>
            <a:custGeom>
              <a:avLst/>
              <a:gdLst/>
              <a:ahLst/>
              <a:cxnLst/>
              <a:rect l="0" t="0" r="0" b="0"/>
              <a:pathLst>
                <a:path w="37855" h="73527">
                  <a:moveTo>
                    <a:pt x="27609" y="0"/>
                  </a:moveTo>
                  <a:lnTo>
                    <a:pt x="27609" y="0"/>
                  </a:lnTo>
                  <a:lnTo>
                    <a:pt x="24238" y="0"/>
                  </a:lnTo>
                  <a:lnTo>
                    <a:pt x="20702" y="1881"/>
                  </a:lnTo>
                  <a:lnTo>
                    <a:pt x="16072" y="6481"/>
                  </a:lnTo>
                  <a:lnTo>
                    <a:pt x="6238" y="21675"/>
                  </a:lnTo>
                  <a:lnTo>
                    <a:pt x="942" y="35974"/>
                  </a:lnTo>
                  <a:lnTo>
                    <a:pt x="0" y="47973"/>
                  </a:lnTo>
                  <a:lnTo>
                    <a:pt x="736" y="53149"/>
                  </a:lnTo>
                  <a:lnTo>
                    <a:pt x="5318" y="62662"/>
                  </a:lnTo>
                  <a:lnTo>
                    <a:pt x="8515" y="67175"/>
                  </a:lnTo>
                  <a:lnTo>
                    <a:pt x="15830" y="72189"/>
                  </a:lnTo>
                  <a:lnTo>
                    <a:pt x="19756" y="73526"/>
                  </a:lnTo>
                  <a:lnTo>
                    <a:pt x="23785" y="73006"/>
                  </a:lnTo>
                  <a:lnTo>
                    <a:pt x="32024" y="68666"/>
                  </a:lnTo>
                  <a:lnTo>
                    <a:pt x="34786" y="65533"/>
                  </a:lnTo>
                  <a:lnTo>
                    <a:pt x="37854" y="58289"/>
                  </a:lnTo>
                  <a:lnTo>
                    <a:pt x="37337" y="50365"/>
                  </a:lnTo>
                  <a:lnTo>
                    <a:pt x="31255" y="33781"/>
                  </a:lnTo>
                  <a:lnTo>
                    <a:pt x="25466" y="27243"/>
                  </a:lnTo>
                  <a:lnTo>
                    <a:pt x="14909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3311"/>
            <p:cNvSpPr/>
            <p:nvPr>
              <p:custDataLst>
                <p:tags r:id="rId29"/>
              </p:custDataLst>
            </p:nvPr>
          </p:nvSpPr>
          <p:spPr>
            <a:xfrm>
              <a:off x="2413000" y="5524500"/>
              <a:ext cx="88901" cy="22422"/>
            </a:xfrm>
            <a:custGeom>
              <a:avLst/>
              <a:gdLst/>
              <a:ahLst/>
              <a:cxnLst/>
              <a:rect l="0" t="0" r="0" b="0"/>
              <a:pathLst>
                <a:path w="88901" h="22422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6908" y="20931"/>
                  </a:lnTo>
                  <a:lnTo>
                    <a:pt x="8838" y="22421"/>
                  </a:lnTo>
                  <a:lnTo>
                    <a:pt x="16628" y="22194"/>
                  </a:lnTo>
                  <a:lnTo>
                    <a:pt x="45618" y="16300"/>
                  </a:lnTo>
                  <a:lnTo>
                    <a:pt x="71686" y="702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3312"/>
            <p:cNvSpPr/>
            <p:nvPr>
              <p:custDataLst>
                <p:tags r:id="rId30"/>
              </p:custDataLst>
            </p:nvPr>
          </p:nvSpPr>
          <p:spPr>
            <a:xfrm>
              <a:off x="2453500" y="5461000"/>
              <a:ext cx="73801" cy="156555"/>
            </a:xfrm>
            <a:custGeom>
              <a:avLst/>
              <a:gdLst/>
              <a:ahLst/>
              <a:cxnLst/>
              <a:rect l="0" t="0" r="0" b="0"/>
              <a:pathLst>
                <a:path w="73801" h="156555">
                  <a:moveTo>
                    <a:pt x="23000" y="0"/>
                  </a:moveTo>
                  <a:lnTo>
                    <a:pt x="23000" y="0"/>
                  </a:lnTo>
                  <a:lnTo>
                    <a:pt x="21119" y="12552"/>
                  </a:lnTo>
                  <a:lnTo>
                    <a:pt x="14211" y="35468"/>
                  </a:lnTo>
                  <a:lnTo>
                    <a:pt x="5109" y="66484"/>
                  </a:lnTo>
                  <a:lnTo>
                    <a:pt x="937" y="89521"/>
                  </a:lnTo>
                  <a:lnTo>
                    <a:pt x="0" y="120912"/>
                  </a:lnTo>
                  <a:lnTo>
                    <a:pt x="4781" y="136994"/>
                  </a:lnTo>
                  <a:lnTo>
                    <a:pt x="11610" y="147434"/>
                  </a:lnTo>
                  <a:lnTo>
                    <a:pt x="15407" y="151205"/>
                  </a:lnTo>
                  <a:lnTo>
                    <a:pt x="25270" y="155397"/>
                  </a:lnTo>
                  <a:lnTo>
                    <a:pt x="37414" y="156554"/>
                  </a:lnTo>
                  <a:lnTo>
                    <a:pt x="52220" y="154717"/>
                  </a:lnTo>
                  <a:lnTo>
                    <a:pt x="62562" y="149666"/>
                  </a:lnTo>
                  <a:lnTo>
                    <a:pt x="66308" y="146345"/>
                  </a:lnTo>
                  <a:lnTo>
                    <a:pt x="70470" y="138890"/>
                  </a:lnTo>
                  <a:lnTo>
                    <a:pt x="7380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3313"/>
            <p:cNvSpPr/>
            <p:nvPr>
              <p:custDataLst>
                <p:tags r:id="rId31"/>
              </p:custDataLst>
            </p:nvPr>
          </p:nvSpPr>
          <p:spPr>
            <a:xfrm>
              <a:off x="2520950" y="5162550"/>
              <a:ext cx="1" cy="101601"/>
            </a:xfrm>
            <a:custGeom>
              <a:avLst/>
              <a:gdLst/>
              <a:ahLst/>
              <a:cxnLst/>
              <a:rect l="0" t="0" r="0" b="0"/>
              <a:pathLst>
                <a:path w="1" h="101601">
                  <a:moveTo>
                    <a:pt x="0" y="0"/>
                  </a:moveTo>
                  <a:lnTo>
                    <a:pt x="0" y="0"/>
                  </a:lnTo>
                  <a:lnTo>
                    <a:pt x="0" y="26681"/>
                  </a:lnTo>
                  <a:lnTo>
                    <a:pt x="0" y="54423"/>
                  </a:lnTo>
                  <a:lnTo>
                    <a:pt x="0" y="81306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3314"/>
            <p:cNvSpPr/>
            <p:nvPr>
              <p:custDataLst>
                <p:tags r:id="rId32"/>
              </p:custDataLst>
            </p:nvPr>
          </p:nvSpPr>
          <p:spPr>
            <a:xfrm>
              <a:off x="2520950" y="5022850"/>
              <a:ext cx="6351" cy="31751"/>
            </a:xfrm>
            <a:custGeom>
              <a:avLst/>
              <a:gdLst/>
              <a:ahLst/>
              <a:cxnLst/>
              <a:rect l="0" t="0" r="0" b="0"/>
              <a:pathLst>
                <a:path w="6351" h="31751">
                  <a:moveTo>
                    <a:pt x="0" y="0"/>
                  </a:moveTo>
                  <a:lnTo>
                    <a:pt x="0" y="0"/>
                  </a:lnTo>
                  <a:lnTo>
                    <a:pt x="706" y="20957"/>
                  </a:lnTo>
                  <a:lnTo>
                    <a:pt x="63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3315"/>
            <p:cNvSpPr/>
            <p:nvPr>
              <p:custDataLst>
                <p:tags r:id="rId33"/>
              </p:custDataLst>
            </p:nvPr>
          </p:nvSpPr>
          <p:spPr>
            <a:xfrm>
              <a:off x="2520950" y="4800600"/>
              <a:ext cx="3659" cy="76201"/>
            </a:xfrm>
            <a:custGeom>
              <a:avLst/>
              <a:gdLst/>
              <a:ahLst/>
              <a:cxnLst/>
              <a:rect l="0" t="0" r="0" b="0"/>
              <a:pathLst>
                <a:path w="3659" h="76201">
                  <a:moveTo>
                    <a:pt x="0" y="0"/>
                  </a:moveTo>
                  <a:lnTo>
                    <a:pt x="0" y="0"/>
                  </a:lnTo>
                  <a:lnTo>
                    <a:pt x="706" y="14503"/>
                  </a:lnTo>
                  <a:lnTo>
                    <a:pt x="3658" y="28129"/>
                  </a:lnTo>
                  <a:lnTo>
                    <a:pt x="414" y="58670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3316"/>
            <p:cNvSpPr/>
            <p:nvPr>
              <p:custDataLst>
                <p:tags r:id="rId34"/>
              </p:custDataLst>
            </p:nvPr>
          </p:nvSpPr>
          <p:spPr>
            <a:xfrm>
              <a:off x="2520950" y="4273550"/>
              <a:ext cx="6317" cy="292101"/>
            </a:xfrm>
            <a:custGeom>
              <a:avLst/>
              <a:gdLst/>
              <a:ahLst/>
              <a:cxnLst/>
              <a:rect l="0" t="0" r="0" b="0"/>
              <a:pathLst>
                <a:path w="6317" h="292101">
                  <a:moveTo>
                    <a:pt x="0" y="0"/>
                  </a:moveTo>
                  <a:lnTo>
                    <a:pt x="0" y="0"/>
                  </a:lnTo>
                  <a:lnTo>
                    <a:pt x="0" y="20394"/>
                  </a:lnTo>
                  <a:lnTo>
                    <a:pt x="5958" y="50935"/>
                  </a:lnTo>
                  <a:lnTo>
                    <a:pt x="6316" y="81238"/>
                  </a:lnTo>
                  <a:lnTo>
                    <a:pt x="5640" y="107908"/>
                  </a:lnTo>
                  <a:lnTo>
                    <a:pt x="392" y="139573"/>
                  </a:lnTo>
                  <a:lnTo>
                    <a:pt x="34" y="170115"/>
                  </a:lnTo>
                  <a:lnTo>
                    <a:pt x="1" y="199503"/>
                  </a:lnTo>
                  <a:lnTo>
                    <a:pt x="0" y="228631"/>
                  </a:lnTo>
                  <a:lnTo>
                    <a:pt x="0" y="258235"/>
                  </a:lnTo>
                  <a:lnTo>
                    <a:pt x="0" y="289030"/>
                  </a:lnTo>
                  <a:lnTo>
                    <a:pt x="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4" name="SMARTInkShape-Group693"/>
          <p:cNvGrpSpPr/>
          <p:nvPr/>
        </p:nvGrpSpPr>
        <p:grpSpPr>
          <a:xfrm>
            <a:off x="7889679" y="1384300"/>
            <a:ext cx="756530" cy="304801"/>
            <a:chOff x="7889679" y="1384300"/>
            <a:chExt cx="756530" cy="304801"/>
          </a:xfrm>
        </p:grpSpPr>
        <p:sp>
          <p:nvSpPr>
            <p:cNvPr id="268" name="SMARTInkShape-3317"/>
            <p:cNvSpPr/>
            <p:nvPr>
              <p:custDataLst>
                <p:tags r:id="rId21"/>
              </p:custDataLst>
            </p:nvPr>
          </p:nvSpPr>
          <p:spPr>
            <a:xfrm>
              <a:off x="8572500" y="1390650"/>
              <a:ext cx="73709" cy="298451"/>
            </a:xfrm>
            <a:custGeom>
              <a:avLst/>
              <a:gdLst/>
              <a:ahLst/>
              <a:cxnLst/>
              <a:rect l="0" t="0" r="0" b="0"/>
              <a:pathLst>
                <a:path w="73709" h="298451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26515" y="22322"/>
                  </a:lnTo>
                  <a:lnTo>
                    <a:pt x="42358" y="46139"/>
                  </a:lnTo>
                  <a:lnTo>
                    <a:pt x="58337" y="76245"/>
                  </a:lnTo>
                  <a:lnTo>
                    <a:pt x="63585" y="93164"/>
                  </a:lnTo>
                  <a:lnTo>
                    <a:pt x="67790" y="110792"/>
                  </a:lnTo>
                  <a:lnTo>
                    <a:pt x="70593" y="127484"/>
                  </a:lnTo>
                  <a:lnTo>
                    <a:pt x="73708" y="159200"/>
                  </a:lnTo>
                  <a:lnTo>
                    <a:pt x="73211" y="189759"/>
                  </a:lnTo>
                  <a:lnTo>
                    <a:pt x="69227" y="218393"/>
                  </a:lnTo>
                  <a:lnTo>
                    <a:pt x="60400" y="242878"/>
                  </a:lnTo>
                  <a:lnTo>
                    <a:pt x="53185" y="265520"/>
                  </a:lnTo>
                  <a:lnTo>
                    <a:pt x="44450" y="2984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3318"/>
            <p:cNvSpPr/>
            <p:nvPr>
              <p:custDataLst>
                <p:tags r:id="rId22"/>
              </p:custDataLst>
            </p:nvPr>
          </p:nvSpPr>
          <p:spPr>
            <a:xfrm>
              <a:off x="8312150" y="1504950"/>
              <a:ext cx="139701" cy="25401"/>
            </a:xfrm>
            <a:custGeom>
              <a:avLst/>
              <a:gdLst/>
              <a:ahLst/>
              <a:cxnLst/>
              <a:rect l="0" t="0" r="0" b="0"/>
              <a:pathLst>
                <a:path w="139701" h="254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5693" y="6742"/>
                  </a:lnTo>
                  <a:lnTo>
                    <a:pt x="55747" y="14306"/>
                  </a:lnTo>
                  <a:lnTo>
                    <a:pt x="78398" y="18823"/>
                  </a:lnTo>
                  <a:lnTo>
                    <a:pt x="101166" y="22477"/>
                  </a:lnTo>
                  <a:lnTo>
                    <a:pt x="139700" y="254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3319"/>
            <p:cNvSpPr/>
            <p:nvPr>
              <p:custDataLst>
                <p:tags r:id="rId23"/>
              </p:custDataLst>
            </p:nvPr>
          </p:nvSpPr>
          <p:spPr>
            <a:xfrm>
              <a:off x="8380604" y="1441450"/>
              <a:ext cx="71247" cy="246231"/>
            </a:xfrm>
            <a:custGeom>
              <a:avLst/>
              <a:gdLst/>
              <a:ahLst/>
              <a:cxnLst/>
              <a:rect l="0" t="0" r="0" b="0"/>
              <a:pathLst>
                <a:path w="71247" h="246231">
                  <a:moveTo>
                    <a:pt x="71246" y="0"/>
                  </a:moveTo>
                  <a:lnTo>
                    <a:pt x="71246" y="0"/>
                  </a:lnTo>
                  <a:lnTo>
                    <a:pt x="55666" y="31161"/>
                  </a:lnTo>
                  <a:lnTo>
                    <a:pt x="44565" y="55242"/>
                  </a:lnTo>
                  <a:lnTo>
                    <a:pt x="32577" y="81702"/>
                  </a:lnTo>
                  <a:lnTo>
                    <a:pt x="20193" y="107573"/>
                  </a:lnTo>
                  <a:lnTo>
                    <a:pt x="11397" y="133183"/>
                  </a:lnTo>
                  <a:lnTo>
                    <a:pt x="5135" y="157264"/>
                  </a:lnTo>
                  <a:lnTo>
                    <a:pt x="0" y="177375"/>
                  </a:lnTo>
                  <a:lnTo>
                    <a:pt x="1011" y="197602"/>
                  </a:lnTo>
                  <a:lnTo>
                    <a:pt x="3256" y="207935"/>
                  </a:lnTo>
                  <a:lnTo>
                    <a:pt x="13276" y="223178"/>
                  </a:lnTo>
                  <a:lnTo>
                    <a:pt x="39334" y="244462"/>
                  </a:lnTo>
                  <a:lnTo>
                    <a:pt x="45738" y="246230"/>
                  </a:lnTo>
                  <a:lnTo>
                    <a:pt x="71246" y="2413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3320"/>
            <p:cNvSpPr/>
            <p:nvPr>
              <p:custDataLst>
                <p:tags r:id="rId24"/>
              </p:custDataLst>
            </p:nvPr>
          </p:nvSpPr>
          <p:spPr>
            <a:xfrm>
              <a:off x="8214584" y="1384300"/>
              <a:ext cx="148367" cy="273051"/>
            </a:xfrm>
            <a:custGeom>
              <a:avLst/>
              <a:gdLst/>
              <a:ahLst/>
              <a:cxnLst/>
              <a:rect l="0" t="0" r="0" b="0"/>
              <a:pathLst>
                <a:path w="148367" h="273051">
                  <a:moveTo>
                    <a:pt x="148366" y="0"/>
                  </a:moveTo>
                  <a:lnTo>
                    <a:pt x="148366" y="0"/>
                  </a:lnTo>
                  <a:lnTo>
                    <a:pt x="138227" y="706"/>
                  </a:lnTo>
                  <a:lnTo>
                    <a:pt x="130690" y="3371"/>
                  </a:lnTo>
                  <a:lnTo>
                    <a:pt x="99498" y="30443"/>
                  </a:lnTo>
                  <a:lnTo>
                    <a:pt x="70857" y="60526"/>
                  </a:lnTo>
                  <a:lnTo>
                    <a:pt x="51828" y="84050"/>
                  </a:lnTo>
                  <a:lnTo>
                    <a:pt x="36315" y="108617"/>
                  </a:lnTo>
                  <a:lnTo>
                    <a:pt x="20485" y="133646"/>
                  </a:lnTo>
                  <a:lnTo>
                    <a:pt x="6863" y="159587"/>
                  </a:lnTo>
                  <a:lnTo>
                    <a:pt x="809" y="187579"/>
                  </a:lnTo>
                  <a:lnTo>
                    <a:pt x="0" y="212721"/>
                  </a:lnTo>
                  <a:lnTo>
                    <a:pt x="2697" y="233537"/>
                  </a:lnTo>
                  <a:lnTo>
                    <a:pt x="12150" y="253189"/>
                  </a:lnTo>
                  <a:lnTo>
                    <a:pt x="27716" y="2730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3321"/>
            <p:cNvSpPr/>
            <p:nvPr>
              <p:custDataLst>
                <p:tags r:id="rId25"/>
              </p:custDataLst>
            </p:nvPr>
          </p:nvSpPr>
          <p:spPr>
            <a:xfrm>
              <a:off x="7889679" y="1517650"/>
              <a:ext cx="174822" cy="127001"/>
            </a:xfrm>
            <a:custGeom>
              <a:avLst/>
              <a:gdLst/>
              <a:ahLst/>
              <a:cxnLst/>
              <a:rect l="0" t="0" r="0" b="0"/>
              <a:pathLst>
                <a:path w="174822" h="127001">
                  <a:moveTo>
                    <a:pt x="3371" y="127000"/>
                  </a:moveTo>
                  <a:lnTo>
                    <a:pt x="3371" y="127000"/>
                  </a:lnTo>
                  <a:lnTo>
                    <a:pt x="0" y="127000"/>
                  </a:lnTo>
                  <a:lnTo>
                    <a:pt x="3990" y="123237"/>
                  </a:lnTo>
                  <a:lnTo>
                    <a:pt x="33910" y="105952"/>
                  </a:lnTo>
                  <a:lnTo>
                    <a:pt x="60218" y="90599"/>
                  </a:lnTo>
                  <a:lnTo>
                    <a:pt x="88608" y="72722"/>
                  </a:lnTo>
                  <a:lnTo>
                    <a:pt x="112985" y="55369"/>
                  </a:lnTo>
                  <a:lnTo>
                    <a:pt x="143172" y="33104"/>
                  </a:lnTo>
                  <a:lnTo>
                    <a:pt x="174821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3322"/>
            <p:cNvSpPr/>
            <p:nvPr>
              <p:custDataLst>
                <p:tags r:id="rId26"/>
              </p:custDataLst>
            </p:nvPr>
          </p:nvSpPr>
          <p:spPr>
            <a:xfrm>
              <a:off x="7912100" y="1466850"/>
              <a:ext cx="203201" cy="183527"/>
            </a:xfrm>
            <a:custGeom>
              <a:avLst/>
              <a:gdLst/>
              <a:ahLst/>
              <a:cxnLst/>
              <a:rect l="0" t="0" r="0" b="0"/>
              <a:pathLst>
                <a:path w="203201" h="183527">
                  <a:moveTo>
                    <a:pt x="0" y="0"/>
                  </a:moveTo>
                  <a:lnTo>
                    <a:pt x="0" y="0"/>
                  </a:lnTo>
                  <a:lnTo>
                    <a:pt x="0" y="22322"/>
                  </a:lnTo>
                  <a:lnTo>
                    <a:pt x="1881" y="44258"/>
                  </a:lnTo>
                  <a:lnTo>
                    <a:pt x="5775" y="69765"/>
                  </a:lnTo>
                  <a:lnTo>
                    <a:pt x="12209" y="95212"/>
                  </a:lnTo>
                  <a:lnTo>
                    <a:pt x="19772" y="118752"/>
                  </a:lnTo>
                  <a:lnTo>
                    <a:pt x="29249" y="140267"/>
                  </a:lnTo>
                  <a:lnTo>
                    <a:pt x="42868" y="159237"/>
                  </a:lnTo>
                  <a:lnTo>
                    <a:pt x="69773" y="179042"/>
                  </a:lnTo>
                  <a:lnTo>
                    <a:pt x="91688" y="183526"/>
                  </a:lnTo>
                  <a:lnTo>
                    <a:pt x="116245" y="181756"/>
                  </a:lnTo>
                  <a:lnTo>
                    <a:pt x="143621" y="173914"/>
                  </a:lnTo>
                  <a:lnTo>
                    <a:pt x="173317" y="157599"/>
                  </a:lnTo>
                  <a:lnTo>
                    <a:pt x="192151" y="139359"/>
                  </a:lnTo>
                  <a:lnTo>
                    <a:pt x="198289" y="126848"/>
                  </a:lnTo>
                  <a:lnTo>
                    <a:pt x="203200" y="1079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7" name="SMARTInkShape-Group694"/>
          <p:cNvGrpSpPr/>
          <p:nvPr/>
        </p:nvGrpSpPr>
        <p:grpSpPr>
          <a:xfrm>
            <a:off x="1333762" y="1244600"/>
            <a:ext cx="6400539" cy="3282951"/>
            <a:chOff x="1333762" y="1244600"/>
            <a:chExt cx="6400539" cy="3282951"/>
          </a:xfrm>
        </p:grpSpPr>
        <p:sp>
          <p:nvSpPr>
            <p:cNvPr id="275" name="SMARTInkShape-3323"/>
            <p:cNvSpPr/>
            <p:nvPr>
              <p:custDataLst>
                <p:tags r:id="rId19"/>
              </p:custDataLst>
            </p:nvPr>
          </p:nvSpPr>
          <p:spPr>
            <a:xfrm>
              <a:off x="7067550" y="1375198"/>
              <a:ext cx="666751" cy="195812"/>
            </a:xfrm>
            <a:custGeom>
              <a:avLst/>
              <a:gdLst/>
              <a:ahLst/>
              <a:cxnLst/>
              <a:rect l="0" t="0" r="0" b="0"/>
              <a:pathLst>
                <a:path w="666751" h="195812">
                  <a:moveTo>
                    <a:pt x="0" y="9102"/>
                  </a:moveTo>
                  <a:lnTo>
                    <a:pt x="0" y="9102"/>
                  </a:lnTo>
                  <a:lnTo>
                    <a:pt x="5775" y="4033"/>
                  </a:lnTo>
                  <a:lnTo>
                    <a:pt x="12209" y="264"/>
                  </a:lnTo>
                  <a:lnTo>
                    <a:pt x="21654" y="0"/>
                  </a:lnTo>
                  <a:lnTo>
                    <a:pt x="48335" y="5579"/>
                  </a:lnTo>
                  <a:lnTo>
                    <a:pt x="75862" y="11429"/>
                  </a:lnTo>
                  <a:lnTo>
                    <a:pt x="97922" y="17427"/>
                  </a:lnTo>
                  <a:lnTo>
                    <a:pt x="122543" y="24796"/>
                  </a:lnTo>
                  <a:lnTo>
                    <a:pt x="149949" y="32776"/>
                  </a:lnTo>
                  <a:lnTo>
                    <a:pt x="180473" y="41025"/>
                  </a:lnTo>
                  <a:lnTo>
                    <a:pt x="196515" y="45201"/>
                  </a:lnTo>
                  <a:lnTo>
                    <a:pt x="213561" y="50101"/>
                  </a:lnTo>
                  <a:lnTo>
                    <a:pt x="231273" y="55485"/>
                  </a:lnTo>
                  <a:lnTo>
                    <a:pt x="249433" y="61190"/>
                  </a:lnTo>
                  <a:lnTo>
                    <a:pt x="266477" y="65700"/>
                  </a:lnTo>
                  <a:lnTo>
                    <a:pt x="282779" y="69412"/>
                  </a:lnTo>
                  <a:lnTo>
                    <a:pt x="313357" y="75417"/>
                  </a:lnTo>
                  <a:lnTo>
                    <a:pt x="341059" y="80438"/>
                  </a:lnTo>
                  <a:lnTo>
                    <a:pt x="370342" y="87232"/>
                  </a:lnTo>
                  <a:lnTo>
                    <a:pt x="386942" y="90779"/>
                  </a:lnTo>
                  <a:lnTo>
                    <a:pt x="386373" y="91070"/>
                  </a:lnTo>
                  <a:lnTo>
                    <a:pt x="355654" y="96645"/>
                  </a:lnTo>
                  <a:lnTo>
                    <a:pt x="333752" y="100456"/>
                  </a:lnTo>
                  <a:lnTo>
                    <a:pt x="311788" y="102621"/>
                  </a:lnTo>
                  <a:lnTo>
                    <a:pt x="281470" y="107602"/>
                  </a:lnTo>
                  <a:lnTo>
                    <a:pt x="258376" y="118015"/>
                  </a:lnTo>
                  <a:lnTo>
                    <a:pt x="248889" y="125947"/>
                  </a:lnTo>
                  <a:lnTo>
                    <a:pt x="244673" y="134175"/>
                  </a:lnTo>
                  <a:lnTo>
                    <a:pt x="245666" y="139051"/>
                  </a:lnTo>
                  <a:lnTo>
                    <a:pt x="252413" y="150113"/>
                  </a:lnTo>
                  <a:lnTo>
                    <a:pt x="274853" y="164869"/>
                  </a:lnTo>
                  <a:lnTo>
                    <a:pt x="295723" y="173817"/>
                  </a:lnTo>
                  <a:lnTo>
                    <a:pt x="321227" y="181792"/>
                  </a:lnTo>
                  <a:lnTo>
                    <a:pt x="336917" y="184906"/>
                  </a:lnTo>
                  <a:lnTo>
                    <a:pt x="353729" y="187688"/>
                  </a:lnTo>
                  <a:lnTo>
                    <a:pt x="371991" y="190248"/>
                  </a:lnTo>
                  <a:lnTo>
                    <a:pt x="391222" y="192661"/>
                  </a:lnTo>
                  <a:lnTo>
                    <a:pt x="411098" y="194974"/>
                  </a:lnTo>
                  <a:lnTo>
                    <a:pt x="429993" y="195811"/>
                  </a:lnTo>
                  <a:lnTo>
                    <a:pt x="448235" y="195664"/>
                  </a:lnTo>
                  <a:lnTo>
                    <a:pt x="466040" y="194860"/>
                  </a:lnTo>
                  <a:lnTo>
                    <a:pt x="484260" y="194324"/>
                  </a:lnTo>
                  <a:lnTo>
                    <a:pt x="502757" y="193966"/>
                  </a:lnTo>
                  <a:lnTo>
                    <a:pt x="521437" y="193728"/>
                  </a:lnTo>
                  <a:lnTo>
                    <a:pt x="538831" y="193569"/>
                  </a:lnTo>
                  <a:lnTo>
                    <a:pt x="555365" y="193464"/>
                  </a:lnTo>
                  <a:lnTo>
                    <a:pt x="585496" y="192640"/>
                  </a:lnTo>
                  <a:lnTo>
                    <a:pt x="610646" y="189923"/>
                  </a:lnTo>
                  <a:lnTo>
                    <a:pt x="637897" y="187797"/>
                  </a:lnTo>
                  <a:lnTo>
                    <a:pt x="666750" y="193252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3324"/>
            <p:cNvSpPr/>
            <p:nvPr>
              <p:custDataLst>
                <p:tags r:id="rId20"/>
              </p:custDataLst>
            </p:nvPr>
          </p:nvSpPr>
          <p:spPr>
            <a:xfrm>
              <a:off x="1333762" y="1244600"/>
              <a:ext cx="5829039" cy="3282951"/>
            </a:xfrm>
            <a:custGeom>
              <a:avLst/>
              <a:gdLst/>
              <a:ahLst/>
              <a:cxnLst/>
              <a:rect l="0" t="0" r="0" b="0"/>
              <a:pathLst>
                <a:path w="5829039" h="3282951">
                  <a:moveTo>
                    <a:pt x="6088" y="3282950"/>
                  </a:moveTo>
                  <a:lnTo>
                    <a:pt x="6088" y="3282950"/>
                  </a:lnTo>
                  <a:lnTo>
                    <a:pt x="621" y="3282950"/>
                  </a:lnTo>
                  <a:lnTo>
                    <a:pt x="327" y="3282244"/>
                  </a:lnTo>
                  <a:lnTo>
                    <a:pt x="0" y="3279579"/>
                  </a:lnTo>
                  <a:lnTo>
                    <a:pt x="618" y="3278586"/>
                  </a:lnTo>
                  <a:lnTo>
                    <a:pt x="1736" y="3277924"/>
                  </a:lnTo>
                  <a:lnTo>
                    <a:pt x="6680" y="3276992"/>
                  </a:lnTo>
                  <a:lnTo>
                    <a:pt x="35245" y="3276623"/>
                  </a:lnTo>
                  <a:lnTo>
                    <a:pt x="64111" y="3275899"/>
                  </a:lnTo>
                  <a:lnTo>
                    <a:pt x="85498" y="3273231"/>
                  </a:lnTo>
                  <a:lnTo>
                    <a:pt x="107233" y="3269693"/>
                  </a:lnTo>
                  <a:lnTo>
                    <a:pt x="130064" y="3265769"/>
                  </a:lnTo>
                  <a:lnTo>
                    <a:pt x="156674" y="3261673"/>
                  </a:lnTo>
                  <a:lnTo>
                    <a:pt x="184963" y="3255619"/>
                  </a:lnTo>
                  <a:lnTo>
                    <a:pt x="213999" y="3248931"/>
                  </a:lnTo>
                  <a:lnTo>
                    <a:pt x="243367" y="3243606"/>
                  </a:lnTo>
                  <a:lnTo>
                    <a:pt x="272883" y="3238888"/>
                  </a:lnTo>
                  <a:lnTo>
                    <a:pt x="303169" y="3234439"/>
                  </a:lnTo>
                  <a:lnTo>
                    <a:pt x="319148" y="3232265"/>
                  </a:lnTo>
                  <a:lnTo>
                    <a:pt x="335445" y="3230110"/>
                  </a:lnTo>
                  <a:lnTo>
                    <a:pt x="351953" y="3227262"/>
                  </a:lnTo>
                  <a:lnTo>
                    <a:pt x="368604" y="3223952"/>
                  </a:lnTo>
                  <a:lnTo>
                    <a:pt x="385349" y="3220335"/>
                  </a:lnTo>
                  <a:lnTo>
                    <a:pt x="402156" y="3216512"/>
                  </a:lnTo>
                  <a:lnTo>
                    <a:pt x="419006" y="3212552"/>
                  </a:lnTo>
                  <a:lnTo>
                    <a:pt x="435883" y="3208501"/>
                  </a:lnTo>
                  <a:lnTo>
                    <a:pt x="453485" y="3204390"/>
                  </a:lnTo>
                  <a:lnTo>
                    <a:pt x="471569" y="3200238"/>
                  </a:lnTo>
                  <a:lnTo>
                    <a:pt x="489976" y="3196058"/>
                  </a:lnTo>
                  <a:lnTo>
                    <a:pt x="508596" y="3191861"/>
                  </a:lnTo>
                  <a:lnTo>
                    <a:pt x="527360" y="3187652"/>
                  </a:lnTo>
                  <a:lnTo>
                    <a:pt x="546220" y="3183434"/>
                  </a:lnTo>
                  <a:lnTo>
                    <a:pt x="565142" y="3179212"/>
                  </a:lnTo>
                  <a:lnTo>
                    <a:pt x="584108" y="3174986"/>
                  </a:lnTo>
                  <a:lnTo>
                    <a:pt x="603101" y="3170757"/>
                  </a:lnTo>
                  <a:lnTo>
                    <a:pt x="623525" y="3165821"/>
                  </a:lnTo>
                  <a:lnTo>
                    <a:pt x="644901" y="3160414"/>
                  </a:lnTo>
                  <a:lnTo>
                    <a:pt x="666913" y="3154693"/>
                  </a:lnTo>
                  <a:lnTo>
                    <a:pt x="688644" y="3149467"/>
                  </a:lnTo>
                  <a:lnTo>
                    <a:pt x="710186" y="3144573"/>
                  </a:lnTo>
                  <a:lnTo>
                    <a:pt x="731604" y="3139898"/>
                  </a:lnTo>
                  <a:lnTo>
                    <a:pt x="752937" y="3134666"/>
                  </a:lnTo>
                  <a:lnTo>
                    <a:pt x="774215" y="3129060"/>
                  </a:lnTo>
                  <a:lnTo>
                    <a:pt x="795456" y="3123207"/>
                  </a:lnTo>
                  <a:lnTo>
                    <a:pt x="817378" y="3117188"/>
                  </a:lnTo>
                  <a:lnTo>
                    <a:pt x="839754" y="3111059"/>
                  </a:lnTo>
                  <a:lnTo>
                    <a:pt x="862432" y="3104856"/>
                  </a:lnTo>
                  <a:lnTo>
                    <a:pt x="885312" y="3098604"/>
                  </a:lnTo>
                  <a:lnTo>
                    <a:pt x="908326" y="3092319"/>
                  </a:lnTo>
                  <a:lnTo>
                    <a:pt x="931430" y="3086013"/>
                  </a:lnTo>
                  <a:lnTo>
                    <a:pt x="954594" y="3080397"/>
                  </a:lnTo>
                  <a:lnTo>
                    <a:pt x="977798" y="3075243"/>
                  </a:lnTo>
                  <a:lnTo>
                    <a:pt x="1001028" y="3070395"/>
                  </a:lnTo>
                  <a:lnTo>
                    <a:pt x="1024276" y="3065047"/>
                  </a:lnTo>
                  <a:lnTo>
                    <a:pt x="1047535" y="3059364"/>
                  </a:lnTo>
                  <a:lnTo>
                    <a:pt x="1070803" y="3053460"/>
                  </a:lnTo>
                  <a:lnTo>
                    <a:pt x="1094076" y="3046701"/>
                  </a:lnTo>
                  <a:lnTo>
                    <a:pt x="1117352" y="3039373"/>
                  </a:lnTo>
                  <a:lnTo>
                    <a:pt x="1140631" y="3031665"/>
                  </a:lnTo>
                  <a:lnTo>
                    <a:pt x="1163205" y="3025115"/>
                  </a:lnTo>
                  <a:lnTo>
                    <a:pt x="1185311" y="3019338"/>
                  </a:lnTo>
                  <a:lnTo>
                    <a:pt x="1207103" y="3014075"/>
                  </a:lnTo>
                  <a:lnTo>
                    <a:pt x="1229393" y="3008450"/>
                  </a:lnTo>
                  <a:lnTo>
                    <a:pt x="1252013" y="3002583"/>
                  </a:lnTo>
                  <a:lnTo>
                    <a:pt x="1274855" y="2996556"/>
                  </a:lnTo>
                  <a:lnTo>
                    <a:pt x="1297844" y="2990420"/>
                  </a:lnTo>
                  <a:lnTo>
                    <a:pt x="1320931" y="2984214"/>
                  </a:lnTo>
                  <a:lnTo>
                    <a:pt x="1344083" y="2977959"/>
                  </a:lnTo>
                  <a:lnTo>
                    <a:pt x="1366574" y="2971672"/>
                  </a:lnTo>
                  <a:lnTo>
                    <a:pt x="1388623" y="2965365"/>
                  </a:lnTo>
                  <a:lnTo>
                    <a:pt x="1410378" y="2959043"/>
                  </a:lnTo>
                  <a:lnTo>
                    <a:pt x="1432642" y="2952007"/>
                  </a:lnTo>
                  <a:lnTo>
                    <a:pt x="1455246" y="2944494"/>
                  </a:lnTo>
                  <a:lnTo>
                    <a:pt x="1478077" y="2936662"/>
                  </a:lnTo>
                  <a:lnTo>
                    <a:pt x="1501059" y="2929325"/>
                  </a:lnTo>
                  <a:lnTo>
                    <a:pt x="1524140" y="2922317"/>
                  </a:lnTo>
                  <a:lnTo>
                    <a:pt x="1547290" y="2915528"/>
                  </a:lnTo>
                  <a:lnTo>
                    <a:pt x="1570484" y="2908180"/>
                  </a:lnTo>
                  <a:lnTo>
                    <a:pt x="1593707" y="2900459"/>
                  </a:lnTo>
                  <a:lnTo>
                    <a:pt x="1616951" y="2892489"/>
                  </a:lnTo>
                  <a:lnTo>
                    <a:pt x="1640913" y="2884354"/>
                  </a:lnTo>
                  <a:lnTo>
                    <a:pt x="1665355" y="2876108"/>
                  </a:lnTo>
                  <a:lnTo>
                    <a:pt x="1690116" y="2867789"/>
                  </a:lnTo>
                  <a:lnTo>
                    <a:pt x="1714385" y="2859420"/>
                  </a:lnTo>
                  <a:lnTo>
                    <a:pt x="1738324" y="2851019"/>
                  </a:lnTo>
                  <a:lnTo>
                    <a:pt x="1762046" y="2842596"/>
                  </a:lnTo>
                  <a:lnTo>
                    <a:pt x="1785621" y="2834158"/>
                  </a:lnTo>
                  <a:lnTo>
                    <a:pt x="1809099" y="2825711"/>
                  </a:lnTo>
                  <a:lnTo>
                    <a:pt x="1832512" y="2817257"/>
                  </a:lnTo>
                  <a:lnTo>
                    <a:pt x="1856587" y="2808799"/>
                  </a:lnTo>
                  <a:lnTo>
                    <a:pt x="1881104" y="2800338"/>
                  </a:lnTo>
                  <a:lnTo>
                    <a:pt x="1905915" y="2791876"/>
                  </a:lnTo>
                  <a:lnTo>
                    <a:pt x="1930923" y="2782706"/>
                  </a:lnTo>
                  <a:lnTo>
                    <a:pt x="1956061" y="2773065"/>
                  </a:lnTo>
                  <a:lnTo>
                    <a:pt x="1981287" y="2763110"/>
                  </a:lnTo>
                  <a:lnTo>
                    <a:pt x="2005865" y="2753651"/>
                  </a:lnTo>
                  <a:lnTo>
                    <a:pt x="2030012" y="2744523"/>
                  </a:lnTo>
                  <a:lnTo>
                    <a:pt x="2053870" y="2735615"/>
                  </a:lnTo>
                  <a:lnTo>
                    <a:pt x="2078949" y="2726149"/>
                  </a:lnTo>
                  <a:lnTo>
                    <a:pt x="2104839" y="2716310"/>
                  </a:lnTo>
                  <a:lnTo>
                    <a:pt x="2131272" y="2706223"/>
                  </a:lnTo>
                  <a:lnTo>
                    <a:pt x="2156656" y="2695971"/>
                  </a:lnTo>
                  <a:lnTo>
                    <a:pt x="2181339" y="2685609"/>
                  </a:lnTo>
                  <a:lnTo>
                    <a:pt x="2205555" y="2675172"/>
                  </a:lnTo>
                  <a:lnTo>
                    <a:pt x="2230166" y="2664687"/>
                  </a:lnTo>
                  <a:lnTo>
                    <a:pt x="2255040" y="2654169"/>
                  </a:lnTo>
                  <a:lnTo>
                    <a:pt x="2280090" y="2643629"/>
                  </a:lnTo>
                  <a:lnTo>
                    <a:pt x="2304550" y="2633075"/>
                  </a:lnTo>
                  <a:lnTo>
                    <a:pt x="2328618" y="2622511"/>
                  </a:lnTo>
                  <a:lnTo>
                    <a:pt x="2352425" y="2611941"/>
                  </a:lnTo>
                  <a:lnTo>
                    <a:pt x="2376763" y="2602071"/>
                  </a:lnTo>
                  <a:lnTo>
                    <a:pt x="2401454" y="2592670"/>
                  </a:lnTo>
                  <a:lnTo>
                    <a:pt x="2426382" y="2583580"/>
                  </a:lnTo>
                  <a:lnTo>
                    <a:pt x="2451467" y="2573992"/>
                  </a:lnTo>
                  <a:lnTo>
                    <a:pt x="2476658" y="2564073"/>
                  </a:lnTo>
                  <a:lnTo>
                    <a:pt x="2501918" y="2553932"/>
                  </a:lnTo>
                  <a:lnTo>
                    <a:pt x="2527224" y="2544349"/>
                  </a:lnTo>
                  <a:lnTo>
                    <a:pt x="2552562" y="2535138"/>
                  </a:lnTo>
                  <a:lnTo>
                    <a:pt x="2577921" y="2526175"/>
                  </a:lnTo>
                  <a:lnTo>
                    <a:pt x="2603293" y="2516672"/>
                  </a:lnTo>
                  <a:lnTo>
                    <a:pt x="2628675" y="2506809"/>
                  </a:lnTo>
                  <a:lnTo>
                    <a:pt x="2654063" y="2496706"/>
                  </a:lnTo>
                  <a:lnTo>
                    <a:pt x="2678749" y="2486443"/>
                  </a:lnTo>
                  <a:lnTo>
                    <a:pt x="2702967" y="2476073"/>
                  </a:lnTo>
                  <a:lnTo>
                    <a:pt x="2726874" y="2465632"/>
                  </a:lnTo>
                  <a:lnTo>
                    <a:pt x="2751984" y="2455144"/>
                  </a:lnTo>
                  <a:lnTo>
                    <a:pt x="2777897" y="2444623"/>
                  </a:lnTo>
                  <a:lnTo>
                    <a:pt x="2804344" y="2434082"/>
                  </a:lnTo>
                  <a:lnTo>
                    <a:pt x="2829737" y="2422821"/>
                  </a:lnTo>
                  <a:lnTo>
                    <a:pt x="2854426" y="2411081"/>
                  </a:lnTo>
                  <a:lnTo>
                    <a:pt x="2878647" y="2399021"/>
                  </a:lnTo>
                  <a:lnTo>
                    <a:pt x="2902555" y="2387453"/>
                  </a:lnTo>
                  <a:lnTo>
                    <a:pt x="2926255" y="2376213"/>
                  </a:lnTo>
                  <a:lnTo>
                    <a:pt x="2949816" y="2365192"/>
                  </a:lnTo>
                  <a:lnTo>
                    <a:pt x="2973990" y="2352906"/>
                  </a:lnTo>
                  <a:lnTo>
                    <a:pt x="2998572" y="2339776"/>
                  </a:lnTo>
                  <a:lnTo>
                    <a:pt x="3023427" y="2326084"/>
                  </a:lnTo>
                  <a:lnTo>
                    <a:pt x="3048464" y="2312723"/>
                  </a:lnTo>
                  <a:lnTo>
                    <a:pt x="3073622" y="2299582"/>
                  </a:lnTo>
                  <a:lnTo>
                    <a:pt x="3098861" y="2286588"/>
                  </a:lnTo>
                  <a:lnTo>
                    <a:pt x="3123448" y="2273692"/>
                  </a:lnTo>
                  <a:lnTo>
                    <a:pt x="3147600" y="2260861"/>
                  </a:lnTo>
                  <a:lnTo>
                    <a:pt x="3171463" y="2248074"/>
                  </a:lnTo>
                  <a:lnTo>
                    <a:pt x="3195132" y="2234611"/>
                  </a:lnTo>
                  <a:lnTo>
                    <a:pt x="3218673" y="2220696"/>
                  </a:lnTo>
                  <a:lnTo>
                    <a:pt x="3242128" y="2206481"/>
                  </a:lnTo>
                  <a:lnTo>
                    <a:pt x="3265526" y="2192770"/>
                  </a:lnTo>
                  <a:lnTo>
                    <a:pt x="3288886" y="2179397"/>
                  </a:lnTo>
                  <a:lnTo>
                    <a:pt x="3312220" y="2166248"/>
                  </a:lnTo>
                  <a:lnTo>
                    <a:pt x="3335537" y="2152543"/>
                  </a:lnTo>
                  <a:lnTo>
                    <a:pt x="3358843" y="2138467"/>
                  </a:lnTo>
                  <a:lnTo>
                    <a:pt x="3382142" y="2124145"/>
                  </a:lnTo>
                  <a:lnTo>
                    <a:pt x="3405435" y="2109658"/>
                  </a:lnTo>
                  <a:lnTo>
                    <a:pt x="3428725" y="2095060"/>
                  </a:lnTo>
                  <a:lnTo>
                    <a:pt x="3452013" y="2080390"/>
                  </a:lnTo>
                  <a:lnTo>
                    <a:pt x="3475299" y="2065672"/>
                  </a:lnTo>
                  <a:lnTo>
                    <a:pt x="3498584" y="2050920"/>
                  </a:lnTo>
                  <a:lnTo>
                    <a:pt x="3521869" y="2036147"/>
                  </a:lnTo>
                  <a:lnTo>
                    <a:pt x="3544446" y="2021359"/>
                  </a:lnTo>
                  <a:lnTo>
                    <a:pt x="3566556" y="2006561"/>
                  </a:lnTo>
                  <a:lnTo>
                    <a:pt x="3588350" y="1991757"/>
                  </a:lnTo>
                  <a:lnTo>
                    <a:pt x="3609935" y="1976244"/>
                  </a:lnTo>
                  <a:lnTo>
                    <a:pt x="3631380" y="1960257"/>
                  </a:lnTo>
                  <a:lnTo>
                    <a:pt x="3652733" y="1943955"/>
                  </a:lnTo>
                  <a:lnTo>
                    <a:pt x="3674729" y="1928147"/>
                  </a:lnTo>
                  <a:lnTo>
                    <a:pt x="3697154" y="1912670"/>
                  </a:lnTo>
                  <a:lnTo>
                    <a:pt x="3719866" y="1897413"/>
                  </a:lnTo>
                  <a:lnTo>
                    <a:pt x="3742062" y="1881598"/>
                  </a:lnTo>
                  <a:lnTo>
                    <a:pt x="3763914" y="1865410"/>
                  </a:lnTo>
                  <a:lnTo>
                    <a:pt x="3785539" y="1848973"/>
                  </a:lnTo>
                  <a:lnTo>
                    <a:pt x="3807716" y="1832371"/>
                  </a:lnTo>
                  <a:lnTo>
                    <a:pt x="3830262" y="1815658"/>
                  </a:lnTo>
                  <a:lnTo>
                    <a:pt x="3853055" y="1798872"/>
                  </a:lnTo>
                  <a:lnTo>
                    <a:pt x="3876010" y="1781331"/>
                  </a:lnTo>
                  <a:lnTo>
                    <a:pt x="3899075" y="1763288"/>
                  </a:lnTo>
                  <a:lnTo>
                    <a:pt x="3922213" y="1744909"/>
                  </a:lnTo>
                  <a:lnTo>
                    <a:pt x="3944693" y="1726305"/>
                  </a:lnTo>
                  <a:lnTo>
                    <a:pt x="3966736" y="1707554"/>
                  </a:lnTo>
                  <a:lnTo>
                    <a:pt x="3988486" y="1688702"/>
                  </a:lnTo>
                  <a:lnTo>
                    <a:pt x="4010748" y="1669785"/>
                  </a:lnTo>
                  <a:lnTo>
                    <a:pt x="4033350" y="1650823"/>
                  </a:lnTo>
                  <a:lnTo>
                    <a:pt x="4056180" y="1631832"/>
                  </a:lnTo>
                  <a:lnTo>
                    <a:pt x="4079160" y="1612821"/>
                  </a:lnTo>
                  <a:lnTo>
                    <a:pt x="4102242" y="1593798"/>
                  </a:lnTo>
                  <a:lnTo>
                    <a:pt x="4125390" y="1574765"/>
                  </a:lnTo>
                  <a:lnTo>
                    <a:pt x="4147879" y="1555727"/>
                  </a:lnTo>
                  <a:lnTo>
                    <a:pt x="4169926" y="1536684"/>
                  </a:lnTo>
                  <a:lnTo>
                    <a:pt x="4191681" y="1517640"/>
                  </a:lnTo>
                  <a:lnTo>
                    <a:pt x="4213944" y="1498593"/>
                  </a:lnTo>
                  <a:lnTo>
                    <a:pt x="4236548" y="1479545"/>
                  </a:lnTo>
                  <a:lnTo>
                    <a:pt x="4259377" y="1460497"/>
                  </a:lnTo>
                  <a:lnTo>
                    <a:pt x="4283064" y="1440742"/>
                  </a:lnTo>
                  <a:lnTo>
                    <a:pt x="4307322" y="1420517"/>
                  </a:lnTo>
                  <a:lnTo>
                    <a:pt x="4331961" y="1399978"/>
                  </a:lnTo>
                  <a:lnTo>
                    <a:pt x="4356853" y="1379230"/>
                  </a:lnTo>
                  <a:lnTo>
                    <a:pt x="4381915" y="1358342"/>
                  </a:lnTo>
                  <a:lnTo>
                    <a:pt x="4407089" y="1337361"/>
                  </a:lnTo>
                  <a:lnTo>
                    <a:pt x="4431633" y="1317024"/>
                  </a:lnTo>
                  <a:lnTo>
                    <a:pt x="4455757" y="1297116"/>
                  </a:lnTo>
                  <a:lnTo>
                    <a:pt x="4479601" y="1277494"/>
                  </a:lnTo>
                  <a:lnTo>
                    <a:pt x="4504668" y="1256652"/>
                  </a:lnTo>
                  <a:lnTo>
                    <a:pt x="4530553" y="1234996"/>
                  </a:lnTo>
                  <a:lnTo>
                    <a:pt x="4556982" y="1212797"/>
                  </a:lnTo>
                  <a:lnTo>
                    <a:pt x="4583066" y="1190942"/>
                  </a:lnTo>
                  <a:lnTo>
                    <a:pt x="4608923" y="1169317"/>
                  </a:lnTo>
                  <a:lnTo>
                    <a:pt x="4634628" y="1147845"/>
                  </a:lnTo>
                  <a:lnTo>
                    <a:pt x="4660231" y="1127180"/>
                  </a:lnTo>
                  <a:lnTo>
                    <a:pt x="4685767" y="1107053"/>
                  </a:lnTo>
                  <a:lnTo>
                    <a:pt x="4711257" y="1087285"/>
                  </a:lnTo>
                  <a:lnTo>
                    <a:pt x="4736717" y="1066346"/>
                  </a:lnTo>
                  <a:lnTo>
                    <a:pt x="4762158" y="1044625"/>
                  </a:lnTo>
                  <a:lnTo>
                    <a:pt x="4787585" y="1022383"/>
                  </a:lnTo>
                  <a:lnTo>
                    <a:pt x="4813002" y="1001206"/>
                  </a:lnTo>
                  <a:lnTo>
                    <a:pt x="4838416" y="980737"/>
                  </a:lnTo>
                  <a:lnTo>
                    <a:pt x="4863822" y="960741"/>
                  </a:lnTo>
                  <a:lnTo>
                    <a:pt x="4887816" y="941061"/>
                  </a:lnTo>
                  <a:lnTo>
                    <a:pt x="4910868" y="921591"/>
                  </a:lnTo>
                  <a:lnTo>
                    <a:pt x="4933292" y="902260"/>
                  </a:lnTo>
                  <a:lnTo>
                    <a:pt x="4956001" y="883023"/>
                  </a:lnTo>
                  <a:lnTo>
                    <a:pt x="4978903" y="863849"/>
                  </a:lnTo>
                  <a:lnTo>
                    <a:pt x="5001931" y="844716"/>
                  </a:lnTo>
                  <a:lnTo>
                    <a:pt x="5024339" y="825611"/>
                  </a:lnTo>
                  <a:lnTo>
                    <a:pt x="5046333" y="806524"/>
                  </a:lnTo>
                  <a:lnTo>
                    <a:pt x="5068051" y="787449"/>
                  </a:lnTo>
                  <a:lnTo>
                    <a:pt x="5088880" y="768383"/>
                  </a:lnTo>
                  <a:lnTo>
                    <a:pt x="5109116" y="749322"/>
                  </a:lnTo>
                  <a:lnTo>
                    <a:pt x="5128957" y="730265"/>
                  </a:lnTo>
                  <a:lnTo>
                    <a:pt x="5149239" y="711210"/>
                  </a:lnTo>
                  <a:lnTo>
                    <a:pt x="5169816" y="692157"/>
                  </a:lnTo>
                  <a:lnTo>
                    <a:pt x="5190590" y="673104"/>
                  </a:lnTo>
                  <a:lnTo>
                    <a:pt x="5210790" y="654758"/>
                  </a:lnTo>
                  <a:lnTo>
                    <a:pt x="5230606" y="636883"/>
                  </a:lnTo>
                  <a:lnTo>
                    <a:pt x="5250166" y="619322"/>
                  </a:lnTo>
                  <a:lnTo>
                    <a:pt x="5268851" y="601970"/>
                  </a:lnTo>
                  <a:lnTo>
                    <a:pt x="5286952" y="584758"/>
                  </a:lnTo>
                  <a:lnTo>
                    <a:pt x="5304664" y="567639"/>
                  </a:lnTo>
                  <a:lnTo>
                    <a:pt x="5321411" y="550581"/>
                  </a:lnTo>
                  <a:lnTo>
                    <a:pt x="5337515" y="533565"/>
                  </a:lnTo>
                  <a:lnTo>
                    <a:pt x="5353190" y="516577"/>
                  </a:lnTo>
                  <a:lnTo>
                    <a:pt x="5369283" y="499607"/>
                  </a:lnTo>
                  <a:lnTo>
                    <a:pt x="5385657" y="482649"/>
                  </a:lnTo>
                  <a:lnTo>
                    <a:pt x="5402217" y="465699"/>
                  </a:lnTo>
                  <a:lnTo>
                    <a:pt x="5418196" y="449461"/>
                  </a:lnTo>
                  <a:lnTo>
                    <a:pt x="5449122" y="418247"/>
                  </a:lnTo>
                  <a:lnTo>
                    <a:pt x="5464282" y="402304"/>
                  </a:lnTo>
                  <a:lnTo>
                    <a:pt x="5479329" y="386030"/>
                  </a:lnTo>
                  <a:lnTo>
                    <a:pt x="5494299" y="369537"/>
                  </a:lnTo>
                  <a:lnTo>
                    <a:pt x="5522221" y="338040"/>
                  </a:lnTo>
                  <a:lnTo>
                    <a:pt x="5548741" y="307579"/>
                  </a:lnTo>
                  <a:lnTo>
                    <a:pt x="5574639" y="277578"/>
                  </a:lnTo>
                  <a:lnTo>
                    <a:pt x="5600260" y="249662"/>
                  </a:lnTo>
                  <a:lnTo>
                    <a:pt x="5625759" y="223144"/>
                  </a:lnTo>
                  <a:lnTo>
                    <a:pt x="5651203" y="197247"/>
                  </a:lnTo>
                  <a:lnTo>
                    <a:pt x="5674741" y="173508"/>
                  </a:lnTo>
                  <a:lnTo>
                    <a:pt x="5696962" y="151198"/>
                  </a:lnTo>
                  <a:lnTo>
                    <a:pt x="5718597" y="129523"/>
                  </a:lnTo>
                  <a:lnTo>
                    <a:pt x="5738090" y="108131"/>
                  </a:lnTo>
                  <a:lnTo>
                    <a:pt x="5763050" y="80016"/>
                  </a:lnTo>
                  <a:lnTo>
                    <a:pt x="5790447" y="51554"/>
                  </a:lnTo>
                  <a:lnTo>
                    <a:pt x="5810690" y="22912"/>
                  </a:lnTo>
                  <a:lnTo>
                    <a:pt x="5817356" y="16533"/>
                  </a:lnTo>
                  <a:lnTo>
                    <a:pt x="5829038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6" name="SMARTInkShape-Group695"/>
          <p:cNvGrpSpPr/>
          <p:nvPr/>
        </p:nvGrpSpPr>
        <p:grpSpPr>
          <a:xfrm>
            <a:off x="609600" y="1441450"/>
            <a:ext cx="7308851" cy="4413251"/>
            <a:chOff x="609600" y="1441450"/>
            <a:chExt cx="7308851" cy="4413251"/>
          </a:xfrm>
        </p:grpSpPr>
        <p:sp>
          <p:nvSpPr>
            <p:cNvPr id="278" name="SMARTInkShape-3325"/>
            <p:cNvSpPr/>
            <p:nvPr>
              <p:custDataLst>
                <p:tags r:id="rId11"/>
              </p:custDataLst>
            </p:nvPr>
          </p:nvSpPr>
          <p:spPr>
            <a:xfrm>
              <a:off x="609600" y="1447800"/>
              <a:ext cx="177801" cy="215901"/>
            </a:xfrm>
            <a:custGeom>
              <a:avLst/>
              <a:gdLst/>
              <a:ahLst/>
              <a:cxnLst/>
              <a:rect l="0" t="0" r="0" b="0"/>
              <a:pathLst>
                <a:path w="177801" h="215901">
                  <a:moveTo>
                    <a:pt x="0" y="215900"/>
                  </a:moveTo>
                  <a:lnTo>
                    <a:pt x="0" y="215900"/>
                  </a:lnTo>
                  <a:lnTo>
                    <a:pt x="3371" y="209158"/>
                  </a:lnTo>
                  <a:lnTo>
                    <a:pt x="25693" y="184739"/>
                  </a:lnTo>
                  <a:lnTo>
                    <a:pt x="45521" y="162540"/>
                  </a:lnTo>
                  <a:lnTo>
                    <a:pt x="66798" y="139268"/>
                  </a:lnTo>
                  <a:lnTo>
                    <a:pt x="90366" y="117165"/>
                  </a:lnTo>
                  <a:lnTo>
                    <a:pt x="114952" y="93701"/>
                  </a:lnTo>
                  <a:lnTo>
                    <a:pt x="145067" y="62336"/>
                  </a:lnTo>
                  <a:lnTo>
                    <a:pt x="162927" y="37755"/>
                  </a:lnTo>
                  <a:lnTo>
                    <a:pt x="173393" y="16361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3326"/>
            <p:cNvSpPr/>
            <p:nvPr>
              <p:custDataLst>
                <p:tags r:id="rId12"/>
              </p:custDataLst>
            </p:nvPr>
          </p:nvSpPr>
          <p:spPr>
            <a:xfrm>
              <a:off x="648583" y="1441450"/>
              <a:ext cx="191991" cy="144898"/>
            </a:xfrm>
            <a:custGeom>
              <a:avLst/>
              <a:gdLst/>
              <a:ahLst/>
              <a:cxnLst/>
              <a:rect l="0" t="0" r="0" b="0"/>
              <a:pathLst>
                <a:path w="191991" h="144898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15780" y="28562"/>
                  </a:lnTo>
                  <a:lnTo>
                    <a:pt x="30160" y="53618"/>
                  </a:lnTo>
                  <a:lnTo>
                    <a:pt x="45239" y="81504"/>
                  </a:lnTo>
                  <a:lnTo>
                    <a:pt x="69297" y="112839"/>
                  </a:lnTo>
                  <a:lnTo>
                    <a:pt x="91486" y="132917"/>
                  </a:lnTo>
                  <a:lnTo>
                    <a:pt x="107668" y="140213"/>
                  </a:lnTo>
                  <a:lnTo>
                    <a:pt x="137682" y="144897"/>
                  </a:lnTo>
                  <a:lnTo>
                    <a:pt x="154160" y="142337"/>
                  </a:lnTo>
                  <a:lnTo>
                    <a:pt x="179852" y="128114"/>
                  </a:lnTo>
                  <a:lnTo>
                    <a:pt x="191059" y="118753"/>
                  </a:lnTo>
                  <a:lnTo>
                    <a:pt x="191990" y="115858"/>
                  </a:lnTo>
                  <a:lnTo>
                    <a:pt x="189617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3327"/>
            <p:cNvSpPr/>
            <p:nvPr>
              <p:custDataLst>
                <p:tags r:id="rId13"/>
              </p:custDataLst>
            </p:nvPr>
          </p:nvSpPr>
          <p:spPr>
            <a:xfrm>
              <a:off x="1320800" y="1523291"/>
              <a:ext cx="254001" cy="216610"/>
            </a:xfrm>
            <a:custGeom>
              <a:avLst/>
              <a:gdLst/>
              <a:ahLst/>
              <a:cxnLst/>
              <a:rect l="0" t="0" r="0" b="0"/>
              <a:pathLst>
                <a:path w="254001" h="216610">
                  <a:moveTo>
                    <a:pt x="0" y="216609"/>
                  </a:moveTo>
                  <a:lnTo>
                    <a:pt x="0" y="216609"/>
                  </a:lnTo>
                  <a:lnTo>
                    <a:pt x="8838" y="190094"/>
                  </a:lnTo>
                  <a:lnTo>
                    <a:pt x="16628" y="179895"/>
                  </a:lnTo>
                  <a:lnTo>
                    <a:pt x="26440" y="172069"/>
                  </a:lnTo>
                  <a:lnTo>
                    <a:pt x="41800" y="166633"/>
                  </a:lnTo>
                  <a:lnTo>
                    <a:pt x="10404" y="192942"/>
                  </a:lnTo>
                  <a:lnTo>
                    <a:pt x="9053" y="193070"/>
                  </a:lnTo>
                  <a:lnTo>
                    <a:pt x="8152" y="192449"/>
                  </a:lnTo>
                  <a:lnTo>
                    <a:pt x="6884" y="181463"/>
                  </a:lnTo>
                  <a:lnTo>
                    <a:pt x="16621" y="154690"/>
                  </a:lnTo>
                  <a:lnTo>
                    <a:pt x="29024" y="131939"/>
                  </a:lnTo>
                  <a:lnTo>
                    <a:pt x="43239" y="107011"/>
                  </a:lnTo>
                  <a:lnTo>
                    <a:pt x="56612" y="79469"/>
                  </a:lnTo>
                  <a:lnTo>
                    <a:pt x="71492" y="54528"/>
                  </a:lnTo>
                  <a:lnTo>
                    <a:pt x="91974" y="24417"/>
                  </a:lnTo>
                  <a:lnTo>
                    <a:pt x="106979" y="5852"/>
                  </a:lnTo>
                  <a:lnTo>
                    <a:pt x="111536" y="2021"/>
                  </a:lnTo>
                  <a:lnTo>
                    <a:pt x="116691" y="173"/>
                  </a:lnTo>
                  <a:lnTo>
                    <a:pt x="128063" y="0"/>
                  </a:lnTo>
                  <a:lnTo>
                    <a:pt x="138291" y="6038"/>
                  </a:lnTo>
                  <a:lnTo>
                    <a:pt x="166468" y="37275"/>
                  </a:lnTo>
                  <a:lnTo>
                    <a:pt x="183817" y="59999"/>
                  </a:lnTo>
                  <a:lnTo>
                    <a:pt x="200230" y="82799"/>
                  </a:lnTo>
                  <a:lnTo>
                    <a:pt x="220664" y="111502"/>
                  </a:lnTo>
                  <a:lnTo>
                    <a:pt x="238687" y="142721"/>
                  </a:lnTo>
                  <a:lnTo>
                    <a:pt x="244372" y="152020"/>
                  </a:lnTo>
                  <a:lnTo>
                    <a:pt x="254000" y="159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3328"/>
            <p:cNvSpPr/>
            <p:nvPr>
              <p:custDataLst>
                <p:tags r:id="rId14"/>
              </p:custDataLst>
            </p:nvPr>
          </p:nvSpPr>
          <p:spPr>
            <a:xfrm>
              <a:off x="1320800" y="1708150"/>
              <a:ext cx="228601" cy="25401"/>
            </a:xfrm>
            <a:custGeom>
              <a:avLst/>
              <a:gdLst/>
              <a:ahLst/>
              <a:cxnLst/>
              <a:rect l="0" t="0" r="0" b="0"/>
              <a:pathLst>
                <a:path w="228601" h="25401">
                  <a:moveTo>
                    <a:pt x="0" y="25400"/>
                  </a:moveTo>
                  <a:lnTo>
                    <a:pt x="0" y="25400"/>
                  </a:lnTo>
                  <a:lnTo>
                    <a:pt x="24419" y="25400"/>
                  </a:lnTo>
                  <a:lnTo>
                    <a:pt x="45190" y="25400"/>
                  </a:lnTo>
                  <a:lnTo>
                    <a:pt x="73001" y="24694"/>
                  </a:lnTo>
                  <a:lnTo>
                    <a:pt x="90295" y="23518"/>
                  </a:lnTo>
                  <a:lnTo>
                    <a:pt x="108880" y="22029"/>
                  </a:lnTo>
                  <a:lnTo>
                    <a:pt x="126915" y="20330"/>
                  </a:lnTo>
                  <a:lnTo>
                    <a:pt x="144582" y="18493"/>
                  </a:lnTo>
                  <a:lnTo>
                    <a:pt x="162005" y="16562"/>
                  </a:lnTo>
                  <a:lnTo>
                    <a:pt x="188889" y="12535"/>
                  </a:lnTo>
                  <a:lnTo>
                    <a:pt x="214247" y="6301"/>
                  </a:lnTo>
                  <a:lnTo>
                    <a:pt x="228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3329"/>
            <p:cNvSpPr/>
            <p:nvPr>
              <p:custDataLst>
                <p:tags r:id="rId15"/>
              </p:custDataLst>
            </p:nvPr>
          </p:nvSpPr>
          <p:spPr>
            <a:xfrm>
              <a:off x="7640093" y="5372100"/>
              <a:ext cx="272008" cy="12701"/>
            </a:xfrm>
            <a:custGeom>
              <a:avLst/>
              <a:gdLst/>
              <a:ahLst/>
              <a:cxnLst/>
              <a:rect l="0" t="0" r="0" b="0"/>
              <a:pathLst>
                <a:path w="272008" h="12701">
                  <a:moveTo>
                    <a:pt x="30707" y="12700"/>
                  </a:moveTo>
                  <a:lnTo>
                    <a:pt x="30707" y="12700"/>
                  </a:lnTo>
                  <a:lnTo>
                    <a:pt x="3695" y="5793"/>
                  </a:lnTo>
                  <a:lnTo>
                    <a:pt x="0" y="3861"/>
                  </a:lnTo>
                  <a:lnTo>
                    <a:pt x="358" y="2573"/>
                  </a:lnTo>
                  <a:lnTo>
                    <a:pt x="8281" y="1144"/>
                  </a:lnTo>
                  <a:lnTo>
                    <a:pt x="30618" y="508"/>
                  </a:lnTo>
                  <a:lnTo>
                    <a:pt x="45464" y="339"/>
                  </a:lnTo>
                  <a:lnTo>
                    <a:pt x="62417" y="931"/>
                  </a:lnTo>
                  <a:lnTo>
                    <a:pt x="80775" y="2032"/>
                  </a:lnTo>
                  <a:lnTo>
                    <a:pt x="100069" y="3471"/>
                  </a:lnTo>
                  <a:lnTo>
                    <a:pt x="119988" y="4431"/>
                  </a:lnTo>
                  <a:lnTo>
                    <a:pt x="140322" y="5071"/>
                  </a:lnTo>
                  <a:lnTo>
                    <a:pt x="160933" y="5497"/>
                  </a:lnTo>
                  <a:lnTo>
                    <a:pt x="179613" y="5781"/>
                  </a:lnTo>
                  <a:lnTo>
                    <a:pt x="197006" y="5971"/>
                  </a:lnTo>
                  <a:lnTo>
                    <a:pt x="227384" y="5476"/>
                  </a:lnTo>
                  <a:lnTo>
                    <a:pt x="257531" y="1936"/>
                  </a:lnTo>
                  <a:lnTo>
                    <a:pt x="27200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SMARTInkShape-3330"/>
            <p:cNvSpPr/>
            <p:nvPr>
              <p:custDataLst>
                <p:tags r:id="rId16"/>
              </p:custDataLst>
            </p:nvPr>
          </p:nvSpPr>
          <p:spPr>
            <a:xfrm>
              <a:off x="7751280" y="5187950"/>
              <a:ext cx="167171" cy="348582"/>
            </a:xfrm>
            <a:custGeom>
              <a:avLst/>
              <a:gdLst/>
              <a:ahLst/>
              <a:cxnLst/>
              <a:rect l="0" t="0" r="0" b="0"/>
              <a:pathLst>
                <a:path w="167171" h="348582">
                  <a:moveTo>
                    <a:pt x="52870" y="0"/>
                  </a:moveTo>
                  <a:lnTo>
                    <a:pt x="52870" y="0"/>
                  </a:lnTo>
                  <a:lnTo>
                    <a:pt x="40661" y="27789"/>
                  </a:lnTo>
                  <a:lnTo>
                    <a:pt x="34979" y="52097"/>
                  </a:lnTo>
                  <a:lnTo>
                    <a:pt x="29396" y="83127"/>
                  </a:lnTo>
                  <a:lnTo>
                    <a:pt x="25932" y="101279"/>
                  </a:lnTo>
                  <a:lnTo>
                    <a:pt x="22211" y="120436"/>
                  </a:lnTo>
                  <a:lnTo>
                    <a:pt x="18319" y="139557"/>
                  </a:lnTo>
                  <a:lnTo>
                    <a:pt x="14314" y="158655"/>
                  </a:lnTo>
                  <a:lnTo>
                    <a:pt x="10233" y="177736"/>
                  </a:lnTo>
                  <a:lnTo>
                    <a:pt x="6806" y="196807"/>
                  </a:lnTo>
                  <a:lnTo>
                    <a:pt x="3816" y="215871"/>
                  </a:lnTo>
                  <a:lnTo>
                    <a:pt x="1118" y="234931"/>
                  </a:lnTo>
                  <a:lnTo>
                    <a:pt x="24" y="252576"/>
                  </a:lnTo>
                  <a:lnTo>
                    <a:pt x="0" y="269279"/>
                  </a:lnTo>
                  <a:lnTo>
                    <a:pt x="3267" y="298890"/>
                  </a:lnTo>
                  <a:lnTo>
                    <a:pt x="11774" y="321459"/>
                  </a:lnTo>
                  <a:lnTo>
                    <a:pt x="28256" y="337134"/>
                  </a:lnTo>
                  <a:lnTo>
                    <a:pt x="38577" y="343289"/>
                  </a:lnTo>
                  <a:lnTo>
                    <a:pt x="61334" y="348247"/>
                  </a:lnTo>
                  <a:lnTo>
                    <a:pt x="73329" y="348581"/>
                  </a:lnTo>
                  <a:lnTo>
                    <a:pt x="99828" y="341426"/>
                  </a:lnTo>
                  <a:lnTo>
                    <a:pt x="125245" y="328840"/>
                  </a:lnTo>
                  <a:lnTo>
                    <a:pt x="150044" y="306592"/>
                  </a:lnTo>
                  <a:lnTo>
                    <a:pt x="16717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3331"/>
            <p:cNvSpPr/>
            <p:nvPr>
              <p:custDataLst>
                <p:tags r:id="rId17"/>
              </p:custDataLst>
            </p:nvPr>
          </p:nvSpPr>
          <p:spPr>
            <a:xfrm>
              <a:off x="762000" y="4956371"/>
              <a:ext cx="6899406" cy="326830"/>
            </a:xfrm>
            <a:custGeom>
              <a:avLst/>
              <a:gdLst/>
              <a:ahLst/>
              <a:cxnLst/>
              <a:rect l="0" t="0" r="0" b="0"/>
              <a:pathLst>
                <a:path w="6899406" h="326830">
                  <a:moveTo>
                    <a:pt x="0" y="326829"/>
                  </a:moveTo>
                  <a:lnTo>
                    <a:pt x="0" y="326829"/>
                  </a:lnTo>
                  <a:lnTo>
                    <a:pt x="29886" y="314620"/>
                  </a:lnTo>
                  <a:lnTo>
                    <a:pt x="53029" y="307057"/>
                  </a:lnTo>
                  <a:lnTo>
                    <a:pt x="81424" y="299697"/>
                  </a:lnTo>
                  <a:lnTo>
                    <a:pt x="110507" y="294074"/>
                  </a:lnTo>
                  <a:lnTo>
                    <a:pt x="126588" y="291587"/>
                  </a:lnTo>
                  <a:lnTo>
                    <a:pt x="143659" y="289224"/>
                  </a:lnTo>
                  <a:lnTo>
                    <a:pt x="161389" y="286942"/>
                  </a:lnTo>
                  <a:lnTo>
                    <a:pt x="179559" y="285421"/>
                  </a:lnTo>
                  <a:lnTo>
                    <a:pt x="198023" y="284408"/>
                  </a:lnTo>
                  <a:lnTo>
                    <a:pt x="216682" y="283731"/>
                  </a:lnTo>
                  <a:lnTo>
                    <a:pt x="236177" y="283280"/>
                  </a:lnTo>
                  <a:lnTo>
                    <a:pt x="256229" y="282980"/>
                  </a:lnTo>
                  <a:lnTo>
                    <a:pt x="276653" y="282780"/>
                  </a:lnTo>
                  <a:lnTo>
                    <a:pt x="298030" y="282646"/>
                  </a:lnTo>
                  <a:lnTo>
                    <a:pt x="320042" y="282557"/>
                  </a:lnTo>
                  <a:lnTo>
                    <a:pt x="342478" y="282498"/>
                  </a:lnTo>
                  <a:lnTo>
                    <a:pt x="366608" y="282458"/>
                  </a:lnTo>
                  <a:lnTo>
                    <a:pt x="391866" y="282431"/>
                  </a:lnTo>
                  <a:lnTo>
                    <a:pt x="417878" y="282414"/>
                  </a:lnTo>
                  <a:lnTo>
                    <a:pt x="445096" y="283108"/>
                  </a:lnTo>
                  <a:lnTo>
                    <a:pt x="473120" y="284276"/>
                  </a:lnTo>
                  <a:lnTo>
                    <a:pt x="501680" y="285760"/>
                  </a:lnTo>
                  <a:lnTo>
                    <a:pt x="530598" y="286750"/>
                  </a:lnTo>
                  <a:lnTo>
                    <a:pt x="559754" y="287410"/>
                  </a:lnTo>
                  <a:lnTo>
                    <a:pt x="589069" y="287849"/>
                  </a:lnTo>
                  <a:lnTo>
                    <a:pt x="619902" y="288143"/>
                  </a:lnTo>
                  <a:lnTo>
                    <a:pt x="651746" y="288338"/>
                  </a:lnTo>
                  <a:lnTo>
                    <a:pt x="684264" y="288468"/>
                  </a:lnTo>
                  <a:lnTo>
                    <a:pt x="717232" y="288555"/>
                  </a:lnTo>
                  <a:lnTo>
                    <a:pt x="750499" y="288613"/>
                  </a:lnTo>
                  <a:lnTo>
                    <a:pt x="783966" y="288652"/>
                  </a:lnTo>
                  <a:lnTo>
                    <a:pt x="818272" y="288677"/>
                  </a:lnTo>
                  <a:lnTo>
                    <a:pt x="853137" y="288694"/>
                  </a:lnTo>
                  <a:lnTo>
                    <a:pt x="888374" y="288706"/>
                  </a:lnTo>
                  <a:lnTo>
                    <a:pt x="925272" y="288008"/>
                  </a:lnTo>
                  <a:lnTo>
                    <a:pt x="963276" y="286837"/>
                  </a:lnTo>
                  <a:lnTo>
                    <a:pt x="1002017" y="285351"/>
                  </a:lnTo>
                  <a:lnTo>
                    <a:pt x="1041250" y="283655"/>
                  </a:lnTo>
                  <a:lnTo>
                    <a:pt x="1080811" y="281819"/>
                  </a:lnTo>
                  <a:lnTo>
                    <a:pt x="1120591" y="279888"/>
                  </a:lnTo>
                  <a:lnTo>
                    <a:pt x="1161222" y="277896"/>
                  </a:lnTo>
                  <a:lnTo>
                    <a:pt x="1202420" y="275862"/>
                  </a:lnTo>
                  <a:lnTo>
                    <a:pt x="1243997" y="273802"/>
                  </a:lnTo>
                  <a:lnTo>
                    <a:pt x="1286531" y="272427"/>
                  </a:lnTo>
                  <a:lnTo>
                    <a:pt x="1329704" y="271511"/>
                  </a:lnTo>
                  <a:lnTo>
                    <a:pt x="1373303" y="270901"/>
                  </a:lnTo>
                  <a:lnTo>
                    <a:pt x="1415774" y="269788"/>
                  </a:lnTo>
                  <a:lnTo>
                    <a:pt x="1457494" y="268340"/>
                  </a:lnTo>
                  <a:lnTo>
                    <a:pt x="1498713" y="266670"/>
                  </a:lnTo>
                  <a:lnTo>
                    <a:pt x="1539597" y="264851"/>
                  </a:lnTo>
                  <a:lnTo>
                    <a:pt x="1580260" y="262933"/>
                  </a:lnTo>
                  <a:lnTo>
                    <a:pt x="1620773" y="260949"/>
                  </a:lnTo>
                  <a:lnTo>
                    <a:pt x="1661893" y="258919"/>
                  </a:lnTo>
                  <a:lnTo>
                    <a:pt x="1703418" y="256861"/>
                  </a:lnTo>
                  <a:lnTo>
                    <a:pt x="1745212" y="254784"/>
                  </a:lnTo>
                  <a:lnTo>
                    <a:pt x="1786480" y="253399"/>
                  </a:lnTo>
                  <a:lnTo>
                    <a:pt x="1827398" y="252475"/>
                  </a:lnTo>
                  <a:lnTo>
                    <a:pt x="1868082" y="251860"/>
                  </a:lnTo>
                  <a:lnTo>
                    <a:pt x="1909316" y="251449"/>
                  </a:lnTo>
                  <a:lnTo>
                    <a:pt x="1950916" y="251175"/>
                  </a:lnTo>
                  <a:lnTo>
                    <a:pt x="1992761" y="250994"/>
                  </a:lnTo>
                  <a:lnTo>
                    <a:pt x="2035474" y="250872"/>
                  </a:lnTo>
                  <a:lnTo>
                    <a:pt x="2078766" y="250791"/>
                  </a:lnTo>
                  <a:lnTo>
                    <a:pt x="2122444" y="250738"/>
                  </a:lnTo>
                  <a:lnTo>
                    <a:pt x="2165674" y="250701"/>
                  </a:lnTo>
                  <a:lnTo>
                    <a:pt x="2208605" y="250677"/>
                  </a:lnTo>
                  <a:lnTo>
                    <a:pt x="2251336" y="250661"/>
                  </a:lnTo>
                  <a:lnTo>
                    <a:pt x="2294641" y="251356"/>
                  </a:lnTo>
                  <a:lnTo>
                    <a:pt x="2338327" y="252524"/>
                  </a:lnTo>
                  <a:lnTo>
                    <a:pt x="2382268" y="254009"/>
                  </a:lnTo>
                  <a:lnTo>
                    <a:pt x="2426379" y="254999"/>
                  </a:lnTo>
                  <a:lnTo>
                    <a:pt x="2470602" y="255659"/>
                  </a:lnTo>
                  <a:lnTo>
                    <a:pt x="2514902" y="256098"/>
                  </a:lnTo>
                  <a:lnTo>
                    <a:pt x="2558545" y="257098"/>
                  </a:lnTo>
                  <a:lnTo>
                    <a:pt x="2601753" y="258470"/>
                  </a:lnTo>
                  <a:lnTo>
                    <a:pt x="2644668" y="260089"/>
                  </a:lnTo>
                  <a:lnTo>
                    <a:pt x="2687390" y="261169"/>
                  </a:lnTo>
                  <a:lnTo>
                    <a:pt x="2729982" y="261889"/>
                  </a:lnTo>
                  <a:lnTo>
                    <a:pt x="2772488" y="262369"/>
                  </a:lnTo>
                  <a:lnTo>
                    <a:pt x="2817053" y="263394"/>
                  </a:lnTo>
                  <a:lnTo>
                    <a:pt x="2862991" y="264784"/>
                  </a:lnTo>
                  <a:lnTo>
                    <a:pt x="2909844" y="266416"/>
                  </a:lnTo>
                  <a:lnTo>
                    <a:pt x="2957307" y="266797"/>
                  </a:lnTo>
                  <a:lnTo>
                    <a:pt x="3005177" y="266347"/>
                  </a:lnTo>
                  <a:lnTo>
                    <a:pt x="3053318" y="265341"/>
                  </a:lnTo>
                  <a:lnTo>
                    <a:pt x="3101640" y="264670"/>
                  </a:lnTo>
                  <a:lnTo>
                    <a:pt x="3150082" y="264223"/>
                  </a:lnTo>
                  <a:lnTo>
                    <a:pt x="3198605" y="263925"/>
                  </a:lnTo>
                  <a:lnTo>
                    <a:pt x="3247886" y="263021"/>
                  </a:lnTo>
                  <a:lnTo>
                    <a:pt x="3297674" y="261712"/>
                  </a:lnTo>
                  <a:lnTo>
                    <a:pt x="3347800" y="260135"/>
                  </a:lnTo>
                  <a:lnTo>
                    <a:pt x="3398150" y="259084"/>
                  </a:lnTo>
                  <a:lnTo>
                    <a:pt x="3448650" y="258382"/>
                  </a:lnTo>
                  <a:lnTo>
                    <a:pt x="3499250" y="257914"/>
                  </a:lnTo>
                  <a:lnTo>
                    <a:pt x="3548505" y="257602"/>
                  </a:lnTo>
                  <a:lnTo>
                    <a:pt x="3596865" y="257394"/>
                  </a:lnTo>
                  <a:lnTo>
                    <a:pt x="3644627" y="257256"/>
                  </a:lnTo>
                  <a:lnTo>
                    <a:pt x="3694812" y="256458"/>
                  </a:lnTo>
                  <a:lnTo>
                    <a:pt x="3746614" y="255220"/>
                  </a:lnTo>
                  <a:lnTo>
                    <a:pt x="3799493" y="253690"/>
                  </a:lnTo>
                  <a:lnTo>
                    <a:pt x="3851678" y="251964"/>
                  </a:lnTo>
                  <a:lnTo>
                    <a:pt x="3903402" y="250108"/>
                  </a:lnTo>
                  <a:lnTo>
                    <a:pt x="3954818" y="248165"/>
                  </a:lnTo>
                  <a:lnTo>
                    <a:pt x="4006029" y="246164"/>
                  </a:lnTo>
                  <a:lnTo>
                    <a:pt x="4057102" y="244124"/>
                  </a:lnTo>
                  <a:lnTo>
                    <a:pt x="4108085" y="242059"/>
                  </a:lnTo>
                  <a:lnTo>
                    <a:pt x="4159007" y="239977"/>
                  </a:lnTo>
                  <a:lnTo>
                    <a:pt x="4209886" y="237883"/>
                  </a:lnTo>
                  <a:lnTo>
                    <a:pt x="4260741" y="235782"/>
                  </a:lnTo>
                  <a:lnTo>
                    <a:pt x="4310873" y="234381"/>
                  </a:lnTo>
                  <a:lnTo>
                    <a:pt x="4360520" y="233446"/>
                  </a:lnTo>
                  <a:lnTo>
                    <a:pt x="4409846" y="232824"/>
                  </a:lnTo>
                  <a:lnTo>
                    <a:pt x="4458959" y="232409"/>
                  </a:lnTo>
                  <a:lnTo>
                    <a:pt x="4507928" y="232132"/>
                  </a:lnTo>
                  <a:lnTo>
                    <a:pt x="4556802" y="231948"/>
                  </a:lnTo>
                  <a:lnTo>
                    <a:pt x="4605613" y="231119"/>
                  </a:lnTo>
                  <a:lnTo>
                    <a:pt x="4654380" y="229861"/>
                  </a:lnTo>
                  <a:lnTo>
                    <a:pt x="4703121" y="228317"/>
                  </a:lnTo>
                  <a:lnTo>
                    <a:pt x="4751136" y="226582"/>
                  </a:lnTo>
                  <a:lnTo>
                    <a:pt x="4798668" y="224721"/>
                  </a:lnTo>
                  <a:lnTo>
                    <a:pt x="4845879" y="222773"/>
                  </a:lnTo>
                  <a:lnTo>
                    <a:pt x="4890758" y="221475"/>
                  </a:lnTo>
                  <a:lnTo>
                    <a:pt x="4934083" y="220610"/>
                  </a:lnTo>
                  <a:lnTo>
                    <a:pt x="4976372" y="220033"/>
                  </a:lnTo>
                  <a:lnTo>
                    <a:pt x="5019381" y="219648"/>
                  </a:lnTo>
                  <a:lnTo>
                    <a:pt x="5062871" y="219391"/>
                  </a:lnTo>
                  <a:lnTo>
                    <a:pt x="5106681" y="219221"/>
                  </a:lnTo>
                  <a:lnTo>
                    <a:pt x="5150703" y="218402"/>
                  </a:lnTo>
                  <a:lnTo>
                    <a:pt x="5194869" y="217149"/>
                  </a:lnTo>
                  <a:lnTo>
                    <a:pt x="5239130" y="215609"/>
                  </a:lnTo>
                  <a:lnTo>
                    <a:pt x="5282042" y="213877"/>
                  </a:lnTo>
                  <a:lnTo>
                    <a:pt x="5324055" y="212017"/>
                  </a:lnTo>
                  <a:lnTo>
                    <a:pt x="5365470" y="210071"/>
                  </a:lnTo>
                  <a:lnTo>
                    <a:pt x="5406485" y="208068"/>
                  </a:lnTo>
                  <a:lnTo>
                    <a:pt x="5447235" y="206027"/>
                  </a:lnTo>
                  <a:lnTo>
                    <a:pt x="5487806" y="203961"/>
                  </a:lnTo>
                  <a:lnTo>
                    <a:pt x="5528259" y="201878"/>
                  </a:lnTo>
                  <a:lnTo>
                    <a:pt x="5568635" y="199783"/>
                  </a:lnTo>
                  <a:lnTo>
                    <a:pt x="5608956" y="197682"/>
                  </a:lnTo>
                  <a:lnTo>
                    <a:pt x="5648537" y="195576"/>
                  </a:lnTo>
                  <a:lnTo>
                    <a:pt x="5687625" y="193465"/>
                  </a:lnTo>
                  <a:lnTo>
                    <a:pt x="5726384" y="191353"/>
                  </a:lnTo>
                  <a:lnTo>
                    <a:pt x="5765628" y="189239"/>
                  </a:lnTo>
                  <a:lnTo>
                    <a:pt x="5805196" y="187125"/>
                  </a:lnTo>
                  <a:lnTo>
                    <a:pt x="5844980" y="185009"/>
                  </a:lnTo>
                  <a:lnTo>
                    <a:pt x="5884204" y="182894"/>
                  </a:lnTo>
                  <a:lnTo>
                    <a:pt x="5923052" y="180777"/>
                  </a:lnTo>
                  <a:lnTo>
                    <a:pt x="5961652" y="178661"/>
                  </a:lnTo>
                  <a:lnTo>
                    <a:pt x="5998673" y="176545"/>
                  </a:lnTo>
                  <a:lnTo>
                    <a:pt x="6034643" y="174429"/>
                  </a:lnTo>
                  <a:lnTo>
                    <a:pt x="6069912" y="172312"/>
                  </a:lnTo>
                  <a:lnTo>
                    <a:pt x="6104714" y="170195"/>
                  </a:lnTo>
                  <a:lnTo>
                    <a:pt x="6139204" y="168079"/>
                  </a:lnTo>
                  <a:lnTo>
                    <a:pt x="6173485" y="165962"/>
                  </a:lnTo>
                  <a:lnTo>
                    <a:pt x="6206923" y="163846"/>
                  </a:lnTo>
                  <a:lnTo>
                    <a:pt x="6239799" y="161729"/>
                  </a:lnTo>
                  <a:lnTo>
                    <a:pt x="6272299" y="159612"/>
                  </a:lnTo>
                  <a:lnTo>
                    <a:pt x="6304549" y="157495"/>
                  </a:lnTo>
                  <a:lnTo>
                    <a:pt x="6336633" y="155379"/>
                  </a:lnTo>
                  <a:lnTo>
                    <a:pt x="6368605" y="153262"/>
                  </a:lnTo>
                  <a:lnTo>
                    <a:pt x="6399798" y="151146"/>
                  </a:lnTo>
                  <a:lnTo>
                    <a:pt x="6430471" y="149029"/>
                  </a:lnTo>
                  <a:lnTo>
                    <a:pt x="6460798" y="146912"/>
                  </a:lnTo>
                  <a:lnTo>
                    <a:pt x="6488776" y="144796"/>
                  </a:lnTo>
                  <a:lnTo>
                    <a:pt x="6515190" y="142679"/>
                  </a:lnTo>
                  <a:lnTo>
                    <a:pt x="6540560" y="140562"/>
                  </a:lnTo>
                  <a:lnTo>
                    <a:pt x="6564528" y="138445"/>
                  </a:lnTo>
                  <a:lnTo>
                    <a:pt x="6587564" y="136329"/>
                  </a:lnTo>
                  <a:lnTo>
                    <a:pt x="6609976" y="134212"/>
                  </a:lnTo>
                  <a:lnTo>
                    <a:pt x="6630561" y="132096"/>
                  </a:lnTo>
                  <a:lnTo>
                    <a:pt x="6649931" y="129979"/>
                  </a:lnTo>
                  <a:lnTo>
                    <a:pt x="6668487" y="127862"/>
                  </a:lnTo>
                  <a:lnTo>
                    <a:pt x="6685091" y="125746"/>
                  </a:lnTo>
                  <a:lnTo>
                    <a:pt x="6714829" y="121512"/>
                  </a:lnTo>
                  <a:lnTo>
                    <a:pt x="6738395" y="115397"/>
                  </a:lnTo>
                  <a:lnTo>
                    <a:pt x="6765646" y="107784"/>
                  </a:lnTo>
                  <a:lnTo>
                    <a:pt x="6796225" y="99834"/>
                  </a:lnTo>
                  <a:lnTo>
                    <a:pt x="6799500" y="98238"/>
                  </a:lnTo>
                  <a:lnTo>
                    <a:pt x="6803307" y="95175"/>
                  </a:lnTo>
                  <a:lnTo>
                    <a:pt x="6805470" y="91462"/>
                  </a:lnTo>
                  <a:lnTo>
                    <a:pt x="6807170" y="85632"/>
                  </a:lnTo>
                  <a:lnTo>
                    <a:pt x="6807198" y="112972"/>
                  </a:lnTo>
                  <a:lnTo>
                    <a:pt x="6807199" y="141619"/>
                  </a:lnTo>
                  <a:lnTo>
                    <a:pt x="6807200" y="171487"/>
                  </a:lnTo>
                  <a:lnTo>
                    <a:pt x="6807200" y="146381"/>
                  </a:lnTo>
                  <a:lnTo>
                    <a:pt x="6803829" y="117984"/>
                  </a:lnTo>
                  <a:lnTo>
                    <a:pt x="6794991" y="87227"/>
                  </a:lnTo>
                  <a:lnTo>
                    <a:pt x="6785137" y="56073"/>
                  </a:lnTo>
                  <a:lnTo>
                    <a:pt x="6783283" y="45155"/>
                  </a:lnTo>
                  <a:lnTo>
                    <a:pt x="6784341" y="37482"/>
                  </a:lnTo>
                  <a:lnTo>
                    <a:pt x="6787868" y="31014"/>
                  </a:lnTo>
                  <a:lnTo>
                    <a:pt x="6794140" y="23435"/>
                  </a:lnTo>
                  <a:lnTo>
                    <a:pt x="6808974" y="14606"/>
                  </a:lnTo>
                  <a:lnTo>
                    <a:pt x="6839184" y="8141"/>
                  </a:lnTo>
                  <a:lnTo>
                    <a:pt x="6870025" y="0"/>
                  </a:lnTo>
                  <a:lnTo>
                    <a:pt x="6880042" y="1185"/>
                  </a:lnTo>
                  <a:lnTo>
                    <a:pt x="6889199" y="5944"/>
                  </a:lnTo>
                  <a:lnTo>
                    <a:pt x="6893616" y="9189"/>
                  </a:lnTo>
                  <a:lnTo>
                    <a:pt x="6898524" y="22202"/>
                  </a:lnTo>
                  <a:lnTo>
                    <a:pt x="6899405" y="51243"/>
                  </a:lnTo>
                  <a:lnTo>
                    <a:pt x="6896157" y="74523"/>
                  </a:lnTo>
                  <a:lnTo>
                    <a:pt x="6890010" y="98982"/>
                  </a:lnTo>
                  <a:lnTo>
                    <a:pt x="6880693" y="122083"/>
                  </a:lnTo>
                  <a:lnTo>
                    <a:pt x="6865430" y="153039"/>
                  </a:lnTo>
                  <a:lnTo>
                    <a:pt x="6851001" y="182042"/>
                  </a:lnTo>
                  <a:lnTo>
                    <a:pt x="6845300" y="1934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3332"/>
            <p:cNvSpPr/>
            <p:nvPr>
              <p:custDataLst>
                <p:tags r:id="rId18"/>
              </p:custDataLst>
            </p:nvPr>
          </p:nvSpPr>
          <p:spPr>
            <a:xfrm>
              <a:off x="1200235" y="1785233"/>
              <a:ext cx="272966" cy="4069468"/>
            </a:xfrm>
            <a:custGeom>
              <a:avLst/>
              <a:gdLst/>
              <a:ahLst/>
              <a:cxnLst/>
              <a:rect l="0" t="0" r="0" b="0"/>
              <a:pathLst>
                <a:path w="272966" h="4069468">
                  <a:moveTo>
                    <a:pt x="272965" y="5467"/>
                  </a:moveTo>
                  <a:lnTo>
                    <a:pt x="272965" y="5467"/>
                  </a:lnTo>
                  <a:lnTo>
                    <a:pt x="267498" y="0"/>
                  </a:lnTo>
                  <a:lnTo>
                    <a:pt x="267204" y="411"/>
                  </a:lnTo>
                  <a:lnTo>
                    <a:pt x="262886" y="27713"/>
                  </a:lnTo>
                  <a:lnTo>
                    <a:pt x="250929" y="54627"/>
                  </a:lnTo>
                  <a:lnTo>
                    <a:pt x="239888" y="79527"/>
                  </a:lnTo>
                  <a:lnTo>
                    <a:pt x="233980" y="95057"/>
                  </a:lnTo>
                  <a:lnTo>
                    <a:pt x="227925" y="111760"/>
                  </a:lnTo>
                  <a:lnTo>
                    <a:pt x="221772" y="129951"/>
                  </a:lnTo>
                  <a:lnTo>
                    <a:pt x="215553" y="149134"/>
                  </a:lnTo>
                  <a:lnTo>
                    <a:pt x="209290" y="168979"/>
                  </a:lnTo>
                  <a:lnTo>
                    <a:pt x="202999" y="190675"/>
                  </a:lnTo>
                  <a:lnTo>
                    <a:pt x="196688" y="213605"/>
                  </a:lnTo>
                  <a:lnTo>
                    <a:pt x="190363" y="237359"/>
                  </a:lnTo>
                  <a:lnTo>
                    <a:pt x="184031" y="261662"/>
                  </a:lnTo>
                  <a:lnTo>
                    <a:pt x="177692" y="286330"/>
                  </a:lnTo>
                  <a:lnTo>
                    <a:pt x="171350" y="311243"/>
                  </a:lnTo>
                  <a:lnTo>
                    <a:pt x="165710" y="336317"/>
                  </a:lnTo>
                  <a:lnTo>
                    <a:pt x="160540" y="361501"/>
                  </a:lnTo>
                  <a:lnTo>
                    <a:pt x="155681" y="386756"/>
                  </a:lnTo>
                  <a:lnTo>
                    <a:pt x="151032" y="412765"/>
                  </a:lnTo>
                  <a:lnTo>
                    <a:pt x="146521" y="439277"/>
                  </a:lnTo>
                  <a:lnTo>
                    <a:pt x="142102" y="466123"/>
                  </a:lnTo>
                  <a:lnTo>
                    <a:pt x="137745" y="493899"/>
                  </a:lnTo>
                  <a:lnTo>
                    <a:pt x="133430" y="522294"/>
                  </a:lnTo>
                  <a:lnTo>
                    <a:pt x="129142" y="551102"/>
                  </a:lnTo>
                  <a:lnTo>
                    <a:pt x="125577" y="580185"/>
                  </a:lnTo>
                  <a:lnTo>
                    <a:pt x="122496" y="609451"/>
                  </a:lnTo>
                  <a:lnTo>
                    <a:pt x="119735" y="638840"/>
                  </a:lnTo>
                  <a:lnTo>
                    <a:pt x="117190" y="668310"/>
                  </a:lnTo>
                  <a:lnTo>
                    <a:pt x="114787" y="697835"/>
                  </a:lnTo>
                  <a:lnTo>
                    <a:pt x="112480" y="727395"/>
                  </a:lnTo>
                  <a:lnTo>
                    <a:pt x="110942" y="758391"/>
                  </a:lnTo>
                  <a:lnTo>
                    <a:pt x="109916" y="790344"/>
                  </a:lnTo>
                  <a:lnTo>
                    <a:pt x="109232" y="822935"/>
                  </a:lnTo>
                  <a:lnTo>
                    <a:pt x="108071" y="854540"/>
                  </a:lnTo>
                  <a:lnTo>
                    <a:pt x="106591" y="885488"/>
                  </a:lnTo>
                  <a:lnTo>
                    <a:pt x="104899" y="915998"/>
                  </a:lnTo>
                  <a:lnTo>
                    <a:pt x="103066" y="947626"/>
                  </a:lnTo>
                  <a:lnTo>
                    <a:pt x="101138" y="980001"/>
                  </a:lnTo>
                  <a:lnTo>
                    <a:pt x="99147" y="1012873"/>
                  </a:lnTo>
                  <a:lnTo>
                    <a:pt x="96409" y="1046076"/>
                  </a:lnTo>
                  <a:lnTo>
                    <a:pt x="93172" y="1079501"/>
                  </a:lnTo>
                  <a:lnTo>
                    <a:pt x="89603" y="1113073"/>
                  </a:lnTo>
                  <a:lnTo>
                    <a:pt x="86518" y="1146743"/>
                  </a:lnTo>
                  <a:lnTo>
                    <a:pt x="83756" y="1180479"/>
                  </a:lnTo>
                  <a:lnTo>
                    <a:pt x="81209" y="1214258"/>
                  </a:lnTo>
                  <a:lnTo>
                    <a:pt x="78806" y="1248067"/>
                  </a:lnTo>
                  <a:lnTo>
                    <a:pt x="76498" y="1281894"/>
                  </a:lnTo>
                  <a:lnTo>
                    <a:pt x="74253" y="1315735"/>
                  </a:lnTo>
                  <a:lnTo>
                    <a:pt x="72052" y="1350996"/>
                  </a:lnTo>
                  <a:lnTo>
                    <a:pt x="69878" y="1387203"/>
                  </a:lnTo>
                  <a:lnTo>
                    <a:pt x="67724" y="1424041"/>
                  </a:lnTo>
                  <a:lnTo>
                    <a:pt x="64877" y="1459888"/>
                  </a:lnTo>
                  <a:lnTo>
                    <a:pt x="61567" y="1495075"/>
                  </a:lnTo>
                  <a:lnTo>
                    <a:pt x="57950" y="1529823"/>
                  </a:lnTo>
                  <a:lnTo>
                    <a:pt x="55538" y="1563571"/>
                  </a:lnTo>
                  <a:lnTo>
                    <a:pt x="53931" y="1596653"/>
                  </a:lnTo>
                  <a:lnTo>
                    <a:pt x="52859" y="1629291"/>
                  </a:lnTo>
                  <a:lnTo>
                    <a:pt x="51439" y="1662339"/>
                  </a:lnTo>
                  <a:lnTo>
                    <a:pt x="49786" y="1695659"/>
                  </a:lnTo>
                  <a:lnTo>
                    <a:pt x="47979" y="1729161"/>
                  </a:lnTo>
                  <a:lnTo>
                    <a:pt x="46775" y="1762080"/>
                  </a:lnTo>
                  <a:lnTo>
                    <a:pt x="45971" y="1794609"/>
                  </a:lnTo>
                  <a:lnTo>
                    <a:pt x="45436" y="1826878"/>
                  </a:lnTo>
                  <a:lnTo>
                    <a:pt x="44374" y="1859680"/>
                  </a:lnTo>
                  <a:lnTo>
                    <a:pt x="42959" y="1892837"/>
                  </a:lnTo>
                  <a:lnTo>
                    <a:pt x="41311" y="1926230"/>
                  </a:lnTo>
                  <a:lnTo>
                    <a:pt x="39507" y="1959781"/>
                  </a:lnTo>
                  <a:lnTo>
                    <a:pt x="37599" y="1993438"/>
                  </a:lnTo>
                  <a:lnTo>
                    <a:pt x="35621" y="2027164"/>
                  </a:lnTo>
                  <a:lnTo>
                    <a:pt x="33597" y="2060937"/>
                  </a:lnTo>
                  <a:lnTo>
                    <a:pt x="31542" y="2094741"/>
                  </a:lnTo>
                  <a:lnTo>
                    <a:pt x="29466" y="2128567"/>
                  </a:lnTo>
                  <a:lnTo>
                    <a:pt x="28082" y="2160994"/>
                  </a:lnTo>
                  <a:lnTo>
                    <a:pt x="27160" y="2192491"/>
                  </a:lnTo>
                  <a:lnTo>
                    <a:pt x="26545" y="2223366"/>
                  </a:lnTo>
                  <a:lnTo>
                    <a:pt x="26135" y="2254533"/>
                  </a:lnTo>
                  <a:lnTo>
                    <a:pt x="25862" y="2285894"/>
                  </a:lnTo>
                  <a:lnTo>
                    <a:pt x="25680" y="2317385"/>
                  </a:lnTo>
                  <a:lnTo>
                    <a:pt x="25558" y="2348257"/>
                  </a:lnTo>
                  <a:lnTo>
                    <a:pt x="25477" y="2378716"/>
                  </a:lnTo>
                  <a:lnTo>
                    <a:pt x="25423" y="2408899"/>
                  </a:lnTo>
                  <a:lnTo>
                    <a:pt x="24682" y="2439605"/>
                  </a:lnTo>
                  <a:lnTo>
                    <a:pt x="23482" y="2470659"/>
                  </a:lnTo>
                  <a:lnTo>
                    <a:pt x="21976" y="2501945"/>
                  </a:lnTo>
                  <a:lnTo>
                    <a:pt x="20972" y="2531974"/>
                  </a:lnTo>
                  <a:lnTo>
                    <a:pt x="20303" y="2561166"/>
                  </a:lnTo>
                  <a:lnTo>
                    <a:pt x="19857" y="2589800"/>
                  </a:lnTo>
                  <a:lnTo>
                    <a:pt x="19560" y="2619472"/>
                  </a:lnTo>
                  <a:lnTo>
                    <a:pt x="19362" y="2649837"/>
                  </a:lnTo>
                  <a:lnTo>
                    <a:pt x="19230" y="2680663"/>
                  </a:lnTo>
                  <a:lnTo>
                    <a:pt x="19141" y="2711093"/>
                  </a:lnTo>
                  <a:lnTo>
                    <a:pt x="19083" y="2741256"/>
                  </a:lnTo>
                  <a:lnTo>
                    <a:pt x="19043" y="2771243"/>
                  </a:lnTo>
                  <a:lnTo>
                    <a:pt x="19017" y="2799701"/>
                  </a:lnTo>
                  <a:lnTo>
                    <a:pt x="19000" y="2827140"/>
                  </a:lnTo>
                  <a:lnTo>
                    <a:pt x="18988" y="2853899"/>
                  </a:lnTo>
                  <a:lnTo>
                    <a:pt x="18981" y="2880910"/>
                  </a:lnTo>
                  <a:lnTo>
                    <a:pt x="18975" y="2908091"/>
                  </a:lnTo>
                  <a:lnTo>
                    <a:pt x="18972" y="2935383"/>
                  </a:lnTo>
                  <a:lnTo>
                    <a:pt x="18970" y="2962044"/>
                  </a:lnTo>
                  <a:lnTo>
                    <a:pt x="18968" y="2988285"/>
                  </a:lnTo>
                  <a:lnTo>
                    <a:pt x="18967" y="3014245"/>
                  </a:lnTo>
                  <a:lnTo>
                    <a:pt x="18966" y="3040019"/>
                  </a:lnTo>
                  <a:lnTo>
                    <a:pt x="18966" y="3065668"/>
                  </a:lnTo>
                  <a:lnTo>
                    <a:pt x="18966" y="3091234"/>
                  </a:lnTo>
                  <a:lnTo>
                    <a:pt x="18965" y="3116040"/>
                  </a:lnTo>
                  <a:lnTo>
                    <a:pt x="18965" y="3140338"/>
                  </a:lnTo>
                  <a:lnTo>
                    <a:pt x="18965" y="3164297"/>
                  </a:lnTo>
                  <a:lnTo>
                    <a:pt x="18965" y="3188032"/>
                  </a:lnTo>
                  <a:lnTo>
                    <a:pt x="18965" y="3211615"/>
                  </a:lnTo>
                  <a:lnTo>
                    <a:pt x="18965" y="3235099"/>
                  </a:lnTo>
                  <a:lnTo>
                    <a:pt x="18965" y="3259222"/>
                  </a:lnTo>
                  <a:lnTo>
                    <a:pt x="18965" y="3283770"/>
                  </a:lnTo>
                  <a:lnTo>
                    <a:pt x="18965" y="3308603"/>
                  </a:lnTo>
                  <a:lnTo>
                    <a:pt x="18260" y="3332214"/>
                  </a:lnTo>
                  <a:lnTo>
                    <a:pt x="17084" y="3355008"/>
                  </a:lnTo>
                  <a:lnTo>
                    <a:pt x="15594" y="3377261"/>
                  </a:lnTo>
                  <a:lnTo>
                    <a:pt x="14601" y="3399152"/>
                  </a:lnTo>
                  <a:lnTo>
                    <a:pt x="13939" y="3420802"/>
                  </a:lnTo>
                  <a:lnTo>
                    <a:pt x="13498" y="3442291"/>
                  </a:lnTo>
                  <a:lnTo>
                    <a:pt x="13204" y="3464378"/>
                  </a:lnTo>
                  <a:lnTo>
                    <a:pt x="13007" y="3486862"/>
                  </a:lnTo>
                  <a:lnTo>
                    <a:pt x="12877" y="3509614"/>
                  </a:lnTo>
                  <a:lnTo>
                    <a:pt x="12084" y="3531837"/>
                  </a:lnTo>
                  <a:lnTo>
                    <a:pt x="10850" y="3553708"/>
                  </a:lnTo>
                  <a:lnTo>
                    <a:pt x="9322" y="3575344"/>
                  </a:lnTo>
                  <a:lnTo>
                    <a:pt x="8303" y="3596824"/>
                  </a:lnTo>
                  <a:lnTo>
                    <a:pt x="7623" y="3618199"/>
                  </a:lnTo>
                  <a:lnTo>
                    <a:pt x="7171" y="3639505"/>
                  </a:lnTo>
                  <a:lnTo>
                    <a:pt x="6163" y="3660765"/>
                  </a:lnTo>
                  <a:lnTo>
                    <a:pt x="4786" y="3681993"/>
                  </a:lnTo>
                  <a:lnTo>
                    <a:pt x="3162" y="3703201"/>
                  </a:lnTo>
                  <a:lnTo>
                    <a:pt x="2080" y="3723690"/>
                  </a:lnTo>
                  <a:lnTo>
                    <a:pt x="1358" y="3743699"/>
                  </a:lnTo>
                  <a:lnTo>
                    <a:pt x="877" y="3763388"/>
                  </a:lnTo>
                  <a:lnTo>
                    <a:pt x="557" y="3782159"/>
                  </a:lnTo>
                  <a:lnTo>
                    <a:pt x="343" y="3800318"/>
                  </a:lnTo>
                  <a:lnTo>
                    <a:pt x="200" y="3818067"/>
                  </a:lnTo>
                  <a:lnTo>
                    <a:pt x="105" y="3835545"/>
                  </a:lnTo>
                  <a:lnTo>
                    <a:pt x="42" y="3852841"/>
                  </a:lnTo>
                  <a:lnTo>
                    <a:pt x="0" y="3870016"/>
                  </a:lnTo>
                  <a:lnTo>
                    <a:pt x="677" y="3886405"/>
                  </a:lnTo>
                  <a:lnTo>
                    <a:pt x="3311" y="3917786"/>
                  </a:lnTo>
                  <a:lnTo>
                    <a:pt x="4952" y="3948195"/>
                  </a:lnTo>
                  <a:lnTo>
                    <a:pt x="5682" y="3976763"/>
                  </a:lnTo>
                  <a:lnTo>
                    <a:pt x="6006" y="4001219"/>
                  </a:lnTo>
                  <a:lnTo>
                    <a:pt x="9559" y="4031450"/>
                  </a:lnTo>
                  <a:lnTo>
                    <a:pt x="6879" y="4063058"/>
                  </a:lnTo>
                  <a:lnTo>
                    <a:pt x="6265" y="4069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27037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Midtpunkt</a:t>
            </a:r>
            <a:r>
              <a:rPr lang="en-US" dirty="0" smtClean="0"/>
              <a:t> </a:t>
            </a:r>
            <a:r>
              <a:rPr lang="en-US" dirty="0" err="1" smtClean="0"/>
              <a:t>metoden</a:t>
            </a:r>
            <a:endParaRPr lang="en-US" dirty="0"/>
          </a:p>
        </p:txBody>
      </p:sp>
      <p:grpSp>
        <p:nvGrpSpPr>
          <p:cNvPr id="263" name="SMARTInkShape-Group734"/>
          <p:cNvGrpSpPr/>
          <p:nvPr/>
        </p:nvGrpSpPr>
        <p:grpSpPr>
          <a:xfrm>
            <a:off x="1746250" y="1822474"/>
            <a:ext cx="3395913" cy="203167"/>
            <a:chOff x="1746250" y="1822474"/>
            <a:chExt cx="3395913" cy="203167"/>
          </a:xfrm>
        </p:grpSpPr>
        <p:sp>
          <p:nvSpPr>
            <p:cNvPr id="259" name="SMARTInkShape-3557"/>
            <p:cNvSpPr/>
            <p:nvPr>
              <p:custDataLst>
                <p:tags r:id="rId221"/>
              </p:custDataLst>
            </p:nvPr>
          </p:nvSpPr>
          <p:spPr>
            <a:xfrm>
              <a:off x="1746250" y="1841500"/>
              <a:ext cx="1352551" cy="149689"/>
            </a:xfrm>
            <a:custGeom>
              <a:avLst/>
              <a:gdLst/>
              <a:ahLst/>
              <a:cxnLst/>
              <a:rect l="0" t="0" r="0" b="0"/>
              <a:pathLst>
                <a:path w="1352551" h="149689">
                  <a:moveTo>
                    <a:pt x="0" y="0"/>
                  </a:moveTo>
                  <a:lnTo>
                    <a:pt x="0" y="0"/>
                  </a:lnTo>
                  <a:lnTo>
                    <a:pt x="25731" y="31688"/>
                  </a:lnTo>
                  <a:lnTo>
                    <a:pt x="55053" y="61380"/>
                  </a:lnTo>
                  <a:lnTo>
                    <a:pt x="72676" y="77610"/>
                  </a:lnTo>
                  <a:lnTo>
                    <a:pt x="98601" y="90645"/>
                  </a:lnTo>
                  <a:lnTo>
                    <a:pt x="125676" y="99410"/>
                  </a:lnTo>
                  <a:lnTo>
                    <a:pt x="152139" y="106054"/>
                  </a:lnTo>
                  <a:lnTo>
                    <a:pt x="175136" y="107388"/>
                  </a:lnTo>
                  <a:lnTo>
                    <a:pt x="202411" y="107784"/>
                  </a:lnTo>
                  <a:lnTo>
                    <a:pt x="230248" y="107901"/>
                  </a:lnTo>
                  <a:lnTo>
                    <a:pt x="251204" y="107928"/>
                  </a:lnTo>
                  <a:lnTo>
                    <a:pt x="274630" y="107940"/>
                  </a:lnTo>
                  <a:lnTo>
                    <a:pt x="297271" y="107946"/>
                  </a:lnTo>
                  <a:lnTo>
                    <a:pt x="319798" y="107948"/>
                  </a:lnTo>
                  <a:lnTo>
                    <a:pt x="343921" y="107949"/>
                  </a:lnTo>
                  <a:lnTo>
                    <a:pt x="366873" y="107950"/>
                  </a:lnTo>
                  <a:lnTo>
                    <a:pt x="389538" y="107950"/>
                  </a:lnTo>
                  <a:lnTo>
                    <a:pt x="413722" y="107950"/>
                  </a:lnTo>
                  <a:lnTo>
                    <a:pt x="438582" y="107950"/>
                  </a:lnTo>
                  <a:lnTo>
                    <a:pt x="463036" y="108656"/>
                  </a:lnTo>
                  <a:lnTo>
                    <a:pt x="485664" y="111321"/>
                  </a:lnTo>
                  <a:lnTo>
                    <a:pt x="509362" y="114857"/>
                  </a:lnTo>
                  <a:lnTo>
                    <a:pt x="534711" y="118075"/>
                  </a:lnTo>
                  <a:lnTo>
                    <a:pt x="562440" y="119506"/>
                  </a:lnTo>
                  <a:lnTo>
                    <a:pt x="591227" y="120142"/>
                  </a:lnTo>
                  <a:lnTo>
                    <a:pt x="620484" y="121129"/>
                  </a:lnTo>
                  <a:lnTo>
                    <a:pt x="649950" y="123920"/>
                  </a:lnTo>
                  <a:lnTo>
                    <a:pt x="679509" y="125631"/>
                  </a:lnTo>
                  <a:lnTo>
                    <a:pt x="709110" y="126392"/>
                  </a:lnTo>
                  <a:lnTo>
                    <a:pt x="738729" y="126729"/>
                  </a:lnTo>
                  <a:lnTo>
                    <a:pt x="768355" y="128761"/>
                  </a:lnTo>
                  <a:lnTo>
                    <a:pt x="797280" y="131311"/>
                  </a:lnTo>
                  <a:lnTo>
                    <a:pt x="824247" y="132443"/>
                  </a:lnTo>
                  <a:lnTo>
                    <a:pt x="850343" y="134829"/>
                  </a:lnTo>
                  <a:lnTo>
                    <a:pt x="874642" y="138240"/>
                  </a:lnTo>
                  <a:lnTo>
                    <a:pt x="903482" y="143422"/>
                  </a:lnTo>
                  <a:lnTo>
                    <a:pt x="932548" y="145531"/>
                  </a:lnTo>
                  <a:lnTo>
                    <a:pt x="954942" y="146687"/>
                  </a:lnTo>
                  <a:lnTo>
                    <a:pt x="960170" y="149390"/>
                  </a:lnTo>
                  <a:lnTo>
                    <a:pt x="962553" y="149688"/>
                  </a:lnTo>
                  <a:lnTo>
                    <a:pt x="980806" y="145051"/>
                  </a:lnTo>
                  <a:lnTo>
                    <a:pt x="1011578" y="125370"/>
                  </a:lnTo>
                  <a:lnTo>
                    <a:pt x="1042359" y="109983"/>
                  </a:lnTo>
                  <a:lnTo>
                    <a:pt x="1067006" y="99537"/>
                  </a:lnTo>
                  <a:lnTo>
                    <a:pt x="1088764" y="94098"/>
                  </a:lnTo>
                  <a:lnTo>
                    <a:pt x="1114427" y="89329"/>
                  </a:lnTo>
                  <a:lnTo>
                    <a:pt x="1141589" y="85563"/>
                  </a:lnTo>
                  <a:lnTo>
                    <a:pt x="1167773" y="83889"/>
                  </a:lnTo>
                  <a:lnTo>
                    <a:pt x="1191640" y="83145"/>
                  </a:lnTo>
                  <a:lnTo>
                    <a:pt x="1214007" y="82815"/>
                  </a:lnTo>
                  <a:lnTo>
                    <a:pt x="1245727" y="82628"/>
                  </a:lnTo>
                  <a:lnTo>
                    <a:pt x="1272607" y="81868"/>
                  </a:lnTo>
                  <a:lnTo>
                    <a:pt x="1294291" y="76782"/>
                  </a:lnTo>
                  <a:lnTo>
                    <a:pt x="1320581" y="62779"/>
                  </a:lnTo>
                  <a:lnTo>
                    <a:pt x="1331992" y="54713"/>
                  </a:lnTo>
                  <a:lnTo>
                    <a:pt x="1345066" y="38037"/>
                  </a:lnTo>
                  <a:lnTo>
                    <a:pt x="1352550" y="254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3558"/>
            <p:cNvSpPr/>
            <p:nvPr>
              <p:custDataLst>
                <p:tags r:id="rId222"/>
              </p:custDataLst>
            </p:nvPr>
          </p:nvSpPr>
          <p:spPr>
            <a:xfrm>
              <a:off x="2647950" y="1822474"/>
              <a:ext cx="2444751" cy="203167"/>
            </a:xfrm>
            <a:custGeom>
              <a:avLst/>
              <a:gdLst/>
              <a:ahLst/>
              <a:cxnLst/>
              <a:rect l="0" t="0" r="0" b="0"/>
              <a:pathLst>
                <a:path w="2444751" h="203167">
                  <a:moveTo>
                    <a:pt x="0" y="158726"/>
                  </a:moveTo>
                  <a:lnTo>
                    <a:pt x="0" y="158726"/>
                  </a:lnTo>
                  <a:lnTo>
                    <a:pt x="21048" y="176403"/>
                  </a:lnTo>
                  <a:lnTo>
                    <a:pt x="45550" y="187670"/>
                  </a:lnTo>
                  <a:lnTo>
                    <a:pt x="69392" y="193799"/>
                  </a:lnTo>
                  <a:lnTo>
                    <a:pt x="98485" y="195929"/>
                  </a:lnTo>
                  <a:lnTo>
                    <a:pt x="130154" y="196560"/>
                  </a:lnTo>
                  <a:lnTo>
                    <a:pt x="153802" y="196708"/>
                  </a:lnTo>
                  <a:lnTo>
                    <a:pt x="178423" y="196773"/>
                  </a:lnTo>
                  <a:lnTo>
                    <a:pt x="204182" y="197508"/>
                  </a:lnTo>
                  <a:lnTo>
                    <a:pt x="232094" y="200187"/>
                  </a:lnTo>
                  <a:lnTo>
                    <a:pt x="259081" y="201847"/>
                  </a:lnTo>
                  <a:lnTo>
                    <a:pt x="285186" y="202585"/>
                  </a:lnTo>
                  <a:lnTo>
                    <a:pt x="310899" y="202914"/>
                  </a:lnTo>
                  <a:lnTo>
                    <a:pt x="338320" y="203059"/>
                  </a:lnTo>
                  <a:lnTo>
                    <a:pt x="366264" y="203124"/>
                  </a:lnTo>
                  <a:lnTo>
                    <a:pt x="392795" y="203153"/>
                  </a:lnTo>
                  <a:lnTo>
                    <a:pt x="418698" y="203166"/>
                  </a:lnTo>
                  <a:lnTo>
                    <a:pt x="444321" y="202466"/>
                  </a:lnTo>
                  <a:lnTo>
                    <a:pt x="469821" y="199803"/>
                  </a:lnTo>
                  <a:lnTo>
                    <a:pt x="495265" y="198149"/>
                  </a:lnTo>
                  <a:lnTo>
                    <a:pt x="520684" y="197414"/>
                  </a:lnTo>
                  <a:lnTo>
                    <a:pt x="546093" y="197087"/>
                  </a:lnTo>
                  <a:lnTo>
                    <a:pt x="569615" y="195061"/>
                  </a:lnTo>
                  <a:lnTo>
                    <a:pt x="591829" y="192514"/>
                  </a:lnTo>
                  <a:lnTo>
                    <a:pt x="613461" y="191382"/>
                  </a:lnTo>
                  <a:lnTo>
                    <a:pt x="636716" y="188997"/>
                  </a:lnTo>
                  <a:lnTo>
                    <a:pt x="660457" y="185585"/>
                  </a:lnTo>
                  <a:lnTo>
                    <a:pt x="682768" y="181717"/>
                  </a:lnTo>
                  <a:lnTo>
                    <a:pt x="704443" y="179528"/>
                  </a:lnTo>
                  <a:lnTo>
                    <a:pt x="726541" y="177849"/>
                  </a:lnTo>
                  <a:lnTo>
                    <a:pt x="750474" y="174751"/>
                  </a:lnTo>
                  <a:lnTo>
                    <a:pt x="773340" y="172904"/>
                  </a:lnTo>
                  <a:lnTo>
                    <a:pt x="795262" y="170672"/>
                  </a:lnTo>
                  <a:lnTo>
                    <a:pt x="816765" y="164976"/>
                  </a:lnTo>
                  <a:lnTo>
                    <a:pt x="839962" y="161504"/>
                  </a:lnTo>
                  <a:lnTo>
                    <a:pt x="863678" y="159255"/>
                  </a:lnTo>
                  <a:lnTo>
                    <a:pt x="885977" y="155904"/>
                  </a:lnTo>
                  <a:lnTo>
                    <a:pt x="907647" y="152062"/>
                  </a:lnTo>
                  <a:lnTo>
                    <a:pt x="929743" y="148003"/>
                  </a:lnTo>
                  <a:lnTo>
                    <a:pt x="953675" y="143847"/>
                  </a:lnTo>
                  <a:lnTo>
                    <a:pt x="978422" y="139648"/>
                  </a:lnTo>
                  <a:lnTo>
                    <a:pt x="1003532" y="135430"/>
                  </a:lnTo>
                  <a:lnTo>
                    <a:pt x="1028803" y="131204"/>
                  </a:lnTo>
                  <a:lnTo>
                    <a:pt x="1054146" y="126974"/>
                  </a:lnTo>
                  <a:lnTo>
                    <a:pt x="1079521" y="122036"/>
                  </a:lnTo>
                  <a:lnTo>
                    <a:pt x="1104909" y="115138"/>
                  </a:lnTo>
                  <a:lnTo>
                    <a:pt x="1130304" y="109250"/>
                  </a:lnTo>
                  <a:lnTo>
                    <a:pt x="1156407" y="104281"/>
                  </a:lnTo>
                  <a:lnTo>
                    <a:pt x="1184472" y="99721"/>
                  </a:lnTo>
                  <a:lnTo>
                    <a:pt x="1211526" y="95342"/>
                  </a:lnTo>
                  <a:lnTo>
                    <a:pt x="1237662" y="91044"/>
                  </a:lnTo>
                  <a:lnTo>
                    <a:pt x="1263389" y="86782"/>
                  </a:lnTo>
                  <a:lnTo>
                    <a:pt x="1288934" y="82536"/>
                  </a:lnTo>
                  <a:lnTo>
                    <a:pt x="1314398" y="78297"/>
                  </a:lnTo>
                  <a:lnTo>
                    <a:pt x="1339827" y="74061"/>
                  </a:lnTo>
                  <a:lnTo>
                    <a:pt x="1367122" y="69827"/>
                  </a:lnTo>
                  <a:lnTo>
                    <a:pt x="1395715" y="66299"/>
                  </a:lnTo>
                  <a:lnTo>
                    <a:pt x="1424886" y="64730"/>
                  </a:lnTo>
                  <a:lnTo>
                    <a:pt x="1454314" y="62152"/>
                  </a:lnTo>
                  <a:lnTo>
                    <a:pt x="1484562" y="59360"/>
                  </a:lnTo>
                  <a:lnTo>
                    <a:pt x="1500530" y="58615"/>
                  </a:lnTo>
                  <a:lnTo>
                    <a:pt x="1516820" y="58119"/>
                  </a:lnTo>
                  <a:lnTo>
                    <a:pt x="1534030" y="57082"/>
                  </a:lnTo>
                  <a:lnTo>
                    <a:pt x="1551853" y="55686"/>
                  </a:lnTo>
                  <a:lnTo>
                    <a:pt x="1570086" y="54049"/>
                  </a:lnTo>
                  <a:lnTo>
                    <a:pt x="1587885" y="52253"/>
                  </a:lnTo>
                  <a:lnTo>
                    <a:pt x="1605396" y="50349"/>
                  </a:lnTo>
                  <a:lnTo>
                    <a:pt x="1622714" y="48375"/>
                  </a:lnTo>
                  <a:lnTo>
                    <a:pt x="1639904" y="46353"/>
                  </a:lnTo>
                  <a:lnTo>
                    <a:pt x="1657008" y="44300"/>
                  </a:lnTo>
                  <a:lnTo>
                    <a:pt x="1674055" y="42225"/>
                  </a:lnTo>
                  <a:lnTo>
                    <a:pt x="1691770" y="40842"/>
                  </a:lnTo>
                  <a:lnTo>
                    <a:pt x="1709931" y="39920"/>
                  </a:lnTo>
                  <a:lnTo>
                    <a:pt x="1728387" y="39305"/>
                  </a:lnTo>
                  <a:lnTo>
                    <a:pt x="1747041" y="38190"/>
                  </a:lnTo>
                  <a:lnTo>
                    <a:pt x="1765828" y="36741"/>
                  </a:lnTo>
                  <a:lnTo>
                    <a:pt x="1784702" y="35069"/>
                  </a:lnTo>
                  <a:lnTo>
                    <a:pt x="1802929" y="33249"/>
                  </a:lnTo>
                  <a:lnTo>
                    <a:pt x="1820725" y="31330"/>
                  </a:lnTo>
                  <a:lnTo>
                    <a:pt x="1838233" y="29346"/>
                  </a:lnTo>
                  <a:lnTo>
                    <a:pt x="1856255" y="27317"/>
                  </a:lnTo>
                  <a:lnTo>
                    <a:pt x="1874620" y="25259"/>
                  </a:lnTo>
                  <a:lnTo>
                    <a:pt x="1893214" y="23181"/>
                  </a:lnTo>
                  <a:lnTo>
                    <a:pt x="1910548" y="21091"/>
                  </a:lnTo>
                  <a:lnTo>
                    <a:pt x="1927043" y="18991"/>
                  </a:lnTo>
                  <a:lnTo>
                    <a:pt x="1958542" y="15483"/>
                  </a:lnTo>
                  <a:lnTo>
                    <a:pt x="1989003" y="13923"/>
                  </a:lnTo>
                  <a:lnTo>
                    <a:pt x="2017123" y="11349"/>
                  </a:lnTo>
                  <a:lnTo>
                    <a:pt x="2043733" y="8558"/>
                  </a:lnTo>
                  <a:lnTo>
                    <a:pt x="2069670" y="7318"/>
                  </a:lnTo>
                  <a:lnTo>
                    <a:pt x="2093427" y="6767"/>
                  </a:lnTo>
                  <a:lnTo>
                    <a:pt x="2115746" y="5816"/>
                  </a:lnTo>
                  <a:lnTo>
                    <a:pt x="2137424" y="3042"/>
                  </a:lnTo>
                  <a:lnTo>
                    <a:pt x="2158818" y="1339"/>
                  </a:lnTo>
                  <a:lnTo>
                    <a:pt x="2186933" y="380"/>
                  </a:lnTo>
                  <a:lnTo>
                    <a:pt x="2210550" y="96"/>
                  </a:lnTo>
                  <a:lnTo>
                    <a:pt x="2237074" y="0"/>
                  </a:lnTo>
                  <a:lnTo>
                    <a:pt x="2267196" y="5005"/>
                  </a:lnTo>
                  <a:lnTo>
                    <a:pt x="2294368" y="6858"/>
                  </a:lnTo>
                  <a:lnTo>
                    <a:pt x="2324366" y="11770"/>
                  </a:lnTo>
                  <a:lnTo>
                    <a:pt x="2354004" y="19464"/>
                  </a:lnTo>
                  <a:lnTo>
                    <a:pt x="2381088" y="29883"/>
                  </a:lnTo>
                  <a:lnTo>
                    <a:pt x="2388939" y="31612"/>
                  </a:lnTo>
                  <a:lnTo>
                    <a:pt x="2394781" y="34733"/>
                  </a:lnTo>
                  <a:lnTo>
                    <a:pt x="2396620" y="37258"/>
                  </a:lnTo>
                  <a:lnTo>
                    <a:pt x="2399915" y="46144"/>
                  </a:lnTo>
                  <a:lnTo>
                    <a:pt x="2401455" y="47688"/>
                  </a:lnTo>
                  <a:lnTo>
                    <a:pt x="2403187" y="48717"/>
                  </a:lnTo>
                  <a:lnTo>
                    <a:pt x="2404341" y="50109"/>
                  </a:lnTo>
                  <a:lnTo>
                    <a:pt x="2406346" y="56062"/>
                  </a:lnTo>
                  <a:lnTo>
                    <a:pt x="2406624" y="65871"/>
                  </a:lnTo>
                  <a:lnTo>
                    <a:pt x="2407338" y="67189"/>
                  </a:lnTo>
                  <a:lnTo>
                    <a:pt x="2408519" y="68068"/>
                  </a:lnTo>
                  <a:lnTo>
                    <a:pt x="2410013" y="68654"/>
                  </a:lnTo>
                  <a:lnTo>
                    <a:pt x="2411009" y="69750"/>
                  </a:lnTo>
                  <a:lnTo>
                    <a:pt x="2414488" y="76579"/>
                  </a:lnTo>
                  <a:lnTo>
                    <a:pt x="2418390" y="81351"/>
                  </a:lnTo>
                  <a:lnTo>
                    <a:pt x="2419865" y="87363"/>
                  </a:lnTo>
                  <a:lnTo>
                    <a:pt x="2444750" y="11427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3559"/>
            <p:cNvSpPr/>
            <p:nvPr>
              <p:custDataLst>
                <p:tags r:id="rId223"/>
              </p:custDataLst>
            </p:nvPr>
          </p:nvSpPr>
          <p:spPr>
            <a:xfrm>
              <a:off x="4991100" y="1905000"/>
              <a:ext cx="127001" cy="25401"/>
            </a:xfrm>
            <a:custGeom>
              <a:avLst/>
              <a:gdLst/>
              <a:ahLst/>
              <a:cxnLst/>
              <a:rect l="0" t="0" r="0" b="0"/>
              <a:pathLst>
                <a:path w="127001" h="25401">
                  <a:moveTo>
                    <a:pt x="0" y="25400"/>
                  </a:moveTo>
                  <a:lnTo>
                    <a:pt x="0" y="25400"/>
                  </a:lnTo>
                  <a:lnTo>
                    <a:pt x="6742" y="22029"/>
                  </a:lnTo>
                  <a:lnTo>
                    <a:pt x="34520" y="17561"/>
                  </a:lnTo>
                  <a:lnTo>
                    <a:pt x="66164" y="10289"/>
                  </a:lnTo>
                  <a:lnTo>
                    <a:pt x="91179" y="4146"/>
                  </a:lnTo>
                  <a:lnTo>
                    <a:pt x="122855" y="243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3560"/>
            <p:cNvSpPr/>
            <p:nvPr>
              <p:custDataLst>
                <p:tags r:id="rId224"/>
              </p:custDataLst>
            </p:nvPr>
          </p:nvSpPr>
          <p:spPr>
            <a:xfrm>
              <a:off x="4946650" y="1905000"/>
              <a:ext cx="195513" cy="100234"/>
            </a:xfrm>
            <a:custGeom>
              <a:avLst/>
              <a:gdLst/>
              <a:ahLst/>
              <a:cxnLst/>
              <a:rect l="0" t="0" r="0" b="0"/>
              <a:pathLst>
                <a:path w="195513" h="100234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6907" y="7674"/>
                  </a:lnTo>
                  <a:lnTo>
                    <a:pt x="8837" y="7233"/>
                  </a:lnTo>
                  <a:lnTo>
                    <a:pt x="21669" y="9982"/>
                  </a:lnTo>
                  <a:lnTo>
                    <a:pt x="44967" y="27372"/>
                  </a:lnTo>
                  <a:lnTo>
                    <a:pt x="76268" y="54039"/>
                  </a:lnTo>
                  <a:lnTo>
                    <a:pt x="106077" y="76069"/>
                  </a:lnTo>
                  <a:lnTo>
                    <a:pt x="136674" y="98525"/>
                  </a:lnTo>
                  <a:lnTo>
                    <a:pt x="141413" y="100233"/>
                  </a:lnTo>
                  <a:lnTo>
                    <a:pt x="142959" y="99983"/>
                  </a:lnTo>
                  <a:lnTo>
                    <a:pt x="143989" y="99111"/>
                  </a:lnTo>
                  <a:lnTo>
                    <a:pt x="147320" y="94512"/>
                  </a:lnTo>
                  <a:lnTo>
                    <a:pt x="158138" y="79896"/>
                  </a:lnTo>
                  <a:lnTo>
                    <a:pt x="172972" y="52332"/>
                  </a:lnTo>
                  <a:lnTo>
                    <a:pt x="187747" y="29129"/>
                  </a:lnTo>
                  <a:lnTo>
                    <a:pt x="195512" y="6397"/>
                  </a:lnTo>
                  <a:lnTo>
                    <a:pt x="194547" y="4264"/>
                  </a:lnTo>
                  <a:lnTo>
                    <a:pt x="192493" y="2843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7" name="SMARTInkShape-Group735"/>
          <p:cNvGrpSpPr/>
          <p:nvPr/>
        </p:nvGrpSpPr>
        <p:grpSpPr>
          <a:xfrm>
            <a:off x="493605" y="1194683"/>
            <a:ext cx="5075401" cy="2228852"/>
            <a:chOff x="493605" y="1194683"/>
            <a:chExt cx="5075401" cy="2228852"/>
          </a:xfrm>
        </p:grpSpPr>
        <p:sp>
          <p:nvSpPr>
            <p:cNvPr id="264" name="SMARTInkShape-3561"/>
            <p:cNvSpPr/>
            <p:nvPr>
              <p:custDataLst>
                <p:tags r:id="rId218"/>
              </p:custDataLst>
            </p:nvPr>
          </p:nvSpPr>
          <p:spPr>
            <a:xfrm>
              <a:off x="4236333" y="2749550"/>
              <a:ext cx="1332673" cy="291348"/>
            </a:xfrm>
            <a:custGeom>
              <a:avLst/>
              <a:gdLst/>
              <a:ahLst/>
              <a:cxnLst/>
              <a:rect l="0" t="0" r="0" b="0"/>
              <a:pathLst>
                <a:path w="1332673" h="291348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12017" y="27612"/>
                  </a:lnTo>
                  <a:lnTo>
                    <a:pt x="23838" y="53783"/>
                  </a:lnTo>
                  <a:lnTo>
                    <a:pt x="42805" y="81676"/>
                  </a:lnTo>
                  <a:lnTo>
                    <a:pt x="67092" y="111148"/>
                  </a:lnTo>
                  <a:lnTo>
                    <a:pt x="93997" y="138372"/>
                  </a:lnTo>
                  <a:lnTo>
                    <a:pt x="114013" y="152790"/>
                  </a:lnTo>
                  <a:lnTo>
                    <a:pt x="129439" y="159159"/>
                  </a:lnTo>
                  <a:lnTo>
                    <a:pt x="157362" y="159969"/>
                  </a:lnTo>
                  <a:lnTo>
                    <a:pt x="184607" y="155740"/>
                  </a:lnTo>
                  <a:lnTo>
                    <a:pt x="205735" y="152003"/>
                  </a:lnTo>
                  <a:lnTo>
                    <a:pt x="228530" y="147990"/>
                  </a:lnTo>
                  <a:lnTo>
                    <a:pt x="250421" y="143855"/>
                  </a:lnTo>
                  <a:lnTo>
                    <a:pt x="273791" y="139665"/>
                  </a:lnTo>
                  <a:lnTo>
                    <a:pt x="298994" y="136157"/>
                  </a:lnTo>
                  <a:lnTo>
                    <a:pt x="326659" y="134598"/>
                  </a:lnTo>
                  <a:lnTo>
                    <a:pt x="355417" y="132023"/>
                  </a:lnTo>
                  <a:lnTo>
                    <a:pt x="384661" y="129232"/>
                  </a:lnTo>
                  <a:lnTo>
                    <a:pt x="414122" y="127992"/>
                  </a:lnTo>
                  <a:lnTo>
                    <a:pt x="439916" y="129323"/>
                  </a:lnTo>
                  <a:lnTo>
                    <a:pt x="463139" y="132265"/>
                  </a:lnTo>
                  <a:lnTo>
                    <a:pt x="485219" y="135925"/>
                  </a:lnTo>
                  <a:lnTo>
                    <a:pt x="506792" y="143667"/>
                  </a:lnTo>
                  <a:lnTo>
                    <a:pt x="536889" y="159925"/>
                  </a:lnTo>
                  <a:lnTo>
                    <a:pt x="565562" y="178148"/>
                  </a:lnTo>
                  <a:lnTo>
                    <a:pt x="594519" y="196953"/>
                  </a:lnTo>
                  <a:lnTo>
                    <a:pt x="626217" y="222270"/>
                  </a:lnTo>
                  <a:lnTo>
                    <a:pt x="655551" y="252121"/>
                  </a:lnTo>
                  <a:lnTo>
                    <a:pt x="679568" y="283523"/>
                  </a:lnTo>
                  <a:lnTo>
                    <a:pt x="684422" y="288288"/>
                  </a:lnTo>
                  <a:lnTo>
                    <a:pt x="689914" y="291347"/>
                  </a:lnTo>
                  <a:lnTo>
                    <a:pt x="690366" y="290187"/>
                  </a:lnTo>
                  <a:lnTo>
                    <a:pt x="691707" y="282518"/>
                  </a:lnTo>
                  <a:lnTo>
                    <a:pt x="696963" y="274758"/>
                  </a:lnTo>
                  <a:lnTo>
                    <a:pt x="724873" y="246592"/>
                  </a:lnTo>
                  <a:lnTo>
                    <a:pt x="755552" y="222041"/>
                  </a:lnTo>
                  <a:lnTo>
                    <a:pt x="784163" y="205019"/>
                  </a:lnTo>
                  <a:lnTo>
                    <a:pt x="808049" y="195542"/>
                  </a:lnTo>
                  <a:lnTo>
                    <a:pt x="835126" y="186626"/>
                  </a:lnTo>
                  <a:lnTo>
                    <a:pt x="850674" y="183684"/>
                  </a:lnTo>
                  <a:lnTo>
                    <a:pt x="867389" y="181723"/>
                  </a:lnTo>
                  <a:lnTo>
                    <a:pt x="884881" y="180415"/>
                  </a:lnTo>
                  <a:lnTo>
                    <a:pt x="903599" y="179543"/>
                  </a:lnTo>
                  <a:lnTo>
                    <a:pt x="923133" y="178962"/>
                  </a:lnTo>
                  <a:lnTo>
                    <a:pt x="943211" y="178575"/>
                  </a:lnTo>
                  <a:lnTo>
                    <a:pt x="963652" y="179022"/>
                  </a:lnTo>
                  <a:lnTo>
                    <a:pt x="984334" y="180026"/>
                  </a:lnTo>
                  <a:lnTo>
                    <a:pt x="1005178" y="181401"/>
                  </a:lnTo>
                  <a:lnTo>
                    <a:pt x="1025425" y="183023"/>
                  </a:lnTo>
                  <a:lnTo>
                    <a:pt x="1045272" y="184809"/>
                  </a:lnTo>
                  <a:lnTo>
                    <a:pt x="1064853" y="186706"/>
                  </a:lnTo>
                  <a:lnTo>
                    <a:pt x="1083553" y="188676"/>
                  </a:lnTo>
                  <a:lnTo>
                    <a:pt x="1101663" y="190695"/>
                  </a:lnTo>
                  <a:lnTo>
                    <a:pt x="1119381" y="192747"/>
                  </a:lnTo>
                  <a:lnTo>
                    <a:pt x="1137543" y="193409"/>
                  </a:lnTo>
                  <a:lnTo>
                    <a:pt x="1156001" y="193145"/>
                  </a:lnTo>
                  <a:lnTo>
                    <a:pt x="1174656" y="192263"/>
                  </a:lnTo>
                  <a:lnTo>
                    <a:pt x="1192737" y="190264"/>
                  </a:lnTo>
                  <a:lnTo>
                    <a:pt x="1210436" y="187521"/>
                  </a:lnTo>
                  <a:lnTo>
                    <a:pt x="1227879" y="184280"/>
                  </a:lnTo>
                  <a:lnTo>
                    <a:pt x="1258549" y="175035"/>
                  </a:lnTo>
                  <a:lnTo>
                    <a:pt x="1285587" y="162460"/>
                  </a:lnTo>
                  <a:lnTo>
                    <a:pt x="1309363" y="145112"/>
                  </a:lnTo>
                  <a:lnTo>
                    <a:pt x="1324164" y="127524"/>
                  </a:lnTo>
                  <a:lnTo>
                    <a:pt x="1331682" y="111005"/>
                  </a:lnTo>
                  <a:lnTo>
                    <a:pt x="1332672" y="96608"/>
                  </a:lnTo>
                  <a:lnTo>
                    <a:pt x="1326267" y="698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3562"/>
            <p:cNvSpPr/>
            <p:nvPr>
              <p:custDataLst>
                <p:tags r:id="rId219"/>
              </p:custDataLst>
            </p:nvPr>
          </p:nvSpPr>
          <p:spPr>
            <a:xfrm>
              <a:off x="493605" y="1202402"/>
              <a:ext cx="4370496" cy="2221133"/>
            </a:xfrm>
            <a:custGeom>
              <a:avLst/>
              <a:gdLst/>
              <a:ahLst/>
              <a:cxnLst/>
              <a:rect l="0" t="0" r="0" b="0"/>
              <a:pathLst>
                <a:path w="4370496" h="2221133">
                  <a:moveTo>
                    <a:pt x="4370495" y="1826548"/>
                  </a:moveTo>
                  <a:lnTo>
                    <a:pt x="4370495" y="1826548"/>
                  </a:lnTo>
                  <a:lnTo>
                    <a:pt x="4367124" y="1829919"/>
                  </a:lnTo>
                  <a:lnTo>
                    <a:pt x="4365469" y="1833455"/>
                  </a:lnTo>
                  <a:lnTo>
                    <a:pt x="4365028" y="1835386"/>
                  </a:lnTo>
                  <a:lnTo>
                    <a:pt x="4354293" y="1844846"/>
                  </a:lnTo>
                  <a:lnTo>
                    <a:pt x="4330966" y="1859957"/>
                  </a:lnTo>
                  <a:lnTo>
                    <a:pt x="4309887" y="1871735"/>
                  </a:lnTo>
                  <a:lnTo>
                    <a:pt x="4284292" y="1882614"/>
                  </a:lnTo>
                  <a:lnTo>
                    <a:pt x="4268576" y="1886503"/>
                  </a:lnTo>
                  <a:lnTo>
                    <a:pt x="4251749" y="1889802"/>
                  </a:lnTo>
                  <a:lnTo>
                    <a:pt x="4232770" y="1893411"/>
                  </a:lnTo>
                  <a:lnTo>
                    <a:pt x="4212356" y="1897229"/>
                  </a:lnTo>
                  <a:lnTo>
                    <a:pt x="4190986" y="1901185"/>
                  </a:lnTo>
                  <a:lnTo>
                    <a:pt x="4167567" y="1905940"/>
                  </a:lnTo>
                  <a:lnTo>
                    <a:pt x="4142782" y="1911226"/>
                  </a:lnTo>
                  <a:lnTo>
                    <a:pt x="4117086" y="1916866"/>
                  </a:lnTo>
                  <a:lnTo>
                    <a:pt x="4090078" y="1922038"/>
                  </a:lnTo>
                  <a:lnTo>
                    <a:pt x="4062195" y="1926897"/>
                  </a:lnTo>
                  <a:lnTo>
                    <a:pt x="4033728" y="1931547"/>
                  </a:lnTo>
                  <a:lnTo>
                    <a:pt x="4004167" y="1936058"/>
                  </a:lnTo>
                  <a:lnTo>
                    <a:pt x="3973877" y="1940477"/>
                  </a:lnTo>
                  <a:lnTo>
                    <a:pt x="3943099" y="1944834"/>
                  </a:lnTo>
                  <a:lnTo>
                    <a:pt x="3911292" y="1948444"/>
                  </a:lnTo>
                  <a:lnTo>
                    <a:pt x="3878799" y="1951557"/>
                  </a:lnTo>
                  <a:lnTo>
                    <a:pt x="3845847" y="1954337"/>
                  </a:lnTo>
                  <a:lnTo>
                    <a:pt x="3811885" y="1956896"/>
                  </a:lnTo>
                  <a:lnTo>
                    <a:pt x="3777249" y="1959308"/>
                  </a:lnTo>
                  <a:lnTo>
                    <a:pt x="3742165" y="1961621"/>
                  </a:lnTo>
                  <a:lnTo>
                    <a:pt x="3706780" y="1963163"/>
                  </a:lnTo>
                  <a:lnTo>
                    <a:pt x="3671196" y="1964192"/>
                  </a:lnTo>
                  <a:lnTo>
                    <a:pt x="3635479" y="1964877"/>
                  </a:lnTo>
                  <a:lnTo>
                    <a:pt x="3598968" y="1965334"/>
                  </a:lnTo>
                  <a:lnTo>
                    <a:pt x="3561927" y="1965638"/>
                  </a:lnTo>
                  <a:lnTo>
                    <a:pt x="3524533" y="1965841"/>
                  </a:lnTo>
                  <a:lnTo>
                    <a:pt x="3486198" y="1966682"/>
                  </a:lnTo>
                  <a:lnTo>
                    <a:pt x="3447236" y="1967949"/>
                  </a:lnTo>
                  <a:lnTo>
                    <a:pt x="3407856" y="1969499"/>
                  </a:lnTo>
                  <a:lnTo>
                    <a:pt x="3368902" y="1971237"/>
                  </a:lnTo>
                  <a:lnTo>
                    <a:pt x="3330233" y="1973102"/>
                  </a:lnTo>
                  <a:lnTo>
                    <a:pt x="3291754" y="1975051"/>
                  </a:lnTo>
                  <a:lnTo>
                    <a:pt x="3251284" y="1977055"/>
                  </a:lnTo>
                  <a:lnTo>
                    <a:pt x="3209488" y="1979097"/>
                  </a:lnTo>
                  <a:lnTo>
                    <a:pt x="3166807" y="1981164"/>
                  </a:lnTo>
                  <a:lnTo>
                    <a:pt x="3124947" y="1983953"/>
                  </a:lnTo>
                  <a:lnTo>
                    <a:pt x="3083636" y="1987224"/>
                  </a:lnTo>
                  <a:lnTo>
                    <a:pt x="3042689" y="1990815"/>
                  </a:lnTo>
                  <a:lnTo>
                    <a:pt x="3001985" y="1993915"/>
                  </a:lnTo>
                  <a:lnTo>
                    <a:pt x="2961444" y="1996687"/>
                  </a:lnTo>
                  <a:lnTo>
                    <a:pt x="2921011" y="1999241"/>
                  </a:lnTo>
                  <a:lnTo>
                    <a:pt x="2879239" y="2002354"/>
                  </a:lnTo>
                  <a:lnTo>
                    <a:pt x="2836575" y="2005841"/>
                  </a:lnTo>
                  <a:lnTo>
                    <a:pt x="2793315" y="2009577"/>
                  </a:lnTo>
                  <a:lnTo>
                    <a:pt x="2750364" y="2013478"/>
                  </a:lnTo>
                  <a:lnTo>
                    <a:pt x="2707619" y="2017490"/>
                  </a:lnTo>
                  <a:lnTo>
                    <a:pt x="2665011" y="2021576"/>
                  </a:lnTo>
                  <a:lnTo>
                    <a:pt x="2621789" y="2027122"/>
                  </a:lnTo>
                  <a:lnTo>
                    <a:pt x="2578158" y="2033642"/>
                  </a:lnTo>
                  <a:lnTo>
                    <a:pt x="2534254" y="2040811"/>
                  </a:lnTo>
                  <a:lnTo>
                    <a:pt x="2489462" y="2049117"/>
                  </a:lnTo>
                  <a:lnTo>
                    <a:pt x="2444078" y="2058183"/>
                  </a:lnTo>
                  <a:lnTo>
                    <a:pt x="2398300" y="2067755"/>
                  </a:lnTo>
                  <a:lnTo>
                    <a:pt x="2352965" y="2076958"/>
                  </a:lnTo>
                  <a:lnTo>
                    <a:pt x="2307926" y="2085916"/>
                  </a:lnTo>
                  <a:lnTo>
                    <a:pt x="2263082" y="2094710"/>
                  </a:lnTo>
                  <a:lnTo>
                    <a:pt x="2217664" y="2103395"/>
                  </a:lnTo>
                  <a:lnTo>
                    <a:pt x="2171863" y="2112007"/>
                  </a:lnTo>
                  <a:lnTo>
                    <a:pt x="2125807" y="2120570"/>
                  </a:lnTo>
                  <a:lnTo>
                    <a:pt x="2079581" y="2129102"/>
                  </a:lnTo>
                  <a:lnTo>
                    <a:pt x="2033241" y="2137612"/>
                  </a:lnTo>
                  <a:lnTo>
                    <a:pt x="1986826" y="2146107"/>
                  </a:lnTo>
                  <a:lnTo>
                    <a:pt x="1940360" y="2154593"/>
                  </a:lnTo>
                  <a:lnTo>
                    <a:pt x="1893861" y="2163072"/>
                  </a:lnTo>
                  <a:lnTo>
                    <a:pt x="1847339" y="2171547"/>
                  </a:lnTo>
                  <a:lnTo>
                    <a:pt x="1800802" y="2179314"/>
                  </a:lnTo>
                  <a:lnTo>
                    <a:pt x="1754255" y="2186609"/>
                  </a:lnTo>
                  <a:lnTo>
                    <a:pt x="1707702" y="2193589"/>
                  </a:lnTo>
                  <a:lnTo>
                    <a:pt x="1660438" y="2198947"/>
                  </a:lnTo>
                  <a:lnTo>
                    <a:pt x="1612702" y="2203225"/>
                  </a:lnTo>
                  <a:lnTo>
                    <a:pt x="1564649" y="2206783"/>
                  </a:lnTo>
                  <a:lnTo>
                    <a:pt x="1517092" y="2210566"/>
                  </a:lnTo>
                  <a:lnTo>
                    <a:pt x="1469865" y="2214499"/>
                  </a:lnTo>
                  <a:lnTo>
                    <a:pt x="1422859" y="2218532"/>
                  </a:lnTo>
                  <a:lnTo>
                    <a:pt x="1377410" y="2220515"/>
                  </a:lnTo>
                  <a:lnTo>
                    <a:pt x="1332999" y="2221132"/>
                  </a:lnTo>
                  <a:lnTo>
                    <a:pt x="1289281" y="2220837"/>
                  </a:lnTo>
                  <a:lnTo>
                    <a:pt x="1244614" y="2219229"/>
                  </a:lnTo>
                  <a:lnTo>
                    <a:pt x="1199313" y="2216747"/>
                  </a:lnTo>
                  <a:lnTo>
                    <a:pt x="1153590" y="2213681"/>
                  </a:lnTo>
                  <a:lnTo>
                    <a:pt x="1108292" y="2209520"/>
                  </a:lnTo>
                  <a:lnTo>
                    <a:pt x="1063276" y="2204629"/>
                  </a:lnTo>
                  <a:lnTo>
                    <a:pt x="1018449" y="2199252"/>
                  </a:lnTo>
                  <a:lnTo>
                    <a:pt x="974453" y="2192845"/>
                  </a:lnTo>
                  <a:lnTo>
                    <a:pt x="931012" y="2185751"/>
                  </a:lnTo>
                  <a:lnTo>
                    <a:pt x="887939" y="2178200"/>
                  </a:lnTo>
                  <a:lnTo>
                    <a:pt x="846525" y="2168227"/>
                  </a:lnTo>
                  <a:lnTo>
                    <a:pt x="806215" y="2156640"/>
                  </a:lnTo>
                  <a:lnTo>
                    <a:pt x="766642" y="2143976"/>
                  </a:lnTo>
                  <a:lnTo>
                    <a:pt x="728265" y="2129889"/>
                  </a:lnTo>
                  <a:lnTo>
                    <a:pt x="690686" y="2114853"/>
                  </a:lnTo>
                  <a:lnTo>
                    <a:pt x="653639" y="2099184"/>
                  </a:lnTo>
                  <a:lnTo>
                    <a:pt x="617652" y="2082389"/>
                  </a:lnTo>
                  <a:lnTo>
                    <a:pt x="582372" y="2064842"/>
                  </a:lnTo>
                  <a:lnTo>
                    <a:pt x="547563" y="2046794"/>
                  </a:lnTo>
                  <a:lnTo>
                    <a:pt x="514479" y="2027001"/>
                  </a:lnTo>
                  <a:lnTo>
                    <a:pt x="482546" y="2006044"/>
                  </a:lnTo>
                  <a:lnTo>
                    <a:pt x="451379" y="1984312"/>
                  </a:lnTo>
                  <a:lnTo>
                    <a:pt x="421429" y="1962063"/>
                  </a:lnTo>
                  <a:lnTo>
                    <a:pt x="392290" y="1939469"/>
                  </a:lnTo>
                  <a:lnTo>
                    <a:pt x="363692" y="1916645"/>
                  </a:lnTo>
                  <a:lnTo>
                    <a:pt x="336159" y="1892963"/>
                  </a:lnTo>
                  <a:lnTo>
                    <a:pt x="309338" y="1868708"/>
                  </a:lnTo>
                  <a:lnTo>
                    <a:pt x="282990" y="1844071"/>
                  </a:lnTo>
                  <a:lnTo>
                    <a:pt x="258370" y="1817063"/>
                  </a:lnTo>
                  <a:lnTo>
                    <a:pt x="234900" y="1788475"/>
                  </a:lnTo>
                  <a:lnTo>
                    <a:pt x="212199" y="1758833"/>
                  </a:lnTo>
                  <a:lnTo>
                    <a:pt x="191420" y="1728488"/>
                  </a:lnTo>
                  <a:lnTo>
                    <a:pt x="171923" y="1697674"/>
                  </a:lnTo>
                  <a:lnTo>
                    <a:pt x="153280" y="1666549"/>
                  </a:lnTo>
                  <a:lnTo>
                    <a:pt x="135913" y="1635215"/>
                  </a:lnTo>
                  <a:lnTo>
                    <a:pt x="119396" y="1603743"/>
                  </a:lnTo>
                  <a:lnTo>
                    <a:pt x="103446" y="1572178"/>
                  </a:lnTo>
                  <a:lnTo>
                    <a:pt x="88579" y="1539140"/>
                  </a:lnTo>
                  <a:lnTo>
                    <a:pt x="74434" y="1505121"/>
                  </a:lnTo>
                  <a:lnTo>
                    <a:pt x="60771" y="1470446"/>
                  </a:lnTo>
                  <a:lnTo>
                    <a:pt x="49546" y="1436041"/>
                  </a:lnTo>
                  <a:lnTo>
                    <a:pt x="39945" y="1401816"/>
                  </a:lnTo>
                  <a:lnTo>
                    <a:pt x="31429" y="1367710"/>
                  </a:lnTo>
                  <a:lnTo>
                    <a:pt x="24340" y="1332978"/>
                  </a:lnTo>
                  <a:lnTo>
                    <a:pt x="18203" y="1297829"/>
                  </a:lnTo>
                  <a:lnTo>
                    <a:pt x="12700" y="1262402"/>
                  </a:lnTo>
                  <a:lnTo>
                    <a:pt x="8326" y="1225378"/>
                  </a:lnTo>
                  <a:lnTo>
                    <a:pt x="4705" y="1187291"/>
                  </a:lnTo>
                  <a:lnTo>
                    <a:pt x="1585" y="1148493"/>
                  </a:lnTo>
                  <a:lnTo>
                    <a:pt x="210" y="1110634"/>
                  </a:lnTo>
                  <a:lnTo>
                    <a:pt x="0" y="1073399"/>
                  </a:lnTo>
                  <a:lnTo>
                    <a:pt x="565" y="1036582"/>
                  </a:lnTo>
                  <a:lnTo>
                    <a:pt x="2353" y="1000043"/>
                  </a:lnTo>
                  <a:lnTo>
                    <a:pt x="4956" y="963689"/>
                  </a:lnTo>
                  <a:lnTo>
                    <a:pt x="8102" y="927459"/>
                  </a:lnTo>
                  <a:lnTo>
                    <a:pt x="11611" y="889900"/>
                  </a:lnTo>
                  <a:lnTo>
                    <a:pt x="15361" y="851455"/>
                  </a:lnTo>
                  <a:lnTo>
                    <a:pt x="19273" y="812419"/>
                  </a:lnTo>
                  <a:lnTo>
                    <a:pt x="24702" y="774401"/>
                  </a:lnTo>
                  <a:lnTo>
                    <a:pt x="31144" y="737061"/>
                  </a:lnTo>
                  <a:lnTo>
                    <a:pt x="38261" y="700173"/>
                  </a:lnTo>
                  <a:lnTo>
                    <a:pt x="47239" y="664293"/>
                  </a:lnTo>
                  <a:lnTo>
                    <a:pt x="57458" y="629083"/>
                  </a:lnTo>
                  <a:lnTo>
                    <a:pt x="68504" y="594322"/>
                  </a:lnTo>
                  <a:lnTo>
                    <a:pt x="81512" y="559858"/>
                  </a:lnTo>
                  <a:lnTo>
                    <a:pt x="95829" y="525593"/>
                  </a:lnTo>
                  <a:lnTo>
                    <a:pt x="111017" y="491462"/>
                  </a:lnTo>
                  <a:lnTo>
                    <a:pt x="128904" y="458124"/>
                  </a:lnTo>
                  <a:lnTo>
                    <a:pt x="148590" y="425315"/>
                  </a:lnTo>
                  <a:lnTo>
                    <a:pt x="169475" y="392859"/>
                  </a:lnTo>
                  <a:lnTo>
                    <a:pt x="191160" y="361344"/>
                  </a:lnTo>
                  <a:lnTo>
                    <a:pt x="213377" y="330457"/>
                  </a:lnTo>
                  <a:lnTo>
                    <a:pt x="235950" y="299987"/>
                  </a:lnTo>
                  <a:lnTo>
                    <a:pt x="260170" y="271207"/>
                  </a:lnTo>
                  <a:lnTo>
                    <a:pt x="285490" y="243554"/>
                  </a:lnTo>
                  <a:lnTo>
                    <a:pt x="311541" y="216652"/>
                  </a:lnTo>
                  <a:lnTo>
                    <a:pt x="338082" y="191662"/>
                  </a:lnTo>
                  <a:lnTo>
                    <a:pt x="364947" y="167946"/>
                  </a:lnTo>
                  <a:lnTo>
                    <a:pt x="392030" y="145080"/>
                  </a:lnTo>
                  <a:lnTo>
                    <a:pt x="419257" y="124897"/>
                  </a:lnTo>
                  <a:lnTo>
                    <a:pt x="446581" y="106503"/>
                  </a:lnTo>
                  <a:lnTo>
                    <a:pt x="473969" y="89301"/>
                  </a:lnTo>
                  <a:lnTo>
                    <a:pt x="500694" y="74306"/>
                  </a:lnTo>
                  <a:lnTo>
                    <a:pt x="526978" y="60781"/>
                  </a:lnTo>
                  <a:lnTo>
                    <a:pt x="552967" y="48237"/>
                  </a:lnTo>
                  <a:lnTo>
                    <a:pt x="580171" y="37757"/>
                  </a:lnTo>
                  <a:lnTo>
                    <a:pt x="608185" y="28654"/>
                  </a:lnTo>
                  <a:lnTo>
                    <a:pt x="636738" y="20469"/>
                  </a:lnTo>
                  <a:lnTo>
                    <a:pt x="664240" y="14306"/>
                  </a:lnTo>
                  <a:lnTo>
                    <a:pt x="691042" y="9492"/>
                  </a:lnTo>
                  <a:lnTo>
                    <a:pt x="717376" y="5578"/>
                  </a:lnTo>
                  <a:lnTo>
                    <a:pt x="743399" y="2968"/>
                  </a:lnTo>
                  <a:lnTo>
                    <a:pt x="769214" y="1228"/>
                  </a:lnTo>
                  <a:lnTo>
                    <a:pt x="794891" y="68"/>
                  </a:lnTo>
                  <a:lnTo>
                    <a:pt x="819770" y="0"/>
                  </a:lnTo>
                  <a:lnTo>
                    <a:pt x="844118" y="661"/>
                  </a:lnTo>
                  <a:lnTo>
                    <a:pt x="868110" y="1806"/>
                  </a:lnTo>
                  <a:lnTo>
                    <a:pt x="891161" y="4687"/>
                  </a:lnTo>
                  <a:lnTo>
                    <a:pt x="913583" y="8724"/>
                  </a:lnTo>
                  <a:lnTo>
                    <a:pt x="935587" y="13532"/>
                  </a:lnTo>
                  <a:lnTo>
                    <a:pt x="955901" y="18148"/>
                  </a:lnTo>
                  <a:lnTo>
                    <a:pt x="975088" y="22637"/>
                  </a:lnTo>
                  <a:lnTo>
                    <a:pt x="993524" y="27041"/>
                  </a:lnTo>
                  <a:lnTo>
                    <a:pt x="1023415" y="33815"/>
                  </a:lnTo>
                  <a:lnTo>
                    <a:pt x="1054432" y="41596"/>
                  </a:lnTo>
                  <a:lnTo>
                    <a:pt x="1070678" y="48370"/>
                  </a:lnTo>
                  <a:lnTo>
                    <a:pt x="1081013" y="54785"/>
                  </a:lnTo>
                  <a:lnTo>
                    <a:pt x="1074845" y="6124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3563"/>
            <p:cNvSpPr/>
            <p:nvPr>
              <p:custDataLst>
                <p:tags r:id="rId220"/>
              </p:custDataLst>
            </p:nvPr>
          </p:nvSpPr>
          <p:spPr>
            <a:xfrm>
              <a:off x="1581150" y="1194683"/>
              <a:ext cx="141532" cy="164218"/>
            </a:xfrm>
            <a:custGeom>
              <a:avLst/>
              <a:gdLst/>
              <a:ahLst/>
              <a:cxnLst/>
              <a:rect l="0" t="0" r="0" b="0"/>
              <a:pathLst>
                <a:path w="141532" h="164218">
                  <a:moveTo>
                    <a:pt x="38100" y="5467"/>
                  </a:moveTo>
                  <a:lnTo>
                    <a:pt x="38100" y="5467"/>
                  </a:lnTo>
                  <a:lnTo>
                    <a:pt x="32633" y="0"/>
                  </a:lnTo>
                  <a:lnTo>
                    <a:pt x="32012" y="6121"/>
                  </a:lnTo>
                  <a:lnTo>
                    <a:pt x="31802" y="35334"/>
                  </a:lnTo>
                  <a:lnTo>
                    <a:pt x="31060" y="59864"/>
                  </a:lnTo>
                  <a:lnTo>
                    <a:pt x="26685" y="79440"/>
                  </a:lnTo>
                  <a:lnTo>
                    <a:pt x="20195" y="95633"/>
                  </a:lnTo>
                  <a:lnTo>
                    <a:pt x="19108" y="95916"/>
                  </a:lnTo>
                  <a:lnTo>
                    <a:pt x="16018" y="92469"/>
                  </a:lnTo>
                  <a:lnTo>
                    <a:pt x="6230" y="65999"/>
                  </a:lnTo>
                  <a:lnTo>
                    <a:pt x="1231" y="44627"/>
                  </a:lnTo>
                  <a:lnTo>
                    <a:pt x="2429" y="38629"/>
                  </a:lnTo>
                  <a:lnTo>
                    <a:pt x="3736" y="36042"/>
                  </a:lnTo>
                  <a:lnTo>
                    <a:pt x="10832" y="31285"/>
                  </a:lnTo>
                  <a:lnTo>
                    <a:pt x="15688" y="29029"/>
                  </a:lnTo>
                  <a:lnTo>
                    <a:pt x="26728" y="28404"/>
                  </a:lnTo>
                  <a:lnTo>
                    <a:pt x="57325" y="35612"/>
                  </a:lnTo>
                  <a:lnTo>
                    <a:pt x="84466" y="43668"/>
                  </a:lnTo>
                  <a:lnTo>
                    <a:pt x="106636" y="51828"/>
                  </a:lnTo>
                  <a:lnTo>
                    <a:pt x="133752" y="66971"/>
                  </a:lnTo>
                  <a:lnTo>
                    <a:pt x="140114" y="74195"/>
                  </a:lnTo>
                  <a:lnTo>
                    <a:pt x="141387" y="77391"/>
                  </a:lnTo>
                  <a:lnTo>
                    <a:pt x="141531" y="80228"/>
                  </a:lnTo>
                  <a:lnTo>
                    <a:pt x="136691" y="93220"/>
                  </a:lnTo>
                  <a:lnTo>
                    <a:pt x="120856" y="105238"/>
                  </a:lnTo>
                  <a:lnTo>
                    <a:pt x="91548" y="121106"/>
                  </a:lnTo>
                  <a:lnTo>
                    <a:pt x="70086" y="131181"/>
                  </a:lnTo>
                  <a:lnTo>
                    <a:pt x="48083" y="141068"/>
                  </a:lnTo>
                  <a:lnTo>
                    <a:pt x="24192" y="152517"/>
                  </a:lnTo>
                  <a:lnTo>
                    <a:pt x="0" y="16421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68" name="SMARTInkShape-3564"/>
          <p:cNvSpPr/>
          <p:nvPr>
            <p:custDataLst>
              <p:tags r:id="rId1"/>
            </p:custDataLst>
          </p:nvPr>
        </p:nvSpPr>
        <p:spPr>
          <a:xfrm>
            <a:off x="1355242" y="1613853"/>
            <a:ext cx="6582179" cy="1491296"/>
          </a:xfrm>
          <a:custGeom>
            <a:avLst/>
            <a:gdLst/>
            <a:ahLst/>
            <a:cxnLst/>
            <a:rect l="0" t="0" r="0" b="0"/>
            <a:pathLst>
              <a:path w="6582179" h="1491296">
                <a:moveTo>
                  <a:pt x="3658" y="691197"/>
                </a:moveTo>
                <a:lnTo>
                  <a:pt x="3658" y="691197"/>
                </a:lnTo>
                <a:lnTo>
                  <a:pt x="0" y="670213"/>
                </a:lnTo>
                <a:lnTo>
                  <a:pt x="2966" y="642097"/>
                </a:lnTo>
                <a:lnTo>
                  <a:pt x="6408" y="619280"/>
                </a:lnTo>
                <a:lnTo>
                  <a:pt x="8408" y="595028"/>
                </a:lnTo>
                <a:lnTo>
                  <a:pt x="9297" y="570139"/>
                </a:lnTo>
                <a:lnTo>
                  <a:pt x="9692" y="544966"/>
                </a:lnTo>
                <a:lnTo>
                  <a:pt x="11749" y="519666"/>
                </a:lnTo>
                <a:lnTo>
                  <a:pt x="14310" y="495017"/>
                </a:lnTo>
                <a:lnTo>
                  <a:pt x="15448" y="472302"/>
                </a:lnTo>
                <a:lnTo>
                  <a:pt x="16088" y="443051"/>
                </a:lnTo>
                <a:lnTo>
                  <a:pt x="21374" y="418023"/>
                </a:lnTo>
                <a:lnTo>
                  <a:pt x="29213" y="401372"/>
                </a:lnTo>
                <a:lnTo>
                  <a:pt x="33360" y="396580"/>
                </a:lnTo>
                <a:lnTo>
                  <a:pt x="37555" y="394451"/>
                </a:lnTo>
                <a:lnTo>
                  <a:pt x="47409" y="393083"/>
                </a:lnTo>
                <a:lnTo>
                  <a:pt x="68274" y="394695"/>
                </a:lnTo>
                <a:lnTo>
                  <a:pt x="81765" y="396435"/>
                </a:lnTo>
                <a:lnTo>
                  <a:pt x="109194" y="394153"/>
                </a:lnTo>
                <a:lnTo>
                  <a:pt x="140369" y="393164"/>
                </a:lnTo>
                <a:lnTo>
                  <a:pt x="163902" y="392932"/>
                </a:lnTo>
                <a:lnTo>
                  <a:pt x="190354" y="392829"/>
                </a:lnTo>
                <a:lnTo>
                  <a:pt x="218573" y="392078"/>
                </a:lnTo>
                <a:lnTo>
                  <a:pt x="247577" y="389392"/>
                </a:lnTo>
                <a:lnTo>
                  <a:pt x="278813" y="387728"/>
                </a:lnTo>
                <a:lnTo>
                  <a:pt x="295045" y="387285"/>
                </a:lnTo>
                <a:lnTo>
                  <a:pt x="312216" y="386988"/>
                </a:lnTo>
                <a:lnTo>
                  <a:pt x="330013" y="386792"/>
                </a:lnTo>
                <a:lnTo>
                  <a:pt x="348228" y="386660"/>
                </a:lnTo>
                <a:lnTo>
                  <a:pt x="366721" y="385867"/>
                </a:lnTo>
                <a:lnTo>
                  <a:pt x="385400" y="384632"/>
                </a:lnTo>
                <a:lnTo>
                  <a:pt x="404203" y="383104"/>
                </a:lnTo>
                <a:lnTo>
                  <a:pt x="423088" y="382085"/>
                </a:lnTo>
                <a:lnTo>
                  <a:pt x="442028" y="381405"/>
                </a:lnTo>
                <a:lnTo>
                  <a:pt x="461005" y="380953"/>
                </a:lnTo>
                <a:lnTo>
                  <a:pt x="480711" y="379240"/>
                </a:lnTo>
                <a:lnTo>
                  <a:pt x="500905" y="376687"/>
                </a:lnTo>
                <a:lnTo>
                  <a:pt x="521423" y="373573"/>
                </a:lnTo>
                <a:lnTo>
                  <a:pt x="542157" y="371498"/>
                </a:lnTo>
                <a:lnTo>
                  <a:pt x="563035" y="370114"/>
                </a:lnTo>
                <a:lnTo>
                  <a:pt x="584009" y="369192"/>
                </a:lnTo>
                <a:lnTo>
                  <a:pt x="605048" y="367871"/>
                </a:lnTo>
                <a:lnTo>
                  <a:pt x="626129" y="366285"/>
                </a:lnTo>
                <a:lnTo>
                  <a:pt x="647239" y="364523"/>
                </a:lnTo>
                <a:lnTo>
                  <a:pt x="667662" y="362642"/>
                </a:lnTo>
                <a:lnTo>
                  <a:pt x="687627" y="360682"/>
                </a:lnTo>
                <a:lnTo>
                  <a:pt x="707288" y="358671"/>
                </a:lnTo>
                <a:lnTo>
                  <a:pt x="727450" y="356624"/>
                </a:lnTo>
                <a:lnTo>
                  <a:pt x="747947" y="354554"/>
                </a:lnTo>
                <a:lnTo>
                  <a:pt x="768668" y="352468"/>
                </a:lnTo>
                <a:lnTo>
                  <a:pt x="788831" y="351078"/>
                </a:lnTo>
                <a:lnTo>
                  <a:pt x="808623" y="350151"/>
                </a:lnTo>
                <a:lnTo>
                  <a:pt x="828168" y="349533"/>
                </a:lnTo>
                <a:lnTo>
                  <a:pt x="848254" y="348415"/>
                </a:lnTo>
                <a:lnTo>
                  <a:pt x="868699" y="346965"/>
                </a:lnTo>
                <a:lnTo>
                  <a:pt x="889386" y="345292"/>
                </a:lnTo>
                <a:lnTo>
                  <a:pt x="910232" y="343472"/>
                </a:lnTo>
                <a:lnTo>
                  <a:pt x="931185" y="341552"/>
                </a:lnTo>
                <a:lnTo>
                  <a:pt x="952210" y="339567"/>
                </a:lnTo>
                <a:lnTo>
                  <a:pt x="972576" y="337538"/>
                </a:lnTo>
                <a:lnTo>
                  <a:pt x="992503" y="335480"/>
                </a:lnTo>
                <a:lnTo>
                  <a:pt x="1012138" y="333402"/>
                </a:lnTo>
                <a:lnTo>
                  <a:pt x="1032284" y="332017"/>
                </a:lnTo>
                <a:lnTo>
                  <a:pt x="1052770" y="331094"/>
                </a:lnTo>
                <a:lnTo>
                  <a:pt x="1073482" y="330478"/>
                </a:lnTo>
                <a:lnTo>
                  <a:pt x="1092935" y="329362"/>
                </a:lnTo>
                <a:lnTo>
                  <a:pt x="1111549" y="327913"/>
                </a:lnTo>
                <a:lnTo>
                  <a:pt x="1129602" y="326241"/>
                </a:lnTo>
                <a:lnTo>
                  <a:pt x="1147281" y="325126"/>
                </a:lnTo>
                <a:lnTo>
                  <a:pt x="1164713" y="324383"/>
                </a:lnTo>
                <a:lnTo>
                  <a:pt x="1181978" y="323888"/>
                </a:lnTo>
                <a:lnTo>
                  <a:pt x="1199838" y="324263"/>
                </a:lnTo>
                <a:lnTo>
                  <a:pt x="1218095" y="325219"/>
                </a:lnTo>
                <a:lnTo>
                  <a:pt x="1236616" y="326562"/>
                </a:lnTo>
                <a:lnTo>
                  <a:pt x="1253902" y="327457"/>
                </a:lnTo>
                <a:lnTo>
                  <a:pt x="1270365" y="328053"/>
                </a:lnTo>
                <a:lnTo>
                  <a:pt x="1286280" y="328451"/>
                </a:lnTo>
                <a:lnTo>
                  <a:pt x="1302534" y="328716"/>
                </a:lnTo>
                <a:lnTo>
                  <a:pt x="1319014" y="328893"/>
                </a:lnTo>
                <a:lnTo>
                  <a:pt x="1335645" y="329011"/>
                </a:lnTo>
                <a:lnTo>
                  <a:pt x="1352377" y="329090"/>
                </a:lnTo>
                <a:lnTo>
                  <a:pt x="1369176" y="329142"/>
                </a:lnTo>
                <a:lnTo>
                  <a:pt x="1386020" y="329177"/>
                </a:lnTo>
                <a:lnTo>
                  <a:pt x="1402189" y="328495"/>
                </a:lnTo>
                <a:lnTo>
                  <a:pt x="1433323" y="325855"/>
                </a:lnTo>
                <a:lnTo>
                  <a:pt x="1449246" y="324869"/>
                </a:lnTo>
                <a:lnTo>
                  <a:pt x="1465505" y="324212"/>
                </a:lnTo>
                <a:lnTo>
                  <a:pt x="1481990" y="323773"/>
                </a:lnTo>
                <a:lnTo>
                  <a:pt x="1498624" y="323481"/>
                </a:lnTo>
                <a:lnTo>
                  <a:pt x="1515357" y="323287"/>
                </a:lnTo>
                <a:lnTo>
                  <a:pt x="1532158" y="323157"/>
                </a:lnTo>
                <a:lnTo>
                  <a:pt x="1549002" y="323070"/>
                </a:lnTo>
                <a:lnTo>
                  <a:pt x="1565876" y="323012"/>
                </a:lnTo>
                <a:lnTo>
                  <a:pt x="1582770" y="322974"/>
                </a:lnTo>
                <a:lnTo>
                  <a:pt x="1599677" y="322948"/>
                </a:lnTo>
                <a:lnTo>
                  <a:pt x="1616593" y="322931"/>
                </a:lnTo>
                <a:lnTo>
                  <a:pt x="1633515" y="322920"/>
                </a:lnTo>
                <a:lnTo>
                  <a:pt x="1650440" y="322207"/>
                </a:lnTo>
                <a:lnTo>
                  <a:pt x="1667368" y="321026"/>
                </a:lnTo>
                <a:lnTo>
                  <a:pt x="1684298" y="319533"/>
                </a:lnTo>
                <a:lnTo>
                  <a:pt x="1701935" y="318538"/>
                </a:lnTo>
                <a:lnTo>
                  <a:pt x="1720042" y="317874"/>
                </a:lnTo>
                <a:lnTo>
                  <a:pt x="1738464" y="317432"/>
                </a:lnTo>
                <a:lnTo>
                  <a:pt x="1757096" y="316431"/>
                </a:lnTo>
                <a:lnTo>
                  <a:pt x="1775866" y="315059"/>
                </a:lnTo>
                <a:lnTo>
                  <a:pt x="1794730" y="313438"/>
                </a:lnTo>
                <a:lnTo>
                  <a:pt x="1813656" y="312358"/>
                </a:lnTo>
                <a:lnTo>
                  <a:pt x="1832623" y="311637"/>
                </a:lnTo>
                <a:lnTo>
                  <a:pt x="1851618" y="311157"/>
                </a:lnTo>
                <a:lnTo>
                  <a:pt x="1871337" y="310132"/>
                </a:lnTo>
                <a:lnTo>
                  <a:pt x="1891539" y="308742"/>
                </a:lnTo>
                <a:lnTo>
                  <a:pt x="1912062" y="307110"/>
                </a:lnTo>
                <a:lnTo>
                  <a:pt x="1932094" y="306023"/>
                </a:lnTo>
                <a:lnTo>
                  <a:pt x="1951799" y="305297"/>
                </a:lnTo>
                <a:lnTo>
                  <a:pt x="1971285" y="304814"/>
                </a:lnTo>
                <a:lnTo>
                  <a:pt x="1990626" y="304492"/>
                </a:lnTo>
                <a:lnTo>
                  <a:pt x="2009870" y="304277"/>
                </a:lnTo>
                <a:lnTo>
                  <a:pt x="2029049" y="304133"/>
                </a:lnTo>
                <a:lnTo>
                  <a:pt x="2047480" y="303332"/>
                </a:lnTo>
                <a:lnTo>
                  <a:pt x="2065412" y="302093"/>
                </a:lnTo>
                <a:lnTo>
                  <a:pt x="2083010" y="300561"/>
                </a:lnTo>
                <a:lnTo>
                  <a:pt x="2101093" y="298834"/>
                </a:lnTo>
                <a:lnTo>
                  <a:pt x="2119498" y="296977"/>
                </a:lnTo>
                <a:lnTo>
                  <a:pt x="2138118" y="295034"/>
                </a:lnTo>
                <a:lnTo>
                  <a:pt x="2157587" y="293738"/>
                </a:lnTo>
                <a:lnTo>
                  <a:pt x="2177622" y="292874"/>
                </a:lnTo>
                <a:lnTo>
                  <a:pt x="2198034" y="292299"/>
                </a:lnTo>
                <a:lnTo>
                  <a:pt x="2217286" y="291915"/>
                </a:lnTo>
                <a:lnTo>
                  <a:pt x="2235766" y="291659"/>
                </a:lnTo>
                <a:lnTo>
                  <a:pt x="2253730" y="291488"/>
                </a:lnTo>
                <a:lnTo>
                  <a:pt x="2272056" y="290669"/>
                </a:lnTo>
                <a:lnTo>
                  <a:pt x="2290623" y="289417"/>
                </a:lnTo>
                <a:lnTo>
                  <a:pt x="2309351" y="287877"/>
                </a:lnTo>
                <a:lnTo>
                  <a:pt x="2328187" y="286850"/>
                </a:lnTo>
                <a:lnTo>
                  <a:pt x="2347094" y="286166"/>
                </a:lnTo>
                <a:lnTo>
                  <a:pt x="2366049" y="285710"/>
                </a:lnTo>
                <a:lnTo>
                  <a:pt x="2385035" y="285405"/>
                </a:lnTo>
                <a:lnTo>
                  <a:pt x="2404043" y="285203"/>
                </a:lnTo>
                <a:lnTo>
                  <a:pt x="2423065" y="285068"/>
                </a:lnTo>
                <a:lnTo>
                  <a:pt x="2442096" y="284272"/>
                </a:lnTo>
                <a:lnTo>
                  <a:pt x="2461133" y="283035"/>
                </a:lnTo>
                <a:lnTo>
                  <a:pt x="2480175" y="281506"/>
                </a:lnTo>
                <a:lnTo>
                  <a:pt x="2499219" y="280486"/>
                </a:lnTo>
                <a:lnTo>
                  <a:pt x="2518265" y="279807"/>
                </a:lnTo>
                <a:lnTo>
                  <a:pt x="2537313" y="279353"/>
                </a:lnTo>
                <a:lnTo>
                  <a:pt x="2556361" y="279051"/>
                </a:lnTo>
                <a:lnTo>
                  <a:pt x="2575410" y="278850"/>
                </a:lnTo>
                <a:lnTo>
                  <a:pt x="2594460" y="278716"/>
                </a:lnTo>
                <a:lnTo>
                  <a:pt x="2613509" y="277920"/>
                </a:lnTo>
                <a:lnTo>
                  <a:pt x="2632559" y="276685"/>
                </a:lnTo>
                <a:lnTo>
                  <a:pt x="2651608" y="275156"/>
                </a:lnTo>
                <a:lnTo>
                  <a:pt x="2671364" y="274136"/>
                </a:lnTo>
                <a:lnTo>
                  <a:pt x="2691590" y="273456"/>
                </a:lnTo>
                <a:lnTo>
                  <a:pt x="2712129" y="273003"/>
                </a:lnTo>
                <a:lnTo>
                  <a:pt x="2733583" y="272701"/>
                </a:lnTo>
                <a:lnTo>
                  <a:pt x="2755647" y="272500"/>
                </a:lnTo>
                <a:lnTo>
                  <a:pt x="2778117" y="272365"/>
                </a:lnTo>
                <a:lnTo>
                  <a:pt x="2800153" y="271570"/>
                </a:lnTo>
                <a:lnTo>
                  <a:pt x="2821899" y="270335"/>
                </a:lnTo>
                <a:lnTo>
                  <a:pt x="2843452" y="268806"/>
                </a:lnTo>
                <a:lnTo>
                  <a:pt x="2865582" y="267080"/>
                </a:lnTo>
                <a:lnTo>
                  <a:pt x="2888096" y="265225"/>
                </a:lnTo>
                <a:lnTo>
                  <a:pt x="2910867" y="263282"/>
                </a:lnTo>
                <a:lnTo>
                  <a:pt x="2933809" y="261987"/>
                </a:lnTo>
                <a:lnTo>
                  <a:pt x="2956863" y="261124"/>
                </a:lnTo>
                <a:lnTo>
                  <a:pt x="2979995" y="260548"/>
                </a:lnTo>
                <a:lnTo>
                  <a:pt x="3002472" y="259459"/>
                </a:lnTo>
                <a:lnTo>
                  <a:pt x="3024511" y="258027"/>
                </a:lnTo>
                <a:lnTo>
                  <a:pt x="3046260" y="256367"/>
                </a:lnTo>
                <a:lnTo>
                  <a:pt x="3068521" y="254555"/>
                </a:lnTo>
                <a:lnTo>
                  <a:pt x="3091122" y="252641"/>
                </a:lnTo>
                <a:lnTo>
                  <a:pt x="3113951" y="250660"/>
                </a:lnTo>
                <a:lnTo>
                  <a:pt x="3136931" y="249339"/>
                </a:lnTo>
                <a:lnTo>
                  <a:pt x="3160012" y="248458"/>
                </a:lnTo>
                <a:lnTo>
                  <a:pt x="3183161" y="247871"/>
                </a:lnTo>
                <a:lnTo>
                  <a:pt x="3205649" y="247480"/>
                </a:lnTo>
                <a:lnTo>
                  <a:pt x="3227696" y="247219"/>
                </a:lnTo>
                <a:lnTo>
                  <a:pt x="3249450" y="247045"/>
                </a:lnTo>
                <a:lnTo>
                  <a:pt x="3271714" y="246223"/>
                </a:lnTo>
                <a:lnTo>
                  <a:pt x="3294318" y="244970"/>
                </a:lnTo>
                <a:lnTo>
                  <a:pt x="3317148" y="243429"/>
                </a:lnTo>
                <a:lnTo>
                  <a:pt x="3339423" y="242402"/>
                </a:lnTo>
                <a:lnTo>
                  <a:pt x="3361329" y="241717"/>
                </a:lnTo>
                <a:lnTo>
                  <a:pt x="3382989" y="241260"/>
                </a:lnTo>
                <a:lnTo>
                  <a:pt x="3405190" y="240250"/>
                </a:lnTo>
                <a:lnTo>
                  <a:pt x="3427751" y="238871"/>
                </a:lnTo>
                <a:lnTo>
                  <a:pt x="3450554" y="237246"/>
                </a:lnTo>
                <a:lnTo>
                  <a:pt x="3472811" y="235458"/>
                </a:lnTo>
                <a:lnTo>
                  <a:pt x="3494704" y="233560"/>
                </a:lnTo>
                <a:lnTo>
                  <a:pt x="3516355" y="231589"/>
                </a:lnTo>
                <a:lnTo>
                  <a:pt x="3537845" y="230275"/>
                </a:lnTo>
                <a:lnTo>
                  <a:pt x="3559227" y="229399"/>
                </a:lnTo>
                <a:lnTo>
                  <a:pt x="3580537" y="228815"/>
                </a:lnTo>
                <a:lnTo>
                  <a:pt x="3602505" y="227720"/>
                </a:lnTo>
                <a:lnTo>
                  <a:pt x="3624911" y="226284"/>
                </a:lnTo>
                <a:lnTo>
                  <a:pt x="3647610" y="224622"/>
                </a:lnTo>
                <a:lnTo>
                  <a:pt x="3670504" y="223514"/>
                </a:lnTo>
                <a:lnTo>
                  <a:pt x="3693528" y="222775"/>
                </a:lnTo>
                <a:lnTo>
                  <a:pt x="3716638" y="222282"/>
                </a:lnTo>
                <a:lnTo>
                  <a:pt x="3740511" y="221248"/>
                </a:lnTo>
                <a:lnTo>
                  <a:pt x="3764893" y="219853"/>
                </a:lnTo>
                <a:lnTo>
                  <a:pt x="3789615" y="218218"/>
                </a:lnTo>
                <a:lnTo>
                  <a:pt x="3814563" y="216422"/>
                </a:lnTo>
                <a:lnTo>
                  <a:pt x="3839661" y="214519"/>
                </a:lnTo>
                <a:lnTo>
                  <a:pt x="3864860" y="212545"/>
                </a:lnTo>
                <a:lnTo>
                  <a:pt x="3890832" y="210524"/>
                </a:lnTo>
                <a:lnTo>
                  <a:pt x="3917318" y="208470"/>
                </a:lnTo>
                <a:lnTo>
                  <a:pt x="3944148" y="206396"/>
                </a:lnTo>
                <a:lnTo>
                  <a:pt x="3971207" y="204307"/>
                </a:lnTo>
                <a:lnTo>
                  <a:pt x="3998418" y="202209"/>
                </a:lnTo>
                <a:lnTo>
                  <a:pt x="4025732" y="200105"/>
                </a:lnTo>
                <a:lnTo>
                  <a:pt x="4053818" y="197997"/>
                </a:lnTo>
                <a:lnTo>
                  <a:pt x="4082420" y="195886"/>
                </a:lnTo>
                <a:lnTo>
                  <a:pt x="4111366" y="193773"/>
                </a:lnTo>
                <a:lnTo>
                  <a:pt x="4140541" y="190953"/>
                </a:lnTo>
                <a:lnTo>
                  <a:pt x="4169869" y="187662"/>
                </a:lnTo>
                <a:lnTo>
                  <a:pt x="4199299" y="184057"/>
                </a:lnTo>
                <a:lnTo>
                  <a:pt x="4228795" y="180948"/>
                </a:lnTo>
                <a:lnTo>
                  <a:pt x="4258339" y="178170"/>
                </a:lnTo>
                <a:lnTo>
                  <a:pt x="4287912" y="175612"/>
                </a:lnTo>
                <a:lnTo>
                  <a:pt x="4317506" y="173201"/>
                </a:lnTo>
                <a:lnTo>
                  <a:pt x="4347111" y="170889"/>
                </a:lnTo>
                <a:lnTo>
                  <a:pt x="4376728" y="168642"/>
                </a:lnTo>
                <a:lnTo>
                  <a:pt x="4406349" y="165732"/>
                </a:lnTo>
                <a:lnTo>
                  <a:pt x="4435974" y="162382"/>
                </a:lnTo>
                <a:lnTo>
                  <a:pt x="4465602" y="158737"/>
                </a:lnTo>
                <a:lnTo>
                  <a:pt x="4494526" y="156307"/>
                </a:lnTo>
                <a:lnTo>
                  <a:pt x="4522981" y="154687"/>
                </a:lnTo>
                <a:lnTo>
                  <a:pt x="4551124" y="153607"/>
                </a:lnTo>
                <a:lnTo>
                  <a:pt x="4579762" y="152181"/>
                </a:lnTo>
                <a:lnTo>
                  <a:pt x="4608734" y="150525"/>
                </a:lnTo>
                <a:lnTo>
                  <a:pt x="4637926" y="148716"/>
                </a:lnTo>
                <a:lnTo>
                  <a:pt x="4667969" y="146804"/>
                </a:lnTo>
                <a:lnTo>
                  <a:pt x="4698583" y="144824"/>
                </a:lnTo>
                <a:lnTo>
                  <a:pt x="4729574" y="142798"/>
                </a:lnTo>
                <a:lnTo>
                  <a:pt x="4760819" y="140742"/>
                </a:lnTo>
                <a:lnTo>
                  <a:pt x="4792232" y="138666"/>
                </a:lnTo>
                <a:lnTo>
                  <a:pt x="4823757" y="136576"/>
                </a:lnTo>
                <a:lnTo>
                  <a:pt x="4854652" y="134478"/>
                </a:lnTo>
                <a:lnTo>
                  <a:pt x="4885126" y="132373"/>
                </a:lnTo>
                <a:lnTo>
                  <a:pt x="4915320" y="130264"/>
                </a:lnTo>
                <a:lnTo>
                  <a:pt x="4946033" y="128153"/>
                </a:lnTo>
                <a:lnTo>
                  <a:pt x="4977091" y="126040"/>
                </a:lnTo>
                <a:lnTo>
                  <a:pt x="5008380" y="123925"/>
                </a:lnTo>
                <a:lnTo>
                  <a:pt x="5039117" y="121810"/>
                </a:lnTo>
                <a:lnTo>
                  <a:pt x="5069486" y="119695"/>
                </a:lnTo>
                <a:lnTo>
                  <a:pt x="5099610" y="117579"/>
                </a:lnTo>
                <a:lnTo>
                  <a:pt x="5129570" y="115463"/>
                </a:lnTo>
                <a:lnTo>
                  <a:pt x="5159422" y="113346"/>
                </a:lnTo>
                <a:lnTo>
                  <a:pt x="5189200" y="111230"/>
                </a:lnTo>
                <a:lnTo>
                  <a:pt x="5218930" y="109113"/>
                </a:lnTo>
                <a:lnTo>
                  <a:pt x="5248628" y="106997"/>
                </a:lnTo>
                <a:lnTo>
                  <a:pt x="5278305" y="104880"/>
                </a:lnTo>
                <a:lnTo>
                  <a:pt x="5307967" y="102764"/>
                </a:lnTo>
                <a:lnTo>
                  <a:pt x="5337619" y="100647"/>
                </a:lnTo>
                <a:lnTo>
                  <a:pt x="5367265" y="98530"/>
                </a:lnTo>
                <a:lnTo>
                  <a:pt x="5396907" y="96414"/>
                </a:lnTo>
                <a:lnTo>
                  <a:pt x="5426546" y="94297"/>
                </a:lnTo>
                <a:lnTo>
                  <a:pt x="5456183" y="92180"/>
                </a:lnTo>
                <a:lnTo>
                  <a:pt x="5485114" y="90064"/>
                </a:lnTo>
                <a:lnTo>
                  <a:pt x="5513573" y="87947"/>
                </a:lnTo>
                <a:lnTo>
                  <a:pt x="5541718" y="85830"/>
                </a:lnTo>
                <a:lnTo>
                  <a:pt x="5570359" y="83714"/>
                </a:lnTo>
                <a:lnTo>
                  <a:pt x="5599330" y="81597"/>
                </a:lnTo>
                <a:lnTo>
                  <a:pt x="5628523" y="79480"/>
                </a:lnTo>
                <a:lnTo>
                  <a:pt x="5656452" y="77364"/>
                </a:lnTo>
                <a:lnTo>
                  <a:pt x="5683537" y="75247"/>
                </a:lnTo>
                <a:lnTo>
                  <a:pt x="5710061" y="73130"/>
                </a:lnTo>
                <a:lnTo>
                  <a:pt x="5736915" y="71014"/>
                </a:lnTo>
                <a:lnTo>
                  <a:pt x="5763990" y="68897"/>
                </a:lnTo>
                <a:lnTo>
                  <a:pt x="5791213" y="66780"/>
                </a:lnTo>
                <a:lnTo>
                  <a:pt x="5818533" y="64664"/>
                </a:lnTo>
                <a:lnTo>
                  <a:pt x="5845920" y="62547"/>
                </a:lnTo>
                <a:lnTo>
                  <a:pt x="5873349" y="60430"/>
                </a:lnTo>
                <a:lnTo>
                  <a:pt x="5900103" y="58314"/>
                </a:lnTo>
                <a:lnTo>
                  <a:pt x="5926404" y="56197"/>
                </a:lnTo>
                <a:lnTo>
                  <a:pt x="5952406" y="54080"/>
                </a:lnTo>
                <a:lnTo>
                  <a:pt x="5978206" y="51964"/>
                </a:lnTo>
                <a:lnTo>
                  <a:pt x="6003873" y="49847"/>
                </a:lnTo>
                <a:lnTo>
                  <a:pt x="6029451" y="47730"/>
                </a:lnTo>
                <a:lnTo>
                  <a:pt x="6054970" y="45614"/>
                </a:lnTo>
                <a:lnTo>
                  <a:pt x="6080450" y="43497"/>
                </a:lnTo>
                <a:lnTo>
                  <a:pt x="6105902" y="41380"/>
                </a:lnTo>
                <a:lnTo>
                  <a:pt x="6129926" y="39264"/>
                </a:lnTo>
                <a:lnTo>
                  <a:pt x="6152999" y="37147"/>
                </a:lnTo>
                <a:lnTo>
                  <a:pt x="6175435" y="35030"/>
                </a:lnTo>
                <a:lnTo>
                  <a:pt x="6198154" y="32914"/>
                </a:lnTo>
                <a:lnTo>
                  <a:pt x="6221060" y="30797"/>
                </a:lnTo>
                <a:lnTo>
                  <a:pt x="6244093" y="28680"/>
                </a:lnTo>
                <a:lnTo>
                  <a:pt x="6265798" y="26564"/>
                </a:lnTo>
                <a:lnTo>
                  <a:pt x="6286618" y="24447"/>
                </a:lnTo>
                <a:lnTo>
                  <a:pt x="6306848" y="22330"/>
                </a:lnTo>
                <a:lnTo>
                  <a:pt x="6326684" y="20214"/>
                </a:lnTo>
                <a:lnTo>
                  <a:pt x="6346259" y="18097"/>
                </a:lnTo>
                <a:lnTo>
                  <a:pt x="6365659" y="15980"/>
                </a:lnTo>
                <a:lnTo>
                  <a:pt x="6382825" y="13864"/>
                </a:lnTo>
                <a:lnTo>
                  <a:pt x="6413188" y="9630"/>
                </a:lnTo>
                <a:lnTo>
                  <a:pt x="6438912" y="5397"/>
                </a:lnTo>
                <a:lnTo>
                  <a:pt x="6469465" y="928"/>
                </a:lnTo>
                <a:lnTo>
                  <a:pt x="6495987" y="0"/>
                </a:lnTo>
                <a:lnTo>
                  <a:pt x="6507621" y="4190"/>
                </a:lnTo>
                <a:lnTo>
                  <a:pt x="6523894" y="17354"/>
                </a:lnTo>
                <a:lnTo>
                  <a:pt x="6532588" y="32459"/>
                </a:lnTo>
                <a:lnTo>
                  <a:pt x="6537482" y="58642"/>
                </a:lnTo>
                <a:lnTo>
                  <a:pt x="6540721" y="79156"/>
                </a:lnTo>
                <a:lnTo>
                  <a:pt x="6544511" y="102384"/>
                </a:lnTo>
                <a:lnTo>
                  <a:pt x="6548548" y="127525"/>
                </a:lnTo>
                <a:lnTo>
                  <a:pt x="6552695" y="155161"/>
                </a:lnTo>
                <a:lnTo>
                  <a:pt x="6555493" y="170856"/>
                </a:lnTo>
                <a:lnTo>
                  <a:pt x="6558771" y="187670"/>
                </a:lnTo>
                <a:lnTo>
                  <a:pt x="6562366" y="205229"/>
                </a:lnTo>
                <a:lnTo>
                  <a:pt x="6564764" y="223285"/>
                </a:lnTo>
                <a:lnTo>
                  <a:pt x="6566361" y="241672"/>
                </a:lnTo>
                <a:lnTo>
                  <a:pt x="6567426" y="260280"/>
                </a:lnTo>
                <a:lnTo>
                  <a:pt x="6568843" y="279741"/>
                </a:lnTo>
                <a:lnTo>
                  <a:pt x="6570492" y="299771"/>
                </a:lnTo>
                <a:lnTo>
                  <a:pt x="6572297" y="320180"/>
                </a:lnTo>
                <a:lnTo>
                  <a:pt x="6573500" y="341547"/>
                </a:lnTo>
                <a:lnTo>
                  <a:pt x="6574303" y="363552"/>
                </a:lnTo>
                <a:lnTo>
                  <a:pt x="6574838" y="385984"/>
                </a:lnTo>
                <a:lnTo>
                  <a:pt x="6575195" y="408699"/>
                </a:lnTo>
                <a:lnTo>
                  <a:pt x="6575433" y="431604"/>
                </a:lnTo>
                <a:lnTo>
                  <a:pt x="6575591" y="454635"/>
                </a:lnTo>
                <a:lnTo>
                  <a:pt x="6576403" y="477750"/>
                </a:lnTo>
                <a:lnTo>
                  <a:pt x="6577648" y="500921"/>
                </a:lnTo>
                <a:lnTo>
                  <a:pt x="6579185" y="524130"/>
                </a:lnTo>
                <a:lnTo>
                  <a:pt x="6580209" y="548774"/>
                </a:lnTo>
                <a:lnTo>
                  <a:pt x="6580892" y="574376"/>
                </a:lnTo>
                <a:lnTo>
                  <a:pt x="6581347" y="600616"/>
                </a:lnTo>
                <a:lnTo>
                  <a:pt x="6581651" y="625871"/>
                </a:lnTo>
                <a:lnTo>
                  <a:pt x="6581853" y="650469"/>
                </a:lnTo>
                <a:lnTo>
                  <a:pt x="6581988" y="674628"/>
                </a:lnTo>
                <a:lnTo>
                  <a:pt x="6582078" y="697790"/>
                </a:lnTo>
                <a:lnTo>
                  <a:pt x="6582138" y="720287"/>
                </a:lnTo>
                <a:lnTo>
                  <a:pt x="6582178" y="742340"/>
                </a:lnTo>
                <a:lnTo>
                  <a:pt x="6581499" y="764803"/>
                </a:lnTo>
                <a:lnTo>
                  <a:pt x="6580341" y="787540"/>
                </a:lnTo>
                <a:lnTo>
                  <a:pt x="6578863" y="810459"/>
                </a:lnTo>
                <a:lnTo>
                  <a:pt x="6577878" y="832088"/>
                </a:lnTo>
                <a:lnTo>
                  <a:pt x="6577221" y="852858"/>
                </a:lnTo>
                <a:lnTo>
                  <a:pt x="6576783" y="873054"/>
                </a:lnTo>
                <a:lnTo>
                  <a:pt x="6576491" y="892163"/>
                </a:lnTo>
                <a:lnTo>
                  <a:pt x="6576297" y="910546"/>
                </a:lnTo>
                <a:lnTo>
                  <a:pt x="6576168" y="928447"/>
                </a:lnTo>
                <a:lnTo>
                  <a:pt x="6576023" y="959624"/>
                </a:lnTo>
                <a:lnTo>
                  <a:pt x="6575959" y="986887"/>
                </a:lnTo>
                <a:lnTo>
                  <a:pt x="6575930" y="1010763"/>
                </a:lnTo>
                <a:lnTo>
                  <a:pt x="6572544" y="1040667"/>
                </a:lnTo>
                <a:lnTo>
                  <a:pt x="6573806" y="1070280"/>
                </a:lnTo>
                <a:lnTo>
                  <a:pt x="6569318" y="1094290"/>
                </a:lnTo>
                <a:lnTo>
                  <a:pt x="6562742" y="1103712"/>
                </a:lnTo>
                <a:lnTo>
                  <a:pt x="6548364" y="1118750"/>
                </a:lnTo>
                <a:lnTo>
                  <a:pt x="6540383" y="1121110"/>
                </a:lnTo>
                <a:lnTo>
                  <a:pt x="6511205" y="1123454"/>
                </a:lnTo>
                <a:lnTo>
                  <a:pt x="6480002" y="1131737"/>
                </a:lnTo>
                <a:lnTo>
                  <a:pt x="6451301" y="1140874"/>
                </a:lnTo>
                <a:lnTo>
                  <a:pt x="6427393" y="1145759"/>
                </a:lnTo>
                <a:lnTo>
                  <a:pt x="6400306" y="1150282"/>
                </a:lnTo>
                <a:lnTo>
                  <a:pt x="6369921" y="1154644"/>
                </a:lnTo>
                <a:lnTo>
                  <a:pt x="6353917" y="1156795"/>
                </a:lnTo>
                <a:lnTo>
                  <a:pt x="6337603" y="1158934"/>
                </a:lnTo>
                <a:lnTo>
                  <a:pt x="6321082" y="1161066"/>
                </a:lnTo>
                <a:lnTo>
                  <a:pt x="6304424" y="1163193"/>
                </a:lnTo>
                <a:lnTo>
                  <a:pt x="6286263" y="1165317"/>
                </a:lnTo>
                <a:lnTo>
                  <a:pt x="6267100" y="1167438"/>
                </a:lnTo>
                <a:lnTo>
                  <a:pt x="6247269" y="1169558"/>
                </a:lnTo>
                <a:lnTo>
                  <a:pt x="6226994" y="1170971"/>
                </a:lnTo>
                <a:lnTo>
                  <a:pt x="6206420" y="1171913"/>
                </a:lnTo>
                <a:lnTo>
                  <a:pt x="6185650" y="1172541"/>
                </a:lnTo>
                <a:lnTo>
                  <a:pt x="6164747" y="1172959"/>
                </a:lnTo>
                <a:lnTo>
                  <a:pt x="6143756" y="1173239"/>
                </a:lnTo>
                <a:lnTo>
                  <a:pt x="6122707" y="1173425"/>
                </a:lnTo>
                <a:lnTo>
                  <a:pt x="6100913" y="1174254"/>
                </a:lnTo>
                <a:lnTo>
                  <a:pt x="6078622" y="1175513"/>
                </a:lnTo>
                <a:lnTo>
                  <a:pt x="6056001" y="1177057"/>
                </a:lnTo>
                <a:lnTo>
                  <a:pt x="6031747" y="1178087"/>
                </a:lnTo>
                <a:lnTo>
                  <a:pt x="6006407" y="1178774"/>
                </a:lnTo>
                <a:lnTo>
                  <a:pt x="5980340" y="1179232"/>
                </a:lnTo>
                <a:lnTo>
                  <a:pt x="5953791" y="1179537"/>
                </a:lnTo>
                <a:lnTo>
                  <a:pt x="5926919" y="1179740"/>
                </a:lnTo>
                <a:lnTo>
                  <a:pt x="5899832" y="1179876"/>
                </a:lnTo>
                <a:lnTo>
                  <a:pt x="5872602" y="1179966"/>
                </a:lnTo>
                <a:lnTo>
                  <a:pt x="5845276" y="1180026"/>
                </a:lnTo>
                <a:lnTo>
                  <a:pt x="5817887" y="1180067"/>
                </a:lnTo>
                <a:lnTo>
                  <a:pt x="5789749" y="1180093"/>
                </a:lnTo>
                <a:lnTo>
                  <a:pt x="5761113" y="1180111"/>
                </a:lnTo>
                <a:lnTo>
                  <a:pt x="5732145" y="1180123"/>
                </a:lnTo>
                <a:lnTo>
                  <a:pt x="5702250" y="1180131"/>
                </a:lnTo>
                <a:lnTo>
                  <a:pt x="5671735" y="1180136"/>
                </a:lnTo>
                <a:lnTo>
                  <a:pt x="5640810" y="1180140"/>
                </a:lnTo>
                <a:lnTo>
                  <a:pt x="5609609" y="1180142"/>
                </a:lnTo>
                <a:lnTo>
                  <a:pt x="5578225" y="1180144"/>
                </a:lnTo>
                <a:lnTo>
                  <a:pt x="5546720" y="1180145"/>
                </a:lnTo>
                <a:lnTo>
                  <a:pt x="5514427" y="1180851"/>
                </a:lnTo>
                <a:lnTo>
                  <a:pt x="5481609" y="1182028"/>
                </a:lnTo>
                <a:lnTo>
                  <a:pt x="5448442" y="1183517"/>
                </a:lnTo>
                <a:lnTo>
                  <a:pt x="5415042" y="1184510"/>
                </a:lnTo>
                <a:lnTo>
                  <a:pt x="5381486" y="1185173"/>
                </a:lnTo>
                <a:lnTo>
                  <a:pt x="5347826" y="1185614"/>
                </a:lnTo>
                <a:lnTo>
                  <a:pt x="5314098" y="1186614"/>
                </a:lnTo>
                <a:lnTo>
                  <a:pt x="5280324" y="1187986"/>
                </a:lnTo>
                <a:lnTo>
                  <a:pt x="5246519" y="1189607"/>
                </a:lnTo>
                <a:lnTo>
                  <a:pt x="5213398" y="1189981"/>
                </a:lnTo>
                <a:lnTo>
                  <a:pt x="5180734" y="1189525"/>
                </a:lnTo>
                <a:lnTo>
                  <a:pt x="5148376" y="1188516"/>
                </a:lnTo>
                <a:lnTo>
                  <a:pt x="5115513" y="1187843"/>
                </a:lnTo>
                <a:lnTo>
                  <a:pt x="5082318" y="1187394"/>
                </a:lnTo>
                <a:lnTo>
                  <a:pt x="5048898" y="1187095"/>
                </a:lnTo>
                <a:lnTo>
                  <a:pt x="5015329" y="1186896"/>
                </a:lnTo>
                <a:lnTo>
                  <a:pt x="4981661" y="1186763"/>
                </a:lnTo>
                <a:lnTo>
                  <a:pt x="4947928" y="1186674"/>
                </a:lnTo>
                <a:lnTo>
                  <a:pt x="4914854" y="1186615"/>
                </a:lnTo>
                <a:lnTo>
                  <a:pt x="4882222" y="1186576"/>
                </a:lnTo>
                <a:lnTo>
                  <a:pt x="4849884" y="1186549"/>
                </a:lnTo>
                <a:lnTo>
                  <a:pt x="4816331" y="1187237"/>
                </a:lnTo>
                <a:lnTo>
                  <a:pt x="4781968" y="1188402"/>
                </a:lnTo>
                <a:lnTo>
                  <a:pt x="4747065" y="1189883"/>
                </a:lnTo>
                <a:lnTo>
                  <a:pt x="4712507" y="1190871"/>
                </a:lnTo>
                <a:lnTo>
                  <a:pt x="4678179" y="1191530"/>
                </a:lnTo>
                <a:lnTo>
                  <a:pt x="4644005" y="1191969"/>
                </a:lnTo>
                <a:lnTo>
                  <a:pt x="4609228" y="1192967"/>
                </a:lnTo>
                <a:lnTo>
                  <a:pt x="4574049" y="1194338"/>
                </a:lnTo>
                <a:lnTo>
                  <a:pt x="4538602" y="1195958"/>
                </a:lnTo>
                <a:lnTo>
                  <a:pt x="4502976" y="1197037"/>
                </a:lnTo>
                <a:lnTo>
                  <a:pt x="4467231" y="1197757"/>
                </a:lnTo>
                <a:lnTo>
                  <a:pt x="4431406" y="1198237"/>
                </a:lnTo>
                <a:lnTo>
                  <a:pt x="4394824" y="1199262"/>
                </a:lnTo>
                <a:lnTo>
                  <a:pt x="4357735" y="1200652"/>
                </a:lnTo>
                <a:lnTo>
                  <a:pt x="4320308" y="1202284"/>
                </a:lnTo>
                <a:lnTo>
                  <a:pt x="4283364" y="1204077"/>
                </a:lnTo>
                <a:lnTo>
                  <a:pt x="4246740" y="1205978"/>
                </a:lnTo>
                <a:lnTo>
                  <a:pt x="4210329" y="1207951"/>
                </a:lnTo>
                <a:lnTo>
                  <a:pt x="4173355" y="1209972"/>
                </a:lnTo>
                <a:lnTo>
                  <a:pt x="4136007" y="1212025"/>
                </a:lnTo>
                <a:lnTo>
                  <a:pt x="4098407" y="1214099"/>
                </a:lnTo>
                <a:lnTo>
                  <a:pt x="4062052" y="1216187"/>
                </a:lnTo>
                <a:lnTo>
                  <a:pt x="4026526" y="1218285"/>
                </a:lnTo>
                <a:lnTo>
                  <a:pt x="3991554" y="1220389"/>
                </a:lnTo>
                <a:lnTo>
                  <a:pt x="3956949" y="1222497"/>
                </a:lnTo>
                <a:lnTo>
                  <a:pt x="3922591" y="1224608"/>
                </a:lnTo>
                <a:lnTo>
                  <a:pt x="3888397" y="1226721"/>
                </a:lnTo>
                <a:lnTo>
                  <a:pt x="3853606" y="1228835"/>
                </a:lnTo>
                <a:lnTo>
                  <a:pt x="3818418" y="1230950"/>
                </a:lnTo>
                <a:lnTo>
                  <a:pt x="3782965" y="1233066"/>
                </a:lnTo>
                <a:lnTo>
                  <a:pt x="3747334" y="1235182"/>
                </a:lnTo>
                <a:lnTo>
                  <a:pt x="3711587" y="1237298"/>
                </a:lnTo>
                <a:lnTo>
                  <a:pt x="3675759" y="1239414"/>
                </a:lnTo>
                <a:lnTo>
                  <a:pt x="3640587" y="1241531"/>
                </a:lnTo>
                <a:lnTo>
                  <a:pt x="3605850" y="1243647"/>
                </a:lnTo>
                <a:lnTo>
                  <a:pt x="3571403" y="1245764"/>
                </a:lnTo>
                <a:lnTo>
                  <a:pt x="3536443" y="1247880"/>
                </a:lnTo>
                <a:lnTo>
                  <a:pt x="3501142" y="1249997"/>
                </a:lnTo>
                <a:lnTo>
                  <a:pt x="3465614" y="1252114"/>
                </a:lnTo>
                <a:lnTo>
                  <a:pt x="3429935" y="1254230"/>
                </a:lnTo>
                <a:lnTo>
                  <a:pt x="3394153" y="1256347"/>
                </a:lnTo>
                <a:lnTo>
                  <a:pt x="3358305" y="1258464"/>
                </a:lnTo>
                <a:lnTo>
                  <a:pt x="3323117" y="1260580"/>
                </a:lnTo>
                <a:lnTo>
                  <a:pt x="3288370" y="1262697"/>
                </a:lnTo>
                <a:lnTo>
                  <a:pt x="3253916" y="1264814"/>
                </a:lnTo>
                <a:lnTo>
                  <a:pt x="3218247" y="1267636"/>
                </a:lnTo>
                <a:lnTo>
                  <a:pt x="3181767" y="1270928"/>
                </a:lnTo>
                <a:lnTo>
                  <a:pt x="3144747" y="1274535"/>
                </a:lnTo>
                <a:lnTo>
                  <a:pt x="3109484" y="1277644"/>
                </a:lnTo>
                <a:lnTo>
                  <a:pt x="3075392" y="1280423"/>
                </a:lnTo>
                <a:lnTo>
                  <a:pt x="3042081" y="1282981"/>
                </a:lnTo>
                <a:lnTo>
                  <a:pt x="3008584" y="1285392"/>
                </a:lnTo>
                <a:lnTo>
                  <a:pt x="2974965" y="1287704"/>
                </a:lnTo>
                <a:lnTo>
                  <a:pt x="2941262" y="1289952"/>
                </a:lnTo>
                <a:lnTo>
                  <a:pt x="2906094" y="1292156"/>
                </a:lnTo>
                <a:lnTo>
                  <a:pt x="2869949" y="1294331"/>
                </a:lnTo>
                <a:lnTo>
                  <a:pt x="2833152" y="1296486"/>
                </a:lnTo>
                <a:lnTo>
                  <a:pt x="2796626" y="1299334"/>
                </a:lnTo>
                <a:lnTo>
                  <a:pt x="2760281" y="1302644"/>
                </a:lnTo>
                <a:lnTo>
                  <a:pt x="2724057" y="1306261"/>
                </a:lnTo>
                <a:lnTo>
                  <a:pt x="2688619" y="1309379"/>
                </a:lnTo>
                <a:lnTo>
                  <a:pt x="2653704" y="1312163"/>
                </a:lnTo>
                <a:lnTo>
                  <a:pt x="2619138" y="1314724"/>
                </a:lnTo>
                <a:lnTo>
                  <a:pt x="2583395" y="1317843"/>
                </a:lnTo>
                <a:lnTo>
                  <a:pt x="2546866" y="1321333"/>
                </a:lnTo>
                <a:lnTo>
                  <a:pt x="2509814" y="1325071"/>
                </a:lnTo>
                <a:lnTo>
                  <a:pt x="2472412" y="1328269"/>
                </a:lnTo>
                <a:lnTo>
                  <a:pt x="2434777" y="1331106"/>
                </a:lnTo>
                <a:lnTo>
                  <a:pt x="2396987" y="1333703"/>
                </a:lnTo>
                <a:lnTo>
                  <a:pt x="2360505" y="1336845"/>
                </a:lnTo>
                <a:lnTo>
                  <a:pt x="2324895" y="1340352"/>
                </a:lnTo>
                <a:lnTo>
                  <a:pt x="2289866" y="1344100"/>
                </a:lnTo>
                <a:lnTo>
                  <a:pt x="2254519" y="1347304"/>
                </a:lnTo>
                <a:lnTo>
                  <a:pt x="2218960" y="1350147"/>
                </a:lnTo>
                <a:lnTo>
                  <a:pt x="2183259" y="1352747"/>
                </a:lnTo>
                <a:lnTo>
                  <a:pt x="2147464" y="1355891"/>
                </a:lnTo>
                <a:lnTo>
                  <a:pt x="2111607" y="1359399"/>
                </a:lnTo>
                <a:lnTo>
                  <a:pt x="2075707" y="1363148"/>
                </a:lnTo>
                <a:lnTo>
                  <a:pt x="2040485" y="1366353"/>
                </a:lnTo>
                <a:lnTo>
                  <a:pt x="2005715" y="1369196"/>
                </a:lnTo>
                <a:lnTo>
                  <a:pt x="1971246" y="1371796"/>
                </a:lnTo>
                <a:lnTo>
                  <a:pt x="1936272" y="1374235"/>
                </a:lnTo>
                <a:lnTo>
                  <a:pt x="1900962" y="1376567"/>
                </a:lnTo>
                <a:lnTo>
                  <a:pt x="1865427" y="1378827"/>
                </a:lnTo>
                <a:lnTo>
                  <a:pt x="1830449" y="1381745"/>
                </a:lnTo>
                <a:lnTo>
                  <a:pt x="1795841" y="1385101"/>
                </a:lnTo>
                <a:lnTo>
                  <a:pt x="1761480" y="1388750"/>
                </a:lnTo>
                <a:lnTo>
                  <a:pt x="1728695" y="1391888"/>
                </a:lnTo>
                <a:lnTo>
                  <a:pt x="1696960" y="1394685"/>
                </a:lnTo>
                <a:lnTo>
                  <a:pt x="1665926" y="1397256"/>
                </a:lnTo>
                <a:lnTo>
                  <a:pt x="1634653" y="1399675"/>
                </a:lnTo>
                <a:lnTo>
                  <a:pt x="1603222" y="1401994"/>
                </a:lnTo>
                <a:lnTo>
                  <a:pt x="1571684" y="1404245"/>
                </a:lnTo>
                <a:lnTo>
                  <a:pt x="1540781" y="1406451"/>
                </a:lnTo>
                <a:lnTo>
                  <a:pt x="1510301" y="1408627"/>
                </a:lnTo>
                <a:lnTo>
                  <a:pt x="1480103" y="1410784"/>
                </a:lnTo>
                <a:lnTo>
                  <a:pt x="1450094" y="1412927"/>
                </a:lnTo>
                <a:lnTo>
                  <a:pt x="1420210" y="1415062"/>
                </a:lnTo>
                <a:lnTo>
                  <a:pt x="1390409" y="1417190"/>
                </a:lnTo>
                <a:lnTo>
                  <a:pt x="1360664" y="1419315"/>
                </a:lnTo>
                <a:lnTo>
                  <a:pt x="1330956" y="1421436"/>
                </a:lnTo>
                <a:lnTo>
                  <a:pt x="1301274" y="1423556"/>
                </a:lnTo>
                <a:lnTo>
                  <a:pt x="1272313" y="1426381"/>
                </a:lnTo>
                <a:lnTo>
                  <a:pt x="1243834" y="1429675"/>
                </a:lnTo>
                <a:lnTo>
                  <a:pt x="1215675" y="1433283"/>
                </a:lnTo>
                <a:lnTo>
                  <a:pt x="1187025" y="1435687"/>
                </a:lnTo>
                <a:lnTo>
                  <a:pt x="1158047" y="1437291"/>
                </a:lnTo>
                <a:lnTo>
                  <a:pt x="1128851" y="1438359"/>
                </a:lnTo>
                <a:lnTo>
                  <a:pt x="1098803" y="1440483"/>
                </a:lnTo>
                <a:lnTo>
                  <a:pt x="1068188" y="1443310"/>
                </a:lnTo>
                <a:lnTo>
                  <a:pt x="1037195" y="1446606"/>
                </a:lnTo>
                <a:lnTo>
                  <a:pt x="1007360" y="1449508"/>
                </a:lnTo>
                <a:lnTo>
                  <a:pt x="978298" y="1452149"/>
                </a:lnTo>
                <a:lnTo>
                  <a:pt x="949752" y="1454615"/>
                </a:lnTo>
                <a:lnTo>
                  <a:pt x="921548" y="1456965"/>
                </a:lnTo>
                <a:lnTo>
                  <a:pt x="893574" y="1459237"/>
                </a:lnTo>
                <a:lnTo>
                  <a:pt x="865752" y="1461457"/>
                </a:lnTo>
                <a:lnTo>
                  <a:pt x="837326" y="1464348"/>
                </a:lnTo>
                <a:lnTo>
                  <a:pt x="808498" y="1467686"/>
                </a:lnTo>
                <a:lnTo>
                  <a:pt x="779401" y="1471323"/>
                </a:lnTo>
                <a:lnTo>
                  <a:pt x="751537" y="1474453"/>
                </a:lnTo>
                <a:lnTo>
                  <a:pt x="724494" y="1477246"/>
                </a:lnTo>
                <a:lnTo>
                  <a:pt x="697999" y="1479813"/>
                </a:lnTo>
                <a:lnTo>
                  <a:pt x="672574" y="1481524"/>
                </a:lnTo>
                <a:lnTo>
                  <a:pt x="647863" y="1482665"/>
                </a:lnTo>
                <a:lnTo>
                  <a:pt x="623628" y="1483426"/>
                </a:lnTo>
                <a:lnTo>
                  <a:pt x="599005" y="1484638"/>
                </a:lnTo>
                <a:lnTo>
                  <a:pt x="574122" y="1486152"/>
                </a:lnTo>
                <a:lnTo>
                  <a:pt x="549068" y="1487867"/>
                </a:lnTo>
                <a:lnTo>
                  <a:pt x="525309" y="1489011"/>
                </a:lnTo>
                <a:lnTo>
                  <a:pt x="502414" y="1489772"/>
                </a:lnTo>
                <a:lnTo>
                  <a:pt x="480096" y="1490280"/>
                </a:lnTo>
                <a:lnTo>
                  <a:pt x="458161" y="1490620"/>
                </a:lnTo>
                <a:lnTo>
                  <a:pt x="436482" y="1490845"/>
                </a:lnTo>
                <a:lnTo>
                  <a:pt x="414974" y="1490996"/>
                </a:lnTo>
                <a:lnTo>
                  <a:pt x="394285" y="1491096"/>
                </a:lnTo>
                <a:lnTo>
                  <a:pt x="374143" y="1491163"/>
                </a:lnTo>
                <a:lnTo>
                  <a:pt x="354365" y="1491208"/>
                </a:lnTo>
                <a:lnTo>
                  <a:pt x="335535" y="1491237"/>
                </a:lnTo>
                <a:lnTo>
                  <a:pt x="317337" y="1491257"/>
                </a:lnTo>
                <a:lnTo>
                  <a:pt x="299560" y="1491271"/>
                </a:lnTo>
                <a:lnTo>
                  <a:pt x="282771" y="1491279"/>
                </a:lnTo>
                <a:lnTo>
                  <a:pt x="266639" y="1491285"/>
                </a:lnTo>
                <a:lnTo>
                  <a:pt x="236250" y="1491292"/>
                </a:lnTo>
                <a:lnTo>
                  <a:pt x="208632" y="1491295"/>
                </a:lnTo>
                <a:lnTo>
                  <a:pt x="184128" y="1489415"/>
                </a:lnTo>
                <a:lnTo>
                  <a:pt x="161478" y="1486933"/>
                </a:lnTo>
                <a:lnTo>
                  <a:pt x="139652" y="1485829"/>
                </a:lnTo>
                <a:lnTo>
                  <a:pt x="118192" y="1485339"/>
                </a:lnTo>
                <a:lnTo>
                  <a:pt x="90040" y="1485063"/>
                </a:lnTo>
                <a:lnTo>
                  <a:pt x="70175" y="1483100"/>
                </a:lnTo>
                <a:lnTo>
                  <a:pt x="54458" y="1478597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9" name="SMARTInkShape-3565"/>
          <p:cNvSpPr/>
          <p:nvPr>
            <p:custDataLst>
              <p:tags r:id="rId2"/>
            </p:custDataLst>
          </p:nvPr>
        </p:nvSpPr>
        <p:spPr>
          <a:xfrm>
            <a:off x="1327240" y="2184400"/>
            <a:ext cx="63411" cy="933451"/>
          </a:xfrm>
          <a:custGeom>
            <a:avLst/>
            <a:gdLst/>
            <a:ahLst/>
            <a:cxnLst/>
            <a:rect l="0" t="0" r="0" b="0"/>
            <a:pathLst>
              <a:path w="63411" h="933451">
                <a:moveTo>
                  <a:pt x="63410" y="0"/>
                </a:moveTo>
                <a:lnTo>
                  <a:pt x="63410" y="0"/>
                </a:lnTo>
                <a:lnTo>
                  <a:pt x="54682" y="31123"/>
                </a:lnTo>
                <a:lnTo>
                  <a:pt x="52475" y="56401"/>
                </a:lnTo>
                <a:lnTo>
                  <a:pt x="51887" y="72173"/>
                </a:lnTo>
                <a:lnTo>
                  <a:pt x="51495" y="89743"/>
                </a:lnTo>
                <a:lnTo>
                  <a:pt x="51233" y="108512"/>
                </a:lnTo>
                <a:lnTo>
                  <a:pt x="50353" y="128080"/>
                </a:lnTo>
                <a:lnTo>
                  <a:pt x="49061" y="148181"/>
                </a:lnTo>
                <a:lnTo>
                  <a:pt x="47494" y="168637"/>
                </a:lnTo>
                <a:lnTo>
                  <a:pt x="45038" y="190036"/>
                </a:lnTo>
                <a:lnTo>
                  <a:pt x="41990" y="212063"/>
                </a:lnTo>
                <a:lnTo>
                  <a:pt x="38547" y="234509"/>
                </a:lnTo>
                <a:lnTo>
                  <a:pt x="35546" y="258644"/>
                </a:lnTo>
                <a:lnTo>
                  <a:pt x="32839" y="283907"/>
                </a:lnTo>
                <a:lnTo>
                  <a:pt x="30330" y="309922"/>
                </a:lnTo>
                <a:lnTo>
                  <a:pt x="27245" y="336436"/>
                </a:lnTo>
                <a:lnTo>
                  <a:pt x="23778" y="363286"/>
                </a:lnTo>
                <a:lnTo>
                  <a:pt x="20055" y="390357"/>
                </a:lnTo>
                <a:lnTo>
                  <a:pt x="16868" y="417577"/>
                </a:lnTo>
                <a:lnTo>
                  <a:pt x="14038" y="444896"/>
                </a:lnTo>
                <a:lnTo>
                  <a:pt x="11445" y="472280"/>
                </a:lnTo>
                <a:lnTo>
                  <a:pt x="9717" y="500415"/>
                </a:lnTo>
                <a:lnTo>
                  <a:pt x="8565" y="529049"/>
                </a:lnTo>
                <a:lnTo>
                  <a:pt x="7796" y="558016"/>
                </a:lnTo>
                <a:lnTo>
                  <a:pt x="6579" y="586499"/>
                </a:lnTo>
                <a:lnTo>
                  <a:pt x="5061" y="614661"/>
                </a:lnTo>
                <a:lnTo>
                  <a:pt x="3344" y="642607"/>
                </a:lnTo>
                <a:lnTo>
                  <a:pt x="2199" y="668999"/>
                </a:lnTo>
                <a:lnTo>
                  <a:pt x="1436" y="694355"/>
                </a:lnTo>
                <a:lnTo>
                  <a:pt x="928" y="719020"/>
                </a:lnTo>
                <a:lnTo>
                  <a:pt x="589" y="742519"/>
                </a:lnTo>
                <a:lnTo>
                  <a:pt x="362" y="765240"/>
                </a:lnTo>
                <a:lnTo>
                  <a:pt x="212" y="787444"/>
                </a:lnTo>
                <a:lnTo>
                  <a:pt x="111" y="807890"/>
                </a:lnTo>
                <a:lnTo>
                  <a:pt x="44" y="827166"/>
                </a:lnTo>
                <a:lnTo>
                  <a:pt x="0" y="845660"/>
                </a:lnTo>
                <a:lnTo>
                  <a:pt x="675" y="862224"/>
                </a:lnTo>
                <a:lnTo>
                  <a:pt x="3308" y="891916"/>
                </a:lnTo>
                <a:lnTo>
                  <a:pt x="5385" y="918949"/>
                </a:lnTo>
                <a:lnTo>
                  <a:pt x="6260" y="93345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78" name="SMARTInkShape-Group738"/>
          <p:cNvGrpSpPr/>
          <p:nvPr/>
        </p:nvGrpSpPr>
        <p:grpSpPr>
          <a:xfrm>
            <a:off x="5118100" y="3346711"/>
            <a:ext cx="1136651" cy="326831"/>
            <a:chOff x="5118100" y="3346711"/>
            <a:chExt cx="1136651" cy="326831"/>
          </a:xfrm>
        </p:grpSpPr>
        <p:sp>
          <p:nvSpPr>
            <p:cNvPr id="270" name="SMARTInkShape-3566"/>
            <p:cNvSpPr/>
            <p:nvPr>
              <p:custDataLst>
                <p:tags r:id="rId210"/>
              </p:custDataLst>
            </p:nvPr>
          </p:nvSpPr>
          <p:spPr>
            <a:xfrm>
              <a:off x="5118100" y="3536950"/>
              <a:ext cx="120651" cy="19051"/>
            </a:xfrm>
            <a:custGeom>
              <a:avLst/>
              <a:gdLst/>
              <a:ahLst/>
              <a:cxnLst/>
              <a:rect l="0" t="0" r="0" b="0"/>
              <a:pathLst>
                <a:path w="120651" h="19051">
                  <a:moveTo>
                    <a:pt x="0" y="0"/>
                  </a:moveTo>
                  <a:lnTo>
                    <a:pt x="0" y="0"/>
                  </a:lnTo>
                  <a:lnTo>
                    <a:pt x="21048" y="8838"/>
                  </a:lnTo>
                  <a:lnTo>
                    <a:pt x="48805" y="11556"/>
                  </a:lnTo>
                  <a:lnTo>
                    <a:pt x="80470" y="15732"/>
                  </a:lnTo>
                  <a:lnTo>
                    <a:pt x="110518" y="18394"/>
                  </a:lnTo>
                  <a:lnTo>
                    <a:pt x="120650" y="190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3567"/>
            <p:cNvSpPr/>
            <p:nvPr>
              <p:custDataLst>
                <p:tags r:id="rId211"/>
              </p:custDataLst>
            </p:nvPr>
          </p:nvSpPr>
          <p:spPr>
            <a:xfrm>
              <a:off x="5132565" y="3587750"/>
              <a:ext cx="80786" cy="5468"/>
            </a:xfrm>
            <a:custGeom>
              <a:avLst/>
              <a:gdLst/>
              <a:ahLst/>
              <a:cxnLst/>
              <a:rect l="0" t="0" r="0" b="0"/>
              <a:pathLst>
                <a:path w="80786" h="5468">
                  <a:moveTo>
                    <a:pt x="10935" y="0"/>
                  </a:moveTo>
                  <a:lnTo>
                    <a:pt x="10935" y="0"/>
                  </a:lnTo>
                  <a:lnTo>
                    <a:pt x="0" y="5467"/>
                  </a:lnTo>
                  <a:lnTo>
                    <a:pt x="5500" y="2718"/>
                  </a:lnTo>
                  <a:lnTo>
                    <a:pt x="35968" y="358"/>
                  </a:lnTo>
                  <a:lnTo>
                    <a:pt x="65033" y="71"/>
                  </a:lnTo>
                  <a:lnTo>
                    <a:pt x="80785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3568"/>
            <p:cNvSpPr/>
            <p:nvPr>
              <p:custDataLst>
                <p:tags r:id="rId212"/>
              </p:custDataLst>
            </p:nvPr>
          </p:nvSpPr>
          <p:spPr>
            <a:xfrm>
              <a:off x="5425591" y="3543300"/>
              <a:ext cx="105260" cy="12701"/>
            </a:xfrm>
            <a:custGeom>
              <a:avLst/>
              <a:gdLst/>
              <a:ahLst/>
              <a:cxnLst/>
              <a:rect l="0" t="0" r="0" b="0"/>
              <a:pathLst>
                <a:path w="105260" h="12701">
                  <a:moveTo>
                    <a:pt x="3659" y="12700"/>
                  </a:moveTo>
                  <a:lnTo>
                    <a:pt x="3659" y="12700"/>
                  </a:lnTo>
                  <a:lnTo>
                    <a:pt x="0" y="12700"/>
                  </a:lnTo>
                  <a:lnTo>
                    <a:pt x="31264" y="12700"/>
                  </a:lnTo>
                  <a:lnTo>
                    <a:pt x="56602" y="9329"/>
                  </a:lnTo>
                  <a:lnTo>
                    <a:pt x="88331" y="2574"/>
                  </a:lnTo>
                  <a:lnTo>
                    <a:pt x="105259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SMARTInkShape-3569"/>
            <p:cNvSpPr/>
            <p:nvPr>
              <p:custDataLst>
                <p:tags r:id="rId213"/>
              </p:custDataLst>
            </p:nvPr>
          </p:nvSpPr>
          <p:spPr>
            <a:xfrm>
              <a:off x="5662650" y="3511550"/>
              <a:ext cx="152504" cy="119346"/>
            </a:xfrm>
            <a:custGeom>
              <a:avLst/>
              <a:gdLst/>
              <a:ahLst/>
              <a:cxnLst/>
              <a:rect l="0" t="0" r="0" b="0"/>
              <a:pathLst>
                <a:path w="152504" h="119346">
                  <a:moveTo>
                    <a:pt x="20600" y="25400"/>
                  </a:moveTo>
                  <a:lnTo>
                    <a:pt x="20600" y="25400"/>
                  </a:lnTo>
                  <a:lnTo>
                    <a:pt x="17229" y="22029"/>
                  </a:lnTo>
                  <a:lnTo>
                    <a:pt x="16236" y="23152"/>
                  </a:lnTo>
                  <a:lnTo>
                    <a:pt x="7770" y="52568"/>
                  </a:lnTo>
                  <a:lnTo>
                    <a:pt x="22" y="81585"/>
                  </a:lnTo>
                  <a:lnTo>
                    <a:pt x="0" y="105782"/>
                  </a:lnTo>
                  <a:lnTo>
                    <a:pt x="1927" y="110738"/>
                  </a:lnTo>
                  <a:lnTo>
                    <a:pt x="4624" y="114042"/>
                  </a:lnTo>
                  <a:lnTo>
                    <a:pt x="7833" y="116245"/>
                  </a:lnTo>
                  <a:lnTo>
                    <a:pt x="22461" y="119345"/>
                  </a:lnTo>
                  <a:lnTo>
                    <a:pt x="32246" y="116307"/>
                  </a:lnTo>
                  <a:lnTo>
                    <a:pt x="41298" y="109547"/>
                  </a:lnTo>
                  <a:lnTo>
                    <a:pt x="63406" y="84362"/>
                  </a:lnTo>
                  <a:lnTo>
                    <a:pt x="64659" y="84464"/>
                  </a:lnTo>
                  <a:lnTo>
                    <a:pt x="67934" y="86458"/>
                  </a:lnTo>
                  <a:lnTo>
                    <a:pt x="97929" y="109713"/>
                  </a:lnTo>
                  <a:lnTo>
                    <a:pt x="115479" y="117096"/>
                  </a:lnTo>
                  <a:lnTo>
                    <a:pt x="125328" y="119071"/>
                  </a:lnTo>
                  <a:lnTo>
                    <a:pt x="134409" y="118066"/>
                  </a:lnTo>
                  <a:lnTo>
                    <a:pt x="141737" y="115269"/>
                  </a:lnTo>
                  <a:lnTo>
                    <a:pt x="143691" y="113534"/>
                  </a:lnTo>
                  <a:lnTo>
                    <a:pt x="146568" y="108315"/>
                  </a:lnTo>
                  <a:lnTo>
                    <a:pt x="151449" y="92771"/>
                  </a:lnTo>
                  <a:lnTo>
                    <a:pt x="152503" y="70605"/>
                  </a:lnTo>
                  <a:lnTo>
                    <a:pt x="147955" y="46163"/>
                  </a:lnTo>
                  <a:lnTo>
                    <a:pt x="136015" y="16383"/>
                  </a:lnTo>
                  <a:lnTo>
                    <a:pt x="1285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SMARTInkShape-3570"/>
            <p:cNvSpPr/>
            <p:nvPr>
              <p:custDataLst>
                <p:tags r:id="rId214"/>
              </p:custDataLst>
            </p:nvPr>
          </p:nvSpPr>
          <p:spPr>
            <a:xfrm>
              <a:off x="5898381" y="3602215"/>
              <a:ext cx="66579" cy="71327"/>
            </a:xfrm>
            <a:custGeom>
              <a:avLst/>
              <a:gdLst/>
              <a:ahLst/>
              <a:cxnLst/>
              <a:rect l="0" t="0" r="0" b="0"/>
              <a:pathLst>
                <a:path w="66579" h="71327">
                  <a:moveTo>
                    <a:pt x="38869" y="10935"/>
                  </a:moveTo>
                  <a:lnTo>
                    <a:pt x="38869" y="10935"/>
                  </a:lnTo>
                  <a:lnTo>
                    <a:pt x="35498" y="4193"/>
                  </a:lnTo>
                  <a:lnTo>
                    <a:pt x="33093" y="2207"/>
                  </a:lnTo>
                  <a:lnTo>
                    <a:pt x="26660" y="0"/>
                  </a:lnTo>
                  <a:lnTo>
                    <a:pt x="22968" y="1529"/>
                  </a:lnTo>
                  <a:lnTo>
                    <a:pt x="11031" y="13792"/>
                  </a:lnTo>
                  <a:lnTo>
                    <a:pt x="2743" y="24905"/>
                  </a:lnTo>
                  <a:lnTo>
                    <a:pt x="0" y="38781"/>
                  </a:lnTo>
                  <a:lnTo>
                    <a:pt x="1839" y="52944"/>
                  </a:lnTo>
                  <a:lnTo>
                    <a:pt x="7359" y="63943"/>
                  </a:lnTo>
                  <a:lnTo>
                    <a:pt x="12218" y="67440"/>
                  </a:lnTo>
                  <a:lnTo>
                    <a:pt x="25143" y="71326"/>
                  </a:lnTo>
                  <a:lnTo>
                    <a:pt x="38413" y="69290"/>
                  </a:lnTo>
                  <a:lnTo>
                    <a:pt x="49955" y="63682"/>
                  </a:lnTo>
                  <a:lnTo>
                    <a:pt x="60420" y="52591"/>
                  </a:lnTo>
                  <a:lnTo>
                    <a:pt x="65616" y="44500"/>
                  </a:lnTo>
                  <a:lnTo>
                    <a:pt x="66578" y="40368"/>
                  </a:lnTo>
                  <a:lnTo>
                    <a:pt x="65765" y="32013"/>
                  </a:lnTo>
                  <a:lnTo>
                    <a:pt x="57971" y="19375"/>
                  </a:lnTo>
                  <a:lnTo>
                    <a:pt x="38869" y="458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3571"/>
            <p:cNvSpPr/>
            <p:nvPr>
              <p:custDataLst>
                <p:tags r:id="rId215"/>
              </p:custDataLst>
            </p:nvPr>
          </p:nvSpPr>
          <p:spPr>
            <a:xfrm>
              <a:off x="5928949" y="3346711"/>
              <a:ext cx="71802" cy="133090"/>
            </a:xfrm>
            <a:custGeom>
              <a:avLst/>
              <a:gdLst/>
              <a:ahLst/>
              <a:cxnLst/>
              <a:rect l="0" t="0" r="0" b="0"/>
              <a:pathLst>
                <a:path w="71802" h="133090">
                  <a:moveTo>
                    <a:pt x="8301" y="6089"/>
                  </a:moveTo>
                  <a:lnTo>
                    <a:pt x="8301" y="6089"/>
                  </a:lnTo>
                  <a:lnTo>
                    <a:pt x="2833" y="622"/>
                  </a:lnTo>
                  <a:lnTo>
                    <a:pt x="8955" y="0"/>
                  </a:lnTo>
                  <a:lnTo>
                    <a:pt x="23076" y="6558"/>
                  </a:lnTo>
                  <a:lnTo>
                    <a:pt x="37295" y="20810"/>
                  </a:lnTo>
                  <a:lnTo>
                    <a:pt x="42353" y="34268"/>
                  </a:lnTo>
                  <a:lnTo>
                    <a:pt x="43703" y="41809"/>
                  </a:lnTo>
                  <a:lnTo>
                    <a:pt x="41439" y="55831"/>
                  </a:lnTo>
                  <a:lnTo>
                    <a:pt x="35023" y="69118"/>
                  </a:lnTo>
                  <a:lnTo>
                    <a:pt x="11010" y="97906"/>
                  </a:lnTo>
                  <a:lnTo>
                    <a:pt x="82" y="110121"/>
                  </a:lnTo>
                  <a:lnTo>
                    <a:pt x="0" y="111426"/>
                  </a:lnTo>
                  <a:lnTo>
                    <a:pt x="650" y="112297"/>
                  </a:lnTo>
                  <a:lnTo>
                    <a:pt x="16197" y="118059"/>
                  </a:lnTo>
                  <a:lnTo>
                    <a:pt x="42823" y="124548"/>
                  </a:lnTo>
                  <a:lnTo>
                    <a:pt x="62235" y="128188"/>
                  </a:lnTo>
                  <a:lnTo>
                    <a:pt x="71801" y="13308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3572"/>
            <p:cNvSpPr/>
            <p:nvPr>
              <p:custDataLst>
                <p:tags r:id="rId216"/>
              </p:custDataLst>
            </p:nvPr>
          </p:nvSpPr>
          <p:spPr>
            <a:xfrm>
              <a:off x="6140450" y="3498850"/>
              <a:ext cx="114301" cy="120004"/>
            </a:xfrm>
            <a:custGeom>
              <a:avLst/>
              <a:gdLst/>
              <a:ahLst/>
              <a:cxnLst/>
              <a:rect l="0" t="0" r="0" b="0"/>
              <a:pathLst>
                <a:path w="114301" h="120004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0127" y="30404"/>
                  </a:lnTo>
                  <a:lnTo>
                    <a:pt x="13348" y="55967"/>
                  </a:lnTo>
                  <a:lnTo>
                    <a:pt x="19103" y="75439"/>
                  </a:lnTo>
                  <a:lnTo>
                    <a:pt x="30128" y="92089"/>
                  </a:lnTo>
                  <a:lnTo>
                    <a:pt x="44434" y="105134"/>
                  </a:lnTo>
                  <a:lnTo>
                    <a:pt x="67650" y="115739"/>
                  </a:lnTo>
                  <a:lnTo>
                    <a:pt x="97940" y="120003"/>
                  </a:lnTo>
                  <a:lnTo>
                    <a:pt x="105382" y="118481"/>
                  </a:lnTo>
                  <a:lnTo>
                    <a:pt x="114300" y="1143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3573"/>
            <p:cNvSpPr/>
            <p:nvPr>
              <p:custDataLst>
                <p:tags r:id="rId217"/>
              </p:custDataLst>
            </p:nvPr>
          </p:nvSpPr>
          <p:spPr>
            <a:xfrm>
              <a:off x="6128632" y="3505200"/>
              <a:ext cx="113419" cy="120651"/>
            </a:xfrm>
            <a:custGeom>
              <a:avLst/>
              <a:gdLst/>
              <a:ahLst/>
              <a:cxnLst/>
              <a:rect l="0" t="0" r="0" b="0"/>
              <a:pathLst>
                <a:path w="113419" h="120651">
                  <a:moveTo>
                    <a:pt x="5468" y="120650"/>
                  </a:moveTo>
                  <a:lnTo>
                    <a:pt x="5468" y="120650"/>
                  </a:lnTo>
                  <a:lnTo>
                    <a:pt x="0" y="120650"/>
                  </a:lnTo>
                  <a:lnTo>
                    <a:pt x="16812" y="96165"/>
                  </a:lnTo>
                  <a:lnTo>
                    <a:pt x="38698" y="70121"/>
                  </a:lnTo>
                  <a:lnTo>
                    <a:pt x="63056" y="46412"/>
                  </a:lnTo>
                  <a:lnTo>
                    <a:pt x="93201" y="19438"/>
                  </a:lnTo>
                  <a:lnTo>
                    <a:pt x="113418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2" name="SMARTInkShape-Group739"/>
          <p:cNvGrpSpPr/>
          <p:nvPr/>
        </p:nvGrpSpPr>
        <p:grpSpPr>
          <a:xfrm>
            <a:off x="3794818" y="4057805"/>
            <a:ext cx="142183" cy="275384"/>
            <a:chOff x="3794818" y="4057805"/>
            <a:chExt cx="142183" cy="275384"/>
          </a:xfrm>
        </p:grpSpPr>
        <p:sp>
          <p:nvSpPr>
            <p:cNvPr id="279" name="SMARTInkShape-3574"/>
            <p:cNvSpPr/>
            <p:nvPr>
              <p:custDataLst>
                <p:tags r:id="rId207"/>
              </p:custDataLst>
            </p:nvPr>
          </p:nvSpPr>
          <p:spPr>
            <a:xfrm>
              <a:off x="3835400" y="4191000"/>
              <a:ext cx="101601" cy="129085"/>
            </a:xfrm>
            <a:custGeom>
              <a:avLst/>
              <a:gdLst/>
              <a:ahLst/>
              <a:cxnLst/>
              <a:rect l="0" t="0" r="0" b="0"/>
              <a:pathLst>
                <a:path w="101601" h="129085">
                  <a:moveTo>
                    <a:pt x="0" y="0"/>
                  </a:moveTo>
                  <a:lnTo>
                    <a:pt x="0" y="0"/>
                  </a:lnTo>
                  <a:lnTo>
                    <a:pt x="0" y="24419"/>
                  </a:lnTo>
                  <a:lnTo>
                    <a:pt x="3371" y="50901"/>
                  </a:lnTo>
                  <a:lnTo>
                    <a:pt x="12209" y="77719"/>
                  </a:lnTo>
                  <a:lnTo>
                    <a:pt x="30507" y="103539"/>
                  </a:lnTo>
                  <a:lnTo>
                    <a:pt x="50432" y="118951"/>
                  </a:lnTo>
                  <a:lnTo>
                    <a:pt x="69741" y="127986"/>
                  </a:lnTo>
                  <a:lnTo>
                    <a:pt x="80620" y="129084"/>
                  </a:lnTo>
                  <a:lnTo>
                    <a:pt x="89453" y="127221"/>
                  </a:lnTo>
                  <a:lnTo>
                    <a:pt x="95731" y="124040"/>
                  </a:lnTo>
                  <a:lnTo>
                    <a:pt x="97687" y="121499"/>
                  </a:lnTo>
                  <a:lnTo>
                    <a:pt x="101600" y="1079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3575"/>
            <p:cNvSpPr/>
            <p:nvPr>
              <p:custDataLst>
                <p:tags r:id="rId208"/>
              </p:custDataLst>
            </p:nvPr>
          </p:nvSpPr>
          <p:spPr>
            <a:xfrm>
              <a:off x="3794818" y="4216400"/>
              <a:ext cx="142183" cy="116789"/>
            </a:xfrm>
            <a:custGeom>
              <a:avLst/>
              <a:gdLst/>
              <a:ahLst/>
              <a:cxnLst/>
              <a:rect l="0" t="0" r="0" b="0"/>
              <a:pathLst>
                <a:path w="142183" h="116789">
                  <a:moveTo>
                    <a:pt x="15182" y="107950"/>
                  </a:moveTo>
                  <a:lnTo>
                    <a:pt x="15182" y="107950"/>
                  </a:lnTo>
                  <a:lnTo>
                    <a:pt x="877" y="116788"/>
                  </a:lnTo>
                  <a:lnTo>
                    <a:pt x="0" y="116664"/>
                  </a:lnTo>
                  <a:lnTo>
                    <a:pt x="122" y="115170"/>
                  </a:lnTo>
                  <a:lnTo>
                    <a:pt x="909" y="112764"/>
                  </a:lnTo>
                  <a:lnTo>
                    <a:pt x="28225" y="88622"/>
                  </a:lnTo>
                  <a:lnTo>
                    <a:pt x="49907" y="73019"/>
                  </a:lnTo>
                  <a:lnTo>
                    <a:pt x="73654" y="56677"/>
                  </a:lnTo>
                  <a:lnTo>
                    <a:pt x="105180" y="33491"/>
                  </a:lnTo>
                  <a:lnTo>
                    <a:pt x="135010" y="10368"/>
                  </a:lnTo>
                  <a:lnTo>
                    <a:pt x="142182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3576"/>
            <p:cNvSpPr/>
            <p:nvPr>
              <p:custDataLst>
                <p:tags r:id="rId209"/>
              </p:custDataLst>
            </p:nvPr>
          </p:nvSpPr>
          <p:spPr>
            <a:xfrm>
              <a:off x="3892550" y="4057805"/>
              <a:ext cx="6351" cy="12546"/>
            </a:xfrm>
            <a:custGeom>
              <a:avLst/>
              <a:gdLst/>
              <a:ahLst/>
              <a:cxnLst/>
              <a:rect l="0" t="0" r="0" b="0"/>
              <a:pathLst>
                <a:path w="6351" h="12546">
                  <a:moveTo>
                    <a:pt x="0" y="12545"/>
                  </a:moveTo>
                  <a:lnTo>
                    <a:pt x="0" y="12545"/>
                  </a:lnTo>
                  <a:lnTo>
                    <a:pt x="6272" y="0"/>
                  </a:lnTo>
                  <a:lnTo>
                    <a:pt x="6350" y="1254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8" name="SMARTInkShape-Group740"/>
          <p:cNvGrpSpPr/>
          <p:nvPr/>
        </p:nvGrpSpPr>
        <p:grpSpPr>
          <a:xfrm>
            <a:off x="2914650" y="3374942"/>
            <a:ext cx="381001" cy="1139909"/>
            <a:chOff x="2914650" y="3374942"/>
            <a:chExt cx="381001" cy="1139909"/>
          </a:xfrm>
        </p:grpSpPr>
        <p:sp>
          <p:nvSpPr>
            <p:cNvPr id="283" name="SMARTInkShape-3577"/>
            <p:cNvSpPr/>
            <p:nvPr>
              <p:custDataLst>
                <p:tags r:id="rId192"/>
              </p:custDataLst>
            </p:nvPr>
          </p:nvSpPr>
          <p:spPr>
            <a:xfrm>
              <a:off x="3131433" y="3492500"/>
              <a:ext cx="81668" cy="75318"/>
            </a:xfrm>
            <a:custGeom>
              <a:avLst/>
              <a:gdLst/>
              <a:ahLst/>
              <a:cxnLst/>
              <a:rect l="0" t="0" r="0" b="0"/>
              <a:pathLst>
                <a:path w="81668" h="75318">
                  <a:moveTo>
                    <a:pt x="5467" y="69850"/>
                  </a:moveTo>
                  <a:lnTo>
                    <a:pt x="5467" y="69850"/>
                  </a:lnTo>
                  <a:lnTo>
                    <a:pt x="0" y="75317"/>
                  </a:lnTo>
                  <a:lnTo>
                    <a:pt x="27713" y="49485"/>
                  </a:lnTo>
                  <a:lnTo>
                    <a:pt x="55644" y="25140"/>
                  </a:lnTo>
                  <a:lnTo>
                    <a:pt x="81667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3578"/>
            <p:cNvSpPr/>
            <p:nvPr>
              <p:custDataLst>
                <p:tags r:id="rId193"/>
              </p:custDataLst>
            </p:nvPr>
          </p:nvSpPr>
          <p:spPr>
            <a:xfrm>
              <a:off x="3136900" y="3452579"/>
              <a:ext cx="82551" cy="120124"/>
            </a:xfrm>
            <a:custGeom>
              <a:avLst/>
              <a:gdLst/>
              <a:ahLst/>
              <a:cxnLst/>
              <a:rect l="0" t="0" r="0" b="0"/>
              <a:pathLst>
                <a:path w="82551" h="120124">
                  <a:moveTo>
                    <a:pt x="0" y="8171"/>
                  </a:moveTo>
                  <a:lnTo>
                    <a:pt x="0" y="8171"/>
                  </a:lnTo>
                  <a:lnTo>
                    <a:pt x="4364" y="148"/>
                  </a:lnTo>
                  <a:lnTo>
                    <a:pt x="5026" y="0"/>
                  </a:lnTo>
                  <a:lnTo>
                    <a:pt x="5467" y="607"/>
                  </a:lnTo>
                  <a:lnTo>
                    <a:pt x="6234" y="29291"/>
                  </a:lnTo>
                  <a:lnTo>
                    <a:pt x="7710" y="45074"/>
                  </a:lnTo>
                  <a:lnTo>
                    <a:pt x="17180" y="69827"/>
                  </a:lnTo>
                  <a:lnTo>
                    <a:pt x="33077" y="92918"/>
                  </a:lnTo>
                  <a:lnTo>
                    <a:pt x="64191" y="116926"/>
                  </a:lnTo>
                  <a:lnTo>
                    <a:pt x="70393" y="120007"/>
                  </a:lnTo>
                  <a:lnTo>
                    <a:pt x="73034" y="120123"/>
                  </a:lnTo>
                  <a:lnTo>
                    <a:pt x="82550" y="1161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3579"/>
            <p:cNvSpPr/>
            <p:nvPr>
              <p:custDataLst>
                <p:tags r:id="rId194"/>
              </p:custDataLst>
            </p:nvPr>
          </p:nvSpPr>
          <p:spPr>
            <a:xfrm>
              <a:off x="3187700" y="3374942"/>
              <a:ext cx="12701" cy="22309"/>
            </a:xfrm>
            <a:custGeom>
              <a:avLst/>
              <a:gdLst/>
              <a:ahLst/>
              <a:cxnLst/>
              <a:rect l="0" t="0" r="0" b="0"/>
              <a:pathLst>
                <a:path w="12701" h="22309">
                  <a:moveTo>
                    <a:pt x="0" y="22308"/>
                  </a:moveTo>
                  <a:lnTo>
                    <a:pt x="0" y="22308"/>
                  </a:lnTo>
                  <a:lnTo>
                    <a:pt x="0" y="18937"/>
                  </a:lnTo>
                  <a:lnTo>
                    <a:pt x="5467" y="5285"/>
                  </a:lnTo>
                  <a:lnTo>
                    <a:pt x="9460" y="488"/>
                  </a:lnTo>
                  <a:lnTo>
                    <a:pt x="10540" y="0"/>
                  </a:lnTo>
                  <a:lnTo>
                    <a:pt x="11260" y="380"/>
                  </a:lnTo>
                  <a:lnTo>
                    <a:pt x="12700" y="325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3580"/>
            <p:cNvSpPr/>
            <p:nvPr>
              <p:custDataLst>
                <p:tags r:id="rId195"/>
              </p:custDataLst>
            </p:nvPr>
          </p:nvSpPr>
          <p:spPr>
            <a:xfrm>
              <a:off x="2938803" y="3378303"/>
              <a:ext cx="147298" cy="203003"/>
            </a:xfrm>
            <a:custGeom>
              <a:avLst/>
              <a:gdLst/>
              <a:ahLst/>
              <a:cxnLst/>
              <a:rect l="0" t="0" r="0" b="0"/>
              <a:pathLst>
                <a:path w="147298" h="203003">
                  <a:moveTo>
                    <a:pt x="83797" y="101497"/>
                  </a:moveTo>
                  <a:lnTo>
                    <a:pt x="83797" y="101497"/>
                  </a:lnTo>
                  <a:lnTo>
                    <a:pt x="83797" y="98126"/>
                  </a:lnTo>
                  <a:lnTo>
                    <a:pt x="80034" y="94589"/>
                  </a:lnTo>
                  <a:lnTo>
                    <a:pt x="77055" y="92659"/>
                  </a:lnTo>
                  <a:lnTo>
                    <a:pt x="62749" y="89941"/>
                  </a:lnTo>
                  <a:lnTo>
                    <a:pt x="45105" y="92507"/>
                  </a:lnTo>
                  <a:lnTo>
                    <a:pt x="26471" y="104478"/>
                  </a:lnTo>
                  <a:lnTo>
                    <a:pt x="10916" y="128172"/>
                  </a:lnTo>
                  <a:lnTo>
                    <a:pt x="741" y="157535"/>
                  </a:lnTo>
                  <a:lnTo>
                    <a:pt x="0" y="181836"/>
                  </a:lnTo>
                  <a:lnTo>
                    <a:pt x="4455" y="193883"/>
                  </a:lnTo>
                  <a:lnTo>
                    <a:pt x="7619" y="199071"/>
                  </a:lnTo>
                  <a:lnTo>
                    <a:pt x="12551" y="201824"/>
                  </a:lnTo>
                  <a:lnTo>
                    <a:pt x="25556" y="203002"/>
                  </a:lnTo>
                  <a:lnTo>
                    <a:pt x="40744" y="197410"/>
                  </a:lnTo>
                  <a:lnTo>
                    <a:pt x="57607" y="185753"/>
                  </a:lnTo>
                  <a:lnTo>
                    <a:pt x="85523" y="155389"/>
                  </a:lnTo>
                  <a:lnTo>
                    <a:pt x="100792" y="131799"/>
                  </a:lnTo>
                  <a:lnTo>
                    <a:pt x="110871" y="105322"/>
                  </a:lnTo>
                  <a:lnTo>
                    <a:pt x="117702" y="76386"/>
                  </a:lnTo>
                  <a:lnTo>
                    <a:pt x="123090" y="44711"/>
                  </a:lnTo>
                  <a:lnTo>
                    <a:pt x="126719" y="15370"/>
                  </a:lnTo>
                  <a:lnTo>
                    <a:pt x="125686" y="4892"/>
                  </a:lnTo>
                  <a:lnTo>
                    <a:pt x="124423" y="1110"/>
                  </a:lnTo>
                  <a:lnTo>
                    <a:pt x="122876" y="0"/>
                  </a:lnTo>
                  <a:lnTo>
                    <a:pt x="121139" y="671"/>
                  </a:lnTo>
                  <a:lnTo>
                    <a:pt x="119275" y="2530"/>
                  </a:lnTo>
                  <a:lnTo>
                    <a:pt x="111214" y="32977"/>
                  </a:lnTo>
                  <a:lnTo>
                    <a:pt x="107036" y="60225"/>
                  </a:lnTo>
                  <a:lnTo>
                    <a:pt x="102827" y="89268"/>
                  </a:lnTo>
                  <a:lnTo>
                    <a:pt x="100016" y="117229"/>
                  </a:lnTo>
                  <a:lnTo>
                    <a:pt x="101118" y="141415"/>
                  </a:lnTo>
                  <a:lnTo>
                    <a:pt x="109077" y="168122"/>
                  </a:lnTo>
                  <a:lnTo>
                    <a:pt x="116435" y="178851"/>
                  </a:lnTo>
                  <a:lnTo>
                    <a:pt x="120372" y="182700"/>
                  </a:lnTo>
                  <a:lnTo>
                    <a:pt x="130392" y="186976"/>
                  </a:lnTo>
                  <a:lnTo>
                    <a:pt x="147297" y="19039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3581"/>
            <p:cNvSpPr/>
            <p:nvPr>
              <p:custDataLst>
                <p:tags r:id="rId196"/>
              </p:custDataLst>
            </p:nvPr>
          </p:nvSpPr>
          <p:spPr>
            <a:xfrm>
              <a:off x="2914650" y="3625850"/>
              <a:ext cx="317501" cy="25401"/>
            </a:xfrm>
            <a:custGeom>
              <a:avLst/>
              <a:gdLst/>
              <a:ahLst/>
              <a:cxnLst/>
              <a:rect l="0" t="0" r="0" b="0"/>
              <a:pathLst>
                <a:path w="317501" h="25401">
                  <a:moveTo>
                    <a:pt x="0" y="25400"/>
                  </a:moveTo>
                  <a:lnTo>
                    <a:pt x="0" y="25400"/>
                  </a:lnTo>
                  <a:lnTo>
                    <a:pt x="26367" y="25400"/>
                  </a:lnTo>
                  <a:lnTo>
                    <a:pt x="49819" y="24694"/>
                  </a:lnTo>
                  <a:lnTo>
                    <a:pt x="81408" y="22029"/>
                  </a:lnTo>
                  <a:lnTo>
                    <a:pt x="99428" y="19625"/>
                  </a:lnTo>
                  <a:lnTo>
                    <a:pt x="118496" y="16611"/>
                  </a:lnTo>
                  <a:lnTo>
                    <a:pt x="138264" y="13191"/>
                  </a:lnTo>
                  <a:lnTo>
                    <a:pt x="159204" y="10205"/>
                  </a:lnTo>
                  <a:lnTo>
                    <a:pt x="180925" y="7509"/>
                  </a:lnTo>
                  <a:lnTo>
                    <a:pt x="203166" y="5006"/>
                  </a:lnTo>
                  <a:lnTo>
                    <a:pt x="222933" y="3337"/>
                  </a:lnTo>
                  <a:lnTo>
                    <a:pt x="241050" y="2225"/>
                  </a:lnTo>
                  <a:lnTo>
                    <a:pt x="272233" y="989"/>
                  </a:lnTo>
                  <a:lnTo>
                    <a:pt x="302833" y="293"/>
                  </a:lnTo>
                  <a:lnTo>
                    <a:pt x="3175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3582"/>
            <p:cNvSpPr/>
            <p:nvPr>
              <p:custDataLst>
                <p:tags r:id="rId197"/>
              </p:custDataLst>
            </p:nvPr>
          </p:nvSpPr>
          <p:spPr>
            <a:xfrm>
              <a:off x="2946290" y="3686303"/>
              <a:ext cx="127111" cy="164763"/>
            </a:xfrm>
            <a:custGeom>
              <a:avLst/>
              <a:gdLst/>
              <a:ahLst/>
              <a:cxnLst/>
              <a:rect l="0" t="0" r="0" b="0"/>
              <a:pathLst>
                <a:path w="127111" h="164763">
                  <a:moveTo>
                    <a:pt x="89010" y="72897"/>
                  </a:moveTo>
                  <a:lnTo>
                    <a:pt x="89010" y="72897"/>
                  </a:lnTo>
                  <a:lnTo>
                    <a:pt x="89010" y="55221"/>
                  </a:lnTo>
                  <a:lnTo>
                    <a:pt x="87599" y="51940"/>
                  </a:lnTo>
                  <a:lnTo>
                    <a:pt x="82268" y="46415"/>
                  </a:lnTo>
                  <a:lnTo>
                    <a:pt x="75195" y="43488"/>
                  </a:lnTo>
                  <a:lnTo>
                    <a:pt x="71333" y="42708"/>
                  </a:lnTo>
                  <a:lnTo>
                    <a:pt x="61398" y="45603"/>
                  </a:lnTo>
                  <a:lnTo>
                    <a:pt x="43905" y="57049"/>
                  </a:lnTo>
                  <a:lnTo>
                    <a:pt x="25316" y="77608"/>
                  </a:lnTo>
                  <a:lnTo>
                    <a:pt x="8284" y="104162"/>
                  </a:lnTo>
                  <a:lnTo>
                    <a:pt x="920" y="120659"/>
                  </a:lnTo>
                  <a:lnTo>
                    <a:pt x="0" y="135047"/>
                  </a:lnTo>
                  <a:lnTo>
                    <a:pt x="3448" y="151676"/>
                  </a:lnTo>
                  <a:lnTo>
                    <a:pt x="7274" y="154344"/>
                  </a:lnTo>
                  <a:lnTo>
                    <a:pt x="19052" y="155427"/>
                  </a:lnTo>
                  <a:lnTo>
                    <a:pt x="31812" y="149794"/>
                  </a:lnTo>
                  <a:lnTo>
                    <a:pt x="50896" y="132841"/>
                  </a:lnTo>
                  <a:lnTo>
                    <a:pt x="72937" y="101828"/>
                  </a:lnTo>
                  <a:lnTo>
                    <a:pt x="86521" y="70180"/>
                  </a:lnTo>
                  <a:lnTo>
                    <a:pt x="93313" y="44408"/>
                  </a:lnTo>
                  <a:lnTo>
                    <a:pt x="99389" y="20724"/>
                  </a:lnTo>
                  <a:lnTo>
                    <a:pt x="112153" y="0"/>
                  </a:lnTo>
                  <a:lnTo>
                    <a:pt x="102179" y="28525"/>
                  </a:lnTo>
                  <a:lnTo>
                    <a:pt x="97685" y="50354"/>
                  </a:lnTo>
                  <a:lnTo>
                    <a:pt x="93336" y="74167"/>
                  </a:lnTo>
                  <a:lnTo>
                    <a:pt x="90933" y="96980"/>
                  </a:lnTo>
                  <a:lnTo>
                    <a:pt x="91461" y="127775"/>
                  </a:lnTo>
                  <a:lnTo>
                    <a:pt x="97961" y="156723"/>
                  </a:lnTo>
                  <a:lnTo>
                    <a:pt x="101925" y="163070"/>
                  </a:lnTo>
                  <a:lnTo>
                    <a:pt x="103970" y="164762"/>
                  </a:lnTo>
                  <a:lnTo>
                    <a:pt x="107450" y="164479"/>
                  </a:lnTo>
                  <a:lnTo>
                    <a:pt x="127110" y="15544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SMARTInkShape-3583"/>
            <p:cNvSpPr/>
            <p:nvPr>
              <p:custDataLst>
                <p:tags r:id="rId198"/>
              </p:custDataLst>
            </p:nvPr>
          </p:nvSpPr>
          <p:spPr>
            <a:xfrm>
              <a:off x="3122383" y="3683000"/>
              <a:ext cx="52618" cy="173433"/>
            </a:xfrm>
            <a:custGeom>
              <a:avLst/>
              <a:gdLst/>
              <a:ahLst/>
              <a:cxnLst/>
              <a:rect l="0" t="0" r="0" b="0"/>
              <a:pathLst>
                <a:path w="52618" h="173433">
                  <a:moveTo>
                    <a:pt x="33567" y="0"/>
                  </a:moveTo>
                  <a:lnTo>
                    <a:pt x="33567" y="0"/>
                  </a:lnTo>
                  <a:lnTo>
                    <a:pt x="26660" y="19459"/>
                  </a:lnTo>
                  <a:lnTo>
                    <a:pt x="16939" y="50216"/>
                  </a:lnTo>
                  <a:lnTo>
                    <a:pt x="7832" y="76646"/>
                  </a:lnTo>
                  <a:lnTo>
                    <a:pt x="1433" y="104856"/>
                  </a:lnTo>
                  <a:lnTo>
                    <a:pt x="0" y="128212"/>
                  </a:lnTo>
                  <a:lnTo>
                    <a:pt x="3126" y="147294"/>
                  </a:lnTo>
                  <a:lnTo>
                    <a:pt x="11571" y="162830"/>
                  </a:lnTo>
                  <a:lnTo>
                    <a:pt x="16786" y="167820"/>
                  </a:lnTo>
                  <a:lnTo>
                    <a:pt x="28225" y="173364"/>
                  </a:lnTo>
                  <a:lnTo>
                    <a:pt x="33534" y="173432"/>
                  </a:lnTo>
                  <a:lnTo>
                    <a:pt x="52617" y="1651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3584"/>
            <p:cNvSpPr/>
            <p:nvPr>
              <p:custDataLst>
                <p:tags r:id="rId199"/>
              </p:custDataLst>
            </p:nvPr>
          </p:nvSpPr>
          <p:spPr>
            <a:xfrm>
              <a:off x="3117850" y="37655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3658"/>
                  </a:lnTo>
                  <a:lnTo>
                    <a:pt x="15914" y="2103"/>
                  </a:lnTo>
                  <a:lnTo>
                    <a:pt x="45503" y="3421"/>
                  </a:lnTo>
                  <a:lnTo>
                    <a:pt x="75154" y="676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3585"/>
            <p:cNvSpPr/>
            <p:nvPr>
              <p:custDataLst>
                <p:tags r:id="rId200"/>
              </p:custDataLst>
            </p:nvPr>
          </p:nvSpPr>
          <p:spPr>
            <a:xfrm>
              <a:off x="3003838" y="4045851"/>
              <a:ext cx="120363" cy="190631"/>
            </a:xfrm>
            <a:custGeom>
              <a:avLst/>
              <a:gdLst/>
              <a:ahLst/>
              <a:cxnLst/>
              <a:rect l="0" t="0" r="0" b="0"/>
              <a:pathLst>
                <a:path w="120363" h="190631">
                  <a:moveTo>
                    <a:pt x="88612" y="94349"/>
                  </a:moveTo>
                  <a:lnTo>
                    <a:pt x="88612" y="94349"/>
                  </a:lnTo>
                  <a:lnTo>
                    <a:pt x="85241" y="84236"/>
                  </a:lnTo>
                  <a:lnTo>
                    <a:pt x="79823" y="77390"/>
                  </a:lnTo>
                  <a:lnTo>
                    <a:pt x="76403" y="74576"/>
                  </a:lnTo>
                  <a:lnTo>
                    <a:pt x="72006" y="73406"/>
                  </a:lnTo>
                  <a:lnTo>
                    <a:pt x="61476" y="73987"/>
                  </a:lnTo>
                  <a:lnTo>
                    <a:pt x="40277" y="85023"/>
                  </a:lnTo>
                  <a:lnTo>
                    <a:pt x="16121" y="111812"/>
                  </a:lnTo>
                  <a:lnTo>
                    <a:pt x="5124" y="134566"/>
                  </a:lnTo>
                  <a:lnTo>
                    <a:pt x="0" y="156673"/>
                  </a:lnTo>
                  <a:lnTo>
                    <a:pt x="2427" y="173554"/>
                  </a:lnTo>
                  <a:lnTo>
                    <a:pt x="5756" y="179608"/>
                  </a:lnTo>
                  <a:lnTo>
                    <a:pt x="15098" y="188216"/>
                  </a:lnTo>
                  <a:lnTo>
                    <a:pt x="28187" y="190630"/>
                  </a:lnTo>
                  <a:lnTo>
                    <a:pt x="35629" y="190287"/>
                  </a:lnTo>
                  <a:lnTo>
                    <a:pt x="49542" y="182379"/>
                  </a:lnTo>
                  <a:lnTo>
                    <a:pt x="62075" y="168046"/>
                  </a:lnTo>
                  <a:lnTo>
                    <a:pt x="72349" y="147564"/>
                  </a:lnTo>
                  <a:lnTo>
                    <a:pt x="79738" y="124350"/>
                  </a:lnTo>
                  <a:lnTo>
                    <a:pt x="86079" y="98511"/>
                  </a:lnTo>
                  <a:lnTo>
                    <a:pt x="93601" y="68211"/>
                  </a:lnTo>
                  <a:lnTo>
                    <a:pt x="99766" y="41575"/>
                  </a:lnTo>
                  <a:lnTo>
                    <a:pt x="107204" y="12390"/>
                  </a:lnTo>
                  <a:lnTo>
                    <a:pt x="110281" y="2184"/>
                  </a:lnTo>
                  <a:lnTo>
                    <a:pt x="110113" y="450"/>
                  </a:lnTo>
                  <a:lnTo>
                    <a:pt x="109296" y="0"/>
                  </a:lnTo>
                  <a:lnTo>
                    <a:pt x="99088" y="30610"/>
                  </a:lnTo>
                  <a:lnTo>
                    <a:pt x="92563" y="52615"/>
                  </a:lnTo>
                  <a:lnTo>
                    <a:pt x="87311" y="76506"/>
                  </a:lnTo>
                  <a:lnTo>
                    <a:pt x="86387" y="101235"/>
                  </a:lnTo>
                  <a:lnTo>
                    <a:pt x="88329" y="124221"/>
                  </a:lnTo>
                  <a:lnTo>
                    <a:pt x="91544" y="141492"/>
                  </a:lnTo>
                  <a:lnTo>
                    <a:pt x="97206" y="152461"/>
                  </a:lnTo>
                  <a:lnTo>
                    <a:pt x="100691" y="156373"/>
                  </a:lnTo>
                  <a:lnTo>
                    <a:pt x="104426" y="158276"/>
                  </a:lnTo>
                  <a:lnTo>
                    <a:pt x="108327" y="158840"/>
                  </a:lnTo>
                  <a:lnTo>
                    <a:pt x="120362" y="15784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3586"/>
            <p:cNvSpPr/>
            <p:nvPr>
              <p:custDataLst>
                <p:tags r:id="rId201"/>
              </p:custDataLst>
            </p:nvPr>
          </p:nvSpPr>
          <p:spPr>
            <a:xfrm>
              <a:off x="3178280" y="4051300"/>
              <a:ext cx="85621" cy="167330"/>
            </a:xfrm>
            <a:custGeom>
              <a:avLst/>
              <a:gdLst/>
              <a:ahLst/>
              <a:cxnLst/>
              <a:rect l="0" t="0" r="0" b="0"/>
              <a:pathLst>
                <a:path w="85621" h="167330">
                  <a:moveTo>
                    <a:pt x="9420" y="0"/>
                  </a:moveTo>
                  <a:lnTo>
                    <a:pt x="9420" y="0"/>
                  </a:lnTo>
                  <a:lnTo>
                    <a:pt x="2513" y="19459"/>
                  </a:lnTo>
                  <a:lnTo>
                    <a:pt x="0" y="37576"/>
                  </a:lnTo>
                  <a:lnTo>
                    <a:pt x="1235" y="59739"/>
                  </a:lnTo>
                  <a:lnTo>
                    <a:pt x="4136" y="81819"/>
                  </a:lnTo>
                  <a:lnTo>
                    <a:pt x="11618" y="112202"/>
                  </a:lnTo>
                  <a:lnTo>
                    <a:pt x="20274" y="129595"/>
                  </a:lnTo>
                  <a:lnTo>
                    <a:pt x="40310" y="149876"/>
                  </a:lnTo>
                  <a:lnTo>
                    <a:pt x="69436" y="166327"/>
                  </a:lnTo>
                  <a:lnTo>
                    <a:pt x="73420" y="167329"/>
                  </a:lnTo>
                  <a:lnTo>
                    <a:pt x="76781" y="167291"/>
                  </a:lnTo>
                  <a:lnTo>
                    <a:pt x="85620" y="1651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SMARTInkShape-3587"/>
            <p:cNvSpPr/>
            <p:nvPr>
              <p:custDataLst>
                <p:tags r:id="rId202"/>
              </p:custDataLst>
            </p:nvPr>
          </p:nvSpPr>
          <p:spPr>
            <a:xfrm>
              <a:off x="3164992" y="4146550"/>
              <a:ext cx="98909" cy="82551"/>
            </a:xfrm>
            <a:custGeom>
              <a:avLst/>
              <a:gdLst/>
              <a:ahLst/>
              <a:cxnLst/>
              <a:rect l="0" t="0" r="0" b="0"/>
              <a:pathLst>
                <a:path w="98909" h="82551">
                  <a:moveTo>
                    <a:pt x="3658" y="82550"/>
                  </a:moveTo>
                  <a:lnTo>
                    <a:pt x="3658" y="82550"/>
                  </a:lnTo>
                  <a:lnTo>
                    <a:pt x="287" y="82550"/>
                  </a:lnTo>
                  <a:lnTo>
                    <a:pt x="0" y="81844"/>
                  </a:lnTo>
                  <a:lnTo>
                    <a:pt x="1562" y="79179"/>
                  </a:lnTo>
                  <a:lnTo>
                    <a:pt x="27867" y="60896"/>
                  </a:lnTo>
                  <a:lnTo>
                    <a:pt x="59319" y="37585"/>
                  </a:lnTo>
                  <a:lnTo>
                    <a:pt x="88599" y="13190"/>
                  </a:lnTo>
                  <a:lnTo>
                    <a:pt x="98908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3588"/>
            <p:cNvSpPr/>
            <p:nvPr>
              <p:custDataLst>
                <p:tags r:id="rId203"/>
              </p:custDataLst>
            </p:nvPr>
          </p:nvSpPr>
          <p:spPr>
            <a:xfrm>
              <a:off x="3060700" y="4280889"/>
              <a:ext cx="196851" cy="24412"/>
            </a:xfrm>
            <a:custGeom>
              <a:avLst/>
              <a:gdLst/>
              <a:ahLst/>
              <a:cxnLst/>
              <a:rect l="0" t="0" r="0" b="0"/>
              <a:pathLst>
                <a:path w="196851" h="24412">
                  <a:moveTo>
                    <a:pt x="0" y="24411"/>
                  </a:moveTo>
                  <a:lnTo>
                    <a:pt x="0" y="24411"/>
                  </a:lnTo>
                  <a:lnTo>
                    <a:pt x="27790" y="21040"/>
                  </a:lnTo>
                  <a:lnTo>
                    <a:pt x="48334" y="15622"/>
                  </a:lnTo>
                  <a:lnTo>
                    <a:pt x="72282" y="9216"/>
                  </a:lnTo>
                  <a:lnTo>
                    <a:pt x="99388" y="4017"/>
                  </a:lnTo>
                  <a:lnTo>
                    <a:pt x="124135" y="1236"/>
                  </a:lnTo>
                  <a:lnTo>
                    <a:pt x="146188" y="0"/>
                  </a:lnTo>
                  <a:lnTo>
                    <a:pt x="173059" y="9"/>
                  </a:lnTo>
                  <a:lnTo>
                    <a:pt x="196850" y="536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3589"/>
            <p:cNvSpPr/>
            <p:nvPr>
              <p:custDataLst>
                <p:tags r:id="rId204"/>
              </p:custDataLst>
            </p:nvPr>
          </p:nvSpPr>
          <p:spPr>
            <a:xfrm>
              <a:off x="3038156" y="4335690"/>
              <a:ext cx="136845" cy="178749"/>
            </a:xfrm>
            <a:custGeom>
              <a:avLst/>
              <a:gdLst/>
              <a:ahLst/>
              <a:cxnLst/>
              <a:rect l="0" t="0" r="0" b="0"/>
              <a:pathLst>
                <a:path w="136845" h="178749">
                  <a:moveTo>
                    <a:pt x="111444" y="83910"/>
                  </a:moveTo>
                  <a:lnTo>
                    <a:pt x="111444" y="83910"/>
                  </a:lnTo>
                  <a:lnTo>
                    <a:pt x="90396" y="66233"/>
                  </a:lnTo>
                  <a:lnTo>
                    <a:pt x="78806" y="61942"/>
                  </a:lnTo>
                  <a:lnTo>
                    <a:pt x="67305" y="60741"/>
                  </a:lnTo>
                  <a:lnTo>
                    <a:pt x="57490" y="62559"/>
                  </a:lnTo>
                  <a:lnTo>
                    <a:pt x="40660" y="74291"/>
                  </a:lnTo>
                  <a:lnTo>
                    <a:pt x="22267" y="94543"/>
                  </a:lnTo>
                  <a:lnTo>
                    <a:pt x="6783" y="125161"/>
                  </a:lnTo>
                  <a:lnTo>
                    <a:pt x="0" y="154301"/>
                  </a:lnTo>
                  <a:lnTo>
                    <a:pt x="1361" y="174068"/>
                  </a:lnTo>
                  <a:lnTo>
                    <a:pt x="4189" y="177176"/>
                  </a:lnTo>
                  <a:lnTo>
                    <a:pt x="8191" y="178543"/>
                  </a:lnTo>
                  <a:lnTo>
                    <a:pt x="12975" y="178748"/>
                  </a:lnTo>
                  <a:lnTo>
                    <a:pt x="23936" y="175215"/>
                  </a:lnTo>
                  <a:lnTo>
                    <a:pt x="29821" y="172296"/>
                  </a:lnTo>
                  <a:lnTo>
                    <a:pt x="48219" y="151335"/>
                  </a:lnTo>
                  <a:lnTo>
                    <a:pt x="67076" y="122780"/>
                  </a:lnTo>
                  <a:lnTo>
                    <a:pt x="79730" y="96717"/>
                  </a:lnTo>
                  <a:lnTo>
                    <a:pt x="93116" y="67730"/>
                  </a:lnTo>
                  <a:lnTo>
                    <a:pt x="108472" y="40736"/>
                  </a:lnTo>
                  <a:lnTo>
                    <a:pt x="122871" y="11851"/>
                  </a:lnTo>
                  <a:lnTo>
                    <a:pt x="128988" y="2495"/>
                  </a:lnTo>
                  <a:lnTo>
                    <a:pt x="131607" y="0"/>
                  </a:lnTo>
                  <a:lnTo>
                    <a:pt x="132647" y="1158"/>
                  </a:lnTo>
                  <a:lnTo>
                    <a:pt x="131921" y="9972"/>
                  </a:lnTo>
                  <a:lnTo>
                    <a:pt x="124175" y="34172"/>
                  </a:lnTo>
                  <a:lnTo>
                    <a:pt x="116867" y="55454"/>
                  </a:lnTo>
                  <a:lnTo>
                    <a:pt x="110327" y="79730"/>
                  </a:lnTo>
                  <a:lnTo>
                    <a:pt x="107419" y="106981"/>
                  </a:lnTo>
                  <a:lnTo>
                    <a:pt x="109154" y="136607"/>
                  </a:lnTo>
                  <a:lnTo>
                    <a:pt x="114136" y="152048"/>
                  </a:lnTo>
                  <a:lnTo>
                    <a:pt x="117472" y="153325"/>
                  </a:lnTo>
                  <a:lnTo>
                    <a:pt x="136844" y="14741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SMARTInkShape-3590"/>
            <p:cNvSpPr/>
            <p:nvPr>
              <p:custDataLst>
                <p:tags r:id="rId205"/>
              </p:custDataLst>
            </p:nvPr>
          </p:nvSpPr>
          <p:spPr>
            <a:xfrm>
              <a:off x="3216088" y="4337050"/>
              <a:ext cx="35113" cy="177801"/>
            </a:xfrm>
            <a:custGeom>
              <a:avLst/>
              <a:gdLst/>
              <a:ahLst/>
              <a:cxnLst/>
              <a:rect l="0" t="0" r="0" b="0"/>
              <a:pathLst>
                <a:path w="35113" h="177801">
                  <a:moveTo>
                    <a:pt x="28762" y="0"/>
                  </a:moveTo>
                  <a:lnTo>
                    <a:pt x="28762" y="0"/>
                  </a:lnTo>
                  <a:lnTo>
                    <a:pt x="19973" y="31393"/>
                  </a:lnTo>
                  <a:lnTo>
                    <a:pt x="12861" y="54169"/>
                  </a:lnTo>
                  <a:lnTo>
                    <a:pt x="4997" y="80754"/>
                  </a:lnTo>
                  <a:lnTo>
                    <a:pt x="561" y="107152"/>
                  </a:lnTo>
                  <a:lnTo>
                    <a:pt x="0" y="130878"/>
                  </a:lnTo>
                  <a:lnTo>
                    <a:pt x="4455" y="148479"/>
                  </a:lnTo>
                  <a:lnTo>
                    <a:pt x="14897" y="166917"/>
                  </a:lnTo>
                  <a:lnTo>
                    <a:pt x="22835" y="172963"/>
                  </a:lnTo>
                  <a:lnTo>
                    <a:pt x="35112" y="177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3591"/>
            <p:cNvSpPr/>
            <p:nvPr>
              <p:custDataLst>
                <p:tags r:id="rId206"/>
              </p:custDataLst>
            </p:nvPr>
          </p:nvSpPr>
          <p:spPr>
            <a:xfrm>
              <a:off x="3187700" y="4425950"/>
              <a:ext cx="107951" cy="19051"/>
            </a:xfrm>
            <a:custGeom>
              <a:avLst/>
              <a:gdLst/>
              <a:ahLst/>
              <a:cxnLst/>
              <a:rect l="0" t="0" r="0" b="0"/>
              <a:pathLst>
                <a:path w="10795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881" y="12143"/>
                  </a:lnTo>
                  <a:lnTo>
                    <a:pt x="3371" y="10211"/>
                  </a:lnTo>
                  <a:lnTo>
                    <a:pt x="10670" y="8066"/>
                  </a:lnTo>
                  <a:lnTo>
                    <a:pt x="35975" y="3318"/>
                  </a:lnTo>
                  <a:lnTo>
                    <a:pt x="63262" y="983"/>
                  </a:lnTo>
                  <a:lnTo>
                    <a:pt x="90319" y="291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1" name="SMARTInkShape-Group741"/>
          <p:cNvGrpSpPr/>
          <p:nvPr/>
        </p:nvGrpSpPr>
        <p:grpSpPr>
          <a:xfrm>
            <a:off x="3506083" y="4235450"/>
            <a:ext cx="88018" cy="43568"/>
            <a:chOff x="3506083" y="4235450"/>
            <a:chExt cx="88018" cy="43568"/>
          </a:xfrm>
        </p:grpSpPr>
        <p:sp>
          <p:nvSpPr>
            <p:cNvPr id="299" name="SMARTInkShape-3592"/>
            <p:cNvSpPr/>
            <p:nvPr>
              <p:custDataLst>
                <p:tags r:id="rId190"/>
              </p:custDataLst>
            </p:nvPr>
          </p:nvSpPr>
          <p:spPr>
            <a:xfrm>
              <a:off x="3517900" y="4267200"/>
              <a:ext cx="69851" cy="11818"/>
            </a:xfrm>
            <a:custGeom>
              <a:avLst/>
              <a:gdLst/>
              <a:ahLst/>
              <a:cxnLst/>
              <a:rect l="0" t="0" r="0" b="0"/>
              <a:pathLst>
                <a:path w="69851" h="11818">
                  <a:moveTo>
                    <a:pt x="0" y="6350"/>
                  </a:moveTo>
                  <a:lnTo>
                    <a:pt x="0" y="6350"/>
                  </a:lnTo>
                  <a:lnTo>
                    <a:pt x="0" y="9721"/>
                  </a:lnTo>
                  <a:lnTo>
                    <a:pt x="705" y="10714"/>
                  </a:lnTo>
                  <a:lnTo>
                    <a:pt x="1881" y="11376"/>
                  </a:lnTo>
                  <a:lnTo>
                    <a:pt x="3371" y="11817"/>
                  </a:lnTo>
                  <a:lnTo>
                    <a:pt x="32603" y="3784"/>
                  </a:lnTo>
                  <a:lnTo>
                    <a:pt x="63183" y="332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3593"/>
            <p:cNvSpPr/>
            <p:nvPr>
              <p:custDataLst>
                <p:tags r:id="rId191"/>
              </p:custDataLst>
            </p:nvPr>
          </p:nvSpPr>
          <p:spPr>
            <a:xfrm>
              <a:off x="3506083" y="4235450"/>
              <a:ext cx="88018" cy="11938"/>
            </a:xfrm>
            <a:custGeom>
              <a:avLst/>
              <a:gdLst/>
              <a:ahLst/>
              <a:cxnLst/>
              <a:rect l="0" t="0" r="0" b="0"/>
              <a:pathLst>
                <a:path w="88018" h="11938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750" y="3371"/>
                  </a:lnTo>
                  <a:lnTo>
                    <a:pt x="11404" y="8838"/>
                  </a:lnTo>
                  <a:lnTo>
                    <a:pt x="40768" y="11937"/>
                  </a:lnTo>
                  <a:lnTo>
                    <a:pt x="61082" y="11768"/>
                  </a:lnTo>
                  <a:lnTo>
                    <a:pt x="88017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5" name="SMARTInkShape-Group742"/>
          <p:cNvGrpSpPr/>
          <p:nvPr/>
        </p:nvGrpSpPr>
        <p:grpSpPr>
          <a:xfrm>
            <a:off x="4618215" y="3371850"/>
            <a:ext cx="223867" cy="355601"/>
            <a:chOff x="4618215" y="3371850"/>
            <a:chExt cx="223867" cy="355601"/>
          </a:xfrm>
        </p:grpSpPr>
        <p:sp>
          <p:nvSpPr>
            <p:cNvPr id="302" name="SMARTInkShape-3594"/>
            <p:cNvSpPr/>
            <p:nvPr>
              <p:custDataLst>
                <p:tags r:id="rId187"/>
              </p:custDataLst>
            </p:nvPr>
          </p:nvSpPr>
          <p:spPr>
            <a:xfrm>
              <a:off x="4643955" y="3422650"/>
              <a:ext cx="74096" cy="233907"/>
            </a:xfrm>
            <a:custGeom>
              <a:avLst/>
              <a:gdLst/>
              <a:ahLst/>
              <a:cxnLst/>
              <a:rect l="0" t="0" r="0" b="0"/>
              <a:pathLst>
                <a:path w="74096" h="233907">
                  <a:moveTo>
                    <a:pt x="23295" y="0"/>
                  </a:moveTo>
                  <a:lnTo>
                    <a:pt x="23295" y="0"/>
                  </a:lnTo>
                  <a:lnTo>
                    <a:pt x="21413" y="28248"/>
                  </a:lnTo>
                  <a:lnTo>
                    <a:pt x="18225" y="52771"/>
                  </a:lnTo>
                  <a:lnTo>
                    <a:pt x="14457" y="80133"/>
                  </a:lnTo>
                  <a:lnTo>
                    <a:pt x="8549" y="110639"/>
                  </a:lnTo>
                  <a:lnTo>
                    <a:pt x="2630" y="141601"/>
                  </a:lnTo>
                  <a:lnTo>
                    <a:pt x="0" y="169472"/>
                  </a:lnTo>
                  <a:lnTo>
                    <a:pt x="2593" y="192208"/>
                  </a:lnTo>
                  <a:lnTo>
                    <a:pt x="9156" y="210309"/>
                  </a:lnTo>
                  <a:lnTo>
                    <a:pt x="19127" y="223058"/>
                  </a:lnTo>
                  <a:lnTo>
                    <a:pt x="30615" y="229665"/>
                  </a:lnTo>
                  <a:lnTo>
                    <a:pt x="55236" y="233906"/>
                  </a:lnTo>
                  <a:lnTo>
                    <a:pt x="60112" y="232843"/>
                  </a:lnTo>
                  <a:lnTo>
                    <a:pt x="74095" y="222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SMARTInkShape-3595"/>
            <p:cNvSpPr/>
            <p:nvPr>
              <p:custDataLst>
                <p:tags r:id="rId188"/>
              </p:custDataLst>
            </p:nvPr>
          </p:nvSpPr>
          <p:spPr>
            <a:xfrm>
              <a:off x="4618215" y="3581400"/>
              <a:ext cx="112536" cy="6351"/>
            </a:xfrm>
            <a:custGeom>
              <a:avLst/>
              <a:gdLst/>
              <a:ahLst/>
              <a:cxnLst/>
              <a:rect l="0" t="0" r="0" b="0"/>
              <a:pathLst>
                <a:path w="112536" h="6351">
                  <a:moveTo>
                    <a:pt x="10935" y="6350"/>
                  </a:moveTo>
                  <a:lnTo>
                    <a:pt x="10935" y="6350"/>
                  </a:lnTo>
                  <a:lnTo>
                    <a:pt x="0" y="6350"/>
                  </a:lnTo>
                  <a:lnTo>
                    <a:pt x="5500" y="2979"/>
                  </a:lnTo>
                  <a:lnTo>
                    <a:pt x="34504" y="588"/>
                  </a:lnTo>
                  <a:lnTo>
                    <a:pt x="59703" y="174"/>
                  </a:lnTo>
                  <a:lnTo>
                    <a:pt x="84338" y="52"/>
                  </a:lnTo>
                  <a:lnTo>
                    <a:pt x="112535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SMARTInkShape-3596"/>
            <p:cNvSpPr/>
            <p:nvPr>
              <p:custDataLst>
                <p:tags r:id="rId189"/>
              </p:custDataLst>
            </p:nvPr>
          </p:nvSpPr>
          <p:spPr>
            <a:xfrm>
              <a:off x="4781550" y="3371850"/>
              <a:ext cx="60532" cy="355601"/>
            </a:xfrm>
            <a:custGeom>
              <a:avLst/>
              <a:gdLst/>
              <a:ahLst/>
              <a:cxnLst/>
              <a:rect l="0" t="0" r="0" b="0"/>
              <a:pathLst>
                <a:path w="60532" h="355601">
                  <a:moveTo>
                    <a:pt x="0" y="0"/>
                  </a:moveTo>
                  <a:lnTo>
                    <a:pt x="0" y="0"/>
                  </a:lnTo>
                  <a:lnTo>
                    <a:pt x="14503" y="26759"/>
                  </a:lnTo>
                  <a:lnTo>
                    <a:pt x="23144" y="50933"/>
                  </a:lnTo>
                  <a:lnTo>
                    <a:pt x="31688" y="81904"/>
                  </a:lnTo>
                  <a:lnTo>
                    <a:pt x="35942" y="99052"/>
                  </a:lnTo>
                  <a:lnTo>
                    <a:pt x="40894" y="116835"/>
                  </a:lnTo>
                  <a:lnTo>
                    <a:pt x="46313" y="135040"/>
                  </a:lnTo>
                  <a:lnTo>
                    <a:pt x="52042" y="153526"/>
                  </a:lnTo>
                  <a:lnTo>
                    <a:pt x="55861" y="172201"/>
                  </a:lnTo>
                  <a:lnTo>
                    <a:pt x="58407" y="191001"/>
                  </a:lnTo>
                  <a:lnTo>
                    <a:pt x="60105" y="209884"/>
                  </a:lnTo>
                  <a:lnTo>
                    <a:pt x="60531" y="227411"/>
                  </a:lnTo>
                  <a:lnTo>
                    <a:pt x="60110" y="244035"/>
                  </a:lnTo>
                  <a:lnTo>
                    <a:pt x="57054" y="274971"/>
                  </a:lnTo>
                  <a:lnTo>
                    <a:pt x="50993" y="302832"/>
                  </a:lnTo>
                  <a:lnTo>
                    <a:pt x="39647" y="332204"/>
                  </a:lnTo>
                  <a:lnTo>
                    <a:pt x="25400" y="355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2" name="SMARTInkShape-Group743"/>
          <p:cNvGrpSpPr/>
          <p:nvPr/>
        </p:nvGrpSpPr>
        <p:grpSpPr>
          <a:xfrm>
            <a:off x="3820924" y="3430929"/>
            <a:ext cx="605027" cy="340972"/>
            <a:chOff x="3820924" y="3430929"/>
            <a:chExt cx="605027" cy="340972"/>
          </a:xfrm>
        </p:grpSpPr>
        <p:sp>
          <p:nvSpPr>
            <p:cNvPr id="306" name="SMARTInkShape-3597"/>
            <p:cNvSpPr/>
            <p:nvPr>
              <p:custDataLst>
                <p:tags r:id="rId181"/>
              </p:custDataLst>
            </p:nvPr>
          </p:nvSpPr>
          <p:spPr>
            <a:xfrm>
              <a:off x="3854334" y="3430929"/>
              <a:ext cx="120767" cy="253209"/>
            </a:xfrm>
            <a:custGeom>
              <a:avLst/>
              <a:gdLst/>
              <a:ahLst/>
              <a:cxnLst/>
              <a:rect l="0" t="0" r="0" b="0"/>
              <a:pathLst>
                <a:path w="120767" h="253209">
                  <a:moveTo>
                    <a:pt x="120766" y="29821"/>
                  </a:moveTo>
                  <a:lnTo>
                    <a:pt x="120766" y="29821"/>
                  </a:lnTo>
                  <a:lnTo>
                    <a:pt x="114024" y="16337"/>
                  </a:lnTo>
                  <a:lnTo>
                    <a:pt x="105069" y="7835"/>
                  </a:lnTo>
                  <a:lnTo>
                    <a:pt x="94034" y="2411"/>
                  </a:lnTo>
                  <a:lnTo>
                    <a:pt x="82074" y="0"/>
                  </a:lnTo>
                  <a:lnTo>
                    <a:pt x="60070" y="5385"/>
                  </a:lnTo>
                  <a:lnTo>
                    <a:pt x="45812" y="19666"/>
                  </a:lnTo>
                  <a:lnTo>
                    <a:pt x="32420" y="42241"/>
                  </a:lnTo>
                  <a:lnTo>
                    <a:pt x="19412" y="73441"/>
                  </a:lnTo>
                  <a:lnTo>
                    <a:pt x="13686" y="90651"/>
                  </a:lnTo>
                  <a:lnTo>
                    <a:pt x="8457" y="108474"/>
                  </a:lnTo>
                  <a:lnTo>
                    <a:pt x="3560" y="126707"/>
                  </a:lnTo>
                  <a:lnTo>
                    <a:pt x="1001" y="143800"/>
                  </a:lnTo>
                  <a:lnTo>
                    <a:pt x="0" y="160135"/>
                  </a:lnTo>
                  <a:lnTo>
                    <a:pt x="770" y="189338"/>
                  </a:lnTo>
                  <a:lnTo>
                    <a:pt x="5170" y="220940"/>
                  </a:lnTo>
                  <a:lnTo>
                    <a:pt x="12978" y="247176"/>
                  </a:lnTo>
                  <a:lnTo>
                    <a:pt x="16416" y="252717"/>
                  </a:lnTo>
                  <a:lnTo>
                    <a:pt x="17333" y="253208"/>
                  </a:lnTo>
                  <a:lnTo>
                    <a:pt x="17944" y="252829"/>
                  </a:lnTo>
                  <a:lnTo>
                    <a:pt x="12816" y="2330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SMARTInkShape-3598"/>
            <p:cNvSpPr/>
            <p:nvPr>
              <p:custDataLst>
                <p:tags r:id="rId182"/>
              </p:custDataLst>
            </p:nvPr>
          </p:nvSpPr>
          <p:spPr>
            <a:xfrm>
              <a:off x="3820924" y="3603331"/>
              <a:ext cx="109727" cy="16170"/>
            </a:xfrm>
            <a:custGeom>
              <a:avLst/>
              <a:gdLst/>
              <a:ahLst/>
              <a:cxnLst/>
              <a:rect l="0" t="0" r="0" b="0"/>
              <a:pathLst>
                <a:path w="109727" h="16170">
                  <a:moveTo>
                    <a:pt x="14476" y="16169"/>
                  </a:moveTo>
                  <a:lnTo>
                    <a:pt x="14476" y="16169"/>
                  </a:lnTo>
                  <a:lnTo>
                    <a:pt x="2543" y="11143"/>
                  </a:lnTo>
                  <a:lnTo>
                    <a:pt x="170" y="10702"/>
                  </a:lnTo>
                  <a:lnTo>
                    <a:pt x="0" y="9702"/>
                  </a:lnTo>
                  <a:lnTo>
                    <a:pt x="3574" y="6709"/>
                  </a:lnTo>
                  <a:lnTo>
                    <a:pt x="28210" y="3404"/>
                  </a:lnTo>
                  <a:lnTo>
                    <a:pt x="55548" y="0"/>
                  </a:lnTo>
                  <a:lnTo>
                    <a:pt x="81130" y="2127"/>
                  </a:lnTo>
                  <a:lnTo>
                    <a:pt x="109726" y="346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SMARTInkShape-3599"/>
            <p:cNvSpPr/>
            <p:nvPr>
              <p:custDataLst>
                <p:tags r:id="rId183"/>
              </p:custDataLst>
            </p:nvPr>
          </p:nvSpPr>
          <p:spPr>
            <a:xfrm>
              <a:off x="4105695" y="3435350"/>
              <a:ext cx="104356" cy="266701"/>
            </a:xfrm>
            <a:custGeom>
              <a:avLst/>
              <a:gdLst/>
              <a:ahLst/>
              <a:cxnLst/>
              <a:rect l="0" t="0" r="0" b="0"/>
              <a:pathLst>
                <a:path w="104356" h="266701">
                  <a:moveTo>
                    <a:pt x="104355" y="0"/>
                  </a:moveTo>
                  <a:lnTo>
                    <a:pt x="104355" y="0"/>
                  </a:lnTo>
                  <a:lnTo>
                    <a:pt x="88441" y="6481"/>
                  </a:lnTo>
                  <a:lnTo>
                    <a:pt x="66792" y="23087"/>
                  </a:lnTo>
                  <a:lnTo>
                    <a:pt x="43209" y="54583"/>
                  </a:lnTo>
                  <a:lnTo>
                    <a:pt x="29201" y="80939"/>
                  </a:lnTo>
                  <a:lnTo>
                    <a:pt x="15920" y="110997"/>
                  </a:lnTo>
                  <a:lnTo>
                    <a:pt x="5079" y="141760"/>
                  </a:lnTo>
                  <a:lnTo>
                    <a:pt x="260" y="169543"/>
                  </a:lnTo>
                  <a:lnTo>
                    <a:pt x="0" y="194121"/>
                  </a:lnTo>
                  <a:lnTo>
                    <a:pt x="2941" y="216098"/>
                  </a:lnTo>
                  <a:lnTo>
                    <a:pt x="12531" y="242927"/>
                  </a:lnTo>
                  <a:lnTo>
                    <a:pt x="28155" y="266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3600"/>
            <p:cNvSpPr/>
            <p:nvPr>
              <p:custDataLst>
                <p:tags r:id="rId184"/>
              </p:custDataLst>
            </p:nvPr>
          </p:nvSpPr>
          <p:spPr>
            <a:xfrm>
              <a:off x="4229100" y="3549650"/>
              <a:ext cx="69851" cy="139701"/>
            </a:xfrm>
            <a:custGeom>
              <a:avLst/>
              <a:gdLst/>
              <a:ahLst/>
              <a:cxnLst/>
              <a:rect l="0" t="0" r="0" b="0"/>
              <a:pathLst>
                <a:path w="69851" h="139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467" y="15580"/>
                  </a:lnTo>
                  <a:lnTo>
                    <a:pt x="6088" y="39346"/>
                  </a:lnTo>
                  <a:lnTo>
                    <a:pt x="11878" y="56763"/>
                  </a:lnTo>
                  <a:lnTo>
                    <a:pt x="27038" y="82435"/>
                  </a:lnTo>
                  <a:lnTo>
                    <a:pt x="47753" y="113023"/>
                  </a:lnTo>
                  <a:lnTo>
                    <a:pt x="60363" y="132967"/>
                  </a:lnTo>
                  <a:lnTo>
                    <a:pt x="69850" y="139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3601"/>
            <p:cNvSpPr/>
            <p:nvPr>
              <p:custDataLst>
                <p:tags r:id="rId185"/>
              </p:custDataLst>
            </p:nvPr>
          </p:nvSpPr>
          <p:spPr>
            <a:xfrm>
              <a:off x="4184650" y="3581400"/>
              <a:ext cx="133351" cy="88901"/>
            </a:xfrm>
            <a:custGeom>
              <a:avLst/>
              <a:gdLst/>
              <a:ahLst/>
              <a:cxnLst/>
              <a:rect l="0" t="0" r="0" b="0"/>
              <a:pathLst>
                <a:path w="133351" h="88901">
                  <a:moveTo>
                    <a:pt x="0" y="88900"/>
                  </a:moveTo>
                  <a:lnTo>
                    <a:pt x="0" y="88900"/>
                  </a:lnTo>
                  <a:lnTo>
                    <a:pt x="5775" y="83831"/>
                  </a:lnTo>
                  <a:lnTo>
                    <a:pt x="33878" y="67231"/>
                  </a:lnTo>
                  <a:lnTo>
                    <a:pt x="62641" y="50024"/>
                  </a:lnTo>
                  <a:lnTo>
                    <a:pt x="90135" y="34891"/>
                  </a:lnTo>
                  <a:lnTo>
                    <a:pt x="118228" y="17135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SMARTInkShape-3602"/>
            <p:cNvSpPr/>
            <p:nvPr>
              <p:custDataLst>
                <p:tags r:id="rId186"/>
              </p:custDataLst>
            </p:nvPr>
          </p:nvSpPr>
          <p:spPr>
            <a:xfrm>
              <a:off x="4422291" y="3702050"/>
              <a:ext cx="3660" cy="69851"/>
            </a:xfrm>
            <a:custGeom>
              <a:avLst/>
              <a:gdLst/>
              <a:ahLst/>
              <a:cxnLst/>
              <a:rect l="0" t="0" r="0" b="0"/>
              <a:pathLst>
                <a:path w="3660" h="69851">
                  <a:moveTo>
                    <a:pt x="3659" y="0"/>
                  </a:moveTo>
                  <a:lnTo>
                    <a:pt x="3659" y="0"/>
                  </a:lnTo>
                  <a:lnTo>
                    <a:pt x="1777" y="20722"/>
                  </a:lnTo>
                  <a:lnTo>
                    <a:pt x="0" y="31788"/>
                  </a:lnTo>
                  <a:lnTo>
                    <a:pt x="3475" y="62185"/>
                  </a:lnTo>
                  <a:lnTo>
                    <a:pt x="3659" y="698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5" name="SMARTInkShape-Group744"/>
          <p:cNvGrpSpPr/>
          <p:nvPr/>
        </p:nvGrpSpPr>
        <p:grpSpPr>
          <a:xfrm>
            <a:off x="3473450" y="3608094"/>
            <a:ext cx="101601" cy="62207"/>
            <a:chOff x="3473450" y="3608094"/>
            <a:chExt cx="101601" cy="62207"/>
          </a:xfrm>
        </p:grpSpPr>
        <p:sp>
          <p:nvSpPr>
            <p:cNvPr id="313" name="SMARTInkShape-3603"/>
            <p:cNvSpPr/>
            <p:nvPr>
              <p:custDataLst>
                <p:tags r:id="rId179"/>
              </p:custDataLst>
            </p:nvPr>
          </p:nvSpPr>
          <p:spPr>
            <a:xfrm>
              <a:off x="3473450" y="3608094"/>
              <a:ext cx="101601" cy="11407"/>
            </a:xfrm>
            <a:custGeom>
              <a:avLst/>
              <a:gdLst/>
              <a:ahLst/>
              <a:cxnLst/>
              <a:rect l="0" t="0" r="0" b="0"/>
              <a:pathLst>
                <a:path w="101601" h="11407">
                  <a:moveTo>
                    <a:pt x="0" y="5056"/>
                  </a:moveTo>
                  <a:lnTo>
                    <a:pt x="0" y="5056"/>
                  </a:lnTo>
                  <a:lnTo>
                    <a:pt x="16620" y="692"/>
                  </a:lnTo>
                  <a:lnTo>
                    <a:pt x="42632" y="0"/>
                  </a:lnTo>
                  <a:lnTo>
                    <a:pt x="71272" y="3950"/>
                  </a:lnTo>
                  <a:lnTo>
                    <a:pt x="101600" y="1140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SMARTInkShape-3604"/>
            <p:cNvSpPr/>
            <p:nvPr>
              <p:custDataLst>
                <p:tags r:id="rId180"/>
              </p:custDataLst>
            </p:nvPr>
          </p:nvSpPr>
          <p:spPr>
            <a:xfrm>
              <a:off x="3479800" y="367030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0620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9" name="SMARTInkShape-Group745"/>
          <p:cNvGrpSpPr/>
          <p:nvPr/>
        </p:nvGrpSpPr>
        <p:grpSpPr>
          <a:xfrm>
            <a:off x="5729414" y="2482850"/>
            <a:ext cx="271337" cy="201078"/>
            <a:chOff x="5729414" y="2482850"/>
            <a:chExt cx="271337" cy="201078"/>
          </a:xfrm>
        </p:grpSpPr>
        <p:sp>
          <p:nvSpPr>
            <p:cNvPr id="316" name="SMARTInkShape-3605"/>
            <p:cNvSpPr/>
            <p:nvPr>
              <p:custDataLst>
                <p:tags r:id="rId176"/>
              </p:custDataLst>
            </p:nvPr>
          </p:nvSpPr>
          <p:spPr>
            <a:xfrm>
              <a:off x="5729414" y="2548662"/>
              <a:ext cx="97734" cy="135266"/>
            </a:xfrm>
            <a:custGeom>
              <a:avLst/>
              <a:gdLst/>
              <a:ahLst/>
              <a:cxnLst/>
              <a:rect l="0" t="0" r="0" b="0"/>
              <a:pathLst>
                <a:path w="97734" h="135266">
                  <a:moveTo>
                    <a:pt x="61786" y="4038"/>
                  </a:moveTo>
                  <a:lnTo>
                    <a:pt x="61786" y="4038"/>
                  </a:lnTo>
                  <a:lnTo>
                    <a:pt x="58415" y="4038"/>
                  </a:lnTo>
                  <a:lnTo>
                    <a:pt x="46206" y="14151"/>
                  </a:lnTo>
                  <a:lnTo>
                    <a:pt x="23822" y="40895"/>
                  </a:lnTo>
                  <a:lnTo>
                    <a:pt x="4070" y="70353"/>
                  </a:lnTo>
                  <a:lnTo>
                    <a:pt x="0" y="77309"/>
                  </a:lnTo>
                  <a:lnTo>
                    <a:pt x="134" y="77580"/>
                  </a:lnTo>
                  <a:lnTo>
                    <a:pt x="14017" y="64401"/>
                  </a:lnTo>
                  <a:lnTo>
                    <a:pt x="28257" y="36448"/>
                  </a:lnTo>
                  <a:lnTo>
                    <a:pt x="43386" y="14190"/>
                  </a:lnTo>
                  <a:lnTo>
                    <a:pt x="52667" y="5493"/>
                  </a:lnTo>
                  <a:lnTo>
                    <a:pt x="61496" y="1156"/>
                  </a:lnTo>
                  <a:lnTo>
                    <a:pt x="65826" y="0"/>
                  </a:lnTo>
                  <a:lnTo>
                    <a:pt x="69418" y="641"/>
                  </a:lnTo>
                  <a:lnTo>
                    <a:pt x="72519" y="2479"/>
                  </a:lnTo>
                  <a:lnTo>
                    <a:pt x="75291" y="5115"/>
                  </a:lnTo>
                  <a:lnTo>
                    <a:pt x="88895" y="32298"/>
                  </a:lnTo>
                  <a:lnTo>
                    <a:pt x="95001" y="48348"/>
                  </a:lnTo>
                  <a:lnTo>
                    <a:pt x="97733" y="76512"/>
                  </a:lnTo>
                  <a:lnTo>
                    <a:pt x="93683" y="102339"/>
                  </a:lnTo>
                  <a:lnTo>
                    <a:pt x="87486" y="116872"/>
                  </a:lnTo>
                  <a:lnTo>
                    <a:pt x="76266" y="126623"/>
                  </a:lnTo>
                  <a:lnTo>
                    <a:pt x="61166" y="132604"/>
                  </a:lnTo>
                  <a:lnTo>
                    <a:pt x="34242" y="135265"/>
                  </a:lnTo>
                  <a:lnTo>
                    <a:pt x="19206" y="133387"/>
                  </a:lnTo>
                  <a:lnTo>
                    <a:pt x="9230" y="128319"/>
                  </a:lnTo>
                  <a:lnTo>
                    <a:pt x="5582" y="124992"/>
                  </a:lnTo>
                  <a:lnTo>
                    <a:pt x="3855" y="122068"/>
                  </a:lnTo>
                  <a:lnTo>
                    <a:pt x="3410" y="119414"/>
                  </a:lnTo>
                  <a:lnTo>
                    <a:pt x="3819" y="116939"/>
                  </a:lnTo>
                  <a:lnTo>
                    <a:pt x="8037" y="112307"/>
                  </a:lnTo>
                  <a:lnTo>
                    <a:pt x="17336" y="10563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SMARTInkShape-3606"/>
            <p:cNvSpPr/>
            <p:nvPr>
              <p:custDataLst>
                <p:tags r:id="rId177"/>
              </p:custDataLst>
            </p:nvPr>
          </p:nvSpPr>
          <p:spPr>
            <a:xfrm>
              <a:off x="5912775" y="2482850"/>
              <a:ext cx="75276" cy="199353"/>
            </a:xfrm>
            <a:custGeom>
              <a:avLst/>
              <a:gdLst/>
              <a:ahLst/>
              <a:cxnLst/>
              <a:rect l="0" t="0" r="0" b="0"/>
              <a:pathLst>
                <a:path w="75276" h="199353">
                  <a:moveTo>
                    <a:pt x="49875" y="0"/>
                  </a:moveTo>
                  <a:lnTo>
                    <a:pt x="49875" y="0"/>
                  </a:lnTo>
                  <a:lnTo>
                    <a:pt x="53246" y="13484"/>
                  </a:lnTo>
                  <a:lnTo>
                    <a:pt x="45230" y="42095"/>
                  </a:lnTo>
                  <a:lnTo>
                    <a:pt x="33229" y="69039"/>
                  </a:lnTo>
                  <a:lnTo>
                    <a:pt x="19193" y="99123"/>
                  </a:lnTo>
                  <a:lnTo>
                    <a:pt x="5900" y="128956"/>
                  </a:lnTo>
                  <a:lnTo>
                    <a:pt x="463" y="154916"/>
                  </a:lnTo>
                  <a:lnTo>
                    <a:pt x="0" y="166777"/>
                  </a:lnTo>
                  <a:lnTo>
                    <a:pt x="5130" y="183719"/>
                  </a:lnTo>
                  <a:lnTo>
                    <a:pt x="9462" y="190213"/>
                  </a:lnTo>
                  <a:lnTo>
                    <a:pt x="15877" y="194542"/>
                  </a:lnTo>
                  <a:lnTo>
                    <a:pt x="32413" y="199352"/>
                  </a:lnTo>
                  <a:lnTo>
                    <a:pt x="49640" y="197727"/>
                  </a:lnTo>
                  <a:lnTo>
                    <a:pt x="75275" y="1905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SMARTInkShape-3607"/>
            <p:cNvSpPr/>
            <p:nvPr>
              <p:custDataLst>
                <p:tags r:id="rId178"/>
              </p:custDataLst>
            </p:nvPr>
          </p:nvSpPr>
          <p:spPr>
            <a:xfrm>
              <a:off x="5880100" y="2552700"/>
              <a:ext cx="120651" cy="25401"/>
            </a:xfrm>
            <a:custGeom>
              <a:avLst/>
              <a:gdLst/>
              <a:ahLst/>
              <a:cxnLst/>
              <a:rect l="0" t="0" r="0" b="0"/>
              <a:pathLst>
                <a:path w="120651" h="254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21048" y="14927"/>
                  </a:lnTo>
                  <a:lnTo>
                    <a:pt x="51325" y="22599"/>
                  </a:lnTo>
                  <a:lnTo>
                    <a:pt x="72905" y="24155"/>
                  </a:lnTo>
                  <a:lnTo>
                    <a:pt x="102113" y="25031"/>
                  </a:lnTo>
                  <a:lnTo>
                    <a:pt x="120650" y="254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4" name="SMARTInkShape-Group746"/>
          <p:cNvGrpSpPr/>
          <p:nvPr/>
        </p:nvGrpSpPr>
        <p:grpSpPr>
          <a:xfrm>
            <a:off x="4362528" y="2438400"/>
            <a:ext cx="1220697" cy="309467"/>
            <a:chOff x="4362528" y="2438400"/>
            <a:chExt cx="1220697" cy="309467"/>
          </a:xfrm>
        </p:grpSpPr>
        <p:sp>
          <p:nvSpPr>
            <p:cNvPr id="320" name="SMARTInkShape-3608"/>
            <p:cNvSpPr/>
            <p:nvPr>
              <p:custDataLst>
                <p:tags r:id="rId162"/>
              </p:custDataLst>
            </p:nvPr>
          </p:nvSpPr>
          <p:spPr>
            <a:xfrm>
              <a:off x="4362528" y="2501923"/>
              <a:ext cx="6273" cy="6328"/>
            </a:xfrm>
            <a:custGeom>
              <a:avLst/>
              <a:gdLst/>
              <a:ahLst/>
              <a:cxnLst/>
              <a:rect l="0" t="0" r="0" b="0"/>
              <a:pathLst>
                <a:path w="6273" h="6328">
                  <a:moveTo>
                    <a:pt x="6272" y="6327"/>
                  </a:moveTo>
                  <a:lnTo>
                    <a:pt x="6272" y="6327"/>
                  </a:lnTo>
                  <a:lnTo>
                    <a:pt x="6272" y="2956"/>
                  </a:lnTo>
                  <a:lnTo>
                    <a:pt x="5567" y="1963"/>
                  </a:lnTo>
                  <a:lnTo>
                    <a:pt x="4390" y="130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SMARTInkShape-3609"/>
            <p:cNvSpPr/>
            <p:nvPr>
              <p:custDataLst>
                <p:tags r:id="rId163"/>
              </p:custDataLst>
            </p:nvPr>
          </p:nvSpPr>
          <p:spPr>
            <a:xfrm>
              <a:off x="4516865" y="2476500"/>
              <a:ext cx="80536" cy="266701"/>
            </a:xfrm>
            <a:custGeom>
              <a:avLst/>
              <a:gdLst/>
              <a:ahLst/>
              <a:cxnLst/>
              <a:rect l="0" t="0" r="0" b="0"/>
              <a:pathLst>
                <a:path w="80536" h="266701">
                  <a:moveTo>
                    <a:pt x="80535" y="0"/>
                  </a:moveTo>
                  <a:lnTo>
                    <a:pt x="80535" y="0"/>
                  </a:lnTo>
                  <a:lnTo>
                    <a:pt x="66720" y="8789"/>
                  </a:lnTo>
                  <a:lnTo>
                    <a:pt x="58873" y="17312"/>
                  </a:lnTo>
                  <a:lnTo>
                    <a:pt x="45816" y="40093"/>
                  </a:lnTo>
                  <a:lnTo>
                    <a:pt x="34765" y="63915"/>
                  </a:lnTo>
                  <a:lnTo>
                    <a:pt x="22799" y="90966"/>
                  </a:lnTo>
                  <a:lnTo>
                    <a:pt x="11836" y="119451"/>
                  </a:lnTo>
                  <a:lnTo>
                    <a:pt x="4611" y="148575"/>
                  </a:lnTo>
                  <a:lnTo>
                    <a:pt x="930" y="174218"/>
                  </a:lnTo>
                  <a:lnTo>
                    <a:pt x="0" y="196669"/>
                  </a:lnTo>
                  <a:lnTo>
                    <a:pt x="4148" y="224470"/>
                  </a:lnTo>
                  <a:lnTo>
                    <a:pt x="14001" y="245015"/>
                  </a:lnTo>
                  <a:lnTo>
                    <a:pt x="25857" y="256198"/>
                  </a:lnTo>
                  <a:lnTo>
                    <a:pt x="42435" y="266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SMARTInkShape-3610"/>
            <p:cNvSpPr/>
            <p:nvPr>
              <p:custDataLst>
                <p:tags r:id="rId164"/>
              </p:custDataLst>
            </p:nvPr>
          </p:nvSpPr>
          <p:spPr>
            <a:xfrm>
              <a:off x="4668151" y="2520950"/>
              <a:ext cx="30850" cy="190501"/>
            </a:xfrm>
            <a:custGeom>
              <a:avLst/>
              <a:gdLst/>
              <a:ahLst/>
              <a:cxnLst/>
              <a:rect l="0" t="0" r="0" b="0"/>
              <a:pathLst>
                <a:path w="30850" h="190501">
                  <a:moveTo>
                    <a:pt x="18149" y="0"/>
                  </a:moveTo>
                  <a:lnTo>
                    <a:pt x="18149" y="0"/>
                  </a:lnTo>
                  <a:lnTo>
                    <a:pt x="16267" y="24485"/>
                  </a:lnTo>
                  <a:lnTo>
                    <a:pt x="9360" y="56174"/>
                  </a:lnTo>
                  <a:lnTo>
                    <a:pt x="3660" y="81410"/>
                  </a:lnTo>
                  <a:lnTo>
                    <a:pt x="1126" y="104386"/>
                  </a:lnTo>
                  <a:lnTo>
                    <a:pt x="0" y="126357"/>
                  </a:lnTo>
                  <a:lnTo>
                    <a:pt x="910" y="146470"/>
                  </a:lnTo>
                  <a:lnTo>
                    <a:pt x="9357" y="168987"/>
                  </a:lnTo>
                  <a:lnTo>
                    <a:pt x="20091" y="183498"/>
                  </a:lnTo>
                  <a:lnTo>
                    <a:pt x="30849" y="1905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SMARTInkShape-3611"/>
            <p:cNvSpPr/>
            <p:nvPr>
              <p:custDataLst>
                <p:tags r:id="rId165"/>
              </p:custDataLst>
            </p:nvPr>
          </p:nvSpPr>
          <p:spPr>
            <a:xfrm>
              <a:off x="4629150" y="2623430"/>
              <a:ext cx="95251" cy="11821"/>
            </a:xfrm>
            <a:custGeom>
              <a:avLst/>
              <a:gdLst/>
              <a:ahLst/>
              <a:cxnLst/>
              <a:rect l="0" t="0" r="0" b="0"/>
              <a:pathLst>
                <a:path w="95251" h="11821">
                  <a:moveTo>
                    <a:pt x="0" y="5470"/>
                  </a:moveTo>
                  <a:lnTo>
                    <a:pt x="0" y="5470"/>
                  </a:lnTo>
                  <a:lnTo>
                    <a:pt x="3371" y="2099"/>
                  </a:lnTo>
                  <a:lnTo>
                    <a:pt x="8789" y="444"/>
                  </a:lnTo>
                  <a:lnTo>
                    <a:pt x="38683" y="0"/>
                  </a:lnTo>
                  <a:lnTo>
                    <a:pt x="65632" y="4241"/>
                  </a:lnTo>
                  <a:lnTo>
                    <a:pt x="95250" y="1182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SMARTInkShape-3612"/>
            <p:cNvSpPr/>
            <p:nvPr>
              <p:custDataLst>
                <p:tags r:id="rId166"/>
              </p:custDataLst>
            </p:nvPr>
          </p:nvSpPr>
          <p:spPr>
            <a:xfrm>
              <a:off x="4779307" y="2692400"/>
              <a:ext cx="45084" cy="55467"/>
            </a:xfrm>
            <a:custGeom>
              <a:avLst/>
              <a:gdLst/>
              <a:ahLst/>
              <a:cxnLst/>
              <a:rect l="0" t="0" r="0" b="0"/>
              <a:pathLst>
                <a:path w="45084" h="55467">
                  <a:moveTo>
                    <a:pt x="21293" y="6350"/>
                  </a:moveTo>
                  <a:lnTo>
                    <a:pt x="21293" y="6350"/>
                  </a:lnTo>
                  <a:lnTo>
                    <a:pt x="17922" y="6350"/>
                  </a:lnTo>
                  <a:lnTo>
                    <a:pt x="9084" y="13092"/>
                  </a:lnTo>
                  <a:lnTo>
                    <a:pt x="899" y="27397"/>
                  </a:lnTo>
                  <a:lnTo>
                    <a:pt x="0" y="37106"/>
                  </a:lnTo>
                  <a:lnTo>
                    <a:pt x="747" y="41671"/>
                  </a:lnTo>
                  <a:lnTo>
                    <a:pt x="2657" y="45419"/>
                  </a:lnTo>
                  <a:lnTo>
                    <a:pt x="8542" y="51466"/>
                  </a:lnTo>
                  <a:lnTo>
                    <a:pt x="15861" y="54624"/>
                  </a:lnTo>
                  <a:lnTo>
                    <a:pt x="19788" y="55466"/>
                  </a:lnTo>
                  <a:lnTo>
                    <a:pt x="27915" y="54520"/>
                  </a:lnTo>
                  <a:lnTo>
                    <a:pt x="32058" y="53280"/>
                  </a:lnTo>
                  <a:lnTo>
                    <a:pt x="38542" y="48139"/>
                  </a:lnTo>
                  <a:lnTo>
                    <a:pt x="43070" y="41151"/>
                  </a:lnTo>
                  <a:lnTo>
                    <a:pt x="45083" y="33341"/>
                  </a:lnTo>
                  <a:lnTo>
                    <a:pt x="44209" y="29283"/>
                  </a:lnTo>
                  <a:lnTo>
                    <a:pt x="36235" y="16829"/>
                  </a:lnTo>
                  <a:lnTo>
                    <a:pt x="21293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SMARTInkShape-3613"/>
            <p:cNvSpPr/>
            <p:nvPr>
              <p:custDataLst>
                <p:tags r:id="rId167"/>
              </p:custDataLst>
            </p:nvPr>
          </p:nvSpPr>
          <p:spPr>
            <a:xfrm>
              <a:off x="4908550" y="2606479"/>
              <a:ext cx="95251" cy="3372"/>
            </a:xfrm>
            <a:custGeom>
              <a:avLst/>
              <a:gdLst/>
              <a:ahLst/>
              <a:cxnLst/>
              <a:rect l="0" t="0" r="0" b="0"/>
              <a:pathLst>
                <a:path w="95251" h="33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5697" y="226"/>
                  </a:lnTo>
                  <a:lnTo>
                    <a:pt x="46256" y="2957"/>
                  </a:lnTo>
                  <a:lnTo>
                    <a:pt x="71639" y="3248"/>
                  </a:lnTo>
                  <a:lnTo>
                    <a:pt x="95250" y="337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SMARTInkShape-3614"/>
            <p:cNvSpPr/>
            <p:nvPr>
              <p:custDataLst>
                <p:tags r:id="rId168"/>
              </p:custDataLst>
            </p:nvPr>
          </p:nvSpPr>
          <p:spPr>
            <a:xfrm>
              <a:off x="4953000" y="2559050"/>
              <a:ext cx="12701" cy="95251"/>
            </a:xfrm>
            <a:custGeom>
              <a:avLst/>
              <a:gdLst/>
              <a:ahLst/>
              <a:cxnLst/>
              <a:rect l="0" t="0" r="0" b="0"/>
              <a:pathLst>
                <a:path w="12701" h="95251">
                  <a:moveTo>
                    <a:pt x="12700" y="0"/>
                  </a:moveTo>
                  <a:lnTo>
                    <a:pt x="12700" y="0"/>
                  </a:lnTo>
                  <a:lnTo>
                    <a:pt x="5793" y="24485"/>
                  </a:lnTo>
                  <a:lnTo>
                    <a:pt x="1716" y="50529"/>
                  </a:lnTo>
                  <a:lnTo>
                    <a:pt x="339" y="81242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SMARTInkShape-3615"/>
            <p:cNvSpPr/>
            <p:nvPr>
              <p:custDataLst>
                <p:tags r:id="rId169"/>
              </p:custDataLst>
            </p:nvPr>
          </p:nvSpPr>
          <p:spPr>
            <a:xfrm>
              <a:off x="5100744" y="2457450"/>
              <a:ext cx="23707" cy="120651"/>
            </a:xfrm>
            <a:custGeom>
              <a:avLst/>
              <a:gdLst/>
              <a:ahLst/>
              <a:cxnLst/>
              <a:rect l="0" t="0" r="0" b="0"/>
              <a:pathLst>
                <a:path w="23707" h="120651">
                  <a:moveTo>
                    <a:pt x="23706" y="0"/>
                  </a:moveTo>
                  <a:lnTo>
                    <a:pt x="23706" y="0"/>
                  </a:lnTo>
                  <a:lnTo>
                    <a:pt x="14917" y="26367"/>
                  </a:lnTo>
                  <a:lnTo>
                    <a:pt x="5815" y="55555"/>
                  </a:lnTo>
                  <a:lnTo>
                    <a:pt x="531" y="80196"/>
                  </a:lnTo>
                  <a:lnTo>
                    <a:pt x="0" y="94204"/>
                  </a:lnTo>
                  <a:lnTo>
                    <a:pt x="4656" y="1206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SMARTInkShape-3616"/>
            <p:cNvSpPr/>
            <p:nvPr>
              <p:custDataLst>
                <p:tags r:id="rId170"/>
              </p:custDataLst>
            </p:nvPr>
          </p:nvSpPr>
          <p:spPr>
            <a:xfrm>
              <a:off x="5060950" y="256540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29540" y="0"/>
                  </a:lnTo>
                  <a:lnTo>
                    <a:pt x="54692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SMARTInkShape-3617"/>
            <p:cNvSpPr/>
            <p:nvPr>
              <p:custDataLst>
                <p:tags r:id="rId171"/>
              </p:custDataLst>
            </p:nvPr>
          </p:nvSpPr>
          <p:spPr>
            <a:xfrm>
              <a:off x="5080850" y="2622811"/>
              <a:ext cx="62651" cy="107518"/>
            </a:xfrm>
            <a:custGeom>
              <a:avLst/>
              <a:gdLst/>
              <a:ahLst/>
              <a:cxnLst/>
              <a:rect l="0" t="0" r="0" b="0"/>
              <a:pathLst>
                <a:path w="62651" h="107518">
                  <a:moveTo>
                    <a:pt x="5500" y="6089"/>
                  </a:moveTo>
                  <a:lnTo>
                    <a:pt x="5500" y="6089"/>
                  </a:lnTo>
                  <a:lnTo>
                    <a:pt x="12242" y="2718"/>
                  </a:lnTo>
                  <a:lnTo>
                    <a:pt x="38138" y="131"/>
                  </a:lnTo>
                  <a:lnTo>
                    <a:pt x="44192" y="0"/>
                  </a:lnTo>
                  <a:lnTo>
                    <a:pt x="48933" y="1325"/>
                  </a:lnTo>
                  <a:lnTo>
                    <a:pt x="56084" y="6558"/>
                  </a:lnTo>
                  <a:lnTo>
                    <a:pt x="57567" y="10635"/>
                  </a:lnTo>
                  <a:lnTo>
                    <a:pt x="57333" y="20810"/>
                  </a:lnTo>
                  <a:lnTo>
                    <a:pt x="49233" y="32387"/>
                  </a:lnTo>
                  <a:lnTo>
                    <a:pt x="24409" y="60437"/>
                  </a:lnTo>
                  <a:lnTo>
                    <a:pt x="3451" y="85831"/>
                  </a:lnTo>
                  <a:lnTo>
                    <a:pt x="425" y="94157"/>
                  </a:lnTo>
                  <a:lnTo>
                    <a:pt x="0" y="96551"/>
                  </a:lnTo>
                  <a:lnTo>
                    <a:pt x="1127" y="98853"/>
                  </a:lnTo>
                  <a:lnTo>
                    <a:pt x="6143" y="103291"/>
                  </a:lnTo>
                  <a:lnTo>
                    <a:pt x="13076" y="105734"/>
                  </a:lnTo>
                  <a:lnTo>
                    <a:pt x="42385" y="107517"/>
                  </a:lnTo>
                  <a:lnTo>
                    <a:pt x="50820" y="106907"/>
                  </a:lnTo>
                  <a:lnTo>
                    <a:pt x="62650" y="10133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SMARTInkShape-3618"/>
            <p:cNvSpPr/>
            <p:nvPr>
              <p:custDataLst>
                <p:tags r:id="rId172"/>
              </p:custDataLst>
            </p:nvPr>
          </p:nvSpPr>
          <p:spPr>
            <a:xfrm>
              <a:off x="5251931" y="2569930"/>
              <a:ext cx="97345" cy="96694"/>
            </a:xfrm>
            <a:custGeom>
              <a:avLst/>
              <a:gdLst/>
              <a:ahLst/>
              <a:cxnLst/>
              <a:rect l="0" t="0" r="0" b="0"/>
              <a:pathLst>
                <a:path w="97345" h="96694">
                  <a:moveTo>
                    <a:pt x="31269" y="8170"/>
                  </a:moveTo>
                  <a:lnTo>
                    <a:pt x="31269" y="8170"/>
                  </a:lnTo>
                  <a:lnTo>
                    <a:pt x="44361" y="147"/>
                  </a:lnTo>
                  <a:lnTo>
                    <a:pt x="46347" y="0"/>
                  </a:lnTo>
                  <a:lnTo>
                    <a:pt x="47671" y="606"/>
                  </a:lnTo>
                  <a:lnTo>
                    <a:pt x="31129" y="29290"/>
                  </a:lnTo>
                  <a:lnTo>
                    <a:pt x="18528" y="53234"/>
                  </a:lnTo>
                  <a:lnTo>
                    <a:pt x="4999" y="83237"/>
                  </a:lnTo>
                  <a:lnTo>
                    <a:pt x="0" y="95856"/>
                  </a:lnTo>
                  <a:lnTo>
                    <a:pt x="319" y="80210"/>
                  </a:lnTo>
                  <a:lnTo>
                    <a:pt x="4617" y="54366"/>
                  </a:lnTo>
                  <a:lnTo>
                    <a:pt x="10358" y="26483"/>
                  </a:lnTo>
                  <a:lnTo>
                    <a:pt x="16528" y="9755"/>
                  </a:lnTo>
                  <a:lnTo>
                    <a:pt x="20718" y="5347"/>
                  </a:lnTo>
                  <a:lnTo>
                    <a:pt x="22825" y="4876"/>
                  </a:lnTo>
                  <a:lnTo>
                    <a:pt x="24934" y="5269"/>
                  </a:lnTo>
                  <a:lnTo>
                    <a:pt x="27046" y="6236"/>
                  </a:lnTo>
                  <a:lnTo>
                    <a:pt x="31274" y="11073"/>
                  </a:lnTo>
                  <a:lnTo>
                    <a:pt x="37621" y="18633"/>
                  </a:lnTo>
                  <a:lnTo>
                    <a:pt x="69229" y="43440"/>
                  </a:lnTo>
                  <a:lnTo>
                    <a:pt x="92625" y="64604"/>
                  </a:lnTo>
                  <a:lnTo>
                    <a:pt x="97344" y="71587"/>
                  </a:lnTo>
                  <a:lnTo>
                    <a:pt x="97191" y="74437"/>
                  </a:lnTo>
                  <a:lnTo>
                    <a:pt x="95678" y="77043"/>
                  </a:lnTo>
                  <a:lnTo>
                    <a:pt x="93258" y="79485"/>
                  </a:lnTo>
                  <a:lnTo>
                    <a:pt x="68392" y="88475"/>
                  </a:lnTo>
                  <a:lnTo>
                    <a:pt x="41719" y="94210"/>
                  </a:lnTo>
                  <a:lnTo>
                    <a:pt x="13151" y="96693"/>
                  </a:lnTo>
                  <a:lnTo>
                    <a:pt x="10724" y="96113"/>
                  </a:lnTo>
                  <a:lnTo>
                    <a:pt x="9105" y="95021"/>
                  </a:lnTo>
                  <a:lnTo>
                    <a:pt x="5869" y="9072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SMARTInkShape-3619"/>
            <p:cNvSpPr/>
            <p:nvPr>
              <p:custDataLst>
                <p:tags r:id="rId173"/>
              </p:custDataLst>
            </p:nvPr>
          </p:nvSpPr>
          <p:spPr>
            <a:xfrm>
              <a:off x="5426528" y="2482850"/>
              <a:ext cx="40823" cy="175011"/>
            </a:xfrm>
            <a:custGeom>
              <a:avLst/>
              <a:gdLst/>
              <a:ahLst/>
              <a:cxnLst/>
              <a:rect l="0" t="0" r="0" b="0"/>
              <a:pathLst>
                <a:path w="40823" h="175011">
                  <a:moveTo>
                    <a:pt x="21772" y="0"/>
                  </a:moveTo>
                  <a:lnTo>
                    <a:pt x="21772" y="0"/>
                  </a:lnTo>
                  <a:lnTo>
                    <a:pt x="21772" y="3371"/>
                  </a:lnTo>
                  <a:lnTo>
                    <a:pt x="12338" y="31815"/>
                  </a:lnTo>
                  <a:lnTo>
                    <a:pt x="7467" y="53651"/>
                  </a:lnTo>
                  <a:lnTo>
                    <a:pt x="2949" y="77467"/>
                  </a:lnTo>
                  <a:lnTo>
                    <a:pt x="0" y="101458"/>
                  </a:lnTo>
                  <a:lnTo>
                    <a:pt x="1042" y="123879"/>
                  </a:lnTo>
                  <a:lnTo>
                    <a:pt x="5595" y="149594"/>
                  </a:lnTo>
                  <a:lnTo>
                    <a:pt x="13171" y="161971"/>
                  </a:lnTo>
                  <a:lnTo>
                    <a:pt x="22887" y="170765"/>
                  </a:lnTo>
                  <a:lnTo>
                    <a:pt x="31911" y="174673"/>
                  </a:lnTo>
                  <a:lnTo>
                    <a:pt x="34881" y="175010"/>
                  </a:lnTo>
                  <a:lnTo>
                    <a:pt x="36863" y="174529"/>
                  </a:lnTo>
                  <a:lnTo>
                    <a:pt x="40822" y="1714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SMARTInkShape-3620"/>
            <p:cNvSpPr/>
            <p:nvPr>
              <p:custDataLst>
                <p:tags r:id="rId174"/>
              </p:custDataLst>
            </p:nvPr>
          </p:nvSpPr>
          <p:spPr>
            <a:xfrm>
              <a:off x="5387491" y="2555679"/>
              <a:ext cx="79860" cy="9722"/>
            </a:xfrm>
            <a:custGeom>
              <a:avLst/>
              <a:gdLst/>
              <a:ahLst/>
              <a:cxnLst/>
              <a:rect l="0" t="0" r="0" b="0"/>
              <a:pathLst>
                <a:path w="79860" h="9722">
                  <a:moveTo>
                    <a:pt x="3659" y="3371"/>
                  </a:moveTo>
                  <a:lnTo>
                    <a:pt x="3659" y="3371"/>
                  </a:lnTo>
                  <a:lnTo>
                    <a:pt x="288" y="3371"/>
                  </a:lnTo>
                  <a:lnTo>
                    <a:pt x="0" y="2665"/>
                  </a:lnTo>
                  <a:lnTo>
                    <a:pt x="1563" y="0"/>
                  </a:lnTo>
                  <a:lnTo>
                    <a:pt x="10253" y="226"/>
                  </a:lnTo>
                  <a:lnTo>
                    <a:pt x="38828" y="2750"/>
                  </a:lnTo>
                  <a:lnTo>
                    <a:pt x="68827" y="7612"/>
                  </a:lnTo>
                  <a:lnTo>
                    <a:pt x="79859" y="97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SMARTInkShape-3621"/>
            <p:cNvSpPr/>
            <p:nvPr>
              <p:custDataLst>
                <p:tags r:id="rId175"/>
              </p:custDataLst>
            </p:nvPr>
          </p:nvSpPr>
          <p:spPr>
            <a:xfrm>
              <a:off x="5530850" y="2438400"/>
              <a:ext cx="52375" cy="298451"/>
            </a:xfrm>
            <a:custGeom>
              <a:avLst/>
              <a:gdLst/>
              <a:ahLst/>
              <a:cxnLst/>
              <a:rect l="0" t="0" r="0" b="0"/>
              <a:pathLst>
                <a:path w="52375" h="2984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6628" y="32324"/>
                  </a:lnTo>
                  <a:lnTo>
                    <a:pt x="27146" y="55289"/>
                  </a:lnTo>
                  <a:lnTo>
                    <a:pt x="38876" y="84310"/>
                  </a:lnTo>
                  <a:lnTo>
                    <a:pt x="43555" y="101362"/>
                  </a:lnTo>
                  <a:lnTo>
                    <a:pt x="47382" y="119786"/>
                  </a:lnTo>
                  <a:lnTo>
                    <a:pt x="50638" y="139124"/>
                  </a:lnTo>
                  <a:lnTo>
                    <a:pt x="52103" y="157660"/>
                  </a:lnTo>
                  <a:lnTo>
                    <a:pt x="52374" y="175663"/>
                  </a:lnTo>
                  <a:lnTo>
                    <a:pt x="51850" y="193308"/>
                  </a:lnTo>
                  <a:lnTo>
                    <a:pt x="50088" y="210011"/>
                  </a:lnTo>
                  <a:lnTo>
                    <a:pt x="44369" y="241740"/>
                  </a:lnTo>
                  <a:lnTo>
                    <a:pt x="39005" y="266660"/>
                  </a:lnTo>
                  <a:lnTo>
                    <a:pt x="31750" y="2984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9" name="SMARTInkShape-Group747"/>
          <p:cNvGrpSpPr/>
          <p:nvPr/>
        </p:nvGrpSpPr>
        <p:grpSpPr>
          <a:xfrm>
            <a:off x="4025900" y="2584450"/>
            <a:ext cx="406401" cy="137009"/>
            <a:chOff x="4025900" y="2584450"/>
            <a:chExt cx="406401" cy="137009"/>
          </a:xfrm>
        </p:grpSpPr>
        <p:sp>
          <p:nvSpPr>
            <p:cNvPr id="335" name="SMARTInkShape-3622"/>
            <p:cNvSpPr/>
            <p:nvPr>
              <p:custDataLst>
                <p:tags r:id="rId158"/>
              </p:custDataLst>
            </p:nvPr>
          </p:nvSpPr>
          <p:spPr>
            <a:xfrm>
              <a:off x="4025900" y="26606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55676" y="3658"/>
                  </a:lnTo>
                  <a:lnTo>
                    <a:pt x="85264" y="2813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SMARTInkShape-3623"/>
            <p:cNvSpPr/>
            <p:nvPr>
              <p:custDataLst>
                <p:tags r:id="rId159"/>
              </p:custDataLst>
            </p:nvPr>
          </p:nvSpPr>
          <p:spPr>
            <a:xfrm>
              <a:off x="4052444" y="2622550"/>
              <a:ext cx="11557" cy="82551"/>
            </a:xfrm>
            <a:custGeom>
              <a:avLst/>
              <a:gdLst/>
              <a:ahLst/>
              <a:cxnLst/>
              <a:rect l="0" t="0" r="0" b="0"/>
              <a:pathLst>
                <a:path w="11557" h="82551">
                  <a:moveTo>
                    <a:pt x="11556" y="0"/>
                  </a:moveTo>
                  <a:lnTo>
                    <a:pt x="11556" y="0"/>
                  </a:lnTo>
                  <a:lnTo>
                    <a:pt x="10851" y="6481"/>
                  </a:lnTo>
                  <a:lnTo>
                    <a:pt x="2718" y="32603"/>
                  </a:lnTo>
                  <a:lnTo>
                    <a:pt x="0" y="51053"/>
                  </a:lnTo>
                  <a:lnTo>
                    <a:pt x="5206" y="825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SMARTInkShape-3624"/>
            <p:cNvSpPr/>
            <p:nvPr>
              <p:custDataLst>
                <p:tags r:id="rId160"/>
              </p:custDataLst>
            </p:nvPr>
          </p:nvSpPr>
          <p:spPr>
            <a:xfrm>
              <a:off x="4330700" y="2584450"/>
              <a:ext cx="101601" cy="118858"/>
            </a:xfrm>
            <a:custGeom>
              <a:avLst/>
              <a:gdLst/>
              <a:ahLst/>
              <a:cxnLst/>
              <a:rect l="0" t="0" r="0" b="0"/>
              <a:pathLst>
                <a:path w="101601" h="118858">
                  <a:moveTo>
                    <a:pt x="0" y="0"/>
                  </a:moveTo>
                  <a:lnTo>
                    <a:pt x="0" y="0"/>
                  </a:lnTo>
                  <a:lnTo>
                    <a:pt x="4364" y="16620"/>
                  </a:lnTo>
                  <a:lnTo>
                    <a:pt x="7173" y="42632"/>
                  </a:lnTo>
                  <a:lnTo>
                    <a:pt x="12831" y="62457"/>
                  </a:lnTo>
                  <a:lnTo>
                    <a:pt x="23812" y="79264"/>
                  </a:lnTo>
                  <a:lnTo>
                    <a:pt x="50486" y="103930"/>
                  </a:lnTo>
                  <a:lnTo>
                    <a:pt x="79091" y="116615"/>
                  </a:lnTo>
                  <a:lnTo>
                    <a:pt x="87598" y="118857"/>
                  </a:lnTo>
                  <a:lnTo>
                    <a:pt x="90854" y="118749"/>
                  </a:lnTo>
                  <a:lnTo>
                    <a:pt x="101600" y="1143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SMARTInkShape-3625"/>
            <p:cNvSpPr/>
            <p:nvPr>
              <p:custDataLst>
                <p:tags r:id="rId161"/>
              </p:custDataLst>
            </p:nvPr>
          </p:nvSpPr>
          <p:spPr>
            <a:xfrm>
              <a:off x="4299832" y="2609850"/>
              <a:ext cx="126119" cy="111609"/>
            </a:xfrm>
            <a:custGeom>
              <a:avLst/>
              <a:gdLst/>
              <a:ahLst/>
              <a:cxnLst/>
              <a:rect l="0" t="0" r="0" b="0"/>
              <a:pathLst>
                <a:path w="126119" h="111609">
                  <a:moveTo>
                    <a:pt x="5468" y="107950"/>
                  </a:moveTo>
                  <a:lnTo>
                    <a:pt x="5468" y="107950"/>
                  </a:lnTo>
                  <a:lnTo>
                    <a:pt x="2097" y="111321"/>
                  </a:lnTo>
                  <a:lnTo>
                    <a:pt x="1104" y="111608"/>
                  </a:lnTo>
                  <a:lnTo>
                    <a:pt x="442" y="111094"/>
                  </a:lnTo>
                  <a:lnTo>
                    <a:pt x="0" y="110046"/>
                  </a:lnTo>
                  <a:lnTo>
                    <a:pt x="28746" y="90648"/>
                  </a:lnTo>
                  <a:lnTo>
                    <a:pt x="57521" y="66605"/>
                  </a:lnTo>
                  <a:lnTo>
                    <a:pt x="86508" y="39020"/>
                  </a:lnTo>
                  <a:lnTo>
                    <a:pt x="114844" y="11157"/>
                  </a:lnTo>
                  <a:lnTo>
                    <a:pt x="126118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7" name="SMARTInkShape-Group748"/>
          <p:cNvGrpSpPr/>
          <p:nvPr/>
        </p:nvGrpSpPr>
        <p:grpSpPr>
          <a:xfrm>
            <a:off x="3314700" y="2508250"/>
            <a:ext cx="565483" cy="266701"/>
            <a:chOff x="3314700" y="2508250"/>
            <a:chExt cx="565483" cy="266701"/>
          </a:xfrm>
        </p:grpSpPr>
        <p:sp>
          <p:nvSpPr>
            <p:cNvPr id="340" name="SMARTInkShape-3626"/>
            <p:cNvSpPr/>
            <p:nvPr>
              <p:custDataLst>
                <p:tags r:id="rId151"/>
              </p:custDataLst>
            </p:nvPr>
          </p:nvSpPr>
          <p:spPr>
            <a:xfrm>
              <a:off x="3346450" y="2590800"/>
              <a:ext cx="88901" cy="139070"/>
            </a:xfrm>
            <a:custGeom>
              <a:avLst/>
              <a:gdLst/>
              <a:ahLst/>
              <a:cxnLst/>
              <a:rect l="0" t="0" r="0" b="0"/>
              <a:pathLst>
                <a:path w="88901" h="139070">
                  <a:moveTo>
                    <a:pt x="0" y="0"/>
                  </a:moveTo>
                  <a:lnTo>
                    <a:pt x="0" y="0"/>
                  </a:lnTo>
                  <a:lnTo>
                    <a:pt x="0" y="26040"/>
                  </a:lnTo>
                  <a:lnTo>
                    <a:pt x="705" y="50206"/>
                  </a:lnTo>
                  <a:lnTo>
                    <a:pt x="6481" y="78689"/>
                  </a:lnTo>
                  <a:lnTo>
                    <a:pt x="20265" y="104611"/>
                  </a:lnTo>
                  <a:lnTo>
                    <a:pt x="29233" y="119166"/>
                  </a:lnTo>
                  <a:lnTo>
                    <a:pt x="41685" y="128927"/>
                  </a:lnTo>
                  <a:lnTo>
                    <a:pt x="55921" y="134912"/>
                  </a:lnTo>
                  <a:lnTo>
                    <a:pt x="81996" y="139069"/>
                  </a:lnTo>
                  <a:lnTo>
                    <a:pt x="84298" y="137869"/>
                  </a:lnTo>
                  <a:lnTo>
                    <a:pt x="85832" y="135657"/>
                  </a:lnTo>
                  <a:lnTo>
                    <a:pt x="88900" y="1270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SMARTInkShape-3627"/>
            <p:cNvSpPr/>
            <p:nvPr>
              <p:custDataLst>
                <p:tags r:id="rId152"/>
              </p:custDataLst>
            </p:nvPr>
          </p:nvSpPr>
          <p:spPr>
            <a:xfrm>
              <a:off x="3314700" y="2622550"/>
              <a:ext cx="120651" cy="107951"/>
            </a:xfrm>
            <a:custGeom>
              <a:avLst/>
              <a:gdLst/>
              <a:ahLst/>
              <a:cxnLst/>
              <a:rect l="0" t="0" r="0" b="0"/>
              <a:pathLst>
                <a:path w="120651" h="107951">
                  <a:moveTo>
                    <a:pt x="0" y="107950"/>
                  </a:moveTo>
                  <a:lnTo>
                    <a:pt x="0" y="107950"/>
                  </a:lnTo>
                  <a:lnTo>
                    <a:pt x="6481" y="97105"/>
                  </a:lnTo>
                  <a:lnTo>
                    <a:pt x="32325" y="73430"/>
                  </a:lnTo>
                  <a:lnTo>
                    <a:pt x="61789" y="49979"/>
                  </a:lnTo>
                  <a:lnTo>
                    <a:pt x="88393" y="28920"/>
                  </a:lnTo>
                  <a:lnTo>
                    <a:pt x="108505" y="13743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SMARTInkShape-3628"/>
            <p:cNvSpPr/>
            <p:nvPr>
              <p:custDataLst>
                <p:tags r:id="rId153"/>
              </p:custDataLst>
            </p:nvPr>
          </p:nvSpPr>
          <p:spPr>
            <a:xfrm>
              <a:off x="3523193" y="2533650"/>
              <a:ext cx="45508" cy="184151"/>
            </a:xfrm>
            <a:custGeom>
              <a:avLst/>
              <a:gdLst/>
              <a:ahLst/>
              <a:cxnLst/>
              <a:rect l="0" t="0" r="0" b="0"/>
              <a:pathLst>
                <a:path w="45508" h="184151">
                  <a:moveTo>
                    <a:pt x="45507" y="0"/>
                  </a:moveTo>
                  <a:lnTo>
                    <a:pt x="45507" y="0"/>
                  </a:lnTo>
                  <a:lnTo>
                    <a:pt x="29927" y="31161"/>
                  </a:lnTo>
                  <a:lnTo>
                    <a:pt x="18827" y="53360"/>
                  </a:lnTo>
                  <a:lnTo>
                    <a:pt x="8249" y="76632"/>
                  </a:lnTo>
                  <a:lnTo>
                    <a:pt x="1196" y="98735"/>
                  </a:lnTo>
                  <a:lnTo>
                    <a:pt x="0" y="127640"/>
                  </a:lnTo>
                  <a:lnTo>
                    <a:pt x="6623" y="157622"/>
                  </a:lnTo>
                  <a:lnTo>
                    <a:pt x="20107" y="1841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SMARTInkShape-3629"/>
            <p:cNvSpPr/>
            <p:nvPr>
              <p:custDataLst>
                <p:tags r:id="rId154"/>
              </p:custDataLst>
            </p:nvPr>
          </p:nvSpPr>
          <p:spPr>
            <a:xfrm>
              <a:off x="3643083" y="2533650"/>
              <a:ext cx="65318" cy="193281"/>
            </a:xfrm>
            <a:custGeom>
              <a:avLst/>
              <a:gdLst/>
              <a:ahLst/>
              <a:cxnLst/>
              <a:rect l="0" t="0" r="0" b="0"/>
              <a:pathLst>
                <a:path w="65318" h="193281">
                  <a:moveTo>
                    <a:pt x="33567" y="0"/>
                  </a:moveTo>
                  <a:lnTo>
                    <a:pt x="33567" y="0"/>
                  </a:lnTo>
                  <a:lnTo>
                    <a:pt x="28498" y="22395"/>
                  </a:lnTo>
                  <a:lnTo>
                    <a:pt x="24729" y="45466"/>
                  </a:lnTo>
                  <a:lnTo>
                    <a:pt x="16939" y="72183"/>
                  </a:lnTo>
                  <a:lnTo>
                    <a:pt x="7832" y="100520"/>
                  </a:lnTo>
                  <a:lnTo>
                    <a:pt x="1433" y="129578"/>
                  </a:lnTo>
                  <a:lnTo>
                    <a:pt x="0" y="153310"/>
                  </a:lnTo>
                  <a:lnTo>
                    <a:pt x="605" y="163590"/>
                  </a:lnTo>
                  <a:lnTo>
                    <a:pt x="6923" y="178775"/>
                  </a:lnTo>
                  <a:lnTo>
                    <a:pt x="11571" y="184800"/>
                  </a:lnTo>
                  <a:lnTo>
                    <a:pt x="24261" y="191495"/>
                  </a:lnTo>
                  <a:lnTo>
                    <a:pt x="31597" y="193280"/>
                  </a:lnTo>
                  <a:lnTo>
                    <a:pt x="45391" y="191500"/>
                  </a:lnTo>
                  <a:lnTo>
                    <a:pt x="65317" y="1841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SMARTInkShape-3630"/>
            <p:cNvSpPr/>
            <p:nvPr>
              <p:custDataLst>
                <p:tags r:id="rId155"/>
              </p:custDataLst>
            </p:nvPr>
          </p:nvSpPr>
          <p:spPr>
            <a:xfrm>
              <a:off x="3619500" y="26606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15580" y="3371"/>
                  </a:lnTo>
                  <a:lnTo>
                    <a:pt x="44444" y="2103"/>
                  </a:lnTo>
                  <a:lnTo>
                    <a:pt x="8255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SMARTInkShape-3631"/>
            <p:cNvSpPr/>
            <p:nvPr>
              <p:custDataLst>
                <p:tags r:id="rId156"/>
              </p:custDataLst>
            </p:nvPr>
          </p:nvSpPr>
          <p:spPr>
            <a:xfrm>
              <a:off x="3760344" y="2686050"/>
              <a:ext cx="48542" cy="54584"/>
            </a:xfrm>
            <a:custGeom>
              <a:avLst/>
              <a:gdLst/>
              <a:ahLst/>
              <a:cxnLst/>
              <a:rect l="0" t="0" r="0" b="0"/>
              <a:pathLst>
                <a:path w="48542" h="54584">
                  <a:moveTo>
                    <a:pt x="11556" y="0"/>
                  </a:moveTo>
                  <a:lnTo>
                    <a:pt x="11556" y="0"/>
                  </a:lnTo>
                  <a:lnTo>
                    <a:pt x="1430" y="26026"/>
                  </a:lnTo>
                  <a:lnTo>
                    <a:pt x="0" y="35321"/>
                  </a:lnTo>
                  <a:lnTo>
                    <a:pt x="2566" y="48487"/>
                  </a:lnTo>
                  <a:lnTo>
                    <a:pt x="6268" y="51375"/>
                  </a:lnTo>
                  <a:lnTo>
                    <a:pt x="17908" y="54583"/>
                  </a:lnTo>
                  <a:lnTo>
                    <a:pt x="36956" y="53018"/>
                  </a:lnTo>
                  <a:lnTo>
                    <a:pt x="44012" y="49904"/>
                  </a:lnTo>
                  <a:lnTo>
                    <a:pt x="45893" y="48086"/>
                  </a:lnTo>
                  <a:lnTo>
                    <a:pt x="47984" y="42303"/>
                  </a:lnTo>
                  <a:lnTo>
                    <a:pt x="48541" y="38785"/>
                  </a:lnTo>
                  <a:lnTo>
                    <a:pt x="45397" y="31114"/>
                  </a:lnTo>
                  <a:lnTo>
                    <a:pt x="39297" y="23706"/>
                  </a:lnTo>
                  <a:lnTo>
                    <a:pt x="24256" y="12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SMARTInkShape-3632"/>
            <p:cNvSpPr/>
            <p:nvPr>
              <p:custDataLst>
                <p:tags r:id="rId157"/>
              </p:custDataLst>
            </p:nvPr>
          </p:nvSpPr>
          <p:spPr>
            <a:xfrm>
              <a:off x="3822700" y="2508250"/>
              <a:ext cx="57483" cy="266701"/>
            </a:xfrm>
            <a:custGeom>
              <a:avLst/>
              <a:gdLst/>
              <a:ahLst/>
              <a:cxnLst/>
              <a:rect l="0" t="0" r="0" b="0"/>
              <a:pathLst>
                <a:path w="57483" h="266701">
                  <a:moveTo>
                    <a:pt x="0" y="0"/>
                  </a:moveTo>
                  <a:lnTo>
                    <a:pt x="0" y="0"/>
                  </a:lnTo>
                  <a:lnTo>
                    <a:pt x="12209" y="29886"/>
                  </a:lnTo>
                  <a:lnTo>
                    <a:pt x="23765" y="60361"/>
                  </a:lnTo>
                  <a:lnTo>
                    <a:pt x="33846" y="85859"/>
                  </a:lnTo>
                  <a:lnTo>
                    <a:pt x="44676" y="112948"/>
                  </a:lnTo>
                  <a:lnTo>
                    <a:pt x="54193" y="139099"/>
                  </a:lnTo>
                  <a:lnTo>
                    <a:pt x="57482" y="166714"/>
                  </a:lnTo>
                  <a:lnTo>
                    <a:pt x="55887" y="194040"/>
                  </a:lnTo>
                  <a:lnTo>
                    <a:pt x="50474" y="217943"/>
                  </a:lnTo>
                  <a:lnTo>
                    <a:pt x="39493" y="244492"/>
                  </a:lnTo>
                  <a:lnTo>
                    <a:pt x="25400" y="266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6" name="SMARTInkShape-Group749"/>
          <p:cNvGrpSpPr/>
          <p:nvPr/>
        </p:nvGrpSpPr>
        <p:grpSpPr>
          <a:xfrm>
            <a:off x="2381250" y="2584450"/>
            <a:ext cx="711201" cy="279401"/>
            <a:chOff x="2381250" y="2584450"/>
            <a:chExt cx="711201" cy="279401"/>
          </a:xfrm>
        </p:grpSpPr>
        <p:sp>
          <p:nvSpPr>
            <p:cNvPr id="348" name="SMARTInkShape-3633"/>
            <p:cNvSpPr/>
            <p:nvPr>
              <p:custDataLst>
                <p:tags r:id="rId143"/>
              </p:custDataLst>
            </p:nvPr>
          </p:nvSpPr>
          <p:spPr>
            <a:xfrm>
              <a:off x="2381250" y="27495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12700"/>
                  </a:moveTo>
                  <a:lnTo>
                    <a:pt x="0" y="12700"/>
                  </a:lnTo>
                  <a:lnTo>
                    <a:pt x="26680" y="10818"/>
                  </a:lnTo>
                  <a:lnTo>
                    <a:pt x="57319" y="6233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SMARTInkShape-3634"/>
            <p:cNvSpPr/>
            <p:nvPr>
              <p:custDataLst>
                <p:tags r:id="rId144"/>
              </p:custDataLst>
            </p:nvPr>
          </p:nvSpPr>
          <p:spPr>
            <a:xfrm>
              <a:off x="2414144" y="2705100"/>
              <a:ext cx="11557" cy="95251"/>
            </a:xfrm>
            <a:custGeom>
              <a:avLst/>
              <a:gdLst/>
              <a:ahLst/>
              <a:cxnLst/>
              <a:rect l="0" t="0" r="0" b="0"/>
              <a:pathLst>
                <a:path w="11557" h="95251">
                  <a:moveTo>
                    <a:pt x="11556" y="0"/>
                  </a:moveTo>
                  <a:lnTo>
                    <a:pt x="11556" y="0"/>
                  </a:lnTo>
                  <a:lnTo>
                    <a:pt x="4649" y="25748"/>
                  </a:lnTo>
                  <a:lnTo>
                    <a:pt x="0" y="50869"/>
                  </a:lnTo>
                  <a:lnTo>
                    <a:pt x="4152" y="79166"/>
                  </a:lnTo>
                  <a:lnTo>
                    <a:pt x="11556" y="95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SMARTInkShape-3635"/>
            <p:cNvSpPr/>
            <p:nvPr>
              <p:custDataLst>
                <p:tags r:id="rId145"/>
              </p:custDataLst>
            </p:nvPr>
          </p:nvSpPr>
          <p:spPr>
            <a:xfrm>
              <a:off x="2554131" y="2694165"/>
              <a:ext cx="86193" cy="143558"/>
            </a:xfrm>
            <a:custGeom>
              <a:avLst/>
              <a:gdLst/>
              <a:ahLst/>
              <a:cxnLst/>
              <a:rect l="0" t="0" r="0" b="0"/>
              <a:pathLst>
                <a:path w="86193" h="143558">
                  <a:moveTo>
                    <a:pt x="49369" y="10935"/>
                  </a:moveTo>
                  <a:lnTo>
                    <a:pt x="49369" y="10935"/>
                  </a:lnTo>
                  <a:lnTo>
                    <a:pt x="52740" y="4193"/>
                  </a:lnTo>
                  <a:lnTo>
                    <a:pt x="53027" y="2207"/>
                  </a:lnTo>
                  <a:lnTo>
                    <a:pt x="52513" y="883"/>
                  </a:lnTo>
                  <a:lnTo>
                    <a:pt x="51465" y="0"/>
                  </a:lnTo>
                  <a:lnTo>
                    <a:pt x="50061" y="823"/>
                  </a:lnTo>
                  <a:lnTo>
                    <a:pt x="32886" y="30845"/>
                  </a:lnTo>
                  <a:lnTo>
                    <a:pt x="17909" y="59011"/>
                  </a:lnTo>
                  <a:lnTo>
                    <a:pt x="8376" y="87582"/>
                  </a:lnTo>
                  <a:lnTo>
                    <a:pt x="0" y="108970"/>
                  </a:lnTo>
                  <a:lnTo>
                    <a:pt x="934" y="109453"/>
                  </a:lnTo>
                  <a:lnTo>
                    <a:pt x="5735" y="108108"/>
                  </a:lnTo>
                  <a:lnTo>
                    <a:pt x="10691" y="99514"/>
                  </a:lnTo>
                  <a:lnTo>
                    <a:pt x="22993" y="71001"/>
                  </a:lnTo>
                  <a:lnTo>
                    <a:pt x="37600" y="39602"/>
                  </a:lnTo>
                  <a:lnTo>
                    <a:pt x="42305" y="20503"/>
                  </a:lnTo>
                  <a:lnTo>
                    <a:pt x="43249" y="20136"/>
                  </a:lnTo>
                  <a:lnTo>
                    <a:pt x="44583" y="20597"/>
                  </a:lnTo>
                  <a:lnTo>
                    <a:pt x="46178" y="21609"/>
                  </a:lnTo>
                  <a:lnTo>
                    <a:pt x="64377" y="50248"/>
                  </a:lnTo>
                  <a:lnTo>
                    <a:pt x="74389" y="76556"/>
                  </a:lnTo>
                  <a:lnTo>
                    <a:pt x="81006" y="100464"/>
                  </a:lnTo>
                  <a:lnTo>
                    <a:pt x="86192" y="123713"/>
                  </a:lnTo>
                  <a:lnTo>
                    <a:pt x="85020" y="131849"/>
                  </a:lnTo>
                  <a:lnTo>
                    <a:pt x="83720" y="135994"/>
                  </a:lnTo>
                  <a:lnTo>
                    <a:pt x="81442" y="138758"/>
                  </a:lnTo>
                  <a:lnTo>
                    <a:pt x="75148" y="141829"/>
                  </a:lnTo>
                  <a:lnTo>
                    <a:pt x="56929" y="143557"/>
                  </a:lnTo>
                  <a:lnTo>
                    <a:pt x="27891" y="139163"/>
                  </a:lnTo>
                  <a:lnTo>
                    <a:pt x="21479" y="137775"/>
                  </a:lnTo>
                  <a:lnTo>
                    <a:pt x="11269" y="13158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SMARTInkShape-3636"/>
            <p:cNvSpPr/>
            <p:nvPr>
              <p:custDataLst>
                <p:tags r:id="rId146"/>
              </p:custDataLst>
            </p:nvPr>
          </p:nvSpPr>
          <p:spPr>
            <a:xfrm>
              <a:off x="2717365" y="2622550"/>
              <a:ext cx="82986" cy="156454"/>
            </a:xfrm>
            <a:custGeom>
              <a:avLst/>
              <a:gdLst/>
              <a:ahLst/>
              <a:cxnLst/>
              <a:rect l="0" t="0" r="0" b="0"/>
              <a:pathLst>
                <a:path w="82986" h="156454">
                  <a:moveTo>
                    <a:pt x="44885" y="0"/>
                  </a:moveTo>
                  <a:lnTo>
                    <a:pt x="44885" y="0"/>
                  </a:lnTo>
                  <a:lnTo>
                    <a:pt x="34214" y="24485"/>
                  </a:lnTo>
                  <a:lnTo>
                    <a:pt x="20086" y="54292"/>
                  </a:lnTo>
                  <a:lnTo>
                    <a:pt x="11286" y="78458"/>
                  </a:lnTo>
                  <a:lnTo>
                    <a:pt x="2671" y="105661"/>
                  </a:lnTo>
                  <a:lnTo>
                    <a:pt x="0" y="135259"/>
                  </a:lnTo>
                  <a:lnTo>
                    <a:pt x="4005" y="146663"/>
                  </a:lnTo>
                  <a:lnTo>
                    <a:pt x="7048" y="150692"/>
                  </a:lnTo>
                  <a:lnTo>
                    <a:pt x="17956" y="155168"/>
                  </a:lnTo>
                  <a:lnTo>
                    <a:pt x="32211" y="156453"/>
                  </a:lnTo>
                  <a:lnTo>
                    <a:pt x="60595" y="151528"/>
                  </a:lnTo>
                  <a:lnTo>
                    <a:pt x="73764" y="145791"/>
                  </a:lnTo>
                  <a:lnTo>
                    <a:pt x="82985" y="139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SMARTInkShape-3637"/>
            <p:cNvSpPr/>
            <p:nvPr>
              <p:custDataLst>
                <p:tags r:id="rId147"/>
              </p:custDataLst>
            </p:nvPr>
          </p:nvSpPr>
          <p:spPr>
            <a:xfrm>
              <a:off x="2692400" y="2705100"/>
              <a:ext cx="101601" cy="18789"/>
            </a:xfrm>
            <a:custGeom>
              <a:avLst/>
              <a:gdLst/>
              <a:ahLst/>
              <a:cxnLst/>
              <a:rect l="0" t="0" r="0" b="0"/>
              <a:pathLst>
                <a:path w="101601" h="18789">
                  <a:moveTo>
                    <a:pt x="0" y="12700"/>
                  </a:moveTo>
                  <a:lnTo>
                    <a:pt x="0" y="12700"/>
                  </a:lnTo>
                  <a:lnTo>
                    <a:pt x="0" y="16071"/>
                  </a:lnTo>
                  <a:lnTo>
                    <a:pt x="2117" y="17064"/>
                  </a:lnTo>
                  <a:lnTo>
                    <a:pt x="29886" y="18788"/>
                  </a:lnTo>
                  <a:lnTo>
                    <a:pt x="56990" y="15601"/>
                  </a:lnTo>
                  <a:lnTo>
                    <a:pt x="83992" y="681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SMARTInkShape-3638"/>
            <p:cNvSpPr/>
            <p:nvPr>
              <p:custDataLst>
                <p:tags r:id="rId148"/>
              </p:custDataLst>
            </p:nvPr>
          </p:nvSpPr>
          <p:spPr>
            <a:xfrm>
              <a:off x="2838450" y="2584450"/>
              <a:ext cx="48886" cy="279401"/>
            </a:xfrm>
            <a:custGeom>
              <a:avLst/>
              <a:gdLst/>
              <a:ahLst/>
              <a:cxnLst/>
              <a:rect l="0" t="0" r="0" b="0"/>
              <a:pathLst>
                <a:path w="48886" h="279401">
                  <a:moveTo>
                    <a:pt x="0" y="0"/>
                  </a:moveTo>
                  <a:lnTo>
                    <a:pt x="0" y="0"/>
                  </a:lnTo>
                  <a:lnTo>
                    <a:pt x="13798" y="21689"/>
                  </a:lnTo>
                  <a:lnTo>
                    <a:pt x="19773" y="42095"/>
                  </a:lnTo>
                  <a:lnTo>
                    <a:pt x="28544" y="65275"/>
                  </a:lnTo>
                  <a:lnTo>
                    <a:pt x="38086" y="90394"/>
                  </a:lnTo>
                  <a:lnTo>
                    <a:pt x="44679" y="118022"/>
                  </a:lnTo>
                  <a:lnTo>
                    <a:pt x="48079" y="146763"/>
                  </a:lnTo>
                  <a:lnTo>
                    <a:pt x="48885" y="176000"/>
                  </a:lnTo>
                  <a:lnTo>
                    <a:pt x="46892" y="205458"/>
                  </a:lnTo>
                  <a:lnTo>
                    <a:pt x="41772" y="231250"/>
                  </a:lnTo>
                  <a:lnTo>
                    <a:pt x="32838" y="259959"/>
                  </a:lnTo>
                  <a:lnTo>
                    <a:pt x="25400" y="2794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SMARTInkShape-3639"/>
            <p:cNvSpPr/>
            <p:nvPr>
              <p:custDataLst>
                <p:tags r:id="rId149"/>
              </p:custDataLst>
            </p:nvPr>
          </p:nvSpPr>
          <p:spPr>
            <a:xfrm>
              <a:off x="3022600" y="26797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55907" y="706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SMARTInkShape-3640"/>
            <p:cNvSpPr/>
            <p:nvPr>
              <p:custDataLst>
                <p:tags r:id="rId150"/>
              </p:custDataLst>
            </p:nvPr>
          </p:nvSpPr>
          <p:spPr>
            <a:xfrm>
              <a:off x="3022600" y="27305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7888" y="0"/>
                  </a:lnTo>
                  <a:lnTo>
                    <a:pt x="45187" y="1881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3" name="SMARTInkShape-Group750"/>
          <p:cNvGrpSpPr/>
          <p:nvPr/>
        </p:nvGrpSpPr>
        <p:grpSpPr>
          <a:xfrm>
            <a:off x="1831492" y="2635250"/>
            <a:ext cx="459170" cy="258514"/>
            <a:chOff x="1831492" y="2635250"/>
            <a:chExt cx="459170" cy="258514"/>
          </a:xfrm>
        </p:grpSpPr>
        <p:sp>
          <p:nvSpPr>
            <p:cNvPr id="357" name="SMARTInkShape-3641"/>
            <p:cNvSpPr/>
            <p:nvPr>
              <p:custDataLst>
                <p:tags r:id="rId137"/>
              </p:custDataLst>
            </p:nvPr>
          </p:nvSpPr>
          <p:spPr>
            <a:xfrm>
              <a:off x="1832662" y="2736850"/>
              <a:ext cx="110972" cy="132482"/>
            </a:xfrm>
            <a:custGeom>
              <a:avLst/>
              <a:gdLst/>
              <a:ahLst/>
              <a:cxnLst/>
              <a:rect l="0" t="0" r="0" b="0"/>
              <a:pathLst>
                <a:path w="110972" h="132482">
                  <a:moveTo>
                    <a:pt x="8838" y="0"/>
                  </a:moveTo>
                  <a:lnTo>
                    <a:pt x="8838" y="0"/>
                  </a:lnTo>
                  <a:lnTo>
                    <a:pt x="8132" y="6481"/>
                  </a:lnTo>
                  <a:lnTo>
                    <a:pt x="0" y="35974"/>
                  </a:lnTo>
                  <a:lnTo>
                    <a:pt x="1618" y="53618"/>
                  </a:lnTo>
                  <a:lnTo>
                    <a:pt x="7746" y="71808"/>
                  </a:lnTo>
                  <a:lnTo>
                    <a:pt x="23801" y="93949"/>
                  </a:lnTo>
                  <a:lnTo>
                    <a:pt x="52272" y="118511"/>
                  </a:lnTo>
                  <a:lnTo>
                    <a:pt x="65536" y="126755"/>
                  </a:lnTo>
                  <a:lnTo>
                    <a:pt x="89418" y="132047"/>
                  </a:lnTo>
                  <a:lnTo>
                    <a:pt x="94308" y="132481"/>
                  </a:lnTo>
                  <a:lnTo>
                    <a:pt x="103504" y="129201"/>
                  </a:lnTo>
                  <a:lnTo>
                    <a:pt x="107932" y="126350"/>
                  </a:lnTo>
                  <a:lnTo>
                    <a:pt x="110179" y="123039"/>
                  </a:lnTo>
                  <a:lnTo>
                    <a:pt x="110971" y="119420"/>
                  </a:lnTo>
                  <a:lnTo>
                    <a:pt x="110438" y="1079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SMARTInkShape-3642"/>
            <p:cNvSpPr/>
            <p:nvPr>
              <p:custDataLst>
                <p:tags r:id="rId138"/>
              </p:custDataLst>
            </p:nvPr>
          </p:nvSpPr>
          <p:spPr>
            <a:xfrm>
              <a:off x="1831492" y="2762250"/>
              <a:ext cx="117959" cy="105259"/>
            </a:xfrm>
            <a:custGeom>
              <a:avLst/>
              <a:gdLst/>
              <a:ahLst/>
              <a:cxnLst/>
              <a:rect l="0" t="0" r="0" b="0"/>
              <a:pathLst>
                <a:path w="117959" h="105259">
                  <a:moveTo>
                    <a:pt x="3658" y="101600"/>
                  </a:moveTo>
                  <a:lnTo>
                    <a:pt x="3658" y="101600"/>
                  </a:lnTo>
                  <a:lnTo>
                    <a:pt x="0" y="105258"/>
                  </a:lnTo>
                  <a:lnTo>
                    <a:pt x="27867" y="79272"/>
                  </a:lnTo>
                  <a:lnTo>
                    <a:pt x="55987" y="56179"/>
                  </a:lnTo>
                  <a:lnTo>
                    <a:pt x="82898" y="33344"/>
                  </a:lnTo>
                  <a:lnTo>
                    <a:pt x="117958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SMARTInkShape-3643"/>
            <p:cNvSpPr/>
            <p:nvPr>
              <p:custDataLst>
                <p:tags r:id="rId139"/>
              </p:custDataLst>
            </p:nvPr>
          </p:nvSpPr>
          <p:spPr>
            <a:xfrm>
              <a:off x="2046553" y="2635250"/>
              <a:ext cx="74348" cy="215901"/>
            </a:xfrm>
            <a:custGeom>
              <a:avLst/>
              <a:gdLst/>
              <a:ahLst/>
              <a:cxnLst/>
              <a:rect l="0" t="0" r="0" b="0"/>
              <a:pathLst>
                <a:path w="74348" h="215901">
                  <a:moveTo>
                    <a:pt x="74347" y="0"/>
                  </a:moveTo>
                  <a:lnTo>
                    <a:pt x="74347" y="0"/>
                  </a:lnTo>
                  <a:lnTo>
                    <a:pt x="67605" y="0"/>
                  </a:lnTo>
                  <a:lnTo>
                    <a:pt x="60532" y="5644"/>
                  </a:lnTo>
                  <a:lnTo>
                    <a:pt x="42972" y="28248"/>
                  </a:lnTo>
                  <a:lnTo>
                    <a:pt x="27242" y="52771"/>
                  </a:lnTo>
                  <a:lnTo>
                    <a:pt x="15546" y="80133"/>
                  </a:lnTo>
                  <a:lnTo>
                    <a:pt x="7526" y="104995"/>
                  </a:lnTo>
                  <a:lnTo>
                    <a:pt x="2316" y="128509"/>
                  </a:lnTo>
                  <a:lnTo>
                    <a:pt x="0" y="153071"/>
                  </a:lnTo>
                  <a:lnTo>
                    <a:pt x="2067" y="180586"/>
                  </a:lnTo>
                  <a:lnTo>
                    <a:pt x="17197" y="215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SMARTInkShape-3644"/>
            <p:cNvSpPr/>
            <p:nvPr>
              <p:custDataLst>
                <p:tags r:id="rId140"/>
              </p:custDataLst>
            </p:nvPr>
          </p:nvSpPr>
          <p:spPr>
            <a:xfrm>
              <a:off x="2148922" y="2679700"/>
              <a:ext cx="41829" cy="178953"/>
            </a:xfrm>
            <a:custGeom>
              <a:avLst/>
              <a:gdLst/>
              <a:ahLst/>
              <a:cxnLst/>
              <a:rect l="0" t="0" r="0" b="0"/>
              <a:pathLst>
                <a:path w="41829" h="178953">
                  <a:moveTo>
                    <a:pt x="29128" y="0"/>
                  </a:moveTo>
                  <a:lnTo>
                    <a:pt x="29128" y="0"/>
                  </a:lnTo>
                  <a:lnTo>
                    <a:pt x="32499" y="0"/>
                  </a:lnTo>
                  <a:lnTo>
                    <a:pt x="33492" y="1411"/>
                  </a:lnTo>
                  <a:lnTo>
                    <a:pt x="34595" y="6742"/>
                  </a:lnTo>
                  <a:lnTo>
                    <a:pt x="28475" y="27790"/>
                  </a:lnTo>
                  <a:lnTo>
                    <a:pt x="19665" y="52097"/>
                  </a:lnTo>
                  <a:lnTo>
                    <a:pt x="10106" y="80304"/>
                  </a:lnTo>
                  <a:lnTo>
                    <a:pt x="3505" y="106952"/>
                  </a:lnTo>
                  <a:lnTo>
                    <a:pt x="101" y="131025"/>
                  </a:lnTo>
                  <a:lnTo>
                    <a:pt x="0" y="151366"/>
                  </a:lnTo>
                  <a:lnTo>
                    <a:pt x="4658" y="165111"/>
                  </a:lnTo>
                  <a:lnTo>
                    <a:pt x="11432" y="174042"/>
                  </a:lnTo>
                  <a:lnTo>
                    <a:pt x="15214" y="177411"/>
                  </a:lnTo>
                  <a:lnTo>
                    <a:pt x="19852" y="178952"/>
                  </a:lnTo>
                  <a:lnTo>
                    <a:pt x="41828" y="177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SMARTInkShape-3645"/>
            <p:cNvSpPr/>
            <p:nvPr>
              <p:custDataLst>
                <p:tags r:id="rId141"/>
              </p:custDataLst>
            </p:nvPr>
          </p:nvSpPr>
          <p:spPr>
            <a:xfrm>
              <a:off x="2127250" y="2788533"/>
              <a:ext cx="57151" cy="11818"/>
            </a:xfrm>
            <a:custGeom>
              <a:avLst/>
              <a:gdLst/>
              <a:ahLst/>
              <a:cxnLst/>
              <a:rect l="0" t="0" r="0" b="0"/>
              <a:pathLst>
                <a:path w="57151" h="118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1411" y="1103"/>
                  </a:lnTo>
                  <a:lnTo>
                    <a:pt x="6742" y="0"/>
                  </a:lnTo>
                  <a:lnTo>
                    <a:pt x="34520" y="6141"/>
                  </a:lnTo>
                  <a:lnTo>
                    <a:pt x="57150" y="1181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2" name="SMARTInkShape-3646"/>
            <p:cNvSpPr/>
            <p:nvPr>
              <p:custDataLst>
                <p:tags r:id="rId142"/>
              </p:custDataLst>
            </p:nvPr>
          </p:nvSpPr>
          <p:spPr>
            <a:xfrm>
              <a:off x="2237257" y="2832100"/>
              <a:ext cx="53405" cy="61664"/>
            </a:xfrm>
            <a:custGeom>
              <a:avLst/>
              <a:gdLst/>
              <a:ahLst/>
              <a:cxnLst/>
              <a:rect l="0" t="0" r="0" b="0"/>
              <a:pathLst>
                <a:path w="53405" h="61664">
                  <a:moveTo>
                    <a:pt x="16993" y="0"/>
                  </a:moveTo>
                  <a:lnTo>
                    <a:pt x="16993" y="0"/>
                  </a:lnTo>
                  <a:lnTo>
                    <a:pt x="8204" y="13815"/>
                  </a:lnTo>
                  <a:lnTo>
                    <a:pt x="4784" y="17677"/>
                  </a:lnTo>
                  <a:lnTo>
                    <a:pt x="984" y="27612"/>
                  </a:lnTo>
                  <a:lnTo>
                    <a:pt x="0" y="38378"/>
                  </a:lnTo>
                  <a:lnTo>
                    <a:pt x="1915" y="47866"/>
                  </a:lnTo>
                  <a:lnTo>
                    <a:pt x="6999" y="54905"/>
                  </a:lnTo>
                  <a:lnTo>
                    <a:pt x="10330" y="57770"/>
                  </a:lnTo>
                  <a:lnTo>
                    <a:pt x="19676" y="60953"/>
                  </a:lnTo>
                  <a:lnTo>
                    <a:pt x="30180" y="61663"/>
                  </a:lnTo>
                  <a:lnTo>
                    <a:pt x="39552" y="59626"/>
                  </a:lnTo>
                  <a:lnTo>
                    <a:pt x="43321" y="56684"/>
                  </a:lnTo>
                  <a:lnTo>
                    <a:pt x="49391" y="47770"/>
                  </a:lnTo>
                  <a:lnTo>
                    <a:pt x="53404" y="34223"/>
                  </a:lnTo>
                  <a:lnTo>
                    <a:pt x="52556" y="29871"/>
                  </a:lnTo>
                  <a:lnTo>
                    <a:pt x="47851" y="21272"/>
                  </a:lnTo>
                  <a:lnTo>
                    <a:pt x="39174" y="14628"/>
                  </a:lnTo>
                  <a:lnTo>
                    <a:pt x="23343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3" name="SMARTInkShape-Group751"/>
          <p:cNvGrpSpPr/>
          <p:nvPr/>
        </p:nvGrpSpPr>
        <p:grpSpPr>
          <a:xfrm>
            <a:off x="6719343" y="1803400"/>
            <a:ext cx="849858" cy="481060"/>
            <a:chOff x="6719343" y="1803400"/>
            <a:chExt cx="849858" cy="481060"/>
          </a:xfrm>
        </p:grpSpPr>
        <p:sp>
          <p:nvSpPr>
            <p:cNvPr id="364" name="SMARTInkShape-3647"/>
            <p:cNvSpPr/>
            <p:nvPr>
              <p:custDataLst>
                <p:tags r:id="rId128"/>
              </p:custDataLst>
            </p:nvPr>
          </p:nvSpPr>
          <p:spPr>
            <a:xfrm>
              <a:off x="6719343" y="1869460"/>
              <a:ext cx="102479" cy="92691"/>
            </a:xfrm>
            <a:custGeom>
              <a:avLst/>
              <a:gdLst/>
              <a:ahLst/>
              <a:cxnLst/>
              <a:rect l="0" t="0" r="0" b="0"/>
              <a:pathLst>
                <a:path w="102479" h="92691">
                  <a:moveTo>
                    <a:pt x="56107" y="16490"/>
                  </a:moveTo>
                  <a:lnTo>
                    <a:pt x="56107" y="16490"/>
                  </a:lnTo>
                  <a:lnTo>
                    <a:pt x="44551" y="4934"/>
                  </a:lnTo>
                  <a:lnTo>
                    <a:pt x="37004" y="10871"/>
                  </a:lnTo>
                  <a:lnTo>
                    <a:pt x="18154" y="30589"/>
                  </a:lnTo>
                  <a:lnTo>
                    <a:pt x="9427" y="47949"/>
                  </a:lnTo>
                  <a:lnTo>
                    <a:pt x="4239" y="64933"/>
                  </a:lnTo>
                  <a:lnTo>
                    <a:pt x="0" y="71920"/>
                  </a:lnTo>
                  <a:lnTo>
                    <a:pt x="358" y="71788"/>
                  </a:lnTo>
                  <a:lnTo>
                    <a:pt x="2637" y="69759"/>
                  </a:lnTo>
                  <a:lnTo>
                    <a:pt x="4120" y="66506"/>
                  </a:lnTo>
                  <a:lnTo>
                    <a:pt x="14075" y="38122"/>
                  </a:lnTo>
                  <a:lnTo>
                    <a:pt x="35339" y="6830"/>
                  </a:lnTo>
                  <a:lnTo>
                    <a:pt x="41016" y="222"/>
                  </a:lnTo>
                  <a:lnTo>
                    <a:pt x="41813" y="0"/>
                  </a:lnTo>
                  <a:lnTo>
                    <a:pt x="42344" y="558"/>
                  </a:lnTo>
                  <a:lnTo>
                    <a:pt x="42699" y="1635"/>
                  </a:lnTo>
                  <a:lnTo>
                    <a:pt x="65734" y="30396"/>
                  </a:lnTo>
                  <a:lnTo>
                    <a:pt x="86623" y="51065"/>
                  </a:lnTo>
                  <a:lnTo>
                    <a:pt x="95070" y="57962"/>
                  </a:lnTo>
                  <a:lnTo>
                    <a:pt x="101176" y="65731"/>
                  </a:lnTo>
                  <a:lnTo>
                    <a:pt x="102381" y="69073"/>
                  </a:lnTo>
                  <a:lnTo>
                    <a:pt x="102478" y="72006"/>
                  </a:lnTo>
                  <a:lnTo>
                    <a:pt x="101838" y="74667"/>
                  </a:lnTo>
                  <a:lnTo>
                    <a:pt x="100000" y="76442"/>
                  </a:lnTo>
                  <a:lnTo>
                    <a:pt x="76251" y="82894"/>
                  </a:lnTo>
                  <a:lnTo>
                    <a:pt x="49689" y="88690"/>
                  </a:lnTo>
                  <a:lnTo>
                    <a:pt x="18067" y="92339"/>
                  </a:lnTo>
                  <a:lnTo>
                    <a:pt x="11657" y="9269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SMARTInkShape-3648"/>
            <p:cNvSpPr/>
            <p:nvPr>
              <p:custDataLst>
                <p:tags r:id="rId129"/>
              </p:custDataLst>
            </p:nvPr>
          </p:nvSpPr>
          <p:spPr>
            <a:xfrm>
              <a:off x="6883644" y="1809750"/>
              <a:ext cx="44207" cy="122087"/>
            </a:xfrm>
            <a:custGeom>
              <a:avLst/>
              <a:gdLst/>
              <a:ahLst/>
              <a:cxnLst/>
              <a:rect l="0" t="0" r="0" b="0"/>
              <a:pathLst>
                <a:path w="44207" h="122087">
                  <a:moveTo>
                    <a:pt x="37856" y="0"/>
                  </a:moveTo>
                  <a:lnTo>
                    <a:pt x="37856" y="0"/>
                  </a:lnTo>
                  <a:lnTo>
                    <a:pt x="27743" y="10113"/>
                  </a:lnTo>
                  <a:lnTo>
                    <a:pt x="18083" y="33257"/>
                  </a:lnTo>
                  <a:lnTo>
                    <a:pt x="4011" y="62457"/>
                  </a:lnTo>
                  <a:lnTo>
                    <a:pt x="0" y="81145"/>
                  </a:lnTo>
                  <a:lnTo>
                    <a:pt x="1710" y="103771"/>
                  </a:lnTo>
                  <a:lnTo>
                    <a:pt x="3175" y="109397"/>
                  </a:lnTo>
                  <a:lnTo>
                    <a:pt x="6269" y="113854"/>
                  </a:lnTo>
                  <a:lnTo>
                    <a:pt x="15350" y="120687"/>
                  </a:lnTo>
                  <a:lnTo>
                    <a:pt x="20030" y="122086"/>
                  </a:lnTo>
                  <a:lnTo>
                    <a:pt x="28993" y="121758"/>
                  </a:lnTo>
                  <a:lnTo>
                    <a:pt x="35799" y="119261"/>
                  </a:lnTo>
                  <a:lnTo>
                    <a:pt x="44206" y="1143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3649"/>
            <p:cNvSpPr/>
            <p:nvPr>
              <p:custDataLst>
                <p:tags r:id="rId130"/>
              </p:custDataLst>
            </p:nvPr>
          </p:nvSpPr>
          <p:spPr>
            <a:xfrm>
              <a:off x="6864350" y="187960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39346" y="6089"/>
                  </a:lnTo>
                  <a:lnTo>
                    <a:pt x="68136" y="7709"/>
                  </a:lnTo>
                  <a:lnTo>
                    <a:pt x="88900" y="190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SMARTInkShape-3650"/>
            <p:cNvSpPr/>
            <p:nvPr>
              <p:custDataLst>
                <p:tags r:id="rId131"/>
              </p:custDataLst>
            </p:nvPr>
          </p:nvSpPr>
          <p:spPr>
            <a:xfrm>
              <a:off x="6750050" y="2007040"/>
              <a:ext cx="158751" cy="24961"/>
            </a:xfrm>
            <a:custGeom>
              <a:avLst/>
              <a:gdLst/>
              <a:ahLst/>
              <a:cxnLst/>
              <a:rect l="0" t="0" r="0" b="0"/>
              <a:pathLst>
                <a:path w="158751" h="24961">
                  <a:moveTo>
                    <a:pt x="0" y="24960"/>
                  </a:moveTo>
                  <a:lnTo>
                    <a:pt x="0" y="24960"/>
                  </a:lnTo>
                  <a:lnTo>
                    <a:pt x="0" y="21589"/>
                  </a:lnTo>
                  <a:lnTo>
                    <a:pt x="10113" y="12751"/>
                  </a:lnTo>
                  <a:lnTo>
                    <a:pt x="36627" y="4566"/>
                  </a:lnTo>
                  <a:lnTo>
                    <a:pt x="61199" y="1785"/>
                  </a:lnTo>
                  <a:lnTo>
                    <a:pt x="87878" y="549"/>
                  </a:lnTo>
                  <a:lnTo>
                    <a:pt x="113846" y="0"/>
                  </a:lnTo>
                  <a:lnTo>
                    <a:pt x="142153" y="3061"/>
                  </a:lnTo>
                  <a:lnTo>
                    <a:pt x="158750" y="591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SMARTInkShape-3651"/>
            <p:cNvSpPr/>
            <p:nvPr>
              <p:custDataLst>
                <p:tags r:id="rId132"/>
              </p:custDataLst>
            </p:nvPr>
          </p:nvSpPr>
          <p:spPr>
            <a:xfrm>
              <a:off x="6800850" y="2095500"/>
              <a:ext cx="88901" cy="139701"/>
            </a:xfrm>
            <a:custGeom>
              <a:avLst/>
              <a:gdLst/>
              <a:ahLst/>
              <a:cxnLst/>
              <a:rect l="0" t="0" r="0" b="0"/>
              <a:pathLst>
                <a:path w="88901" h="13970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4801" y="5069"/>
                  </a:lnTo>
                  <a:lnTo>
                    <a:pt x="65749" y="8838"/>
                  </a:lnTo>
                  <a:lnTo>
                    <a:pt x="69232" y="11537"/>
                  </a:lnTo>
                  <a:lnTo>
                    <a:pt x="73104" y="18298"/>
                  </a:lnTo>
                  <a:lnTo>
                    <a:pt x="69179" y="29770"/>
                  </a:lnTo>
                  <a:lnTo>
                    <a:pt x="58968" y="44275"/>
                  </a:lnTo>
                  <a:lnTo>
                    <a:pt x="27432" y="74702"/>
                  </a:lnTo>
                  <a:lnTo>
                    <a:pt x="3772" y="101304"/>
                  </a:lnTo>
                  <a:lnTo>
                    <a:pt x="1104" y="107047"/>
                  </a:lnTo>
                  <a:lnTo>
                    <a:pt x="20" y="117191"/>
                  </a:lnTo>
                  <a:lnTo>
                    <a:pt x="719" y="120461"/>
                  </a:lnTo>
                  <a:lnTo>
                    <a:pt x="1891" y="122641"/>
                  </a:lnTo>
                  <a:lnTo>
                    <a:pt x="3377" y="124094"/>
                  </a:lnTo>
                  <a:lnTo>
                    <a:pt x="32604" y="135583"/>
                  </a:lnTo>
                  <a:lnTo>
                    <a:pt x="61086" y="139339"/>
                  </a:lnTo>
                  <a:lnTo>
                    <a:pt x="88900" y="139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SMARTInkShape-3652"/>
            <p:cNvSpPr/>
            <p:nvPr>
              <p:custDataLst>
                <p:tags r:id="rId133"/>
              </p:custDataLst>
            </p:nvPr>
          </p:nvSpPr>
          <p:spPr>
            <a:xfrm>
              <a:off x="7029450" y="1803400"/>
              <a:ext cx="90178" cy="481060"/>
            </a:xfrm>
            <a:custGeom>
              <a:avLst/>
              <a:gdLst/>
              <a:ahLst/>
              <a:cxnLst/>
              <a:rect l="0" t="0" r="0" b="0"/>
              <a:pathLst>
                <a:path w="90178" h="481060">
                  <a:moveTo>
                    <a:pt x="31750" y="0"/>
                  </a:moveTo>
                  <a:lnTo>
                    <a:pt x="31750" y="0"/>
                  </a:lnTo>
                  <a:lnTo>
                    <a:pt x="41863" y="6742"/>
                  </a:lnTo>
                  <a:lnTo>
                    <a:pt x="54894" y="31161"/>
                  </a:lnTo>
                  <a:lnTo>
                    <a:pt x="63438" y="57123"/>
                  </a:lnTo>
                  <a:lnTo>
                    <a:pt x="67692" y="71949"/>
                  </a:lnTo>
                  <a:lnTo>
                    <a:pt x="71939" y="88888"/>
                  </a:lnTo>
                  <a:lnTo>
                    <a:pt x="76181" y="107236"/>
                  </a:lnTo>
                  <a:lnTo>
                    <a:pt x="80421" y="126524"/>
                  </a:lnTo>
                  <a:lnTo>
                    <a:pt x="83953" y="146438"/>
                  </a:lnTo>
                  <a:lnTo>
                    <a:pt x="87013" y="166770"/>
                  </a:lnTo>
                  <a:lnTo>
                    <a:pt x="89759" y="187380"/>
                  </a:lnTo>
                  <a:lnTo>
                    <a:pt x="90177" y="209587"/>
                  </a:lnTo>
                  <a:lnTo>
                    <a:pt x="89046" y="232858"/>
                  </a:lnTo>
                  <a:lnTo>
                    <a:pt x="86881" y="256839"/>
                  </a:lnTo>
                  <a:lnTo>
                    <a:pt x="82615" y="280587"/>
                  </a:lnTo>
                  <a:lnTo>
                    <a:pt x="76949" y="304180"/>
                  </a:lnTo>
                  <a:lnTo>
                    <a:pt x="70349" y="327670"/>
                  </a:lnTo>
                  <a:lnTo>
                    <a:pt x="63127" y="348974"/>
                  </a:lnTo>
                  <a:lnTo>
                    <a:pt x="55490" y="368822"/>
                  </a:lnTo>
                  <a:lnTo>
                    <a:pt x="47577" y="387698"/>
                  </a:lnTo>
                  <a:lnTo>
                    <a:pt x="40890" y="404515"/>
                  </a:lnTo>
                  <a:lnTo>
                    <a:pt x="29697" y="434490"/>
                  </a:lnTo>
                  <a:lnTo>
                    <a:pt x="15463" y="465053"/>
                  </a:lnTo>
                  <a:lnTo>
                    <a:pt x="7150" y="481059"/>
                  </a:lnTo>
                  <a:lnTo>
                    <a:pt x="6178" y="480867"/>
                  </a:lnTo>
                  <a:lnTo>
                    <a:pt x="0" y="476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SMARTInkShape-3653"/>
            <p:cNvSpPr/>
            <p:nvPr>
              <p:custDataLst>
                <p:tags r:id="rId134"/>
              </p:custDataLst>
            </p:nvPr>
          </p:nvSpPr>
          <p:spPr>
            <a:xfrm>
              <a:off x="7228442" y="2012950"/>
              <a:ext cx="111748" cy="148791"/>
            </a:xfrm>
            <a:custGeom>
              <a:avLst/>
              <a:gdLst/>
              <a:ahLst/>
              <a:cxnLst/>
              <a:rect l="0" t="0" r="0" b="0"/>
              <a:pathLst>
                <a:path w="111748" h="148791">
                  <a:moveTo>
                    <a:pt x="80408" y="0"/>
                  </a:moveTo>
                  <a:lnTo>
                    <a:pt x="80408" y="0"/>
                  </a:lnTo>
                  <a:lnTo>
                    <a:pt x="77036" y="0"/>
                  </a:lnTo>
                  <a:lnTo>
                    <a:pt x="53272" y="29886"/>
                  </a:lnTo>
                  <a:lnTo>
                    <a:pt x="26312" y="60440"/>
                  </a:lnTo>
                  <a:lnTo>
                    <a:pt x="5747" y="87072"/>
                  </a:lnTo>
                  <a:lnTo>
                    <a:pt x="8035" y="81616"/>
                  </a:lnTo>
                  <a:lnTo>
                    <a:pt x="34093" y="52428"/>
                  </a:lnTo>
                  <a:lnTo>
                    <a:pt x="49987" y="25882"/>
                  </a:lnTo>
                  <a:lnTo>
                    <a:pt x="66671" y="1515"/>
                  </a:lnTo>
                  <a:lnTo>
                    <a:pt x="67722" y="2421"/>
                  </a:lnTo>
                  <a:lnTo>
                    <a:pt x="72573" y="11144"/>
                  </a:lnTo>
                  <a:lnTo>
                    <a:pt x="77773" y="28231"/>
                  </a:lnTo>
                  <a:lnTo>
                    <a:pt x="81744" y="54304"/>
                  </a:lnTo>
                  <a:lnTo>
                    <a:pt x="93974" y="79512"/>
                  </a:lnTo>
                  <a:lnTo>
                    <a:pt x="107481" y="110529"/>
                  </a:lnTo>
                  <a:lnTo>
                    <a:pt x="111542" y="131251"/>
                  </a:lnTo>
                  <a:lnTo>
                    <a:pt x="111747" y="134067"/>
                  </a:lnTo>
                  <a:lnTo>
                    <a:pt x="109062" y="136650"/>
                  </a:lnTo>
                  <a:lnTo>
                    <a:pt x="90387" y="143657"/>
                  </a:lnTo>
                  <a:lnTo>
                    <a:pt x="60082" y="148790"/>
                  </a:lnTo>
                  <a:lnTo>
                    <a:pt x="33306" y="146470"/>
                  </a:lnTo>
                  <a:lnTo>
                    <a:pt x="2677" y="140387"/>
                  </a:lnTo>
                  <a:lnTo>
                    <a:pt x="0" y="140005"/>
                  </a:lnTo>
                  <a:lnTo>
                    <a:pt x="10558" y="139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SMARTInkShape-3654"/>
            <p:cNvSpPr/>
            <p:nvPr>
              <p:custDataLst>
                <p:tags r:id="rId135"/>
              </p:custDataLst>
            </p:nvPr>
          </p:nvSpPr>
          <p:spPr>
            <a:xfrm>
              <a:off x="7463475" y="1929433"/>
              <a:ext cx="86676" cy="244788"/>
            </a:xfrm>
            <a:custGeom>
              <a:avLst/>
              <a:gdLst/>
              <a:ahLst/>
              <a:cxnLst/>
              <a:rect l="0" t="0" r="0" b="0"/>
              <a:pathLst>
                <a:path w="86676" h="244788">
                  <a:moveTo>
                    <a:pt x="35875" y="7317"/>
                  </a:moveTo>
                  <a:lnTo>
                    <a:pt x="35875" y="7317"/>
                  </a:lnTo>
                  <a:lnTo>
                    <a:pt x="39246" y="575"/>
                  </a:lnTo>
                  <a:lnTo>
                    <a:pt x="40239" y="0"/>
                  </a:lnTo>
                  <a:lnTo>
                    <a:pt x="40901" y="1028"/>
                  </a:lnTo>
                  <a:lnTo>
                    <a:pt x="41343" y="3124"/>
                  </a:lnTo>
                  <a:lnTo>
                    <a:pt x="31911" y="33248"/>
                  </a:lnTo>
                  <a:lnTo>
                    <a:pt x="24471" y="57883"/>
                  </a:lnTo>
                  <a:lnTo>
                    <a:pt x="18341" y="85294"/>
                  </a:lnTo>
                  <a:lnTo>
                    <a:pt x="12560" y="115351"/>
                  </a:lnTo>
                  <a:lnTo>
                    <a:pt x="9043" y="132257"/>
                  </a:lnTo>
                  <a:lnTo>
                    <a:pt x="5286" y="149877"/>
                  </a:lnTo>
                  <a:lnTo>
                    <a:pt x="1113" y="178862"/>
                  </a:lnTo>
                  <a:lnTo>
                    <a:pt x="0" y="191530"/>
                  </a:lnTo>
                  <a:lnTo>
                    <a:pt x="1375" y="201387"/>
                  </a:lnTo>
                  <a:lnTo>
                    <a:pt x="8547" y="216102"/>
                  </a:lnTo>
                  <a:lnTo>
                    <a:pt x="24485" y="235690"/>
                  </a:lnTo>
                  <a:lnTo>
                    <a:pt x="34576" y="242872"/>
                  </a:lnTo>
                  <a:lnTo>
                    <a:pt x="39242" y="244787"/>
                  </a:lnTo>
                  <a:lnTo>
                    <a:pt x="44470" y="244653"/>
                  </a:lnTo>
                  <a:lnTo>
                    <a:pt x="55923" y="240740"/>
                  </a:lnTo>
                  <a:lnTo>
                    <a:pt x="86675" y="21686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SMARTInkShape-3655"/>
            <p:cNvSpPr/>
            <p:nvPr>
              <p:custDataLst>
                <p:tags r:id="rId136"/>
              </p:custDataLst>
            </p:nvPr>
          </p:nvSpPr>
          <p:spPr>
            <a:xfrm>
              <a:off x="7429500" y="2051050"/>
              <a:ext cx="139701" cy="12701"/>
            </a:xfrm>
            <a:custGeom>
              <a:avLst/>
              <a:gdLst/>
              <a:ahLst/>
              <a:cxnLst/>
              <a:rect l="0" t="0" r="0" b="0"/>
              <a:pathLst>
                <a:path w="13970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8156" y="5761"/>
                  </a:lnTo>
                  <a:lnTo>
                    <a:pt x="51554" y="6088"/>
                  </a:lnTo>
                  <a:lnTo>
                    <a:pt x="74654" y="6234"/>
                  </a:lnTo>
                  <a:lnTo>
                    <a:pt x="96679" y="6298"/>
                  </a:lnTo>
                  <a:lnTo>
                    <a:pt x="125385" y="7040"/>
                  </a:lnTo>
                  <a:lnTo>
                    <a:pt x="139700" y="12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9" name="SMARTInkShape-Group752"/>
          <p:cNvGrpSpPr/>
          <p:nvPr/>
        </p:nvGrpSpPr>
        <p:grpSpPr>
          <a:xfrm>
            <a:off x="6051550" y="1930400"/>
            <a:ext cx="501651" cy="323851"/>
            <a:chOff x="6051550" y="1930400"/>
            <a:chExt cx="501651" cy="323851"/>
          </a:xfrm>
        </p:grpSpPr>
        <p:sp>
          <p:nvSpPr>
            <p:cNvPr id="374" name="SMARTInkShape-3656"/>
            <p:cNvSpPr/>
            <p:nvPr>
              <p:custDataLst>
                <p:tags r:id="rId123"/>
              </p:custDataLst>
            </p:nvPr>
          </p:nvSpPr>
          <p:spPr>
            <a:xfrm>
              <a:off x="6051550" y="2184400"/>
              <a:ext cx="19051" cy="69851"/>
            </a:xfrm>
            <a:custGeom>
              <a:avLst/>
              <a:gdLst/>
              <a:ahLst/>
              <a:cxnLst/>
              <a:rect l="0" t="0" r="0" b="0"/>
              <a:pathLst>
                <a:path w="19051" h="69851">
                  <a:moveTo>
                    <a:pt x="19050" y="0"/>
                  </a:moveTo>
                  <a:lnTo>
                    <a:pt x="19050" y="0"/>
                  </a:lnTo>
                  <a:lnTo>
                    <a:pt x="15679" y="3371"/>
                  </a:lnTo>
                  <a:lnTo>
                    <a:pt x="14023" y="8789"/>
                  </a:lnTo>
                  <a:lnTo>
                    <a:pt x="7805" y="36566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SMARTInkShape-3657"/>
            <p:cNvSpPr/>
            <p:nvPr>
              <p:custDataLst>
                <p:tags r:id="rId124"/>
              </p:custDataLst>
            </p:nvPr>
          </p:nvSpPr>
          <p:spPr>
            <a:xfrm>
              <a:off x="6231693" y="1930400"/>
              <a:ext cx="67508" cy="195819"/>
            </a:xfrm>
            <a:custGeom>
              <a:avLst/>
              <a:gdLst/>
              <a:ahLst/>
              <a:cxnLst/>
              <a:rect l="0" t="0" r="0" b="0"/>
              <a:pathLst>
                <a:path w="67508" h="195819">
                  <a:moveTo>
                    <a:pt x="23057" y="0"/>
                  </a:moveTo>
                  <a:lnTo>
                    <a:pt x="23057" y="0"/>
                  </a:lnTo>
                  <a:lnTo>
                    <a:pt x="26428" y="6742"/>
                  </a:lnTo>
                  <a:lnTo>
                    <a:pt x="25154" y="27790"/>
                  </a:lnTo>
                  <a:lnTo>
                    <a:pt x="16936" y="56368"/>
                  </a:lnTo>
                  <a:lnTo>
                    <a:pt x="9518" y="80556"/>
                  </a:lnTo>
                  <a:lnTo>
                    <a:pt x="2930" y="107064"/>
                  </a:lnTo>
                  <a:lnTo>
                    <a:pt x="0" y="132956"/>
                  </a:lnTo>
                  <a:lnTo>
                    <a:pt x="1723" y="164591"/>
                  </a:lnTo>
                  <a:lnTo>
                    <a:pt x="8636" y="179220"/>
                  </a:lnTo>
                  <a:lnTo>
                    <a:pt x="13443" y="185097"/>
                  </a:lnTo>
                  <a:lnTo>
                    <a:pt x="24429" y="191626"/>
                  </a:lnTo>
                  <a:lnTo>
                    <a:pt x="45357" y="195818"/>
                  </a:lnTo>
                  <a:lnTo>
                    <a:pt x="67507" y="1905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SMARTInkShape-3658"/>
            <p:cNvSpPr/>
            <p:nvPr>
              <p:custDataLst>
                <p:tags r:id="rId125"/>
              </p:custDataLst>
            </p:nvPr>
          </p:nvSpPr>
          <p:spPr>
            <a:xfrm>
              <a:off x="6210300" y="2063750"/>
              <a:ext cx="114301" cy="6351"/>
            </a:xfrm>
            <a:custGeom>
              <a:avLst/>
              <a:gdLst/>
              <a:ahLst/>
              <a:cxnLst/>
              <a:rect l="0" t="0" r="0" b="0"/>
              <a:pathLst>
                <a:path w="114301" h="6351">
                  <a:moveTo>
                    <a:pt x="0" y="6350"/>
                  </a:moveTo>
                  <a:lnTo>
                    <a:pt x="0" y="6350"/>
                  </a:lnTo>
                  <a:lnTo>
                    <a:pt x="24418" y="6350"/>
                  </a:lnTo>
                  <a:lnTo>
                    <a:pt x="55676" y="5644"/>
                  </a:lnTo>
                  <a:lnTo>
                    <a:pt x="80624" y="198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SMARTInkShape-3659"/>
            <p:cNvSpPr/>
            <p:nvPr>
              <p:custDataLst>
                <p:tags r:id="rId126"/>
              </p:custDataLst>
            </p:nvPr>
          </p:nvSpPr>
          <p:spPr>
            <a:xfrm>
              <a:off x="6457950" y="201295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18510" y="1881"/>
                  </a:lnTo>
                  <a:lnTo>
                    <a:pt x="47714" y="5467"/>
                  </a:lnTo>
                  <a:lnTo>
                    <a:pt x="74885" y="6176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SMARTInkShape-3660"/>
            <p:cNvSpPr/>
            <p:nvPr>
              <p:custDataLst>
                <p:tags r:id="rId127"/>
              </p:custDataLst>
            </p:nvPr>
          </p:nvSpPr>
          <p:spPr>
            <a:xfrm>
              <a:off x="6502943" y="1968500"/>
              <a:ext cx="18508" cy="76201"/>
            </a:xfrm>
            <a:custGeom>
              <a:avLst/>
              <a:gdLst/>
              <a:ahLst/>
              <a:cxnLst/>
              <a:rect l="0" t="0" r="0" b="0"/>
              <a:pathLst>
                <a:path w="18508" h="76201">
                  <a:moveTo>
                    <a:pt x="18507" y="0"/>
                  </a:moveTo>
                  <a:lnTo>
                    <a:pt x="18507" y="0"/>
                  </a:lnTo>
                  <a:lnTo>
                    <a:pt x="15136" y="0"/>
                  </a:lnTo>
                  <a:lnTo>
                    <a:pt x="11600" y="3763"/>
                  </a:lnTo>
                  <a:lnTo>
                    <a:pt x="3580" y="21048"/>
                  </a:lnTo>
                  <a:lnTo>
                    <a:pt x="0" y="49181"/>
                  </a:lnTo>
                  <a:lnTo>
                    <a:pt x="403" y="58547"/>
                  </a:lnTo>
                  <a:lnTo>
                    <a:pt x="5807" y="762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8" name="SMARTInkShape-Group753"/>
          <p:cNvGrpSpPr/>
          <p:nvPr/>
        </p:nvGrpSpPr>
        <p:grpSpPr>
          <a:xfrm>
            <a:off x="4191000" y="1943100"/>
            <a:ext cx="1726439" cy="330201"/>
            <a:chOff x="4191000" y="1943100"/>
            <a:chExt cx="1726439" cy="330201"/>
          </a:xfrm>
        </p:grpSpPr>
        <p:sp>
          <p:nvSpPr>
            <p:cNvPr id="380" name="SMARTInkShape-3661"/>
            <p:cNvSpPr/>
            <p:nvPr>
              <p:custDataLst>
                <p:tags r:id="rId105"/>
              </p:custDataLst>
            </p:nvPr>
          </p:nvSpPr>
          <p:spPr>
            <a:xfrm>
              <a:off x="4629150" y="2120900"/>
              <a:ext cx="82551" cy="94736"/>
            </a:xfrm>
            <a:custGeom>
              <a:avLst/>
              <a:gdLst/>
              <a:ahLst/>
              <a:cxnLst/>
              <a:rect l="0" t="0" r="0" b="0"/>
              <a:pathLst>
                <a:path w="82551" h="94736">
                  <a:moveTo>
                    <a:pt x="0" y="0"/>
                  </a:moveTo>
                  <a:lnTo>
                    <a:pt x="0" y="0"/>
                  </a:lnTo>
                  <a:lnTo>
                    <a:pt x="1411" y="31096"/>
                  </a:lnTo>
                  <a:lnTo>
                    <a:pt x="13815" y="57021"/>
                  </a:lnTo>
                  <a:lnTo>
                    <a:pt x="22368" y="69087"/>
                  </a:lnTo>
                  <a:lnTo>
                    <a:pt x="39083" y="83108"/>
                  </a:lnTo>
                  <a:lnTo>
                    <a:pt x="56736" y="91339"/>
                  </a:lnTo>
                  <a:lnTo>
                    <a:pt x="76729" y="94735"/>
                  </a:lnTo>
                  <a:lnTo>
                    <a:pt x="78669" y="94201"/>
                  </a:lnTo>
                  <a:lnTo>
                    <a:pt x="79963" y="93139"/>
                  </a:lnTo>
                  <a:lnTo>
                    <a:pt x="82550" y="88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1" name="SMARTInkShape-3662"/>
            <p:cNvSpPr/>
            <p:nvPr>
              <p:custDataLst>
                <p:tags r:id="rId106"/>
              </p:custDataLst>
            </p:nvPr>
          </p:nvSpPr>
          <p:spPr>
            <a:xfrm>
              <a:off x="4439930" y="2012950"/>
              <a:ext cx="81271" cy="234951"/>
            </a:xfrm>
            <a:custGeom>
              <a:avLst/>
              <a:gdLst/>
              <a:ahLst/>
              <a:cxnLst/>
              <a:rect l="0" t="0" r="0" b="0"/>
              <a:pathLst>
                <a:path w="81271" h="234951">
                  <a:moveTo>
                    <a:pt x="81270" y="0"/>
                  </a:moveTo>
                  <a:lnTo>
                    <a:pt x="81270" y="0"/>
                  </a:lnTo>
                  <a:lnTo>
                    <a:pt x="55936" y="28156"/>
                  </a:lnTo>
                  <a:lnTo>
                    <a:pt x="43199" y="51555"/>
                  </a:lnTo>
                  <a:lnTo>
                    <a:pt x="30483" y="76535"/>
                  </a:lnTo>
                  <a:lnTo>
                    <a:pt x="18481" y="101749"/>
                  </a:lnTo>
                  <a:lnTo>
                    <a:pt x="8443" y="127066"/>
                  </a:lnTo>
                  <a:lnTo>
                    <a:pt x="3041" y="150548"/>
                  </a:lnTo>
                  <a:lnTo>
                    <a:pt x="0" y="181720"/>
                  </a:lnTo>
                  <a:lnTo>
                    <a:pt x="981" y="205067"/>
                  </a:lnTo>
                  <a:lnTo>
                    <a:pt x="11420" y="2349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2" name="SMARTInkShape-3663"/>
            <p:cNvSpPr/>
            <p:nvPr>
              <p:custDataLst>
                <p:tags r:id="rId107"/>
              </p:custDataLst>
            </p:nvPr>
          </p:nvSpPr>
          <p:spPr>
            <a:xfrm>
              <a:off x="4191000" y="21907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22604" y="7674"/>
                  </a:lnTo>
                  <a:lnTo>
                    <a:pt x="50247" y="3240"/>
                  </a:lnTo>
                  <a:lnTo>
                    <a:pt x="79044" y="64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SMARTInkShape-3664"/>
            <p:cNvSpPr/>
            <p:nvPr>
              <p:custDataLst>
                <p:tags r:id="rId108"/>
              </p:custDataLst>
            </p:nvPr>
          </p:nvSpPr>
          <p:spPr>
            <a:xfrm>
              <a:off x="4226104" y="2053755"/>
              <a:ext cx="76218" cy="219546"/>
            </a:xfrm>
            <a:custGeom>
              <a:avLst/>
              <a:gdLst/>
              <a:ahLst/>
              <a:cxnLst/>
              <a:rect l="0" t="0" r="0" b="0"/>
              <a:pathLst>
                <a:path w="76218" h="219546">
                  <a:moveTo>
                    <a:pt x="72846" y="41745"/>
                  </a:moveTo>
                  <a:lnTo>
                    <a:pt x="72846" y="41745"/>
                  </a:lnTo>
                  <a:lnTo>
                    <a:pt x="76217" y="35003"/>
                  </a:lnTo>
                  <a:lnTo>
                    <a:pt x="75991" y="26049"/>
                  </a:lnTo>
                  <a:lnTo>
                    <a:pt x="70096" y="6424"/>
                  </a:lnTo>
                  <a:lnTo>
                    <a:pt x="67485" y="3381"/>
                  </a:lnTo>
                  <a:lnTo>
                    <a:pt x="60821" y="0"/>
                  </a:lnTo>
                  <a:lnTo>
                    <a:pt x="49392" y="2260"/>
                  </a:lnTo>
                  <a:lnTo>
                    <a:pt x="42394" y="4838"/>
                  </a:lnTo>
                  <a:lnTo>
                    <a:pt x="28973" y="18992"/>
                  </a:lnTo>
                  <a:lnTo>
                    <a:pt x="16658" y="40099"/>
                  </a:lnTo>
                  <a:lnTo>
                    <a:pt x="6481" y="65943"/>
                  </a:lnTo>
                  <a:lnTo>
                    <a:pt x="1017" y="93892"/>
                  </a:lnTo>
                  <a:lnTo>
                    <a:pt x="0" y="121366"/>
                  </a:lnTo>
                  <a:lnTo>
                    <a:pt x="4251" y="145336"/>
                  </a:lnTo>
                  <a:lnTo>
                    <a:pt x="7837" y="175293"/>
                  </a:lnTo>
                  <a:lnTo>
                    <a:pt x="9048" y="204219"/>
                  </a:lnTo>
                  <a:lnTo>
                    <a:pt x="9346" y="21954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SMARTInkShape-3665"/>
            <p:cNvSpPr/>
            <p:nvPr>
              <p:custDataLst>
                <p:tags r:id="rId109"/>
              </p:custDataLst>
            </p:nvPr>
          </p:nvSpPr>
          <p:spPr>
            <a:xfrm>
              <a:off x="4598283" y="2108200"/>
              <a:ext cx="119768" cy="114301"/>
            </a:xfrm>
            <a:custGeom>
              <a:avLst/>
              <a:gdLst/>
              <a:ahLst/>
              <a:cxnLst/>
              <a:rect l="0" t="0" r="0" b="0"/>
              <a:pathLst>
                <a:path w="119768" h="114301">
                  <a:moveTo>
                    <a:pt x="5467" y="114300"/>
                  </a:moveTo>
                  <a:lnTo>
                    <a:pt x="5467" y="114300"/>
                  </a:lnTo>
                  <a:lnTo>
                    <a:pt x="0" y="114300"/>
                  </a:lnTo>
                  <a:lnTo>
                    <a:pt x="23613" y="89881"/>
                  </a:lnTo>
                  <a:lnTo>
                    <a:pt x="50041" y="66770"/>
                  </a:lnTo>
                  <a:lnTo>
                    <a:pt x="73472" y="42048"/>
                  </a:lnTo>
                  <a:lnTo>
                    <a:pt x="104943" y="10633"/>
                  </a:lnTo>
                  <a:lnTo>
                    <a:pt x="119767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3666"/>
            <p:cNvSpPr/>
            <p:nvPr>
              <p:custDataLst>
                <p:tags r:id="rId110"/>
              </p:custDataLst>
            </p:nvPr>
          </p:nvSpPr>
          <p:spPr>
            <a:xfrm>
              <a:off x="4817774" y="2021065"/>
              <a:ext cx="52677" cy="220486"/>
            </a:xfrm>
            <a:custGeom>
              <a:avLst/>
              <a:gdLst/>
              <a:ahLst/>
              <a:cxnLst/>
              <a:rect l="0" t="0" r="0" b="0"/>
              <a:pathLst>
                <a:path w="52677" h="220486">
                  <a:moveTo>
                    <a:pt x="52676" y="10935"/>
                  </a:moveTo>
                  <a:lnTo>
                    <a:pt x="52676" y="10935"/>
                  </a:lnTo>
                  <a:lnTo>
                    <a:pt x="52676" y="0"/>
                  </a:lnTo>
                  <a:lnTo>
                    <a:pt x="51265" y="117"/>
                  </a:lnTo>
                  <a:lnTo>
                    <a:pt x="45934" y="2129"/>
                  </a:lnTo>
                  <a:lnTo>
                    <a:pt x="40743" y="12901"/>
                  </a:lnTo>
                  <a:lnTo>
                    <a:pt x="30090" y="40680"/>
                  </a:lnTo>
                  <a:lnTo>
                    <a:pt x="20060" y="64372"/>
                  </a:lnTo>
                  <a:lnTo>
                    <a:pt x="10898" y="91364"/>
                  </a:lnTo>
                  <a:lnTo>
                    <a:pt x="4005" y="117942"/>
                  </a:lnTo>
                  <a:lnTo>
                    <a:pt x="0" y="143160"/>
                  </a:lnTo>
                  <a:lnTo>
                    <a:pt x="572" y="166128"/>
                  </a:lnTo>
                  <a:lnTo>
                    <a:pt x="6688" y="194408"/>
                  </a:lnTo>
                  <a:lnTo>
                    <a:pt x="10600" y="204427"/>
                  </a:lnTo>
                  <a:lnTo>
                    <a:pt x="16572" y="211702"/>
                  </a:lnTo>
                  <a:lnTo>
                    <a:pt x="27276" y="22048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SMARTInkShape-3667"/>
            <p:cNvSpPr/>
            <p:nvPr>
              <p:custDataLst>
                <p:tags r:id="rId111"/>
              </p:custDataLst>
            </p:nvPr>
          </p:nvSpPr>
          <p:spPr>
            <a:xfrm>
              <a:off x="4955225" y="2038350"/>
              <a:ext cx="35876" cy="171451"/>
            </a:xfrm>
            <a:custGeom>
              <a:avLst/>
              <a:gdLst/>
              <a:ahLst/>
              <a:cxnLst/>
              <a:rect l="0" t="0" r="0" b="0"/>
              <a:pathLst>
                <a:path w="35876" h="171451">
                  <a:moveTo>
                    <a:pt x="23175" y="0"/>
                  </a:moveTo>
                  <a:lnTo>
                    <a:pt x="23175" y="0"/>
                  </a:lnTo>
                  <a:lnTo>
                    <a:pt x="21293" y="12552"/>
                  </a:lnTo>
                  <a:lnTo>
                    <a:pt x="14386" y="37350"/>
                  </a:lnTo>
                  <a:lnTo>
                    <a:pt x="7980" y="59639"/>
                  </a:lnTo>
                  <a:lnTo>
                    <a:pt x="2781" y="83656"/>
                  </a:lnTo>
                  <a:lnTo>
                    <a:pt x="0" y="106560"/>
                  </a:lnTo>
                  <a:lnTo>
                    <a:pt x="316" y="135525"/>
                  </a:lnTo>
                  <a:lnTo>
                    <a:pt x="3843" y="149839"/>
                  </a:lnTo>
                  <a:lnTo>
                    <a:pt x="10115" y="160904"/>
                  </a:lnTo>
                  <a:lnTo>
                    <a:pt x="14468" y="164419"/>
                  </a:lnTo>
                  <a:lnTo>
                    <a:pt x="35875" y="1714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SMARTInkShape-3668"/>
            <p:cNvSpPr/>
            <p:nvPr>
              <p:custDataLst>
                <p:tags r:id="rId112"/>
              </p:custDataLst>
            </p:nvPr>
          </p:nvSpPr>
          <p:spPr>
            <a:xfrm>
              <a:off x="4927600" y="212090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27437" y="706"/>
                  </a:lnTo>
                  <a:lnTo>
                    <a:pt x="57971" y="6907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SMARTInkShape-3669"/>
            <p:cNvSpPr/>
            <p:nvPr>
              <p:custDataLst>
                <p:tags r:id="rId113"/>
              </p:custDataLst>
            </p:nvPr>
          </p:nvSpPr>
          <p:spPr>
            <a:xfrm>
              <a:off x="5056888" y="2190750"/>
              <a:ext cx="58695" cy="46888"/>
            </a:xfrm>
            <a:custGeom>
              <a:avLst/>
              <a:gdLst/>
              <a:ahLst/>
              <a:cxnLst/>
              <a:rect l="0" t="0" r="0" b="0"/>
              <a:pathLst>
                <a:path w="58695" h="46888">
                  <a:moveTo>
                    <a:pt x="23112" y="0"/>
                  </a:moveTo>
                  <a:lnTo>
                    <a:pt x="23112" y="0"/>
                  </a:lnTo>
                  <a:lnTo>
                    <a:pt x="5436" y="8838"/>
                  </a:lnTo>
                  <a:lnTo>
                    <a:pt x="2861" y="11537"/>
                  </a:lnTo>
                  <a:lnTo>
                    <a:pt x="0" y="18298"/>
                  </a:lnTo>
                  <a:lnTo>
                    <a:pt x="611" y="26006"/>
                  </a:lnTo>
                  <a:lnTo>
                    <a:pt x="1761" y="30038"/>
                  </a:lnTo>
                  <a:lnTo>
                    <a:pt x="4645" y="33431"/>
                  </a:lnTo>
                  <a:lnTo>
                    <a:pt x="27004" y="46231"/>
                  </a:lnTo>
                  <a:lnTo>
                    <a:pt x="35660" y="46887"/>
                  </a:lnTo>
                  <a:lnTo>
                    <a:pt x="39944" y="46075"/>
                  </a:lnTo>
                  <a:lnTo>
                    <a:pt x="52715" y="38190"/>
                  </a:lnTo>
                  <a:lnTo>
                    <a:pt x="57435" y="30849"/>
                  </a:lnTo>
                  <a:lnTo>
                    <a:pt x="58694" y="26916"/>
                  </a:lnTo>
                  <a:lnTo>
                    <a:pt x="58122" y="22883"/>
                  </a:lnTo>
                  <a:lnTo>
                    <a:pt x="53724" y="14639"/>
                  </a:lnTo>
                  <a:lnTo>
                    <a:pt x="35812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9" name="SMARTInkShape-3670"/>
            <p:cNvSpPr/>
            <p:nvPr>
              <p:custDataLst>
                <p:tags r:id="rId114"/>
              </p:custDataLst>
            </p:nvPr>
          </p:nvSpPr>
          <p:spPr>
            <a:xfrm>
              <a:off x="5194300" y="2085779"/>
              <a:ext cx="95251" cy="3372"/>
            </a:xfrm>
            <a:custGeom>
              <a:avLst/>
              <a:gdLst/>
              <a:ahLst/>
              <a:cxnLst/>
              <a:rect l="0" t="0" r="0" b="0"/>
              <a:pathLst>
                <a:path w="95251" h="3372">
                  <a:moveTo>
                    <a:pt x="0" y="3371"/>
                  </a:moveTo>
                  <a:lnTo>
                    <a:pt x="0" y="3371"/>
                  </a:lnTo>
                  <a:lnTo>
                    <a:pt x="10113" y="0"/>
                  </a:lnTo>
                  <a:lnTo>
                    <a:pt x="18841" y="226"/>
                  </a:lnTo>
                  <a:lnTo>
                    <a:pt x="46670" y="2957"/>
                  </a:lnTo>
                  <a:lnTo>
                    <a:pt x="78180" y="3289"/>
                  </a:lnTo>
                  <a:lnTo>
                    <a:pt x="95250" y="337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0" name="SMARTInkShape-3671"/>
            <p:cNvSpPr/>
            <p:nvPr>
              <p:custDataLst>
                <p:tags r:id="rId115"/>
              </p:custDataLst>
            </p:nvPr>
          </p:nvSpPr>
          <p:spPr>
            <a:xfrm>
              <a:off x="5245981" y="2051050"/>
              <a:ext cx="18170" cy="88901"/>
            </a:xfrm>
            <a:custGeom>
              <a:avLst/>
              <a:gdLst/>
              <a:ahLst/>
              <a:cxnLst/>
              <a:rect l="0" t="0" r="0" b="0"/>
              <a:pathLst>
                <a:path w="18170" h="88901">
                  <a:moveTo>
                    <a:pt x="5469" y="0"/>
                  </a:moveTo>
                  <a:lnTo>
                    <a:pt x="5469" y="0"/>
                  </a:lnTo>
                  <a:lnTo>
                    <a:pt x="4764" y="6481"/>
                  </a:lnTo>
                  <a:lnTo>
                    <a:pt x="1" y="32603"/>
                  </a:lnTo>
                  <a:lnTo>
                    <a:pt x="0" y="60977"/>
                  </a:lnTo>
                  <a:lnTo>
                    <a:pt x="2567" y="72021"/>
                  </a:lnTo>
                  <a:lnTo>
                    <a:pt x="7942" y="79752"/>
                  </a:lnTo>
                  <a:lnTo>
                    <a:pt x="18169" y="88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SMARTInkShape-3672"/>
            <p:cNvSpPr/>
            <p:nvPr>
              <p:custDataLst>
                <p:tags r:id="rId116"/>
              </p:custDataLst>
            </p:nvPr>
          </p:nvSpPr>
          <p:spPr>
            <a:xfrm>
              <a:off x="5423488" y="1968500"/>
              <a:ext cx="5763" cy="101601"/>
            </a:xfrm>
            <a:custGeom>
              <a:avLst/>
              <a:gdLst/>
              <a:ahLst/>
              <a:cxnLst/>
              <a:rect l="0" t="0" r="0" b="0"/>
              <a:pathLst>
                <a:path w="5763" h="101601">
                  <a:moveTo>
                    <a:pt x="5762" y="0"/>
                  </a:moveTo>
                  <a:lnTo>
                    <a:pt x="5762" y="0"/>
                  </a:lnTo>
                  <a:lnTo>
                    <a:pt x="2391" y="30507"/>
                  </a:lnTo>
                  <a:lnTo>
                    <a:pt x="0" y="56904"/>
                  </a:lnTo>
                  <a:lnTo>
                    <a:pt x="292" y="75422"/>
                  </a:lnTo>
                  <a:lnTo>
                    <a:pt x="5762" y="101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SMARTInkShape-3673"/>
            <p:cNvSpPr/>
            <p:nvPr>
              <p:custDataLst>
                <p:tags r:id="rId117"/>
              </p:custDataLst>
            </p:nvPr>
          </p:nvSpPr>
          <p:spPr>
            <a:xfrm>
              <a:off x="5372100" y="20764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21048" y="3862"/>
                  </a:lnTo>
                  <a:lnTo>
                    <a:pt x="49209" y="763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SMARTInkShape-3674"/>
            <p:cNvSpPr/>
            <p:nvPr>
              <p:custDataLst>
                <p:tags r:id="rId118"/>
              </p:custDataLst>
            </p:nvPr>
          </p:nvSpPr>
          <p:spPr>
            <a:xfrm>
              <a:off x="5389410" y="2123879"/>
              <a:ext cx="84291" cy="107885"/>
            </a:xfrm>
            <a:custGeom>
              <a:avLst/>
              <a:gdLst/>
              <a:ahLst/>
              <a:cxnLst/>
              <a:rect l="0" t="0" r="0" b="0"/>
              <a:pathLst>
                <a:path w="84291" h="107885">
                  <a:moveTo>
                    <a:pt x="14440" y="3371"/>
                  </a:moveTo>
                  <a:lnTo>
                    <a:pt x="14440" y="3371"/>
                  </a:lnTo>
                  <a:lnTo>
                    <a:pt x="21182" y="0"/>
                  </a:lnTo>
                  <a:lnTo>
                    <a:pt x="30137" y="226"/>
                  </a:lnTo>
                  <a:lnTo>
                    <a:pt x="58579" y="3662"/>
                  </a:lnTo>
                  <a:lnTo>
                    <a:pt x="68394" y="6558"/>
                  </a:lnTo>
                  <a:lnTo>
                    <a:pt x="73698" y="10197"/>
                  </a:lnTo>
                  <a:lnTo>
                    <a:pt x="75111" y="12155"/>
                  </a:lnTo>
                  <a:lnTo>
                    <a:pt x="72920" y="21856"/>
                  </a:lnTo>
                  <a:lnTo>
                    <a:pt x="65831" y="35576"/>
                  </a:lnTo>
                  <a:lnTo>
                    <a:pt x="38284" y="65497"/>
                  </a:lnTo>
                  <a:lnTo>
                    <a:pt x="8147" y="92665"/>
                  </a:lnTo>
                  <a:lnTo>
                    <a:pt x="189" y="101011"/>
                  </a:lnTo>
                  <a:lnTo>
                    <a:pt x="0" y="102331"/>
                  </a:lnTo>
                  <a:lnTo>
                    <a:pt x="580" y="103211"/>
                  </a:lnTo>
                  <a:lnTo>
                    <a:pt x="8138" y="107820"/>
                  </a:lnTo>
                  <a:lnTo>
                    <a:pt x="17284" y="107884"/>
                  </a:lnTo>
                  <a:lnTo>
                    <a:pt x="42906" y="105355"/>
                  </a:lnTo>
                  <a:lnTo>
                    <a:pt x="73997" y="105021"/>
                  </a:lnTo>
                  <a:lnTo>
                    <a:pt x="84290" y="10497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SMARTInkShape-3675"/>
            <p:cNvSpPr/>
            <p:nvPr>
              <p:custDataLst>
                <p:tags r:id="rId119"/>
              </p:custDataLst>
            </p:nvPr>
          </p:nvSpPr>
          <p:spPr>
            <a:xfrm>
              <a:off x="5558841" y="2032000"/>
              <a:ext cx="115478" cy="95251"/>
            </a:xfrm>
            <a:custGeom>
              <a:avLst/>
              <a:gdLst/>
              <a:ahLst/>
              <a:cxnLst/>
              <a:rect l="0" t="0" r="0" b="0"/>
              <a:pathLst>
                <a:path w="115478" h="95251">
                  <a:moveTo>
                    <a:pt x="60909" y="0"/>
                  </a:moveTo>
                  <a:lnTo>
                    <a:pt x="60909" y="0"/>
                  </a:lnTo>
                  <a:lnTo>
                    <a:pt x="54167" y="3371"/>
                  </a:lnTo>
                  <a:lnTo>
                    <a:pt x="28271" y="33587"/>
                  </a:lnTo>
                  <a:lnTo>
                    <a:pt x="6955" y="62609"/>
                  </a:lnTo>
                  <a:lnTo>
                    <a:pt x="237" y="75544"/>
                  </a:lnTo>
                  <a:lnTo>
                    <a:pt x="0" y="77879"/>
                  </a:lnTo>
                  <a:lnTo>
                    <a:pt x="548" y="79436"/>
                  </a:lnTo>
                  <a:lnTo>
                    <a:pt x="1618" y="80474"/>
                  </a:lnTo>
                  <a:lnTo>
                    <a:pt x="3037" y="79755"/>
                  </a:lnTo>
                  <a:lnTo>
                    <a:pt x="6496" y="75193"/>
                  </a:lnTo>
                  <a:lnTo>
                    <a:pt x="18422" y="47950"/>
                  </a:lnTo>
                  <a:lnTo>
                    <a:pt x="33780" y="19741"/>
                  </a:lnTo>
                  <a:lnTo>
                    <a:pt x="42836" y="6947"/>
                  </a:lnTo>
                  <a:lnTo>
                    <a:pt x="45332" y="5337"/>
                  </a:lnTo>
                  <a:lnTo>
                    <a:pt x="47703" y="4969"/>
                  </a:lnTo>
                  <a:lnTo>
                    <a:pt x="49988" y="5429"/>
                  </a:lnTo>
                  <a:lnTo>
                    <a:pt x="56576" y="9448"/>
                  </a:lnTo>
                  <a:lnTo>
                    <a:pt x="71008" y="34876"/>
                  </a:lnTo>
                  <a:lnTo>
                    <a:pt x="87420" y="54313"/>
                  </a:lnTo>
                  <a:lnTo>
                    <a:pt x="111725" y="77237"/>
                  </a:lnTo>
                  <a:lnTo>
                    <a:pt x="115244" y="83246"/>
                  </a:lnTo>
                  <a:lnTo>
                    <a:pt x="115477" y="85836"/>
                  </a:lnTo>
                  <a:lnTo>
                    <a:pt x="113853" y="90596"/>
                  </a:lnTo>
                  <a:lnTo>
                    <a:pt x="111021" y="92147"/>
                  </a:lnTo>
                  <a:lnTo>
                    <a:pt x="102231" y="93871"/>
                  </a:lnTo>
                  <a:lnTo>
                    <a:pt x="78640" y="91470"/>
                  </a:lnTo>
                  <a:lnTo>
                    <a:pt x="49308" y="89662"/>
                  </a:lnTo>
                  <a:lnTo>
                    <a:pt x="19993" y="88967"/>
                  </a:lnTo>
                  <a:lnTo>
                    <a:pt x="18815" y="89650"/>
                  </a:lnTo>
                  <a:lnTo>
                    <a:pt x="18029" y="90811"/>
                  </a:lnTo>
                  <a:lnTo>
                    <a:pt x="16459" y="95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SMARTInkShape-3676"/>
            <p:cNvSpPr/>
            <p:nvPr>
              <p:custDataLst>
                <p:tags r:id="rId120"/>
              </p:custDataLst>
            </p:nvPr>
          </p:nvSpPr>
          <p:spPr>
            <a:xfrm>
              <a:off x="5742043" y="1977542"/>
              <a:ext cx="61858" cy="164199"/>
            </a:xfrm>
            <a:custGeom>
              <a:avLst/>
              <a:gdLst/>
              <a:ahLst/>
              <a:cxnLst/>
              <a:rect l="0" t="0" r="0" b="0"/>
              <a:pathLst>
                <a:path w="61858" h="164199">
                  <a:moveTo>
                    <a:pt x="17407" y="3658"/>
                  </a:moveTo>
                  <a:lnTo>
                    <a:pt x="17407" y="3658"/>
                  </a:lnTo>
                  <a:lnTo>
                    <a:pt x="17407" y="0"/>
                  </a:lnTo>
                  <a:lnTo>
                    <a:pt x="15995" y="24933"/>
                  </a:lnTo>
                  <a:lnTo>
                    <a:pt x="10665" y="45569"/>
                  </a:lnTo>
                  <a:lnTo>
                    <a:pt x="5474" y="68852"/>
                  </a:lnTo>
                  <a:lnTo>
                    <a:pt x="1520" y="91900"/>
                  </a:lnTo>
                  <a:lnTo>
                    <a:pt x="0" y="120036"/>
                  </a:lnTo>
                  <a:lnTo>
                    <a:pt x="2144" y="135109"/>
                  </a:lnTo>
                  <a:lnTo>
                    <a:pt x="9212" y="146983"/>
                  </a:lnTo>
                  <a:lnTo>
                    <a:pt x="19409" y="156258"/>
                  </a:lnTo>
                  <a:lnTo>
                    <a:pt x="30996" y="162732"/>
                  </a:lnTo>
                  <a:lnTo>
                    <a:pt x="41321" y="164198"/>
                  </a:lnTo>
                  <a:lnTo>
                    <a:pt x="46049" y="163601"/>
                  </a:lnTo>
                  <a:lnTo>
                    <a:pt x="49907" y="161793"/>
                  </a:lnTo>
                  <a:lnTo>
                    <a:pt x="61857" y="14970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SMARTInkShape-3677"/>
            <p:cNvSpPr/>
            <p:nvPr>
              <p:custDataLst>
                <p:tags r:id="rId121"/>
              </p:custDataLst>
            </p:nvPr>
          </p:nvSpPr>
          <p:spPr>
            <a:xfrm>
              <a:off x="5730391" y="2051150"/>
              <a:ext cx="79860" cy="12601"/>
            </a:xfrm>
            <a:custGeom>
              <a:avLst/>
              <a:gdLst/>
              <a:ahLst/>
              <a:cxnLst/>
              <a:rect l="0" t="0" r="0" b="0"/>
              <a:pathLst>
                <a:path w="79860" h="12601">
                  <a:moveTo>
                    <a:pt x="3659" y="12600"/>
                  </a:moveTo>
                  <a:lnTo>
                    <a:pt x="3659" y="12600"/>
                  </a:lnTo>
                  <a:lnTo>
                    <a:pt x="3659" y="9229"/>
                  </a:lnTo>
                  <a:lnTo>
                    <a:pt x="1777" y="5692"/>
                  </a:lnTo>
                  <a:lnTo>
                    <a:pt x="288" y="3762"/>
                  </a:lnTo>
                  <a:lnTo>
                    <a:pt x="0" y="2474"/>
                  </a:lnTo>
                  <a:lnTo>
                    <a:pt x="514" y="1616"/>
                  </a:lnTo>
                  <a:lnTo>
                    <a:pt x="1563" y="1044"/>
                  </a:lnTo>
                  <a:lnTo>
                    <a:pt x="29990" y="0"/>
                  </a:lnTo>
                  <a:lnTo>
                    <a:pt x="60931" y="4939"/>
                  </a:lnTo>
                  <a:lnTo>
                    <a:pt x="79859" y="6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SMARTInkShape-3678"/>
            <p:cNvSpPr/>
            <p:nvPr>
              <p:custDataLst>
                <p:tags r:id="rId122"/>
              </p:custDataLst>
            </p:nvPr>
          </p:nvSpPr>
          <p:spPr>
            <a:xfrm>
              <a:off x="5842000" y="1943100"/>
              <a:ext cx="75439" cy="298451"/>
            </a:xfrm>
            <a:custGeom>
              <a:avLst/>
              <a:gdLst/>
              <a:ahLst/>
              <a:cxnLst/>
              <a:rect l="0" t="0" r="0" b="0"/>
              <a:pathLst>
                <a:path w="75439" h="2984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5580" y="6742"/>
                  </a:lnTo>
                  <a:lnTo>
                    <a:pt x="32603" y="24419"/>
                  </a:lnTo>
                  <a:lnTo>
                    <a:pt x="51053" y="54272"/>
                  </a:lnTo>
                  <a:lnTo>
                    <a:pt x="63612" y="79625"/>
                  </a:lnTo>
                  <a:lnTo>
                    <a:pt x="73428" y="108061"/>
                  </a:lnTo>
                  <a:lnTo>
                    <a:pt x="75438" y="139514"/>
                  </a:lnTo>
                  <a:lnTo>
                    <a:pt x="73980" y="170426"/>
                  </a:lnTo>
                  <a:lnTo>
                    <a:pt x="70980" y="199217"/>
                  </a:lnTo>
                  <a:lnTo>
                    <a:pt x="67294" y="223772"/>
                  </a:lnTo>
                  <a:lnTo>
                    <a:pt x="61423" y="246445"/>
                  </a:lnTo>
                  <a:lnTo>
                    <a:pt x="53404" y="266870"/>
                  </a:lnTo>
                  <a:lnTo>
                    <a:pt x="31750" y="2984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7" name="SMARTInkShape-Group754"/>
          <p:cNvGrpSpPr/>
          <p:nvPr/>
        </p:nvGrpSpPr>
        <p:grpSpPr>
          <a:xfrm>
            <a:off x="3321050" y="2076450"/>
            <a:ext cx="711201" cy="254001"/>
            <a:chOff x="3321050" y="2076450"/>
            <a:chExt cx="711201" cy="254001"/>
          </a:xfrm>
        </p:grpSpPr>
        <p:sp>
          <p:nvSpPr>
            <p:cNvPr id="399" name="SMARTInkShape-3679"/>
            <p:cNvSpPr/>
            <p:nvPr>
              <p:custDataLst>
                <p:tags r:id="rId97"/>
              </p:custDataLst>
            </p:nvPr>
          </p:nvSpPr>
          <p:spPr>
            <a:xfrm>
              <a:off x="3321050" y="208280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12700"/>
                  </a:moveTo>
                  <a:lnTo>
                    <a:pt x="0" y="12700"/>
                  </a:lnTo>
                  <a:lnTo>
                    <a:pt x="0" y="7233"/>
                  </a:lnTo>
                  <a:lnTo>
                    <a:pt x="3371" y="3240"/>
                  </a:lnTo>
                  <a:lnTo>
                    <a:pt x="6907" y="1440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0" name="SMARTInkShape-3680"/>
            <p:cNvSpPr/>
            <p:nvPr>
              <p:custDataLst>
                <p:tags r:id="rId98"/>
              </p:custDataLst>
            </p:nvPr>
          </p:nvSpPr>
          <p:spPr>
            <a:xfrm>
              <a:off x="3440583" y="2101850"/>
              <a:ext cx="83668" cy="190501"/>
            </a:xfrm>
            <a:custGeom>
              <a:avLst/>
              <a:gdLst/>
              <a:ahLst/>
              <a:cxnLst/>
              <a:rect l="0" t="0" r="0" b="0"/>
              <a:pathLst>
                <a:path w="83668" h="190501">
                  <a:moveTo>
                    <a:pt x="83667" y="0"/>
                  </a:moveTo>
                  <a:lnTo>
                    <a:pt x="83667" y="0"/>
                  </a:lnTo>
                  <a:lnTo>
                    <a:pt x="53781" y="24419"/>
                  </a:lnTo>
                  <a:lnTo>
                    <a:pt x="33420" y="54272"/>
                  </a:lnTo>
                  <a:lnTo>
                    <a:pt x="20413" y="77743"/>
                  </a:lnTo>
                  <a:lnTo>
                    <a:pt x="8987" y="100875"/>
                  </a:lnTo>
                  <a:lnTo>
                    <a:pt x="0" y="129764"/>
                  </a:lnTo>
                  <a:lnTo>
                    <a:pt x="1178" y="155492"/>
                  </a:lnTo>
                  <a:lnTo>
                    <a:pt x="4201" y="170002"/>
                  </a:lnTo>
                  <a:lnTo>
                    <a:pt x="9779" y="179743"/>
                  </a:lnTo>
                  <a:lnTo>
                    <a:pt x="20167" y="1905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SMARTInkShape-3681"/>
            <p:cNvSpPr/>
            <p:nvPr>
              <p:custDataLst>
                <p:tags r:id="rId99"/>
              </p:custDataLst>
            </p:nvPr>
          </p:nvSpPr>
          <p:spPr>
            <a:xfrm>
              <a:off x="3554099" y="2108200"/>
              <a:ext cx="40002" cy="189745"/>
            </a:xfrm>
            <a:custGeom>
              <a:avLst/>
              <a:gdLst/>
              <a:ahLst/>
              <a:cxnLst/>
              <a:rect l="0" t="0" r="0" b="0"/>
              <a:pathLst>
                <a:path w="40002" h="189745">
                  <a:moveTo>
                    <a:pt x="33651" y="0"/>
                  </a:moveTo>
                  <a:lnTo>
                    <a:pt x="33651" y="0"/>
                  </a:lnTo>
                  <a:lnTo>
                    <a:pt x="37022" y="0"/>
                  </a:lnTo>
                  <a:lnTo>
                    <a:pt x="37309" y="1411"/>
                  </a:lnTo>
                  <a:lnTo>
                    <a:pt x="27530" y="31161"/>
                  </a:lnTo>
                  <a:lnTo>
                    <a:pt x="20112" y="53360"/>
                  </a:lnTo>
                  <a:lnTo>
                    <a:pt x="12817" y="78043"/>
                  </a:lnTo>
                  <a:lnTo>
                    <a:pt x="7223" y="105477"/>
                  </a:lnTo>
                  <a:lnTo>
                    <a:pt x="2385" y="130369"/>
                  </a:lnTo>
                  <a:lnTo>
                    <a:pt x="0" y="152486"/>
                  </a:lnTo>
                  <a:lnTo>
                    <a:pt x="3643" y="171723"/>
                  </a:lnTo>
                  <a:lnTo>
                    <a:pt x="9966" y="184036"/>
                  </a:lnTo>
                  <a:lnTo>
                    <a:pt x="13628" y="188307"/>
                  </a:lnTo>
                  <a:lnTo>
                    <a:pt x="18186" y="189744"/>
                  </a:lnTo>
                  <a:lnTo>
                    <a:pt x="40001" y="1841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SMARTInkShape-3682"/>
            <p:cNvSpPr/>
            <p:nvPr>
              <p:custDataLst>
                <p:tags r:id="rId100"/>
              </p:custDataLst>
            </p:nvPr>
          </p:nvSpPr>
          <p:spPr>
            <a:xfrm>
              <a:off x="3536950" y="2209800"/>
              <a:ext cx="50801" cy="12701"/>
            </a:xfrm>
            <a:custGeom>
              <a:avLst/>
              <a:gdLst/>
              <a:ahLst/>
              <a:cxnLst/>
              <a:rect l="0" t="0" r="0" b="0"/>
              <a:pathLst>
                <a:path w="50801" h="12701">
                  <a:moveTo>
                    <a:pt x="0" y="0"/>
                  </a:moveTo>
                  <a:lnTo>
                    <a:pt x="0" y="0"/>
                  </a:lnTo>
                  <a:lnTo>
                    <a:pt x="21669" y="0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SMARTInkShape-3683"/>
            <p:cNvSpPr/>
            <p:nvPr>
              <p:custDataLst>
                <p:tags r:id="rId101"/>
              </p:custDataLst>
            </p:nvPr>
          </p:nvSpPr>
          <p:spPr>
            <a:xfrm>
              <a:off x="3634017" y="2254250"/>
              <a:ext cx="51548" cy="55715"/>
            </a:xfrm>
            <a:custGeom>
              <a:avLst/>
              <a:gdLst/>
              <a:ahLst/>
              <a:cxnLst/>
              <a:rect l="0" t="0" r="0" b="0"/>
              <a:pathLst>
                <a:path w="51548" h="55715">
                  <a:moveTo>
                    <a:pt x="23583" y="0"/>
                  </a:moveTo>
                  <a:lnTo>
                    <a:pt x="23583" y="0"/>
                  </a:lnTo>
                  <a:lnTo>
                    <a:pt x="9785" y="10139"/>
                  </a:lnTo>
                  <a:lnTo>
                    <a:pt x="3810" y="17677"/>
                  </a:lnTo>
                  <a:lnTo>
                    <a:pt x="684" y="27612"/>
                  </a:lnTo>
                  <a:lnTo>
                    <a:pt x="0" y="37672"/>
                  </a:lnTo>
                  <a:lnTo>
                    <a:pt x="2048" y="44495"/>
                  </a:lnTo>
                  <a:lnTo>
                    <a:pt x="7192" y="49879"/>
                  </a:lnTo>
                  <a:lnTo>
                    <a:pt x="10539" y="52303"/>
                  </a:lnTo>
                  <a:lnTo>
                    <a:pt x="19903" y="54996"/>
                  </a:lnTo>
                  <a:lnTo>
                    <a:pt x="25363" y="55714"/>
                  </a:lnTo>
                  <a:lnTo>
                    <a:pt x="35192" y="52749"/>
                  </a:lnTo>
                  <a:lnTo>
                    <a:pt x="39789" y="49982"/>
                  </a:lnTo>
                  <a:lnTo>
                    <a:pt x="42854" y="46727"/>
                  </a:lnTo>
                  <a:lnTo>
                    <a:pt x="51547" y="27259"/>
                  </a:lnTo>
                  <a:lnTo>
                    <a:pt x="51398" y="23112"/>
                  </a:lnTo>
                  <a:lnTo>
                    <a:pt x="42633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SMARTInkShape-3684"/>
            <p:cNvSpPr/>
            <p:nvPr>
              <p:custDataLst>
                <p:tags r:id="rId102"/>
              </p:custDataLst>
            </p:nvPr>
          </p:nvSpPr>
          <p:spPr>
            <a:xfrm>
              <a:off x="3721100" y="2076450"/>
              <a:ext cx="59581" cy="254001"/>
            </a:xfrm>
            <a:custGeom>
              <a:avLst/>
              <a:gdLst/>
              <a:ahLst/>
              <a:cxnLst/>
              <a:rect l="0" t="0" r="0" b="0"/>
              <a:pathLst>
                <a:path w="59581" h="254001">
                  <a:moveTo>
                    <a:pt x="12700" y="0"/>
                  </a:moveTo>
                  <a:lnTo>
                    <a:pt x="12700" y="0"/>
                  </a:lnTo>
                  <a:lnTo>
                    <a:pt x="30376" y="21048"/>
                  </a:lnTo>
                  <a:lnTo>
                    <a:pt x="42554" y="45434"/>
                  </a:lnTo>
                  <a:lnTo>
                    <a:pt x="49016" y="66759"/>
                  </a:lnTo>
                  <a:lnTo>
                    <a:pt x="54241" y="90349"/>
                  </a:lnTo>
                  <a:lnTo>
                    <a:pt x="58914" y="114944"/>
                  </a:lnTo>
                  <a:lnTo>
                    <a:pt x="59580" y="139986"/>
                  </a:lnTo>
                  <a:lnTo>
                    <a:pt x="56819" y="164522"/>
                  </a:lnTo>
                  <a:lnTo>
                    <a:pt x="50888" y="187185"/>
                  </a:lnTo>
                  <a:lnTo>
                    <a:pt x="36245" y="216407"/>
                  </a:lnTo>
                  <a:lnTo>
                    <a:pt x="6579" y="247628"/>
                  </a:lnTo>
                  <a:lnTo>
                    <a:pt x="0" y="2540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SMARTInkShape-3685"/>
            <p:cNvSpPr/>
            <p:nvPr>
              <p:custDataLst>
                <p:tags r:id="rId103"/>
              </p:custDataLst>
            </p:nvPr>
          </p:nvSpPr>
          <p:spPr>
            <a:xfrm>
              <a:off x="3917950" y="2181029"/>
              <a:ext cx="114301" cy="9097"/>
            </a:xfrm>
            <a:custGeom>
              <a:avLst/>
              <a:gdLst/>
              <a:ahLst/>
              <a:cxnLst/>
              <a:rect l="0" t="0" r="0" b="0"/>
              <a:pathLst>
                <a:path w="114301" h="9097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12552" y="226"/>
                  </a:lnTo>
                  <a:lnTo>
                    <a:pt x="41442" y="2750"/>
                  </a:lnTo>
                  <a:lnTo>
                    <a:pt x="65980" y="6558"/>
                  </a:lnTo>
                  <a:lnTo>
                    <a:pt x="93780" y="9096"/>
                  </a:lnTo>
                  <a:lnTo>
                    <a:pt x="107593" y="8830"/>
                  </a:lnTo>
                  <a:lnTo>
                    <a:pt x="109829" y="7716"/>
                  </a:lnTo>
                  <a:lnTo>
                    <a:pt x="114300" y="337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SMARTInkShape-3686"/>
            <p:cNvSpPr/>
            <p:nvPr>
              <p:custDataLst>
                <p:tags r:id="rId104"/>
              </p:custDataLst>
            </p:nvPr>
          </p:nvSpPr>
          <p:spPr>
            <a:xfrm>
              <a:off x="3952566" y="2139950"/>
              <a:ext cx="9835" cy="88901"/>
            </a:xfrm>
            <a:custGeom>
              <a:avLst/>
              <a:gdLst/>
              <a:ahLst/>
              <a:cxnLst/>
              <a:rect l="0" t="0" r="0" b="0"/>
              <a:pathLst>
                <a:path w="9835" h="88901">
                  <a:moveTo>
                    <a:pt x="9834" y="0"/>
                  </a:moveTo>
                  <a:lnTo>
                    <a:pt x="9834" y="0"/>
                  </a:lnTo>
                  <a:lnTo>
                    <a:pt x="6463" y="6742"/>
                  </a:lnTo>
                  <a:lnTo>
                    <a:pt x="1995" y="37664"/>
                  </a:lnTo>
                  <a:lnTo>
                    <a:pt x="0" y="50606"/>
                  </a:lnTo>
                  <a:lnTo>
                    <a:pt x="2844" y="68381"/>
                  </a:lnTo>
                  <a:lnTo>
                    <a:pt x="9834" y="88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2" name="SMARTInkShape-Group755"/>
          <p:cNvGrpSpPr/>
          <p:nvPr/>
        </p:nvGrpSpPr>
        <p:grpSpPr>
          <a:xfrm>
            <a:off x="3022600" y="2171700"/>
            <a:ext cx="336551" cy="107951"/>
            <a:chOff x="3022600" y="2171700"/>
            <a:chExt cx="336551" cy="107951"/>
          </a:xfrm>
        </p:grpSpPr>
        <p:sp>
          <p:nvSpPr>
            <p:cNvPr id="408" name="SMARTInkShape-3687"/>
            <p:cNvSpPr/>
            <p:nvPr>
              <p:custDataLst>
                <p:tags r:id="rId93"/>
              </p:custDataLst>
            </p:nvPr>
          </p:nvSpPr>
          <p:spPr>
            <a:xfrm>
              <a:off x="3035300" y="222250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8543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SMARTInkShape-3688"/>
            <p:cNvSpPr/>
            <p:nvPr>
              <p:custDataLst>
                <p:tags r:id="rId94"/>
              </p:custDataLst>
            </p:nvPr>
          </p:nvSpPr>
          <p:spPr>
            <a:xfrm>
              <a:off x="3022600" y="22479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SMARTInkShape-3689"/>
            <p:cNvSpPr/>
            <p:nvPr>
              <p:custDataLst>
                <p:tags r:id="rId95"/>
              </p:custDataLst>
            </p:nvPr>
          </p:nvSpPr>
          <p:spPr>
            <a:xfrm>
              <a:off x="3282950" y="2171700"/>
              <a:ext cx="57706" cy="97020"/>
            </a:xfrm>
            <a:custGeom>
              <a:avLst/>
              <a:gdLst/>
              <a:ahLst/>
              <a:cxnLst/>
              <a:rect l="0" t="0" r="0" b="0"/>
              <a:pathLst>
                <a:path w="57706" h="97020">
                  <a:moveTo>
                    <a:pt x="0" y="0"/>
                  </a:moveTo>
                  <a:lnTo>
                    <a:pt x="0" y="0"/>
                  </a:lnTo>
                  <a:lnTo>
                    <a:pt x="3371" y="29886"/>
                  </a:lnTo>
                  <a:lnTo>
                    <a:pt x="12242" y="61146"/>
                  </a:lnTo>
                  <a:lnTo>
                    <a:pt x="21668" y="75154"/>
                  </a:lnTo>
                  <a:lnTo>
                    <a:pt x="42247" y="91569"/>
                  </a:lnTo>
                  <a:lnTo>
                    <a:pt x="57705" y="9701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SMARTInkShape-3690"/>
            <p:cNvSpPr/>
            <p:nvPr>
              <p:custDataLst>
                <p:tags r:id="rId96"/>
              </p:custDataLst>
            </p:nvPr>
          </p:nvSpPr>
          <p:spPr>
            <a:xfrm>
              <a:off x="3244850" y="2190750"/>
              <a:ext cx="114301" cy="88901"/>
            </a:xfrm>
            <a:custGeom>
              <a:avLst/>
              <a:gdLst/>
              <a:ahLst/>
              <a:cxnLst/>
              <a:rect l="0" t="0" r="0" b="0"/>
              <a:pathLst>
                <a:path w="114301" h="88901">
                  <a:moveTo>
                    <a:pt x="0" y="88900"/>
                  </a:moveTo>
                  <a:lnTo>
                    <a:pt x="0" y="88900"/>
                  </a:lnTo>
                  <a:lnTo>
                    <a:pt x="24419" y="67852"/>
                  </a:lnTo>
                  <a:lnTo>
                    <a:pt x="50902" y="46837"/>
                  </a:lnTo>
                  <a:lnTo>
                    <a:pt x="77720" y="26107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6" name="SMARTInkShape-Group756"/>
          <p:cNvGrpSpPr/>
          <p:nvPr/>
        </p:nvGrpSpPr>
        <p:grpSpPr>
          <a:xfrm>
            <a:off x="1765300" y="2095500"/>
            <a:ext cx="1076880" cy="295861"/>
            <a:chOff x="1765300" y="2095500"/>
            <a:chExt cx="1076880" cy="295861"/>
          </a:xfrm>
        </p:grpSpPr>
        <p:sp>
          <p:nvSpPr>
            <p:cNvPr id="413" name="SMARTInkShape-3691"/>
            <p:cNvSpPr/>
            <p:nvPr>
              <p:custDataLst>
                <p:tags r:id="rId80"/>
              </p:custDataLst>
            </p:nvPr>
          </p:nvSpPr>
          <p:spPr>
            <a:xfrm>
              <a:off x="1775248" y="2241550"/>
              <a:ext cx="110703" cy="113749"/>
            </a:xfrm>
            <a:custGeom>
              <a:avLst/>
              <a:gdLst/>
              <a:ahLst/>
              <a:cxnLst/>
              <a:rect l="0" t="0" r="0" b="0"/>
              <a:pathLst>
                <a:path w="110703" h="113749">
                  <a:moveTo>
                    <a:pt x="9102" y="0"/>
                  </a:moveTo>
                  <a:lnTo>
                    <a:pt x="9102" y="0"/>
                  </a:lnTo>
                  <a:lnTo>
                    <a:pt x="5731" y="0"/>
                  </a:lnTo>
                  <a:lnTo>
                    <a:pt x="2195" y="3763"/>
                  </a:lnTo>
                  <a:lnTo>
                    <a:pt x="264" y="6742"/>
                  </a:lnTo>
                  <a:lnTo>
                    <a:pt x="0" y="17578"/>
                  </a:lnTo>
                  <a:lnTo>
                    <a:pt x="5700" y="41427"/>
                  </a:lnTo>
                  <a:lnTo>
                    <a:pt x="18207" y="68954"/>
                  </a:lnTo>
                  <a:lnTo>
                    <a:pt x="35318" y="91222"/>
                  </a:lnTo>
                  <a:lnTo>
                    <a:pt x="48270" y="101221"/>
                  </a:lnTo>
                  <a:lnTo>
                    <a:pt x="75818" y="111507"/>
                  </a:lnTo>
                  <a:lnTo>
                    <a:pt x="95267" y="113748"/>
                  </a:lnTo>
                  <a:lnTo>
                    <a:pt x="102195" y="112173"/>
                  </a:lnTo>
                  <a:lnTo>
                    <a:pt x="110702" y="1079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4" name="SMARTInkShape-3692"/>
            <p:cNvSpPr/>
            <p:nvPr>
              <p:custDataLst>
                <p:tags r:id="rId81"/>
              </p:custDataLst>
            </p:nvPr>
          </p:nvSpPr>
          <p:spPr>
            <a:xfrm>
              <a:off x="1765300" y="2273300"/>
              <a:ext cx="95251" cy="88901"/>
            </a:xfrm>
            <a:custGeom>
              <a:avLst/>
              <a:gdLst/>
              <a:ahLst/>
              <a:cxnLst/>
              <a:rect l="0" t="0" r="0" b="0"/>
              <a:pathLst>
                <a:path w="95251" h="88901">
                  <a:moveTo>
                    <a:pt x="0" y="88900"/>
                  </a:moveTo>
                  <a:lnTo>
                    <a:pt x="0" y="88900"/>
                  </a:lnTo>
                  <a:lnTo>
                    <a:pt x="0" y="85529"/>
                  </a:lnTo>
                  <a:lnTo>
                    <a:pt x="1881" y="81993"/>
                  </a:lnTo>
                  <a:lnTo>
                    <a:pt x="26680" y="54105"/>
                  </a:lnTo>
                  <a:lnTo>
                    <a:pt x="39375" y="40274"/>
                  </a:lnTo>
                  <a:lnTo>
                    <a:pt x="66757" y="2177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SMARTInkShape-3693"/>
            <p:cNvSpPr/>
            <p:nvPr>
              <p:custDataLst>
                <p:tags r:id="rId82"/>
              </p:custDataLst>
            </p:nvPr>
          </p:nvSpPr>
          <p:spPr>
            <a:xfrm>
              <a:off x="1804283" y="2171700"/>
              <a:ext cx="11818" cy="6351"/>
            </a:xfrm>
            <a:custGeom>
              <a:avLst/>
              <a:gdLst/>
              <a:ahLst/>
              <a:cxnLst/>
              <a:rect l="0" t="0" r="0" b="0"/>
              <a:pathLst>
                <a:path w="11818" h="63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750" y="0"/>
                  </a:lnTo>
                  <a:lnTo>
                    <a:pt x="6141" y="1881"/>
                  </a:lnTo>
                  <a:lnTo>
                    <a:pt x="11817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SMARTInkShape-3694"/>
            <p:cNvSpPr/>
            <p:nvPr>
              <p:custDataLst>
                <p:tags r:id="rId83"/>
              </p:custDataLst>
            </p:nvPr>
          </p:nvSpPr>
          <p:spPr>
            <a:xfrm>
              <a:off x="1945154" y="2133600"/>
              <a:ext cx="61447" cy="247651"/>
            </a:xfrm>
            <a:custGeom>
              <a:avLst/>
              <a:gdLst/>
              <a:ahLst/>
              <a:cxnLst/>
              <a:rect l="0" t="0" r="0" b="0"/>
              <a:pathLst>
                <a:path w="61447" h="247651">
                  <a:moveTo>
                    <a:pt x="61446" y="0"/>
                  </a:moveTo>
                  <a:lnTo>
                    <a:pt x="61446" y="0"/>
                  </a:lnTo>
                  <a:lnTo>
                    <a:pt x="49896" y="22395"/>
                  </a:lnTo>
                  <a:lnTo>
                    <a:pt x="37028" y="45466"/>
                  </a:lnTo>
                  <a:lnTo>
                    <a:pt x="23782" y="74064"/>
                  </a:lnTo>
                  <a:lnTo>
                    <a:pt x="12251" y="104884"/>
                  </a:lnTo>
                  <a:lnTo>
                    <a:pt x="4774" y="135045"/>
                  </a:lnTo>
                  <a:lnTo>
                    <a:pt x="981" y="163031"/>
                  </a:lnTo>
                  <a:lnTo>
                    <a:pt x="0" y="188169"/>
                  </a:lnTo>
                  <a:lnTo>
                    <a:pt x="4121" y="217483"/>
                  </a:lnTo>
                  <a:lnTo>
                    <a:pt x="10333" y="232831"/>
                  </a:lnTo>
                  <a:lnTo>
                    <a:pt x="14671" y="237771"/>
                  </a:lnTo>
                  <a:lnTo>
                    <a:pt x="36046" y="2476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SMARTInkShape-3695"/>
            <p:cNvSpPr/>
            <p:nvPr>
              <p:custDataLst>
                <p:tags r:id="rId84"/>
              </p:custDataLst>
            </p:nvPr>
          </p:nvSpPr>
          <p:spPr>
            <a:xfrm>
              <a:off x="2081359" y="2197100"/>
              <a:ext cx="45892" cy="165101"/>
            </a:xfrm>
            <a:custGeom>
              <a:avLst/>
              <a:gdLst/>
              <a:ahLst/>
              <a:cxnLst/>
              <a:rect l="0" t="0" r="0" b="0"/>
              <a:pathLst>
                <a:path w="45892" h="165101">
                  <a:moveTo>
                    <a:pt x="20491" y="0"/>
                  </a:moveTo>
                  <a:lnTo>
                    <a:pt x="20491" y="0"/>
                  </a:lnTo>
                  <a:lnTo>
                    <a:pt x="23862" y="6742"/>
                  </a:lnTo>
                  <a:lnTo>
                    <a:pt x="19216" y="27790"/>
                  </a:lnTo>
                  <a:lnTo>
                    <a:pt x="12634" y="48334"/>
                  </a:lnTo>
                  <a:lnTo>
                    <a:pt x="5710" y="71576"/>
                  </a:lnTo>
                  <a:lnTo>
                    <a:pt x="281" y="96017"/>
                  </a:lnTo>
                  <a:lnTo>
                    <a:pt x="0" y="126835"/>
                  </a:lnTo>
                  <a:lnTo>
                    <a:pt x="4563" y="141273"/>
                  </a:lnTo>
                  <a:lnTo>
                    <a:pt x="7756" y="147099"/>
                  </a:lnTo>
                  <a:lnTo>
                    <a:pt x="16948" y="155453"/>
                  </a:lnTo>
                  <a:lnTo>
                    <a:pt x="27383" y="160812"/>
                  </a:lnTo>
                  <a:lnTo>
                    <a:pt x="45891" y="1651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8" name="SMARTInkShape-3696"/>
            <p:cNvSpPr/>
            <p:nvPr>
              <p:custDataLst>
                <p:tags r:id="rId85"/>
              </p:custDataLst>
            </p:nvPr>
          </p:nvSpPr>
          <p:spPr>
            <a:xfrm>
              <a:off x="2038350" y="2282629"/>
              <a:ext cx="50801" cy="9722"/>
            </a:xfrm>
            <a:custGeom>
              <a:avLst/>
              <a:gdLst/>
              <a:ahLst/>
              <a:cxnLst/>
              <a:rect l="0" t="0" r="0" b="0"/>
              <a:pathLst>
                <a:path w="50801" h="972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10671" y="226"/>
                  </a:lnTo>
                  <a:lnTo>
                    <a:pt x="40916" y="7321"/>
                  </a:lnTo>
                  <a:lnTo>
                    <a:pt x="50800" y="97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9" name="SMARTInkShape-3697"/>
            <p:cNvSpPr/>
            <p:nvPr>
              <p:custDataLst>
                <p:tags r:id="rId86"/>
              </p:custDataLst>
            </p:nvPr>
          </p:nvSpPr>
          <p:spPr>
            <a:xfrm>
              <a:off x="2158464" y="2330450"/>
              <a:ext cx="61208" cy="60911"/>
            </a:xfrm>
            <a:custGeom>
              <a:avLst/>
              <a:gdLst/>
              <a:ahLst/>
              <a:cxnLst/>
              <a:rect l="0" t="0" r="0" b="0"/>
              <a:pathLst>
                <a:path w="61208" h="60911">
                  <a:moveTo>
                    <a:pt x="32286" y="0"/>
                  </a:moveTo>
                  <a:lnTo>
                    <a:pt x="32286" y="0"/>
                  </a:lnTo>
                  <a:lnTo>
                    <a:pt x="25544" y="0"/>
                  </a:lnTo>
                  <a:lnTo>
                    <a:pt x="18471" y="5644"/>
                  </a:lnTo>
                  <a:lnTo>
                    <a:pt x="2432" y="26515"/>
                  </a:lnTo>
                  <a:lnTo>
                    <a:pt x="389" y="31788"/>
                  </a:lnTo>
                  <a:lnTo>
                    <a:pt x="0" y="41409"/>
                  </a:lnTo>
                  <a:lnTo>
                    <a:pt x="4061" y="50389"/>
                  </a:lnTo>
                  <a:lnTo>
                    <a:pt x="7119" y="54759"/>
                  </a:lnTo>
                  <a:lnTo>
                    <a:pt x="11275" y="57673"/>
                  </a:lnTo>
                  <a:lnTo>
                    <a:pt x="21537" y="60910"/>
                  </a:lnTo>
                  <a:lnTo>
                    <a:pt x="39214" y="59361"/>
                  </a:lnTo>
                  <a:lnTo>
                    <a:pt x="49711" y="54370"/>
                  </a:lnTo>
                  <a:lnTo>
                    <a:pt x="54486" y="51063"/>
                  </a:lnTo>
                  <a:lnTo>
                    <a:pt x="57670" y="46742"/>
                  </a:lnTo>
                  <a:lnTo>
                    <a:pt x="61207" y="36296"/>
                  </a:lnTo>
                  <a:lnTo>
                    <a:pt x="60739" y="31253"/>
                  </a:lnTo>
                  <a:lnTo>
                    <a:pt x="56456" y="2188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SMARTInkShape-3698"/>
            <p:cNvSpPr/>
            <p:nvPr>
              <p:custDataLst>
                <p:tags r:id="rId87"/>
              </p:custDataLst>
            </p:nvPr>
          </p:nvSpPr>
          <p:spPr>
            <a:xfrm>
              <a:off x="2343150" y="22606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31096" y="5644"/>
                  </a:lnTo>
                  <a:lnTo>
                    <a:pt x="58902" y="1324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SMARTInkShape-3699"/>
            <p:cNvSpPr/>
            <p:nvPr>
              <p:custDataLst>
                <p:tags r:id="rId88"/>
              </p:custDataLst>
            </p:nvPr>
          </p:nvSpPr>
          <p:spPr>
            <a:xfrm>
              <a:off x="2383132" y="2222500"/>
              <a:ext cx="10819" cy="101601"/>
            </a:xfrm>
            <a:custGeom>
              <a:avLst/>
              <a:gdLst/>
              <a:ahLst/>
              <a:cxnLst/>
              <a:rect l="0" t="0" r="0" b="0"/>
              <a:pathLst>
                <a:path w="10819" h="101601">
                  <a:moveTo>
                    <a:pt x="10818" y="0"/>
                  </a:moveTo>
                  <a:lnTo>
                    <a:pt x="10818" y="0"/>
                  </a:lnTo>
                  <a:lnTo>
                    <a:pt x="10818" y="6742"/>
                  </a:lnTo>
                  <a:lnTo>
                    <a:pt x="2090" y="31801"/>
                  </a:lnTo>
                  <a:lnTo>
                    <a:pt x="0" y="54970"/>
                  </a:lnTo>
                  <a:lnTo>
                    <a:pt x="5258" y="82119"/>
                  </a:lnTo>
                  <a:lnTo>
                    <a:pt x="10818" y="101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SMARTInkShape-3700"/>
            <p:cNvSpPr/>
            <p:nvPr>
              <p:custDataLst>
                <p:tags r:id="rId89"/>
              </p:custDataLst>
            </p:nvPr>
          </p:nvSpPr>
          <p:spPr>
            <a:xfrm>
              <a:off x="2517284" y="2222500"/>
              <a:ext cx="96165" cy="114301"/>
            </a:xfrm>
            <a:custGeom>
              <a:avLst/>
              <a:gdLst/>
              <a:ahLst/>
              <a:cxnLst/>
              <a:rect l="0" t="0" r="0" b="0"/>
              <a:pathLst>
                <a:path w="96165" h="114301">
                  <a:moveTo>
                    <a:pt x="60816" y="0"/>
                  </a:moveTo>
                  <a:lnTo>
                    <a:pt x="60816" y="0"/>
                  </a:lnTo>
                  <a:lnTo>
                    <a:pt x="54074" y="0"/>
                  </a:lnTo>
                  <a:lnTo>
                    <a:pt x="39768" y="6742"/>
                  </a:lnTo>
                  <a:lnTo>
                    <a:pt x="17383" y="26026"/>
                  </a:lnTo>
                  <a:lnTo>
                    <a:pt x="8044" y="39069"/>
                  </a:lnTo>
                  <a:lnTo>
                    <a:pt x="5612" y="45116"/>
                  </a:lnTo>
                  <a:lnTo>
                    <a:pt x="5669" y="47716"/>
                  </a:lnTo>
                  <a:lnTo>
                    <a:pt x="7613" y="52487"/>
                  </a:lnTo>
                  <a:lnTo>
                    <a:pt x="9120" y="53336"/>
                  </a:lnTo>
                  <a:lnTo>
                    <a:pt x="10830" y="53196"/>
                  </a:lnTo>
                  <a:lnTo>
                    <a:pt x="12675" y="52397"/>
                  </a:lnTo>
                  <a:lnTo>
                    <a:pt x="22014" y="44531"/>
                  </a:lnTo>
                  <a:lnTo>
                    <a:pt x="38779" y="16122"/>
                  </a:lnTo>
                  <a:lnTo>
                    <a:pt x="40881" y="10264"/>
                  </a:lnTo>
                  <a:lnTo>
                    <a:pt x="41176" y="10371"/>
                  </a:lnTo>
                  <a:lnTo>
                    <a:pt x="41373" y="11147"/>
                  </a:lnTo>
                  <a:lnTo>
                    <a:pt x="69363" y="34293"/>
                  </a:lnTo>
                  <a:lnTo>
                    <a:pt x="84985" y="53435"/>
                  </a:lnTo>
                  <a:lnTo>
                    <a:pt x="92725" y="68199"/>
                  </a:lnTo>
                  <a:lnTo>
                    <a:pt x="96164" y="81816"/>
                  </a:lnTo>
                  <a:lnTo>
                    <a:pt x="95812" y="93042"/>
                  </a:lnTo>
                  <a:lnTo>
                    <a:pt x="94730" y="98011"/>
                  </a:lnTo>
                  <a:lnTo>
                    <a:pt x="92597" y="101324"/>
                  </a:lnTo>
                  <a:lnTo>
                    <a:pt x="89765" y="103533"/>
                  </a:lnTo>
                  <a:lnTo>
                    <a:pt x="68337" y="110448"/>
                  </a:lnTo>
                  <a:lnTo>
                    <a:pt x="37634" y="109175"/>
                  </a:lnTo>
                  <a:lnTo>
                    <a:pt x="7329" y="108111"/>
                  </a:lnTo>
                  <a:lnTo>
                    <a:pt x="3992" y="108763"/>
                  </a:lnTo>
                  <a:lnTo>
                    <a:pt x="1766" y="109903"/>
                  </a:lnTo>
                  <a:lnTo>
                    <a:pt x="283" y="111369"/>
                  </a:lnTo>
                  <a:lnTo>
                    <a:pt x="0" y="112346"/>
                  </a:lnTo>
                  <a:lnTo>
                    <a:pt x="516" y="112997"/>
                  </a:lnTo>
                  <a:lnTo>
                    <a:pt x="3666" y="1143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SMARTInkShape-3701"/>
            <p:cNvSpPr/>
            <p:nvPr>
              <p:custDataLst>
                <p:tags r:id="rId90"/>
              </p:custDataLst>
            </p:nvPr>
          </p:nvSpPr>
          <p:spPr>
            <a:xfrm>
              <a:off x="2663254" y="2139950"/>
              <a:ext cx="67247" cy="169489"/>
            </a:xfrm>
            <a:custGeom>
              <a:avLst/>
              <a:gdLst/>
              <a:ahLst/>
              <a:cxnLst/>
              <a:rect l="0" t="0" r="0" b="0"/>
              <a:pathLst>
                <a:path w="67247" h="169489">
                  <a:moveTo>
                    <a:pt x="29146" y="0"/>
                  </a:moveTo>
                  <a:lnTo>
                    <a:pt x="29146" y="0"/>
                  </a:lnTo>
                  <a:lnTo>
                    <a:pt x="32517" y="0"/>
                  </a:lnTo>
                  <a:lnTo>
                    <a:pt x="32804" y="2117"/>
                  </a:lnTo>
                  <a:lnTo>
                    <a:pt x="31242" y="10113"/>
                  </a:lnTo>
                  <a:lnTo>
                    <a:pt x="19654" y="36628"/>
                  </a:lnTo>
                  <a:lnTo>
                    <a:pt x="10581" y="59318"/>
                  </a:lnTo>
                  <a:lnTo>
                    <a:pt x="3256" y="82808"/>
                  </a:lnTo>
                  <a:lnTo>
                    <a:pt x="0" y="105007"/>
                  </a:lnTo>
                  <a:lnTo>
                    <a:pt x="1539" y="133967"/>
                  </a:lnTo>
                  <a:lnTo>
                    <a:pt x="8409" y="147971"/>
                  </a:lnTo>
                  <a:lnTo>
                    <a:pt x="13205" y="153681"/>
                  </a:lnTo>
                  <a:lnTo>
                    <a:pt x="26059" y="161906"/>
                  </a:lnTo>
                  <a:lnTo>
                    <a:pt x="45400" y="168622"/>
                  </a:lnTo>
                  <a:lnTo>
                    <a:pt x="54714" y="169488"/>
                  </a:lnTo>
                  <a:lnTo>
                    <a:pt x="67246" y="1651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4" name="SMARTInkShape-3702"/>
            <p:cNvSpPr/>
            <p:nvPr>
              <p:custDataLst>
                <p:tags r:id="rId91"/>
              </p:custDataLst>
            </p:nvPr>
          </p:nvSpPr>
          <p:spPr>
            <a:xfrm>
              <a:off x="2622550" y="222250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6871" y="6233"/>
                  </a:lnTo>
                  <a:lnTo>
                    <a:pt x="65801" y="2160"/>
                  </a:lnTo>
                  <a:lnTo>
                    <a:pt x="91855" y="64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5" name="SMARTInkShape-3703"/>
            <p:cNvSpPr/>
            <p:nvPr>
              <p:custDataLst>
                <p:tags r:id="rId92"/>
              </p:custDataLst>
            </p:nvPr>
          </p:nvSpPr>
          <p:spPr>
            <a:xfrm>
              <a:off x="2768600" y="2095500"/>
              <a:ext cx="73580" cy="266701"/>
            </a:xfrm>
            <a:custGeom>
              <a:avLst/>
              <a:gdLst/>
              <a:ahLst/>
              <a:cxnLst/>
              <a:rect l="0" t="0" r="0" b="0"/>
              <a:pathLst>
                <a:path w="73580" h="266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8951" y="10113"/>
                  </a:lnTo>
                  <a:lnTo>
                    <a:pt x="41442" y="33257"/>
                  </a:lnTo>
                  <a:lnTo>
                    <a:pt x="53932" y="56174"/>
                  </a:lnTo>
                  <a:lnTo>
                    <a:pt x="63481" y="83527"/>
                  </a:lnTo>
                  <a:lnTo>
                    <a:pt x="70077" y="114499"/>
                  </a:lnTo>
                  <a:lnTo>
                    <a:pt x="73478" y="145198"/>
                  </a:lnTo>
                  <a:lnTo>
                    <a:pt x="73579" y="175304"/>
                  </a:lnTo>
                  <a:lnTo>
                    <a:pt x="68921" y="205148"/>
                  </a:lnTo>
                  <a:lnTo>
                    <a:pt x="61735" y="236233"/>
                  </a:lnTo>
                  <a:lnTo>
                    <a:pt x="44450" y="266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5" name="SMARTInkShape-Group757"/>
          <p:cNvGrpSpPr/>
          <p:nvPr/>
        </p:nvGrpSpPr>
        <p:grpSpPr>
          <a:xfrm>
            <a:off x="4654550" y="1517650"/>
            <a:ext cx="553165" cy="254001"/>
            <a:chOff x="4654550" y="1517650"/>
            <a:chExt cx="553165" cy="254001"/>
          </a:xfrm>
        </p:grpSpPr>
        <p:sp>
          <p:nvSpPr>
            <p:cNvPr id="427" name="SMARTInkShape-3704"/>
            <p:cNvSpPr/>
            <p:nvPr>
              <p:custDataLst>
                <p:tags r:id="rId72"/>
              </p:custDataLst>
            </p:nvPr>
          </p:nvSpPr>
          <p:spPr>
            <a:xfrm>
              <a:off x="4654550" y="1631950"/>
              <a:ext cx="107951" cy="100699"/>
            </a:xfrm>
            <a:custGeom>
              <a:avLst/>
              <a:gdLst/>
              <a:ahLst/>
              <a:cxnLst/>
              <a:rect l="0" t="0" r="0" b="0"/>
              <a:pathLst>
                <a:path w="107951" h="100699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7173" y="32507"/>
                  </a:lnTo>
                  <a:lnTo>
                    <a:pt x="12831" y="50901"/>
                  </a:lnTo>
                  <a:lnTo>
                    <a:pt x="23812" y="67073"/>
                  </a:lnTo>
                  <a:lnTo>
                    <a:pt x="50486" y="91330"/>
                  </a:lnTo>
                  <a:lnTo>
                    <a:pt x="63361" y="97036"/>
                  </a:lnTo>
                  <a:lnTo>
                    <a:pt x="88872" y="100698"/>
                  </a:lnTo>
                  <a:lnTo>
                    <a:pt x="97825" y="99318"/>
                  </a:lnTo>
                  <a:lnTo>
                    <a:pt x="107950" y="95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SMARTInkShape-3705"/>
            <p:cNvSpPr/>
            <p:nvPr>
              <p:custDataLst>
                <p:tags r:id="rId73"/>
              </p:custDataLst>
            </p:nvPr>
          </p:nvSpPr>
          <p:spPr>
            <a:xfrm>
              <a:off x="4667250" y="1644650"/>
              <a:ext cx="95251" cy="88901"/>
            </a:xfrm>
            <a:custGeom>
              <a:avLst/>
              <a:gdLst/>
              <a:ahLst/>
              <a:cxnLst/>
              <a:rect l="0" t="0" r="0" b="0"/>
              <a:pathLst>
                <a:path w="95251" h="88901">
                  <a:moveTo>
                    <a:pt x="0" y="88900"/>
                  </a:moveTo>
                  <a:lnTo>
                    <a:pt x="0" y="88900"/>
                  </a:lnTo>
                  <a:lnTo>
                    <a:pt x="0" y="85529"/>
                  </a:lnTo>
                  <a:lnTo>
                    <a:pt x="26515" y="61764"/>
                  </a:lnTo>
                  <a:lnTo>
                    <a:pt x="57297" y="33403"/>
                  </a:lnTo>
                  <a:lnTo>
                    <a:pt x="86474" y="837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9" name="SMARTInkShape-3706"/>
            <p:cNvSpPr/>
            <p:nvPr>
              <p:custDataLst>
                <p:tags r:id="rId74"/>
              </p:custDataLst>
            </p:nvPr>
          </p:nvSpPr>
          <p:spPr>
            <a:xfrm>
              <a:off x="4694056" y="1517650"/>
              <a:ext cx="17645" cy="19051"/>
            </a:xfrm>
            <a:custGeom>
              <a:avLst/>
              <a:gdLst/>
              <a:ahLst/>
              <a:cxnLst/>
              <a:rect l="0" t="0" r="0" b="0"/>
              <a:pathLst>
                <a:path w="17645" h="19051">
                  <a:moveTo>
                    <a:pt x="17644" y="19050"/>
                  </a:moveTo>
                  <a:lnTo>
                    <a:pt x="17644" y="19050"/>
                  </a:lnTo>
                  <a:lnTo>
                    <a:pt x="17644" y="15679"/>
                  </a:lnTo>
                  <a:lnTo>
                    <a:pt x="16233" y="14686"/>
                  </a:lnTo>
                  <a:lnTo>
                    <a:pt x="8210" y="12583"/>
                  </a:lnTo>
                  <a:lnTo>
                    <a:pt x="0" y="7310"/>
                  </a:lnTo>
                  <a:lnTo>
                    <a:pt x="237" y="6285"/>
                  </a:lnTo>
                  <a:lnTo>
                    <a:pt x="4944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0" name="SMARTInkShape-3707"/>
            <p:cNvSpPr/>
            <p:nvPr>
              <p:custDataLst>
                <p:tags r:id="rId75"/>
              </p:custDataLst>
            </p:nvPr>
          </p:nvSpPr>
          <p:spPr>
            <a:xfrm>
              <a:off x="4850874" y="1558442"/>
              <a:ext cx="57677" cy="206859"/>
            </a:xfrm>
            <a:custGeom>
              <a:avLst/>
              <a:gdLst/>
              <a:ahLst/>
              <a:cxnLst/>
              <a:rect l="0" t="0" r="0" b="0"/>
              <a:pathLst>
                <a:path w="57677" h="206859">
                  <a:moveTo>
                    <a:pt x="57676" y="3658"/>
                  </a:moveTo>
                  <a:lnTo>
                    <a:pt x="57676" y="3658"/>
                  </a:lnTo>
                  <a:lnTo>
                    <a:pt x="57676" y="287"/>
                  </a:lnTo>
                  <a:lnTo>
                    <a:pt x="56971" y="0"/>
                  </a:lnTo>
                  <a:lnTo>
                    <a:pt x="54305" y="1562"/>
                  </a:lnTo>
                  <a:lnTo>
                    <a:pt x="44728" y="25639"/>
                  </a:lnTo>
                  <a:lnTo>
                    <a:pt x="32636" y="48940"/>
                  </a:lnTo>
                  <a:lnTo>
                    <a:pt x="21618" y="73878"/>
                  </a:lnTo>
                  <a:lnTo>
                    <a:pt x="12017" y="99778"/>
                  </a:lnTo>
                  <a:lnTo>
                    <a:pt x="3046" y="127752"/>
                  </a:lnTo>
                  <a:lnTo>
                    <a:pt x="0" y="151003"/>
                  </a:lnTo>
                  <a:lnTo>
                    <a:pt x="2251" y="178079"/>
                  </a:lnTo>
                  <a:lnTo>
                    <a:pt x="6231" y="191245"/>
                  </a:lnTo>
                  <a:lnTo>
                    <a:pt x="19576" y="20685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1" name="SMARTInkShape-3708"/>
            <p:cNvSpPr/>
            <p:nvPr>
              <p:custDataLst>
                <p:tags r:id="rId76"/>
              </p:custDataLst>
            </p:nvPr>
          </p:nvSpPr>
          <p:spPr>
            <a:xfrm>
              <a:off x="4962132" y="1562100"/>
              <a:ext cx="48019" cy="178892"/>
            </a:xfrm>
            <a:custGeom>
              <a:avLst/>
              <a:gdLst/>
              <a:ahLst/>
              <a:cxnLst/>
              <a:rect l="0" t="0" r="0" b="0"/>
              <a:pathLst>
                <a:path w="48019" h="178892">
                  <a:moveTo>
                    <a:pt x="48018" y="0"/>
                  </a:moveTo>
                  <a:lnTo>
                    <a:pt x="48018" y="0"/>
                  </a:lnTo>
                  <a:lnTo>
                    <a:pt x="48018" y="6742"/>
                  </a:lnTo>
                  <a:lnTo>
                    <a:pt x="32810" y="38282"/>
                  </a:lnTo>
                  <a:lnTo>
                    <a:pt x="21503" y="63110"/>
                  </a:lnTo>
                  <a:lnTo>
                    <a:pt x="11305" y="88727"/>
                  </a:lnTo>
                  <a:lnTo>
                    <a:pt x="3479" y="113517"/>
                  </a:lnTo>
                  <a:lnTo>
                    <a:pt x="0" y="136295"/>
                  </a:lnTo>
                  <a:lnTo>
                    <a:pt x="1413" y="162209"/>
                  </a:lnTo>
                  <a:lnTo>
                    <a:pt x="4954" y="168112"/>
                  </a:lnTo>
                  <a:lnTo>
                    <a:pt x="16414" y="176552"/>
                  </a:lnTo>
                  <a:lnTo>
                    <a:pt x="27151" y="178891"/>
                  </a:lnTo>
                  <a:lnTo>
                    <a:pt x="41668" y="177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2" name="SMARTInkShape-3709"/>
            <p:cNvSpPr/>
            <p:nvPr>
              <p:custDataLst>
                <p:tags r:id="rId77"/>
              </p:custDataLst>
            </p:nvPr>
          </p:nvSpPr>
          <p:spPr>
            <a:xfrm>
              <a:off x="4946650" y="1658113"/>
              <a:ext cx="57151" cy="11938"/>
            </a:xfrm>
            <a:custGeom>
              <a:avLst/>
              <a:gdLst/>
              <a:ahLst/>
              <a:cxnLst/>
              <a:rect l="0" t="0" r="0" b="0"/>
              <a:pathLst>
                <a:path w="57151" h="11938">
                  <a:moveTo>
                    <a:pt x="0" y="11937"/>
                  </a:moveTo>
                  <a:lnTo>
                    <a:pt x="0" y="11937"/>
                  </a:lnTo>
                  <a:lnTo>
                    <a:pt x="0" y="8566"/>
                  </a:lnTo>
                  <a:lnTo>
                    <a:pt x="1882" y="5029"/>
                  </a:lnTo>
                  <a:lnTo>
                    <a:pt x="3371" y="3099"/>
                  </a:lnTo>
                  <a:lnTo>
                    <a:pt x="6907" y="953"/>
                  </a:lnTo>
                  <a:lnTo>
                    <a:pt x="12242" y="0"/>
                  </a:lnTo>
                  <a:lnTo>
                    <a:pt x="34796" y="1269"/>
                  </a:lnTo>
                  <a:lnTo>
                    <a:pt x="57150" y="558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3" name="SMARTInkShape-3710"/>
            <p:cNvSpPr/>
            <p:nvPr>
              <p:custDataLst>
                <p:tags r:id="rId78"/>
              </p:custDataLst>
            </p:nvPr>
          </p:nvSpPr>
          <p:spPr>
            <a:xfrm>
              <a:off x="5070898" y="1708150"/>
              <a:ext cx="51059" cy="47038"/>
            </a:xfrm>
            <a:custGeom>
              <a:avLst/>
              <a:gdLst/>
              <a:ahLst/>
              <a:cxnLst/>
              <a:rect l="0" t="0" r="0" b="0"/>
              <a:pathLst>
                <a:path w="51059" h="47038">
                  <a:moveTo>
                    <a:pt x="9102" y="0"/>
                  </a:moveTo>
                  <a:lnTo>
                    <a:pt x="9102" y="0"/>
                  </a:lnTo>
                  <a:lnTo>
                    <a:pt x="264" y="17677"/>
                  </a:lnTo>
                  <a:lnTo>
                    <a:pt x="0" y="25730"/>
                  </a:lnTo>
                  <a:lnTo>
                    <a:pt x="917" y="29854"/>
                  </a:lnTo>
                  <a:lnTo>
                    <a:pt x="5700" y="36316"/>
                  </a:lnTo>
                  <a:lnTo>
                    <a:pt x="20268" y="46214"/>
                  </a:lnTo>
                  <a:lnTo>
                    <a:pt x="24306" y="47037"/>
                  </a:lnTo>
                  <a:lnTo>
                    <a:pt x="32558" y="46070"/>
                  </a:lnTo>
                  <a:lnTo>
                    <a:pt x="45135" y="38188"/>
                  </a:lnTo>
                  <a:lnTo>
                    <a:pt x="49812" y="30848"/>
                  </a:lnTo>
                  <a:lnTo>
                    <a:pt x="51058" y="26916"/>
                  </a:lnTo>
                  <a:lnTo>
                    <a:pt x="50562" y="18783"/>
                  </a:lnTo>
                  <a:lnTo>
                    <a:pt x="49442" y="14638"/>
                  </a:lnTo>
                  <a:lnTo>
                    <a:pt x="46579" y="11170"/>
                  </a:lnTo>
                  <a:lnTo>
                    <a:pt x="28152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4" name="SMARTInkShape-3711"/>
            <p:cNvSpPr/>
            <p:nvPr>
              <p:custDataLst>
                <p:tags r:id="rId79"/>
              </p:custDataLst>
            </p:nvPr>
          </p:nvSpPr>
          <p:spPr>
            <a:xfrm>
              <a:off x="5149850" y="1517650"/>
              <a:ext cx="57865" cy="254001"/>
            </a:xfrm>
            <a:custGeom>
              <a:avLst/>
              <a:gdLst/>
              <a:ahLst/>
              <a:cxnLst/>
              <a:rect l="0" t="0" r="0" b="0"/>
              <a:pathLst>
                <a:path w="57865" h="254001">
                  <a:moveTo>
                    <a:pt x="0" y="0"/>
                  </a:moveTo>
                  <a:lnTo>
                    <a:pt x="0" y="0"/>
                  </a:lnTo>
                  <a:lnTo>
                    <a:pt x="17676" y="29886"/>
                  </a:lnTo>
                  <a:lnTo>
                    <a:pt x="29854" y="56990"/>
                  </a:lnTo>
                  <a:lnTo>
                    <a:pt x="38198" y="78951"/>
                  </a:lnTo>
                  <a:lnTo>
                    <a:pt x="46610" y="102823"/>
                  </a:lnTo>
                  <a:lnTo>
                    <a:pt x="55052" y="127543"/>
                  </a:lnTo>
                  <a:lnTo>
                    <a:pt x="57864" y="152641"/>
                  </a:lnTo>
                  <a:lnTo>
                    <a:pt x="56056" y="177202"/>
                  </a:lnTo>
                  <a:lnTo>
                    <a:pt x="50550" y="199877"/>
                  </a:lnTo>
                  <a:lnTo>
                    <a:pt x="42887" y="225734"/>
                  </a:lnTo>
                  <a:lnTo>
                    <a:pt x="25400" y="2540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36" name="SMARTInkShape-3712"/>
          <p:cNvSpPr/>
          <p:nvPr>
            <p:custDataLst>
              <p:tags r:id="rId3"/>
            </p:custDataLst>
          </p:nvPr>
        </p:nvSpPr>
        <p:spPr>
          <a:xfrm>
            <a:off x="3473450" y="1689100"/>
            <a:ext cx="95251" cy="81422"/>
          </a:xfrm>
          <a:custGeom>
            <a:avLst/>
            <a:gdLst/>
            <a:ahLst/>
            <a:cxnLst/>
            <a:rect l="0" t="0" r="0" b="0"/>
            <a:pathLst>
              <a:path w="95251" h="81422">
                <a:moveTo>
                  <a:pt x="0" y="0"/>
                </a:moveTo>
                <a:lnTo>
                  <a:pt x="0" y="0"/>
                </a:lnTo>
                <a:lnTo>
                  <a:pt x="3371" y="29886"/>
                </a:lnTo>
                <a:lnTo>
                  <a:pt x="12209" y="50248"/>
                </a:lnTo>
                <a:lnTo>
                  <a:pt x="27136" y="69686"/>
                </a:lnTo>
                <a:lnTo>
                  <a:pt x="40753" y="76833"/>
                </a:lnTo>
                <a:lnTo>
                  <a:pt x="72491" y="81421"/>
                </a:lnTo>
                <a:lnTo>
                  <a:pt x="90780" y="78844"/>
                </a:lnTo>
                <a:lnTo>
                  <a:pt x="94910" y="77375"/>
                </a:lnTo>
                <a:lnTo>
                  <a:pt x="95250" y="7620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59" name="SMARTInkShape-Group759"/>
          <p:cNvGrpSpPr/>
          <p:nvPr/>
        </p:nvGrpSpPr>
        <p:grpSpPr>
          <a:xfrm>
            <a:off x="2645943" y="1498600"/>
            <a:ext cx="1824458" cy="406401"/>
            <a:chOff x="2645943" y="1498600"/>
            <a:chExt cx="1824458" cy="406401"/>
          </a:xfrm>
        </p:grpSpPr>
        <p:sp>
          <p:nvSpPr>
            <p:cNvPr id="437" name="SMARTInkShape-3713"/>
            <p:cNvSpPr/>
            <p:nvPr>
              <p:custDataLst>
                <p:tags r:id="rId50"/>
              </p:custDataLst>
            </p:nvPr>
          </p:nvSpPr>
          <p:spPr>
            <a:xfrm>
              <a:off x="2682392" y="1670050"/>
              <a:ext cx="10009" cy="88901"/>
            </a:xfrm>
            <a:custGeom>
              <a:avLst/>
              <a:gdLst/>
              <a:ahLst/>
              <a:cxnLst/>
              <a:rect l="0" t="0" r="0" b="0"/>
              <a:pathLst>
                <a:path w="10009" h="88901">
                  <a:moveTo>
                    <a:pt x="3658" y="0"/>
                  </a:moveTo>
                  <a:lnTo>
                    <a:pt x="3658" y="0"/>
                  </a:lnTo>
                  <a:lnTo>
                    <a:pt x="1777" y="20722"/>
                  </a:lnTo>
                  <a:lnTo>
                    <a:pt x="0" y="32493"/>
                  </a:lnTo>
                  <a:lnTo>
                    <a:pt x="3037" y="63598"/>
                  </a:lnTo>
                  <a:lnTo>
                    <a:pt x="10008" y="88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8" name="SMARTInkShape-3714"/>
            <p:cNvSpPr/>
            <p:nvPr>
              <p:custDataLst>
                <p:tags r:id="rId51"/>
              </p:custDataLst>
            </p:nvPr>
          </p:nvSpPr>
          <p:spPr>
            <a:xfrm>
              <a:off x="2654300" y="17526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30507" y="2979"/>
                  </a:lnTo>
                  <a:lnTo>
                    <a:pt x="58310" y="39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9" name="SMARTInkShape-3715"/>
            <p:cNvSpPr/>
            <p:nvPr>
              <p:custDataLst>
                <p:tags r:id="rId52"/>
              </p:custDataLst>
            </p:nvPr>
          </p:nvSpPr>
          <p:spPr>
            <a:xfrm>
              <a:off x="2645943" y="1809750"/>
              <a:ext cx="65508" cy="95251"/>
            </a:xfrm>
            <a:custGeom>
              <a:avLst/>
              <a:gdLst/>
              <a:ahLst/>
              <a:cxnLst/>
              <a:rect l="0" t="0" r="0" b="0"/>
              <a:pathLst>
                <a:path w="65508" h="95251">
                  <a:moveTo>
                    <a:pt x="8357" y="0"/>
                  </a:moveTo>
                  <a:lnTo>
                    <a:pt x="8357" y="0"/>
                  </a:lnTo>
                  <a:lnTo>
                    <a:pt x="4986" y="3371"/>
                  </a:lnTo>
                  <a:lnTo>
                    <a:pt x="4699" y="4364"/>
                  </a:lnTo>
                  <a:lnTo>
                    <a:pt x="5213" y="5026"/>
                  </a:lnTo>
                  <a:lnTo>
                    <a:pt x="6261" y="5467"/>
                  </a:lnTo>
                  <a:lnTo>
                    <a:pt x="32592" y="6272"/>
                  </a:lnTo>
                  <a:lnTo>
                    <a:pt x="49091" y="9698"/>
                  </a:lnTo>
                  <a:lnTo>
                    <a:pt x="54683" y="13247"/>
                  </a:lnTo>
                  <a:lnTo>
                    <a:pt x="56175" y="15181"/>
                  </a:lnTo>
                  <a:lnTo>
                    <a:pt x="55758" y="17882"/>
                  </a:lnTo>
                  <a:lnTo>
                    <a:pt x="47723" y="29130"/>
                  </a:lnTo>
                  <a:lnTo>
                    <a:pt x="19330" y="58758"/>
                  </a:lnTo>
                  <a:lnTo>
                    <a:pt x="1196" y="76995"/>
                  </a:lnTo>
                  <a:lnTo>
                    <a:pt x="55" y="79553"/>
                  </a:lnTo>
                  <a:lnTo>
                    <a:pt x="0" y="81963"/>
                  </a:lnTo>
                  <a:lnTo>
                    <a:pt x="669" y="84275"/>
                  </a:lnTo>
                  <a:lnTo>
                    <a:pt x="2526" y="85817"/>
                  </a:lnTo>
                  <a:lnTo>
                    <a:pt x="27685" y="93745"/>
                  </a:lnTo>
                  <a:lnTo>
                    <a:pt x="59153" y="95162"/>
                  </a:lnTo>
                  <a:lnTo>
                    <a:pt x="65507" y="95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0" name="SMARTInkShape-3716"/>
            <p:cNvSpPr/>
            <p:nvPr>
              <p:custDataLst>
                <p:tags r:id="rId53"/>
              </p:custDataLst>
            </p:nvPr>
          </p:nvSpPr>
          <p:spPr>
            <a:xfrm>
              <a:off x="2796591" y="1708150"/>
              <a:ext cx="97603" cy="114301"/>
            </a:xfrm>
            <a:custGeom>
              <a:avLst/>
              <a:gdLst/>
              <a:ahLst/>
              <a:cxnLst/>
              <a:rect l="0" t="0" r="0" b="0"/>
              <a:pathLst>
                <a:path w="97603" h="114301">
                  <a:moveTo>
                    <a:pt x="60909" y="0"/>
                  </a:moveTo>
                  <a:lnTo>
                    <a:pt x="60909" y="0"/>
                  </a:lnTo>
                  <a:lnTo>
                    <a:pt x="39861" y="24418"/>
                  </a:lnTo>
                  <a:lnTo>
                    <a:pt x="22217" y="50901"/>
                  </a:lnTo>
                  <a:lnTo>
                    <a:pt x="238" y="82492"/>
                  </a:lnTo>
                  <a:lnTo>
                    <a:pt x="0" y="84628"/>
                  </a:lnTo>
                  <a:lnTo>
                    <a:pt x="548" y="86052"/>
                  </a:lnTo>
                  <a:lnTo>
                    <a:pt x="1618" y="87001"/>
                  </a:lnTo>
                  <a:lnTo>
                    <a:pt x="6570" y="82412"/>
                  </a:lnTo>
                  <a:lnTo>
                    <a:pt x="29660" y="51932"/>
                  </a:lnTo>
                  <a:lnTo>
                    <a:pt x="44127" y="29386"/>
                  </a:lnTo>
                  <a:lnTo>
                    <a:pt x="45487" y="25941"/>
                  </a:lnTo>
                  <a:lnTo>
                    <a:pt x="47100" y="23644"/>
                  </a:lnTo>
                  <a:lnTo>
                    <a:pt x="50774" y="21092"/>
                  </a:lnTo>
                  <a:lnTo>
                    <a:pt x="52036" y="21822"/>
                  </a:lnTo>
                  <a:lnTo>
                    <a:pt x="63299" y="48957"/>
                  </a:lnTo>
                  <a:lnTo>
                    <a:pt x="91885" y="80679"/>
                  </a:lnTo>
                  <a:lnTo>
                    <a:pt x="94260" y="83419"/>
                  </a:lnTo>
                  <a:lnTo>
                    <a:pt x="96898" y="90227"/>
                  </a:lnTo>
                  <a:lnTo>
                    <a:pt x="97602" y="94018"/>
                  </a:lnTo>
                  <a:lnTo>
                    <a:pt x="96660" y="97251"/>
                  </a:lnTo>
                  <a:lnTo>
                    <a:pt x="91850" y="102725"/>
                  </a:lnTo>
                  <a:lnTo>
                    <a:pt x="74467" y="109773"/>
                  </a:lnTo>
                  <a:lnTo>
                    <a:pt x="48379" y="113406"/>
                  </a:lnTo>
                  <a:lnTo>
                    <a:pt x="19853" y="114182"/>
                  </a:lnTo>
                  <a:lnTo>
                    <a:pt x="16605" y="113516"/>
                  </a:lnTo>
                  <a:lnTo>
                    <a:pt x="14439" y="112366"/>
                  </a:lnTo>
                  <a:lnTo>
                    <a:pt x="12739" y="110618"/>
                  </a:lnTo>
                  <a:lnTo>
                    <a:pt x="16459" y="1143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1" name="SMARTInkShape-3717"/>
            <p:cNvSpPr/>
            <p:nvPr>
              <p:custDataLst>
                <p:tags r:id="rId54"/>
              </p:custDataLst>
            </p:nvPr>
          </p:nvSpPr>
          <p:spPr>
            <a:xfrm>
              <a:off x="2974166" y="1644650"/>
              <a:ext cx="48435" cy="162916"/>
            </a:xfrm>
            <a:custGeom>
              <a:avLst/>
              <a:gdLst/>
              <a:ahLst/>
              <a:cxnLst/>
              <a:rect l="0" t="0" r="0" b="0"/>
              <a:pathLst>
                <a:path w="48435" h="162916">
                  <a:moveTo>
                    <a:pt x="29384" y="0"/>
                  </a:moveTo>
                  <a:lnTo>
                    <a:pt x="29384" y="0"/>
                  </a:lnTo>
                  <a:lnTo>
                    <a:pt x="26013" y="24419"/>
                  </a:lnTo>
                  <a:lnTo>
                    <a:pt x="17175" y="54272"/>
                  </a:lnTo>
                  <a:lnTo>
                    <a:pt x="9612" y="75862"/>
                  </a:lnTo>
                  <a:lnTo>
                    <a:pt x="2958" y="97216"/>
                  </a:lnTo>
                  <a:lnTo>
                    <a:pt x="0" y="118466"/>
                  </a:lnTo>
                  <a:lnTo>
                    <a:pt x="2448" y="135907"/>
                  </a:lnTo>
                  <a:lnTo>
                    <a:pt x="8241" y="149303"/>
                  </a:lnTo>
                  <a:lnTo>
                    <a:pt x="15518" y="157609"/>
                  </a:lnTo>
                  <a:lnTo>
                    <a:pt x="25338" y="161771"/>
                  </a:lnTo>
                  <a:lnTo>
                    <a:pt x="35347" y="162915"/>
                  </a:lnTo>
                  <a:lnTo>
                    <a:pt x="48434" y="1587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2" name="SMARTInkShape-3718"/>
            <p:cNvSpPr/>
            <p:nvPr>
              <p:custDataLst>
                <p:tags r:id="rId55"/>
              </p:custDataLst>
            </p:nvPr>
          </p:nvSpPr>
          <p:spPr>
            <a:xfrm>
              <a:off x="2953633" y="1733550"/>
              <a:ext cx="88018" cy="1"/>
            </a:xfrm>
            <a:custGeom>
              <a:avLst/>
              <a:gdLst/>
              <a:ahLst/>
              <a:cxnLst/>
              <a:rect l="0" t="0" r="0" b="0"/>
              <a:pathLst>
                <a:path w="88018" h="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30970" y="0"/>
                  </a:lnTo>
                  <a:lnTo>
                    <a:pt x="54808" y="0"/>
                  </a:lnTo>
                  <a:lnTo>
                    <a:pt x="88017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3" name="SMARTInkShape-3719"/>
            <p:cNvSpPr/>
            <p:nvPr>
              <p:custDataLst>
                <p:tags r:id="rId56"/>
              </p:custDataLst>
            </p:nvPr>
          </p:nvSpPr>
          <p:spPr>
            <a:xfrm>
              <a:off x="3079750" y="1638300"/>
              <a:ext cx="48312" cy="215901"/>
            </a:xfrm>
            <a:custGeom>
              <a:avLst/>
              <a:gdLst/>
              <a:ahLst/>
              <a:cxnLst/>
              <a:rect l="0" t="0" r="0" b="0"/>
              <a:pathLst>
                <a:path w="48312" h="2159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17677" y="15580"/>
                  </a:lnTo>
                  <a:lnTo>
                    <a:pt x="29854" y="39345"/>
                  </a:lnTo>
                  <a:lnTo>
                    <a:pt x="38198" y="60526"/>
                  </a:lnTo>
                  <a:lnTo>
                    <a:pt x="45199" y="84756"/>
                  </a:lnTo>
                  <a:lnTo>
                    <a:pt x="48311" y="111988"/>
                  </a:lnTo>
                  <a:lnTo>
                    <a:pt x="45931" y="138672"/>
                  </a:lnTo>
                  <a:lnTo>
                    <a:pt x="40169" y="163232"/>
                  </a:lnTo>
                  <a:lnTo>
                    <a:pt x="28992" y="191514"/>
                  </a:lnTo>
                  <a:lnTo>
                    <a:pt x="12700" y="215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3720"/>
            <p:cNvSpPr/>
            <p:nvPr>
              <p:custDataLst>
                <p:tags r:id="rId57"/>
              </p:custDataLst>
            </p:nvPr>
          </p:nvSpPr>
          <p:spPr>
            <a:xfrm>
              <a:off x="3257550" y="17018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26681" y="0"/>
                  </a:lnTo>
                  <a:lnTo>
                    <a:pt x="37964" y="706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SMARTInkShape-3721"/>
            <p:cNvSpPr/>
            <p:nvPr>
              <p:custDataLst>
                <p:tags r:id="rId58"/>
              </p:custDataLst>
            </p:nvPr>
          </p:nvSpPr>
          <p:spPr>
            <a:xfrm>
              <a:off x="3238500" y="1758950"/>
              <a:ext cx="69851" cy="3659"/>
            </a:xfrm>
            <a:custGeom>
              <a:avLst/>
              <a:gdLst/>
              <a:ahLst/>
              <a:cxnLst/>
              <a:rect l="0" t="0" r="0" b="0"/>
              <a:pathLst>
                <a:path w="69851" h="3659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775" y="3658"/>
                  </a:lnTo>
                  <a:lnTo>
                    <a:pt x="36990" y="276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SMARTInkShape-3722"/>
            <p:cNvSpPr/>
            <p:nvPr>
              <p:custDataLst>
                <p:tags r:id="rId59"/>
              </p:custDataLst>
            </p:nvPr>
          </p:nvSpPr>
          <p:spPr>
            <a:xfrm>
              <a:off x="3454400" y="1708150"/>
              <a:ext cx="76201" cy="63501"/>
            </a:xfrm>
            <a:custGeom>
              <a:avLst/>
              <a:gdLst/>
              <a:ahLst/>
              <a:cxnLst/>
              <a:rect l="0" t="0" r="0" b="0"/>
              <a:pathLst>
                <a:path w="76201" h="63501">
                  <a:moveTo>
                    <a:pt x="0" y="63500"/>
                  </a:moveTo>
                  <a:lnTo>
                    <a:pt x="0" y="63500"/>
                  </a:lnTo>
                  <a:lnTo>
                    <a:pt x="10845" y="57019"/>
                  </a:lnTo>
                  <a:lnTo>
                    <a:pt x="42063" y="27526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7" name="SMARTInkShape-3723"/>
            <p:cNvSpPr/>
            <p:nvPr>
              <p:custDataLst>
                <p:tags r:id="rId60"/>
              </p:custDataLst>
            </p:nvPr>
          </p:nvSpPr>
          <p:spPr>
            <a:xfrm>
              <a:off x="3628685" y="1590479"/>
              <a:ext cx="67016" cy="200222"/>
            </a:xfrm>
            <a:custGeom>
              <a:avLst/>
              <a:gdLst/>
              <a:ahLst/>
              <a:cxnLst/>
              <a:rect l="0" t="0" r="0" b="0"/>
              <a:pathLst>
                <a:path w="67016" h="200222">
                  <a:moveTo>
                    <a:pt x="67015" y="3371"/>
                  </a:moveTo>
                  <a:lnTo>
                    <a:pt x="67015" y="3371"/>
                  </a:lnTo>
                  <a:lnTo>
                    <a:pt x="63644" y="0"/>
                  </a:lnTo>
                  <a:lnTo>
                    <a:pt x="61240" y="418"/>
                  </a:lnTo>
                  <a:lnTo>
                    <a:pt x="54806" y="4646"/>
                  </a:lnTo>
                  <a:lnTo>
                    <a:pt x="34108" y="35477"/>
                  </a:lnTo>
                  <a:lnTo>
                    <a:pt x="22051" y="60209"/>
                  </a:lnTo>
                  <a:lnTo>
                    <a:pt x="11518" y="85782"/>
                  </a:lnTo>
                  <a:lnTo>
                    <a:pt x="3544" y="111259"/>
                  </a:lnTo>
                  <a:lnTo>
                    <a:pt x="0" y="136693"/>
                  </a:lnTo>
                  <a:lnTo>
                    <a:pt x="307" y="160227"/>
                  </a:lnTo>
                  <a:lnTo>
                    <a:pt x="3500" y="179624"/>
                  </a:lnTo>
                  <a:lnTo>
                    <a:pt x="16215" y="2002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SMARTInkShape-3724"/>
            <p:cNvSpPr/>
            <p:nvPr>
              <p:custDataLst>
                <p:tags r:id="rId61"/>
              </p:custDataLst>
            </p:nvPr>
          </p:nvSpPr>
          <p:spPr>
            <a:xfrm>
              <a:off x="3729632" y="1612900"/>
              <a:ext cx="29569" cy="158751"/>
            </a:xfrm>
            <a:custGeom>
              <a:avLst/>
              <a:gdLst/>
              <a:ahLst/>
              <a:cxnLst/>
              <a:rect l="0" t="0" r="0" b="0"/>
              <a:pathLst>
                <a:path w="29569" h="158751">
                  <a:moveTo>
                    <a:pt x="29568" y="0"/>
                  </a:moveTo>
                  <a:lnTo>
                    <a:pt x="29568" y="0"/>
                  </a:lnTo>
                  <a:lnTo>
                    <a:pt x="29568" y="10113"/>
                  </a:lnTo>
                  <a:lnTo>
                    <a:pt x="20134" y="38268"/>
                  </a:lnTo>
                  <a:lnTo>
                    <a:pt x="12270" y="66921"/>
                  </a:lnTo>
                  <a:lnTo>
                    <a:pt x="2727" y="97753"/>
                  </a:lnTo>
                  <a:lnTo>
                    <a:pt x="0" y="118705"/>
                  </a:lnTo>
                  <a:lnTo>
                    <a:pt x="1389" y="127114"/>
                  </a:lnTo>
                  <a:lnTo>
                    <a:pt x="8578" y="140221"/>
                  </a:lnTo>
                  <a:lnTo>
                    <a:pt x="29568" y="1587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SMARTInkShape-3725"/>
            <p:cNvSpPr/>
            <p:nvPr>
              <p:custDataLst>
                <p:tags r:id="rId62"/>
              </p:custDataLst>
            </p:nvPr>
          </p:nvSpPr>
          <p:spPr>
            <a:xfrm>
              <a:off x="3689350" y="17018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50902" y="3371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SMARTInkShape-3726"/>
            <p:cNvSpPr/>
            <p:nvPr>
              <p:custDataLst>
                <p:tags r:id="rId63"/>
              </p:custDataLst>
            </p:nvPr>
          </p:nvSpPr>
          <p:spPr>
            <a:xfrm>
              <a:off x="3807518" y="1746250"/>
              <a:ext cx="51596" cy="46916"/>
            </a:xfrm>
            <a:custGeom>
              <a:avLst/>
              <a:gdLst/>
              <a:ahLst/>
              <a:cxnLst/>
              <a:rect l="0" t="0" r="0" b="0"/>
              <a:pathLst>
                <a:path w="51596" h="46916">
                  <a:moveTo>
                    <a:pt x="15182" y="6350"/>
                  </a:moveTo>
                  <a:lnTo>
                    <a:pt x="15182" y="6350"/>
                  </a:lnTo>
                  <a:lnTo>
                    <a:pt x="876" y="20656"/>
                  </a:lnTo>
                  <a:lnTo>
                    <a:pt x="0" y="23648"/>
                  </a:lnTo>
                  <a:lnTo>
                    <a:pt x="909" y="30736"/>
                  </a:lnTo>
                  <a:lnTo>
                    <a:pt x="5546" y="36709"/>
                  </a:lnTo>
                  <a:lnTo>
                    <a:pt x="13016" y="41715"/>
                  </a:lnTo>
                  <a:lnTo>
                    <a:pt x="23392" y="46292"/>
                  </a:lnTo>
                  <a:lnTo>
                    <a:pt x="33177" y="46915"/>
                  </a:lnTo>
                  <a:lnTo>
                    <a:pt x="41524" y="44840"/>
                  </a:lnTo>
                  <a:lnTo>
                    <a:pt x="47586" y="41566"/>
                  </a:lnTo>
                  <a:lnTo>
                    <a:pt x="49485" y="39000"/>
                  </a:lnTo>
                  <a:lnTo>
                    <a:pt x="51595" y="32385"/>
                  </a:lnTo>
                  <a:lnTo>
                    <a:pt x="50650" y="24742"/>
                  </a:lnTo>
                  <a:lnTo>
                    <a:pt x="47173" y="16641"/>
                  </a:lnTo>
                  <a:lnTo>
                    <a:pt x="34232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1" name="SMARTInkShape-3727"/>
            <p:cNvSpPr/>
            <p:nvPr>
              <p:custDataLst>
                <p:tags r:id="rId64"/>
              </p:custDataLst>
            </p:nvPr>
          </p:nvSpPr>
          <p:spPr>
            <a:xfrm>
              <a:off x="3905250" y="1562100"/>
              <a:ext cx="47054" cy="234951"/>
            </a:xfrm>
            <a:custGeom>
              <a:avLst/>
              <a:gdLst/>
              <a:ahLst/>
              <a:cxnLst/>
              <a:rect l="0" t="0" r="0" b="0"/>
              <a:pathLst>
                <a:path w="47054" h="234951">
                  <a:moveTo>
                    <a:pt x="6350" y="0"/>
                  </a:moveTo>
                  <a:lnTo>
                    <a:pt x="6350" y="0"/>
                  </a:lnTo>
                  <a:lnTo>
                    <a:pt x="22251" y="17312"/>
                  </a:lnTo>
                  <a:lnTo>
                    <a:pt x="33482" y="39388"/>
                  </a:lnTo>
                  <a:lnTo>
                    <a:pt x="39105" y="60545"/>
                  </a:lnTo>
                  <a:lnTo>
                    <a:pt x="43956" y="84059"/>
                  </a:lnTo>
                  <a:lnTo>
                    <a:pt x="47053" y="108621"/>
                  </a:lnTo>
                  <a:lnTo>
                    <a:pt x="46077" y="133648"/>
                  </a:lnTo>
                  <a:lnTo>
                    <a:pt x="43292" y="157001"/>
                  </a:lnTo>
                  <a:lnTo>
                    <a:pt x="37585" y="179139"/>
                  </a:lnTo>
                  <a:lnTo>
                    <a:pt x="19917" y="209320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SMARTInkShape-3728"/>
            <p:cNvSpPr/>
            <p:nvPr>
              <p:custDataLst>
                <p:tags r:id="rId65"/>
              </p:custDataLst>
            </p:nvPr>
          </p:nvSpPr>
          <p:spPr>
            <a:xfrm>
              <a:off x="4044950" y="1679379"/>
              <a:ext cx="76201" cy="9722"/>
            </a:xfrm>
            <a:custGeom>
              <a:avLst/>
              <a:gdLst/>
              <a:ahLst/>
              <a:cxnLst/>
              <a:rect l="0" t="0" r="0" b="0"/>
              <a:pathLst>
                <a:path w="76201" h="9722">
                  <a:moveTo>
                    <a:pt x="0" y="3371"/>
                  </a:moveTo>
                  <a:lnTo>
                    <a:pt x="0" y="3371"/>
                  </a:lnTo>
                  <a:lnTo>
                    <a:pt x="6481" y="2665"/>
                  </a:lnTo>
                  <a:lnTo>
                    <a:pt x="15580" y="0"/>
                  </a:lnTo>
                  <a:lnTo>
                    <a:pt x="35975" y="1275"/>
                  </a:lnTo>
                  <a:lnTo>
                    <a:pt x="65807" y="8121"/>
                  </a:lnTo>
                  <a:lnTo>
                    <a:pt x="76200" y="97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SMARTInkShape-3729"/>
            <p:cNvSpPr/>
            <p:nvPr>
              <p:custDataLst>
                <p:tags r:id="rId66"/>
              </p:custDataLst>
            </p:nvPr>
          </p:nvSpPr>
          <p:spPr>
            <a:xfrm>
              <a:off x="4071233" y="1638300"/>
              <a:ext cx="18168" cy="88901"/>
            </a:xfrm>
            <a:custGeom>
              <a:avLst/>
              <a:gdLst/>
              <a:ahLst/>
              <a:cxnLst/>
              <a:rect l="0" t="0" r="0" b="0"/>
              <a:pathLst>
                <a:path w="18168" h="88901">
                  <a:moveTo>
                    <a:pt x="5467" y="0"/>
                  </a:moveTo>
                  <a:lnTo>
                    <a:pt x="5467" y="0"/>
                  </a:lnTo>
                  <a:lnTo>
                    <a:pt x="2096" y="6742"/>
                  </a:lnTo>
                  <a:lnTo>
                    <a:pt x="0" y="21048"/>
                  </a:lnTo>
                  <a:lnTo>
                    <a:pt x="4361" y="49208"/>
                  </a:lnTo>
                  <a:lnTo>
                    <a:pt x="14067" y="78969"/>
                  </a:lnTo>
                  <a:lnTo>
                    <a:pt x="18167" y="88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SMARTInkShape-3730"/>
            <p:cNvSpPr/>
            <p:nvPr>
              <p:custDataLst>
                <p:tags r:id="rId67"/>
              </p:custDataLst>
            </p:nvPr>
          </p:nvSpPr>
          <p:spPr>
            <a:xfrm>
              <a:off x="4244324" y="1564065"/>
              <a:ext cx="99558" cy="74236"/>
            </a:xfrm>
            <a:custGeom>
              <a:avLst/>
              <a:gdLst/>
              <a:ahLst/>
              <a:cxnLst/>
              <a:rect l="0" t="0" r="0" b="0"/>
              <a:pathLst>
                <a:path w="99558" h="74236">
                  <a:moveTo>
                    <a:pt x="48276" y="4385"/>
                  </a:moveTo>
                  <a:lnTo>
                    <a:pt x="48276" y="4385"/>
                  </a:lnTo>
                  <a:lnTo>
                    <a:pt x="44905" y="4385"/>
                  </a:lnTo>
                  <a:lnTo>
                    <a:pt x="36067" y="11127"/>
                  </a:lnTo>
                  <a:lnTo>
                    <a:pt x="11286" y="40167"/>
                  </a:lnTo>
                  <a:lnTo>
                    <a:pt x="1568" y="52617"/>
                  </a:lnTo>
                  <a:lnTo>
                    <a:pt x="204" y="55589"/>
                  </a:lnTo>
                  <a:lnTo>
                    <a:pt x="0" y="57571"/>
                  </a:lnTo>
                  <a:lnTo>
                    <a:pt x="570" y="58893"/>
                  </a:lnTo>
                  <a:lnTo>
                    <a:pt x="1655" y="59773"/>
                  </a:lnTo>
                  <a:lnTo>
                    <a:pt x="6624" y="55108"/>
                  </a:lnTo>
                  <a:lnTo>
                    <a:pt x="15474" y="40580"/>
                  </a:lnTo>
                  <a:lnTo>
                    <a:pt x="26265" y="11895"/>
                  </a:lnTo>
                  <a:lnTo>
                    <a:pt x="27910" y="4666"/>
                  </a:lnTo>
                  <a:lnTo>
                    <a:pt x="29054" y="2455"/>
                  </a:lnTo>
                  <a:lnTo>
                    <a:pt x="30523" y="982"/>
                  </a:lnTo>
                  <a:lnTo>
                    <a:pt x="32207" y="0"/>
                  </a:lnTo>
                  <a:lnTo>
                    <a:pt x="34036" y="50"/>
                  </a:lnTo>
                  <a:lnTo>
                    <a:pt x="60713" y="14051"/>
                  </a:lnTo>
                  <a:lnTo>
                    <a:pt x="89320" y="34176"/>
                  </a:lnTo>
                  <a:lnTo>
                    <a:pt x="99557" y="43394"/>
                  </a:lnTo>
                  <a:lnTo>
                    <a:pt x="99396" y="46619"/>
                  </a:lnTo>
                  <a:lnTo>
                    <a:pt x="93574" y="53965"/>
                  </a:lnTo>
                  <a:lnTo>
                    <a:pt x="78396" y="62663"/>
                  </a:lnTo>
                  <a:lnTo>
                    <a:pt x="49940" y="71217"/>
                  </a:lnTo>
                  <a:lnTo>
                    <a:pt x="18589" y="74117"/>
                  </a:lnTo>
                  <a:lnTo>
                    <a:pt x="16526" y="7423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SMARTInkShape-3731"/>
            <p:cNvSpPr/>
            <p:nvPr>
              <p:custDataLst>
                <p:tags r:id="rId68"/>
              </p:custDataLst>
            </p:nvPr>
          </p:nvSpPr>
          <p:spPr>
            <a:xfrm>
              <a:off x="4401489" y="1498600"/>
              <a:ext cx="49862" cy="131203"/>
            </a:xfrm>
            <a:custGeom>
              <a:avLst/>
              <a:gdLst/>
              <a:ahLst/>
              <a:cxnLst/>
              <a:rect l="0" t="0" r="0" b="0"/>
              <a:pathLst>
                <a:path w="49862" h="131203">
                  <a:moveTo>
                    <a:pt x="30811" y="0"/>
                  </a:moveTo>
                  <a:lnTo>
                    <a:pt x="30811" y="0"/>
                  </a:lnTo>
                  <a:lnTo>
                    <a:pt x="30811" y="10113"/>
                  </a:lnTo>
                  <a:lnTo>
                    <a:pt x="19966" y="38974"/>
                  </a:lnTo>
                  <a:lnTo>
                    <a:pt x="6196" y="70579"/>
                  </a:lnTo>
                  <a:lnTo>
                    <a:pt x="1175" y="97739"/>
                  </a:lnTo>
                  <a:lnTo>
                    <a:pt x="0" y="112584"/>
                  </a:lnTo>
                  <a:lnTo>
                    <a:pt x="2509" y="118095"/>
                  </a:lnTo>
                  <a:lnTo>
                    <a:pt x="12824" y="126100"/>
                  </a:lnTo>
                  <a:lnTo>
                    <a:pt x="27755" y="131202"/>
                  </a:lnTo>
                  <a:lnTo>
                    <a:pt x="32302" y="130507"/>
                  </a:lnTo>
                  <a:lnTo>
                    <a:pt x="49861" y="1206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SMARTInkShape-3732"/>
            <p:cNvSpPr/>
            <p:nvPr>
              <p:custDataLst>
                <p:tags r:id="rId69"/>
              </p:custDataLst>
            </p:nvPr>
          </p:nvSpPr>
          <p:spPr>
            <a:xfrm>
              <a:off x="4381500" y="1569774"/>
              <a:ext cx="88901" cy="5027"/>
            </a:xfrm>
            <a:custGeom>
              <a:avLst/>
              <a:gdLst/>
              <a:ahLst/>
              <a:cxnLst/>
              <a:rect l="0" t="0" r="0" b="0"/>
              <a:pathLst>
                <a:path w="88901" h="5027">
                  <a:moveTo>
                    <a:pt x="0" y="5026"/>
                  </a:moveTo>
                  <a:lnTo>
                    <a:pt x="0" y="5026"/>
                  </a:lnTo>
                  <a:lnTo>
                    <a:pt x="25749" y="0"/>
                  </a:lnTo>
                  <a:lnTo>
                    <a:pt x="46435" y="950"/>
                  </a:lnTo>
                  <a:lnTo>
                    <a:pt x="75338" y="4221"/>
                  </a:lnTo>
                  <a:lnTo>
                    <a:pt x="88900" y="502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7" name="SMARTInkShape-3733"/>
            <p:cNvSpPr/>
            <p:nvPr>
              <p:custDataLst>
                <p:tags r:id="rId70"/>
              </p:custDataLst>
            </p:nvPr>
          </p:nvSpPr>
          <p:spPr>
            <a:xfrm>
              <a:off x="4241800" y="1682750"/>
              <a:ext cx="196851" cy="12701"/>
            </a:xfrm>
            <a:custGeom>
              <a:avLst/>
              <a:gdLst/>
              <a:ahLst/>
              <a:cxnLst/>
              <a:rect l="0" t="0" r="0" b="0"/>
              <a:pathLst>
                <a:path w="196851" h="12701">
                  <a:moveTo>
                    <a:pt x="0" y="12700"/>
                  </a:moveTo>
                  <a:lnTo>
                    <a:pt x="0" y="12700"/>
                  </a:lnTo>
                  <a:lnTo>
                    <a:pt x="25693" y="12700"/>
                  </a:lnTo>
                  <a:lnTo>
                    <a:pt x="51165" y="10818"/>
                  </a:lnTo>
                  <a:lnTo>
                    <a:pt x="81301" y="7630"/>
                  </a:lnTo>
                  <a:lnTo>
                    <a:pt x="97240" y="5793"/>
                  </a:lnTo>
                  <a:lnTo>
                    <a:pt x="128590" y="2574"/>
                  </a:lnTo>
                  <a:lnTo>
                    <a:pt x="156634" y="1144"/>
                  </a:lnTo>
                  <a:lnTo>
                    <a:pt x="187443" y="226"/>
                  </a:lnTo>
                  <a:lnTo>
                    <a:pt x="1968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SMARTInkShape-3734"/>
            <p:cNvSpPr/>
            <p:nvPr>
              <p:custDataLst>
                <p:tags r:id="rId71"/>
              </p:custDataLst>
            </p:nvPr>
          </p:nvSpPr>
          <p:spPr>
            <a:xfrm>
              <a:off x="4295730" y="1754627"/>
              <a:ext cx="73071" cy="118624"/>
            </a:xfrm>
            <a:custGeom>
              <a:avLst/>
              <a:gdLst/>
              <a:ahLst/>
              <a:cxnLst/>
              <a:rect l="0" t="0" r="0" b="0"/>
              <a:pathLst>
                <a:path w="73071" h="118624">
                  <a:moveTo>
                    <a:pt x="9570" y="17023"/>
                  </a:moveTo>
                  <a:lnTo>
                    <a:pt x="9570" y="17023"/>
                  </a:lnTo>
                  <a:lnTo>
                    <a:pt x="21779" y="4814"/>
                  </a:lnTo>
                  <a:lnTo>
                    <a:pt x="29343" y="1013"/>
                  </a:lnTo>
                  <a:lnTo>
                    <a:pt x="33335" y="0"/>
                  </a:lnTo>
                  <a:lnTo>
                    <a:pt x="49067" y="1944"/>
                  </a:lnTo>
                  <a:lnTo>
                    <a:pt x="57228" y="7029"/>
                  </a:lnTo>
                  <a:lnTo>
                    <a:pt x="60392" y="10360"/>
                  </a:lnTo>
                  <a:lnTo>
                    <a:pt x="61796" y="15403"/>
                  </a:lnTo>
                  <a:lnTo>
                    <a:pt x="61475" y="28533"/>
                  </a:lnTo>
                  <a:lnTo>
                    <a:pt x="47213" y="55162"/>
                  </a:lnTo>
                  <a:lnTo>
                    <a:pt x="25114" y="82024"/>
                  </a:lnTo>
                  <a:lnTo>
                    <a:pt x="1565" y="109195"/>
                  </a:lnTo>
                  <a:lnTo>
                    <a:pt x="0" y="112338"/>
                  </a:lnTo>
                  <a:lnTo>
                    <a:pt x="367" y="114433"/>
                  </a:lnTo>
                  <a:lnTo>
                    <a:pt x="2024" y="115830"/>
                  </a:lnTo>
                  <a:lnTo>
                    <a:pt x="4539" y="116761"/>
                  </a:lnTo>
                  <a:lnTo>
                    <a:pt x="34656" y="113352"/>
                  </a:lnTo>
                  <a:lnTo>
                    <a:pt x="60903" y="113121"/>
                  </a:lnTo>
                  <a:lnTo>
                    <a:pt x="73070" y="11862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8" name="SMARTInkShape-Group760"/>
          <p:cNvGrpSpPr/>
          <p:nvPr/>
        </p:nvGrpSpPr>
        <p:grpSpPr>
          <a:xfrm>
            <a:off x="1854200" y="1663700"/>
            <a:ext cx="641351" cy="226034"/>
            <a:chOff x="1854200" y="1663700"/>
            <a:chExt cx="641351" cy="226034"/>
          </a:xfrm>
        </p:grpSpPr>
        <p:sp>
          <p:nvSpPr>
            <p:cNvPr id="460" name="SMARTInkShape-3735"/>
            <p:cNvSpPr/>
            <p:nvPr>
              <p:custDataLst>
                <p:tags r:id="rId42"/>
              </p:custDataLst>
            </p:nvPr>
          </p:nvSpPr>
          <p:spPr>
            <a:xfrm>
              <a:off x="1860550" y="1752600"/>
              <a:ext cx="90771" cy="116130"/>
            </a:xfrm>
            <a:custGeom>
              <a:avLst/>
              <a:gdLst/>
              <a:ahLst/>
              <a:cxnLst/>
              <a:rect l="0" t="0" r="0" b="0"/>
              <a:pathLst>
                <a:path w="90771" h="116130">
                  <a:moveTo>
                    <a:pt x="0" y="0"/>
                  </a:moveTo>
                  <a:lnTo>
                    <a:pt x="0" y="0"/>
                  </a:lnTo>
                  <a:lnTo>
                    <a:pt x="706" y="31096"/>
                  </a:lnTo>
                  <a:lnTo>
                    <a:pt x="8789" y="58902"/>
                  </a:lnTo>
                  <a:lnTo>
                    <a:pt x="21654" y="81188"/>
                  </a:lnTo>
                  <a:lnTo>
                    <a:pt x="44965" y="104310"/>
                  </a:lnTo>
                  <a:lnTo>
                    <a:pt x="63653" y="114711"/>
                  </a:lnTo>
                  <a:lnTo>
                    <a:pt x="74386" y="116129"/>
                  </a:lnTo>
                  <a:lnTo>
                    <a:pt x="83155" y="114407"/>
                  </a:lnTo>
                  <a:lnTo>
                    <a:pt x="89404" y="111290"/>
                  </a:lnTo>
                  <a:lnTo>
                    <a:pt x="90647" y="109471"/>
                  </a:lnTo>
                  <a:lnTo>
                    <a:pt x="90770" y="107553"/>
                  </a:lnTo>
                  <a:lnTo>
                    <a:pt x="88900" y="101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SMARTInkShape-3736"/>
            <p:cNvSpPr/>
            <p:nvPr>
              <p:custDataLst>
                <p:tags r:id="rId43"/>
              </p:custDataLst>
            </p:nvPr>
          </p:nvSpPr>
          <p:spPr>
            <a:xfrm>
              <a:off x="1854200" y="1797050"/>
              <a:ext cx="76201" cy="88901"/>
            </a:xfrm>
            <a:custGeom>
              <a:avLst/>
              <a:gdLst/>
              <a:ahLst/>
              <a:cxnLst/>
              <a:rect l="0" t="0" r="0" b="0"/>
              <a:pathLst>
                <a:path w="76201" h="88901">
                  <a:moveTo>
                    <a:pt x="0" y="88900"/>
                  </a:moveTo>
                  <a:lnTo>
                    <a:pt x="0" y="88900"/>
                  </a:lnTo>
                  <a:lnTo>
                    <a:pt x="0" y="85529"/>
                  </a:lnTo>
                  <a:lnTo>
                    <a:pt x="3371" y="76691"/>
                  </a:lnTo>
                  <a:lnTo>
                    <a:pt x="31706" y="50028"/>
                  </a:lnTo>
                  <a:lnTo>
                    <a:pt x="62083" y="1965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SMARTInkShape-3737"/>
            <p:cNvSpPr/>
            <p:nvPr>
              <p:custDataLst>
                <p:tags r:id="rId44"/>
              </p:custDataLst>
            </p:nvPr>
          </p:nvSpPr>
          <p:spPr>
            <a:xfrm>
              <a:off x="2032635" y="1663700"/>
              <a:ext cx="50166" cy="209551"/>
            </a:xfrm>
            <a:custGeom>
              <a:avLst/>
              <a:gdLst/>
              <a:ahLst/>
              <a:cxnLst/>
              <a:rect l="0" t="0" r="0" b="0"/>
              <a:pathLst>
                <a:path w="50166" h="209551">
                  <a:moveTo>
                    <a:pt x="50165" y="0"/>
                  </a:moveTo>
                  <a:lnTo>
                    <a:pt x="50165" y="0"/>
                  </a:lnTo>
                  <a:lnTo>
                    <a:pt x="46794" y="0"/>
                  </a:lnTo>
                  <a:lnTo>
                    <a:pt x="37956" y="6742"/>
                  </a:lnTo>
                  <a:lnTo>
                    <a:pt x="23029" y="24419"/>
                  </a:lnTo>
                  <a:lnTo>
                    <a:pt x="15056" y="45190"/>
                  </a:lnTo>
                  <a:lnTo>
                    <a:pt x="9161" y="70179"/>
                  </a:lnTo>
                  <a:lnTo>
                    <a:pt x="4189" y="95396"/>
                  </a:lnTo>
                  <a:lnTo>
                    <a:pt x="1509" y="118833"/>
                  </a:lnTo>
                  <a:lnTo>
                    <a:pt x="0" y="149980"/>
                  </a:lnTo>
                  <a:lnTo>
                    <a:pt x="1059" y="167552"/>
                  </a:lnTo>
                  <a:lnTo>
                    <a:pt x="11354" y="194199"/>
                  </a:lnTo>
                  <a:lnTo>
                    <a:pt x="18415" y="2095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SMARTInkShape-3738"/>
            <p:cNvSpPr/>
            <p:nvPr>
              <p:custDataLst>
                <p:tags r:id="rId45"/>
              </p:custDataLst>
            </p:nvPr>
          </p:nvSpPr>
          <p:spPr>
            <a:xfrm>
              <a:off x="2156453" y="1701800"/>
              <a:ext cx="34298" cy="158751"/>
            </a:xfrm>
            <a:custGeom>
              <a:avLst/>
              <a:gdLst/>
              <a:ahLst/>
              <a:cxnLst/>
              <a:rect l="0" t="0" r="0" b="0"/>
              <a:pathLst>
                <a:path w="34298" h="158751">
                  <a:moveTo>
                    <a:pt x="27947" y="0"/>
                  </a:moveTo>
                  <a:lnTo>
                    <a:pt x="27947" y="0"/>
                  </a:lnTo>
                  <a:lnTo>
                    <a:pt x="27947" y="6742"/>
                  </a:lnTo>
                  <a:lnTo>
                    <a:pt x="14150" y="33212"/>
                  </a:lnTo>
                  <a:lnTo>
                    <a:pt x="5593" y="64404"/>
                  </a:lnTo>
                  <a:lnTo>
                    <a:pt x="0" y="92147"/>
                  </a:lnTo>
                  <a:lnTo>
                    <a:pt x="945" y="109628"/>
                  </a:lnTo>
                  <a:lnTo>
                    <a:pt x="11664" y="138072"/>
                  </a:lnTo>
                  <a:lnTo>
                    <a:pt x="16712" y="148619"/>
                  </a:lnTo>
                  <a:lnTo>
                    <a:pt x="19751" y="151996"/>
                  </a:lnTo>
                  <a:lnTo>
                    <a:pt x="34297" y="1587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4" name="SMARTInkShape-3739"/>
            <p:cNvSpPr/>
            <p:nvPr>
              <p:custDataLst>
                <p:tags r:id="rId46"/>
              </p:custDataLst>
            </p:nvPr>
          </p:nvSpPr>
          <p:spPr>
            <a:xfrm>
              <a:off x="2133600" y="17780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24419" y="8838"/>
                  </a:lnTo>
                  <a:lnTo>
                    <a:pt x="52853" y="11937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5" name="SMARTInkShape-3740"/>
            <p:cNvSpPr/>
            <p:nvPr>
              <p:custDataLst>
                <p:tags r:id="rId47"/>
              </p:custDataLst>
            </p:nvPr>
          </p:nvSpPr>
          <p:spPr>
            <a:xfrm>
              <a:off x="2251890" y="1828800"/>
              <a:ext cx="63029" cy="60934"/>
            </a:xfrm>
            <a:custGeom>
              <a:avLst/>
              <a:gdLst/>
              <a:ahLst/>
              <a:cxnLst/>
              <a:rect l="0" t="0" r="0" b="0"/>
              <a:pathLst>
                <a:path w="63029" h="60934">
                  <a:moveTo>
                    <a:pt x="15060" y="6350"/>
                  </a:moveTo>
                  <a:lnTo>
                    <a:pt x="15060" y="6350"/>
                  </a:lnTo>
                  <a:lnTo>
                    <a:pt x="5626" y="17195"/>
                  </a:lnTo>
                  <a:lnTo>
                    <a:pt x="754" y="27398"/>
                  </a:lnTo>
                  <a:lnTo>
                    <a:pt x="0" y="37106"/>
                  </a:lnTo>
                  <a:lnTo>
                    <a:pt x="787" y="41671"/>
                  </a:lnTo>
                  <a:lnTo>
                    <a:pt x="5424" y="50505"/>
                  </a:lnTo>
                  <a:lnTo>
                    <a:pt x="8636" y="54837"/>
                  </a:lnTo>
                  <a:lnTo>
                    <a:pt x="12894" y="57725"/>
                  </a:lnTo>
                  <a:lnTo>
                    <a:pt x="23270" y="60933"/>
                  </a:lnTo>
                  <a:lnTo>
                    <a:pt x="41011" y="59368"/>
                  </a:lnTo>
                  <a:lnTo>
                    <a:pt x="51523" y="54373"/>
                  </a:lnTo>
                  <a:lnTo>
                    <a:pt x="56302" y="51065"/>
                  </a:lnTo>
                  <a:lnTo>
                    <a:pt x="61612" y="43627"/>
                  </a:lnTo>
                  <a:lnTo>
                    <a:pt x="63028" y="39668"/>
                  </a:lnTo>
                  <a:lnTo>
                    <a:pt x="62720" y="31506"/>
                  </a:lnTo>
                  <a:lnTo>
                    <a:pt x="61650" y="27354"/>
                  </a:lnTo>
                  <a:lnTo>
                    <a:pt x="54817" y="18978"/>
                  </a:lnTo>
                  <a:lnTo>
                    <a:pt x="44724" y="11257"/>
                  </a:lnTo>
                  <a:lnTo>
                    <a:pt x="2141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6" name="SMARTInkShape-3741"/>
            <p:cNvSpPr/>
            <p:nvPr>
              <p:custDataLst>
                <p:tags r:id="rId48"/>
              </p:custDataLst>
            </p:nvPr>
          </p:nvSpPr>
          <p:spPr>
            <a:xfrm>
              <a:off x="2425700" y="17526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7664" y="7839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SMARTInkShape-3742"/>
            <p:cNvSpPr/>
            <p:nvPr>
              <p:custDataLst>
                <p:tags r:id="rId49"/>
              </p:custDataLst>
            </p:nvPr>
          </p:nvSpPr>
          <p:spPr>
            <a:xfrm>
              <a:off x="2459477" y="1720850"/>
              <a:ext cx="17024" cy="76201"/>
            </a:xfrm>
            <a:custGeom>
              <a:avLst/>
              <a:gdLst/>
              <a:ahLst/>
              <a:cxnLst/>
              <a:rect l="0" t="0" r="0" b="0"/>
              <a:pathLst>
                <a:path w="17024" h="76201">
                  <a:moveTo>
                    <a:pt x="17023" y="0"/>
                  </a:moveTo>
                  <a:lnTo>
                    <a:pt x="17023" y="0"/>
                  </a:lnTo>
                  <a:lnTo>
                    <a:pt x="17023" y="3371"/>
                  </a:lnTo>
                  <a:lnTo>
                    <a:pt x="4814" y="30507"/>
                  </a:lnTo>
                  <a:lnTo>
                    <a:pt x="0" y="50432"/>
                  </a:lnTo>
                  <a:lnTo>
                    <a:pt x="755" y="61455"/>
                  </a:lnTo>
                  <a:lnTo>
                    <a:pt x="4323" y="762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4" name="SMARTInkShape-Group761"/>
          <p:cNvGrpSpPr/>
          <p:nvPr/>
        </p:nvGrpSpPr>
        <p:grpSpPr>
          <a:xfrm>
            <a:off x="5041900" y="1007829"/>
            <a:ext cx="285751" cy="397735"/>
            <a:chOff x="5041900" y="1007829"/>
            <a:chExt cx="285751" cy="397735"/>
          </a:xfrm>
        </p:grpSpPr>
        <p:sp>
          <p:nvSpPr>
            <p:cNvPr id="469" name="SMARTInkShape-3743"/>
            <p:cNvSpPr/>
            <p:nvPr>
              <p:custDataLst>
                <p:tags r:id="rId37"/>
              </p:custDataLst>
            </p:nvPr>
          </p:nvSpPr>
          <p:spPr>
            <a:xfrm>
              <a:off x="5070122" y="1066800"/>
              <a:ext cx="108535" cy="87941"/>
            </a:xfrm>
            <a:custGeom>
              <a:avLst/>
              <a:gdLst/>
              <a:ahLst/>
              <a:cxnLst/>
              <a:rect l="0" t="0" r="0" b="0"/>
              <a:pathLst>
                <a:path w="108535" h="87941">
                  <a:moveTo>
                    <a:pt x="79728" y="0"/>
                  </a:moveTo>
                  <a:lnTo>
                    <a:pt x="79728" y="0"/>
                  </a:lnTo>
                  <a:lnTo>
                    <a:pt x="76357" y="0"/>
                  </a:lnTo>
                  <a:lnTo>
                    <a:pt x="67519" y="3371"/>
                  </a:lnTo>
                  <a:lnTo>
                    <a:pt x="41751" y="22381"/>
                  </a:lnTo>
                  <a:lnTo>
                    <a:pt x="19165" y="47397"/>
                  </a:lnTo>
                  <a:lnTo>
                    <a:pt x="1939" y="71765"/>
                  </a:lnTo>
                  <a:lnTo>
                    <a:pt x="351" y="75360"/>
                  </a:lnTo>
                  <a:lnTo>
                    <a:pt x="0" y="77757"/>
                  </a:lnTo>
                  <a:lnTo>
                    <a:pt x="470" y="79354"/>
                  </a:lnTo>
                  <a:lnTo>
                    <a:pt x="1489" y="80420"/>
                  </a:lnTo>
                  <a:lnTo>
                    <a:pt x="3580" y="79719"/>
                  </a:lnTo>
                  <a:lnTo>
                    <a:pt x="9666" y="75177"/>
                  </a:lnTo>
                  <a:lnTo>
                    <a:pt x="27861" y="49270"/>
                  </a:lnTo>
                  <a:lnTo>
                    <a:pt x="43090" y="17585"/>
                  </a:lnTo>
                  <a:lnTo>
                    <a:pt x="49334" y="10638"/>
                  </a:lnTo>
                  <a:lnTo>
                    <a:pt x="52108" y="5198"/>
                  </a:lnTo>
                  <a:lnTo>
                    <a:pt x="53554" y="4171"/>
                  </a:lnTo>
                  <a:lnTo>
                    <a:pt x="55223" y="4192"/>
                  </a:lnTo>
                  <a:lnTo>
                    <a:pt x="57041" y="4911"/>
                  </a:lnTo>
                  <a:lnTo>
                    <a:pt x="60943" y="9473"/>
                  </a:lnTo>
                  <a:lnTo>
                    <a:pt x="84348" y="36166"/>
                  </a:lnTo>
                  <a:lnTo>
                    <a:pt x="103924" y="52953"/>
                  </a:lnTo>
                  <a:lnTo>
                    <a:pt x="108121" y="61399"/>
                  </a:lnTo>
                  <a:lnTo>
                    <a:pt x="108534" y="64922"/>
                  </a:lnTo>
                  <a:lnTo>
                    <a:pt x="107112" y="70717"/>
                  </a:lnTo>
                  <a:lnTo>
                    <a:pt x="102247" y="75645"/>
                  </a:lnTo>
                  <a:lnTo>
                    <a:pt x="93971" y="80186"/>
                  </a:lnTo>
                  <a:lnTo>
                    <a:pt x="65661" y="86970"/>
                  </a:lnTo>
                  <a:lnTo>
                    <a:pt x="34654" y="87940"/>
                  </a:lnTo>
                  <a:lnTo>
                    <a:pt x="14373" y="83116"/>
                  </a:lnTo>
                  <a:lnTo>
                    <a:pt x="14285" y="82927"/>
                  </a:lnTo>
                  <a:lnTo>
                    <a:pt x="16228" y="825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0" name="SMARTInkShape-3744"/>
            <p:cNvSpPr/>
            <p:nvPr>
              <p:custDataLst>
                <p:tags r:id="rId38"/>
              </p:custDataLst>
            </p:nvPr>
          </p:nvSpPr>
          <p:spPr>
            <a:xfrm>
              <a:off x="5244356" y="1007829"/>
              <a:ext cx="43973" cy="145725"/>
            </a:xfrm>
            <a:custGeom>
              <a:avLst/>
              <a:gdLst/>
              <a:ahLst/>
              <a:cxnLst/>
              <a:rect l="0" t="0" r="0" b="0"/>
              <a:pathLst>
                <a:path w="43973" h="145725">
                  <a:moveTo>
                    <a:pt x="38844" y="8171"/>
                  </a:moveTo>
                  <a:lnTo>
                    <a:pt x="38844" y="8171"/>
                  </a:lnTo>
                  <a:lnTo>
                    <a:pt x="38844" y="0"/>
                  </a:lnTo>
                  <a:lnTo>
                    <a:pt x="38844" y="607"/>
                  </a:lnTo>
                  <a:lnTo>
                    <a:pt x="28173" y="28028"/>
                  </a:lnTo>
                  <a:lnTo>
                    <a:pt x="18579" y="49452"/>
                  </a:lnTo>
                  <a:lnTo>
                    <a:pt x="9612" y="73085"/>
                  </a:lnTo>
                  <a:lnTo>
                    <a:pt x="0" y="103448"/>
                  </a:lnTo>
                  <a:lnTo>
                    <a:pt x="649" y="119661"/>
                  </a:lnTo>
                  <a:lnTo>
                    <a:pt x="5641" y="132511"/>
                  </a:lnTo>
                  <a:lnTo>
                    <a:pt x="12563" y="140574"/>
                  </a:lnTo>
                  <a:lnTo>
                    <a:pt x="22225" y="144628"/>
                  </a:lnTo>
                  <a:lnTo>
                    <a:pt x="32869" y="145724"/>
                  </a:lnTo>
                  <a:lnTo>
                    <a:pt x="42303" y="143859"/>
                  </a:lnTo>
                  <a:lnTo>
                    <a:pt x="43972" y="141669"/>
                  </a:lnTo>
                  <a:lnTo>
                    <a:pt x="43674" y="138797"/>
                  </a:lnTo>
                  <a:lnTo>
                    <a:pt x="38844" y="1288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SMARTInkShape-3745"/>
            <p:cNvSpPr/>
            <p:nvPr>
              <p:custDataLst>
                <p:tags r:id="rId39"/>
              </p:custDataLst>
            </p:nvPr>
          </p:nvSpPr>
          <p:spPr>
            <a:xfrm>
              <a:off x="5235091" y="1085850"/>
              <a:ext cx="92560" cy="19051"/>
            </a:xfrm>
            <a:custGeom>
              <a:avLst/>
              <a:gdLst/>
              <a:ahLst/>
              <a:cxnLst/>
              <a:rect l="0" t="0" r="0" b="0"/>
              <a:pathLst>
                <a:path w="92560" h="190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3" y="0"/>
                  </a:lnTo>
                  <a:lnTo>
                    <a:pt x="4609" y="1881"/>
                  </a:lnTo>
                  <a:lnTo>
                    <a:pt x="6409" y="3371"/>
                  </a:lnTo>
                  <a:lnTo>
                    <a:pt x="37165" y="7839"/>
                  </a:lnTo>
                  <a:lnTo>
                    <a:pt x="66251" y="11740"/>
                  </a:lnTo>
                  <a:lnTo>
                    <a:pt x="92559" y="190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2" name="SMARTInkShape-3746"/>
            <p:cNvSpPr/>
            <p:nvPr>
              <p:custDataLst>
                <p:tags r:id="rId40"/>
              </p:custDataLst>
            </p:nvPr>
          </p:nvSpPr>
          <p:spPr>
            <a:xfrm>
              <a:off x="5041900" y="1221959"/>
              <a:ext cx="234951" cy="16292"/>
            </a:xfrm>
            <a:custGeom>
              <a:avLst/>
              <a:gdLst/>
              <a:ahLst/>
              <a:cxnLst/>
              <a:rect l="0" t="0" r="0" b="0"/>
              <a:pathLst>
                <a:path w="234951" h="16292">
                  <a:moveTo>
                    <a:pt x="0" y="16291"/>
                  </a:moveTo>
                  <a:lnTo>
                    <a:pt x="0" y="16291"/>
                  </a:lnTo>
                  <a:lnTo>
                    <a:pt x="31161" y="12920"/>
                  </a:lnTo>
                  <a:lnTo>
                    <a:pt x="59005" y="9383"/>
                  </a:lnTo>
                  <a:lnTo>
                    <a:pt x="75319" y="7453"/>
                  </a:lnTo>
                  <a:lnTo>
                    <a:pt x="92546" y="6165"/>
                  </a:lnTo>
                  <a:lnTo>
                    <a:pt x="110381" y="5307"/>
                  </a:lnTo>
                  <a:lnTo>
                    <a:pt x="128620" y="4735"/>
                  </a:lnTo>
                  <a:lnTo>
                    <a:pt x="145719" y="4354"/>
                  </a:lnTo>
                  <a:lnTo>
                    <a:pt x="162058" y="4099"/>
                  </a:lnTo>
                  <a:lnTo>
                    <a:pt x="190559" y="3111"/>
                  </a:lnTo>
                  <a:lnTo>
                    <a:pt x="217094" y="0"/>
                  </a:lnTo>
                  <a:lnTo>
                    <a:pt x="234950" y="359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3" name="SMARTInkShape-3747"/>
            <p:cNvSpPr/>
            <p:nvPr>
              <p:custDataLst>
                <p:tags r:id="rId41"/>
              </p:custDataLst>
            </p:nvPr>
          </p:nvSpPr>
          <p:spPr>
            <a:xfrm>
              <a:off x="5108850" y="1279979"/>
              <a:ext cx="110322" cy="125585"/>
            </a:xfrm>
            <a:custGeom>
              <a:avLst/>
              <a:gdLst/>
              <a:ahLst/>
              <a:cxnLst/>
              <a:rect l="0" t="0" r="0" b="0"/>
              <a:pathLst>
                <a:path w="110322" h="125585">
                  <a:moveTo>
                    <a:pt x="21950" y="21771"/>
                  </a:moveTo>
                  <a:lnTo>
                    <a:pt x="21950" y="21771"/>
                  </a:lnTo>
                  <a:lnTo>
                    <a:pt x="28691" y="15029"/>
                  </a:lnTo>
                  <a:lnTo>
                    <a:pt x="59614" y="2948"/>
                  </a:lnTo>
                  <a:lnTo>
                    <a:pt x="71145" y="0"/>
                  </a:lnTo>
                  <a:lnTo>
                    <a:pt x="78623" y="1041"/>
                  </a:lnTo>
                  <a:lnTo>
                    <a:pt x="80898" y="2307"/>
                  </a:lnTo>
                  <a:lnTo>
                    <a:pt x="82416" y="3856"/>
                  </a:lnTo>
                  <a:lnTo>
                    <a:pt x="83427" y="5594"/>
                  </a:lnTo>
                  <a:lnTo>
                    <a:pt x="84850" y="18154"/>
                  </a:lnTo>
                  <a:lnTo>
                    <a:pt x="79539" y="29336"/>
                  </a:lnTo>
                  <a:lnTo>
                    <a:pt x="55511" y="57132"/>
                  </a:lnTo>
                  <a:lnTo>
                    <a:pt x="28445" y="81480"/>
                  </a:lnTo>
                  <a:lnTo>
                    <a:pt x="4313" y="108511"/>
                  </a:lnTo>
                  <a:lnTo>
                    <a:pt x="0" y="116296"/>
                  </a:lnTo>
                  <a:lnTo>
                    <a:pt x="967" y="119360"/>
                  </a:lnTo>
                  <a:lnTo>
                    <a:pt x="7685" y="124646"/>
                  </a:lnTo>
                  <a:lnTo>
                    <a:pt x="19608" y="125584"/>
                  </a:lnTo>
                  <a:lnTo>
                    <a:pt x="44069" y="122145"/>
                  </a:lnTo>
                  <a:lnTo>
                    <a:pt x="69896" y="116658"/>
                  </a:lnTo>
                  <a:lnTo>
                    <a:pt x="94215" y="111853"/>
                  </a:lnTo>
                  <a:lnTo>
                    <a:pt x="101811" y="113078"/>
                  </a:lnTo>
                  <a:lnTo>
                    <a:pt x="109065" y="116242"/>
                  </a:lnTo>
                  <a:lnTo>
                    <a:pt x="109659" y="117207"/>
                  </a:lnTo>
                  <a:lnTo>
                    <a:pt x="110321" y="120161"/>
                  </a:lnTo>
                  <a:lnTo>
                    <a:pt x="109792" y="121231"/>
                  </a:lnTo>
                  <a:lnTo>
                    <a:pt x="108733" y="121944"/>
                  </a:lnTo>
                  <a:lnTo>
                    <a:pt x="104500" y="12337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0" name="SMARTInkShape-Group762"/>
          <p:cNvGrpSpPr/>
          <p:nvPr/>
        </p:nvGrpSpPr>
        <p:grpSpPr>
          <a:xfrm>
            <a:off x="4447692" y="1047750"/>
            <a:ext cx="443579" cy="323851"/>
            <a:chOff x="4447692" y="1047750"/>
            <a:chExt cx="443579" cy="323851"/>
          </a:xfrm>
        </p:grpSpPr>
        <p:sp>
          <p:nvSpPr>
            <p:cNvPr id="475" name="SMARTInkShape-3748"/>
            <p:cNvSpPr/>
            <p:nvPr>
              <p:custDataLst>
                <p:tags r:id="rId32"/>
              </p:custDataLst>
            </p:nvPr>
          </p:nvSpPr>
          <p:spPr>
            <a:xfrm>
              <a:off x="4447692" y="1314450"/>
              <a:ext cx="3659" cy="50801"/>
            </a:xfrm>
            <a:custGeom>
              <a:avLst/>
              <a:gdLst/>
              <a:ahLst/>
              <a:cxnLst/>
              <a:rect l="0" t="0" r="0" b="0"/>
              <a:pathLst>
                <a:path w="3659" h="50801">
                  <a:moveTo>
                    <a:pt x="3658" y="0"/>
                  </a:moveTo>
                  <a:lnTo>
                    <a:pt x="3658" y="0"/>
                  </a:lnTo>
                  <a:lnTo>
                    <a:pt x="1776" y="27612"/>
                  </a:lnTo>
                  <a:lnTo>
                    <a:pt x="0" y="37672"/>
                  </a:lnTo>
                  <a:lnTo>
                    <a:pt x="3658" y="50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6" name="SMARTInkShape-3749"/>
            <p:cNvSpPr/>
            <p:nvPr>
              <p:custDataLst>
                <p:tags r:id="rId33"/>
              </p:custDataLst>
            </p:nvPr>
          </p:nvSpPr>
          <p:spPr>
            <a:xfrm>
              <a:off x="4582249" y="1079500"/>
              <a:ext cx="40552" cy="215901"/>
            </a:xfrm>
            <a:custGeom>
              <a:avLst/>
              <a:gdLst/>
              <a:ahLst/>
              <a:cxnLst/>
              <a:rect l="0" t="0" r="0" b="0"/>
              <a:pathLst>
                <a:path w="40552" h="215901">
                  <a:moveTo>
                    <a:pt x="34201" y="0"/>
                  </a:moveTo>
                  <a:lnTo>
                    <a:pt x="34201" y="0"/>
                  </a:lnTo>
                  <a:lnTo>
                    <a:pt x="24062" y="26053"/>
                  </a:lnTo>
                  <a:lnTo>
                    <a:pt x="16525" y="47563"/>
                  </a:lnTo>
                  <a:lnTo>
                    <a:pt x="10352" y="71233"/>
                  </a:lnTo>
                  <a:lnTo>
                    <a:pt x="5257" y="96570"/>
                  </a:lnTo>
                  <a:lnTo>
                    <a:pt x="641" y="124294"/>
                  </a:lnTo>
                  <a:lnTo>
                    <a:pt x="0" y="149316"/>
                  </a:lnTo>
                  <a:lnTo>
                    <a:pt x="2773" y="170079"/>
                  </a:lnTo>
                  <a:lnTo>
                    <a:pt x="14169" y="196788"/>
                  </a:lnTo>
                  <a:lnTo>
                    <a:pt x="16613" y="203159"/>
                  </a:lnTo>
                  <a:lnTo>
                    <a:pt x="19653" y="207406"/>
                  </a:lnTo>
                  <a:lnTo>
                    <a:pt x="26794" y="212125"/>
                  </a:lnTo>
                  <a:lnTo>
                    <a:pt x="40551" y="215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7" name="SMARTInkShape-3750"/>
            <p:cNvSpPr/>
            <p:nvPr>
              <p:custDataLst>
                <p:tags r:id="rId34"/>
              </p:custDataLst>
            </p:nvPr>
          </p:nvSpPr>
          <p:spPr>
            <a:xfrm>
              <a:off x="4546600" y="12128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7451" y="6467"/>
                  </a:lnTo>
                  <a:lnTo>
                    <a:pt x="58228" y="10540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8" name="SMARTInkShape-3751"/>
            <p:cNvSpPr/>
            <p:nvPr>
              <p:custDataLst>
                <p:tags r:id="rId35"/>
              </p:custDataLst>
            </p:nvPr>
          </p:nvSpPr>
          <p:spPr>
            <a:xfrm>
              <a:off x="4696519" y="1276350"/>
              <a:ext cx="48869" cy="42797"/>
            </a:xfrm>
            <a:custGeom>
              <a:avLst/>
              <a:gdLst/>
              <a:ahLst/>
              <a:cxnLst/>
              <a:rect l="0" t="0" r="0" b="0"/>
              <a:pathLst>
                <a:path w="48869" h="42797">
                  <a:moveTo>
                    <a:pt x="15181" y="0"/>
                  </a:moveTo>
                  <a:lnTo>
                    <a:pt x="15181" y="0"/>
                  </a:lnTo>
                  <a:lnTo>
                    <a:pt x="5747" y="10845"/>
                  </a:lnTo>
                  <a:lnTo>
                    <a:pt x="876" y="21048"/>
                  </a:lnTo>
                  <a:lnTo>
                    <a:pt x="0" y="25321"/>
                  </a:lnTo>
                  <a:lnTo>
                    <a:pt x="907" y="31950"/>
                  </a:lnTo>
                  <a:lnTo>
                    <a:pt x="5545" y="37248"/>
                  </a:lnTo>
                  <a:lnTo>
                    <a:pt x="8757" y="39649"/>
                  </a:lnTo>
                  <a:lnTo>
                    <a:pt x="17970" y="42316"/>
                  </a:lnTo>
                  <a:lnTo>
                    <a:pt x="28415" y="42796"/>
                  </a:lnTo>
                  <a:lnTo>
                    <a:pt x="37761" y="40658"/>
                  </a:lnTo>
                  <a:lnTo>
                    <a:pt x="44737" y="35474"/>
                  </a:lnTo>
                  <a:lnTo>
                    <a:pt x="47585" y="32116"/>
                  </a:lnTo>
                  <a:lnTo>
                    <a:pt x="48778" y="29172"/>
                  </a:lnTo>
                  <a:lnTo>
                    <a:pt x="48868" y="26503"/>
                  </a:lnTo>
                  <a:lnTo>
                    <a:pt x="47086" y="21657"/>
                  </a:lnTo>
                  <a:lnTo>
                    <a:pt x="43942" y="17151"/>
                  </a:lnTo>
                  <a:lnTo>
                    <a:pt x="27881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9" name="SMARTInkShape-3752"/>
            <p:cNvSpPr/>
            <p:nvPr>
              <p:custDataLst>
                <p:tags r:id="rId36"/>
              </p:custDataLst>
            </p:nvPr>
          </p:nvSpPr>
          <p:spPr>
            <a:xfrm>
              <a:off x="4819650" y="1047750"/>
              <a:ext cx="71621" cy="323851"/>
            </a:xfrm>
            <a:custGeom>
              <a:avLst/>
              <a:gdLst/>
              <a:ahLst/>
              <a:cxnLst/>
              <a:rect l="0" t="0" r="0" b="0"/>
              <a:pathLst>
                <a:path w="71621" h="3238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27437" y="27451"/>
                  </a:lnTo>
                  <a:lnTo>
                    <a:pt x="42063" y="48184"/>
                  </a:lnTo>
                  <a:lnTo>
                    <a:pt x="54207" y="73391"/>
                  </a:lnTo>
                  <a:lnTo>
                    <a:pt x="63603" y="102468"/>
                  </a:lnTo>
                  <a:lnTo>
                    <a:pt x="67097" y="119112"/>
                  </a:lnTo>
                  <a:lnTo>
                    <a:pt x="70131" y="136558"/>
                  </a:lnTo>
                  <a:lnTo>
                    <a:pt x="71448" y="153833"/>
                  </a:lnTo>
                  <a:lnTo>
                    <a:pt x="71620" y="170994"/>
                  </a:lnTo>
                  <a:lnTo>
                    <a:pt x="71031" y="188080"/>
                  </a:lnTo>
                  <a:lnTo>
                    <a:pt x="69226" y="204409"/>
                  </a:lnTo>
                  <a:lnTo>
                    <a:pt x="63458" y="235722"/>
                  </a:lnTo>
                  <a:lnTo>
                    <a:pt x="54309" y="262340"/>
                  </a:lnTo>
                  <a:lnTo>
                    <a:pt x="41022" y="293395"/>
                  </a:lnTo>
                  <a:lnTo>
                    <a:pt x="31750" y="3238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7" name="SMARTInkShape-Group763"/>
          <p:cNvGrpSpPr/>
          <p:nvPr/>
        </p:nvGrpSpPr>
        <p:grpSpPr>
          <a:xfrm>
            <a:off x="2808129" y="1088829"/>
            <a:ext cx="1532406" cy="316998"/>
            <a:chOff x="2808129" y="1088829"/>
            <a:chExt cx="1532406" cy="316998"/>
          </a:xfrm>
        </p:grpSpPr>
        <p:sp>
          <p:nvSpPr>
            <p:cNvPr id="481" name="SMARTInkShape-3753"/>
            <p:cNvSpPr/>
            <p:nvPr>
              <p:custDataLst>
                <p:tags r:id="rId16"/>
              </p:custDataLst>
            </p:nvPr>
          </p:nvSpPr>
          <p:spPr>
            <a:xfrm>
              <a:off x="2808129" y="1264412"/>
              <a:ext cx="90069" cy="87877"/>
            </a:xfrm>
            <a:custGeom>
              <a:avLst/>
              <a:gdLst/>
              <a:ahLst/>
              <a:cxnLst/>
              <a:rect l="0" t="0" r="0" b="0"/>
              <a:pathLst>
                <a:path w="90069" h="87877">
                  <a:moveTo>
                    <a:pt x="49371" y="5588"/>
                  </a:moveTo>
                  <a:lnTo>
                    <a:pt x="49371" y="5588"/>
                  </a:lnTo>
                  <a:lnTo>
                    <a:pt x="46000" y="5588"/>
                  </a:lnTo>
                  <a:lnTo>
                    <a:pt x="22235" y="32103"/>
                  </a:lnTo>
                  <a:lnTo>
                    <a:pt x="0" y="61031"/>
                  </a:lnTo>
                  <a:lnTo>
                    <a:pt x="1088" y="60098"/>
                  </a:lnTo>
                  <a:lnTo>
                    <a:pt x="3923" y="56626"/>
                  </a:lnTo>
                  <a:lnTo>
                    <a:pt x="17686" y="25728"/>
                  </a:lnTo>
                  <a:lnTo>
                    <a:pt x="25872" y="12261"/>
                  </a:lnTo>
                  <a:lnTo>
                    <a:pt x="34538" y="1810"/>
                  </a:lnTo>
                  <a:lnTo>
                    <a:pt x="37604" y="381"/>
                  </a:lnTo>
                  <a:lnTo>
                    <a:pt x="39410" y="0"/>
                  </a:lnTo>
                  <a:lnTo>
                    <a:pt x="41319" y="452"/>
                  </a:lnTo>
                  <a:lnTo>
                    <a:pt x="45322" y="2835"/>
                  </a:lnTo>
                  <a:lnTo>
                    <a:pt x="61225" y="31861"/>
                  </a:lnTo>
                  <a:lnTo>
                    <a:pt x="82095" y="60326"/>
                  </a:lnTo>
                  <a:lnTo>
                    <a:pt x="89249" y="69863"/>
                  </a:lnTo>
                  <a:lnTo>
                    <a:pt x="90068" y="72427"/>
                  </a:lnTo>
                  <a:lnTo>
                    <a:pt x="89908" y="74842"/>
                  </a:lnTo>
                  <a:lnTo>
                    <a:pt x="87952" y="80416"/>
                  </a:lnTo>
                  <a:lnTo>
                    <a:pt x="60998" y="81667"/>
                  </a:lnTo>
                  <a:lnTo>
                    <a:pt x="32095" y="82470"/>
                  </a:lnTo>
                  <a:lnTo>
                    <a:pt x="638" y="87876"/>
                  </a:lnTo>
                  <a:lnTo>
                    <a:pt x="655" y="87257"/>
                  </a:lnTo>
                  <a:lnTo>
                    <a:pt x="4921" y="8178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SMARTInkShape-3754"/>
            <p:cNvSpPr/>
            <p:nvPr>
              <p:custDataLst>
                <p:tags r:id="rId17"/>
              </p:custDataLst>
            </p:nvPr>
          </p:nvSpPr>
          <p:spPr>
            <a:xfrm>
              <a:off x="2967192" y="1203129"/>
              <a:ext cx="36359" cy="128783"/>
            </a:xfrm>
            <a:custGeom>
              <a:avLst/>
              <a:gdLst/>
              <a:ahLst/>
              <a:cxnLst/>
              <a:rect l="0" t="0" r="0" b="0"/>
              <a:pathLst>
                <a:path w="36359" h="128783">
                  <a:moveTo>
                    <a:pt x="23658" y="3371"/>
                  </a:moveTo>
                  <a:lnTo>
                    <a:pt x="23658" y="3371"/>
                  </a:lnTo>
                  <a:lnTo>
                    <a:pt x="27029" y="0"/>
                  </a:lnTo>
                  <a:lnTo>
                    <a:pt x="28022" y="418"/>
                  </a:lnTo>
                  <a:lnTo>
                    <a:pt x="29125" y="4646"/>
                  </a:lnTo>
                  <a:lnTo>
                    <a:pt x="19695" y="29702"/>
                  </a:lnTo>
                  <a:lnTo>
                    <a:pt x="9000" y="57112"/>
                  </a:lnTo>
                  <a:lnTo>
                    <a:pt x="1754" y="83422"/>
                  </a:lnTo>
                  <a:lnTo>
                    <a:pt x="0" y="106974"/>
                  </a:lnTo>
                  <a:lnTo>
                    <a:pt x="2090" y="115974"/>
                  </a:lnTo>
                  <a:lnTo>
                    <a:pt x="7251" y="122326"/>
                  </a:lnTo>
                  <a:lnTo>
                    <a:pt x="14250" y="126795"/>
                  </a:lnTo>
                  <a:lnTo>
                    <a:pt x="22063" y="128782"/>
                  </a:lnTo>
                  <a:lnTo>
                    <a:pt x="28358" y="127783"/>
                  </a:lnTo>
                  <a:lnTo>
                    <a:pt x="36358" y="1240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3" name="SMARTInkShape-3755"/>
            <p:cNvSpPr/>
            <p:nvPr>
              <p:custDataLst>
                <p:tags r:id="rId18"/>
              </p:custDataLst>
            </p:nvPr>
          </p:nvSpPr>
          <p:spPr>
            <a:xfrm>
              <a:off x="2938230" y="1270000"/>
              <a:ext cx="90721" cy="6351"/>
            </a:xfrm>
            <a:custGeom>
              <a:avLst/>
              <a:gdLst/>
              <a:ahLst/>
              <a:cxnLst/>
              <a:rect l="0" t="0" r="0" b="0"/>
              <a:pathLst>
                <a:path w="90721" h="6351">
                  <a:moveTo>
                    <a:pt x="8170" y="6350"/>
                  </a:moveTo>
                  <a:lnTo>
                    <a:pt x="8170" y="6350"/>
                  </a:lnTo>
                  <a:lnTo>
                    <a:pt x="0" y="6350"/>
                  </a:lnTo>
                  <a:lnTo>
                    <a:pt x="606" y="6350"/>
                  </a:lnTo>
                  <a:lnTo>
                    <a:pt x="12425" y="1986"/>
                  </a:lnTo>
                  <a:lnTo>
                    <a:pt x="38174" y="392"/>
                  </a:lnTo>
                  <a:lnTo>
                    <a:pt x="64803" y="116"/>
                  </a:lnTo>
                  <a:lnTo>
                    <a:pt x="9072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4" name="SMARTInkShape-3756"/>
            <p:cNvSpPr/>
            <p:nvPr>
              <p:custDataLst>
                <p:tags r:id="rId19"/>
              </p:custDataLst>
            </p:nvPr>
          </p:nvSpPr>
          <p:spPr>
            <a:xfrm>
              <a:off x="3111500" y="1123950"/>
              <a:ext cx="57697" cy="281877"/>
            </a:xfrm>
            <a:custGeom>
              <a:avLst/>
              <a:gdLst/>
              <a:ahLst/>
              <a:cxnLst/>
              <a:rect l="0" t="0" r="0" b="0"/>
              <a:pathLst>
                <a:path w="57697" h="281877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6742"/>
                  </a:lnTo>
                  <a:lnTo>
                    <a:pt x="27136" y="31161"/>
                  </a:lnTo>
                  <a:lnTo>
                    <a:pt x="38872" y="53360"/>
                  </a:lnTo>
                  <a:lnTo>
                    <a:pt x="49732" y="78749"/>
                  </a:lnTo>
                  <a:lnTo>
                    <a:pt x="56910" y="108848"/>
                  </a:lnTo>
                  <a:lnTo>
                    <a:pt x="57696" y="124776"/>
                  </a:lnTo>
                  <a:lnTo>
                    <a:pt x="56808" y="141040"/>
                  </a:lnTo>
                  <a:lnTo>
                    <a:pt x="54806" y="157526"/>
                  </a:lnTo>
                  <a:lnTo>
                    <a:pt x="46936" y="189015"/>
                  </a:lnTo>
                  <a:lnTo>
                    <a:pt x="36383" y="218062"/>
                  </a:lnTo>
                  <a:lnTo>
                    <a:pt x="24636" y="242731"/>
                  </a:lnTo>
                  <a:lnTo>
                    <a:pt x="12866" y="269711"/>
                  </a:lnTo>
                  <a:lnTo>
                    <a:pt x="7365" y="278622"/>
                  </a:lnTo>
                  <a:lnTo>
                    <a:pt x="4910" y="280998"/>
                  </a:lnTo>
                  <a:lnTo>
                    <a:pt x="3273" y="281876"/>
                  </a:lnTo>
                  <a:lnTo>
                    <a:pt x="2182" y="281756"/>
                  </a:lnTo>
                  <a:lnTo>
                    <a:pt x="0" y="2794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5" name="SMARTInkShape-3757"/>
            <p:cNvSpPr/>
            <p:nvPr>
              <p:custDataLst>
                <p:tags r:id="rId20"/>
              </p:custDataLst>
            </p:nvPr>
          </p:nvSpPr>
          <p:spPr>
            <a:xfrm>
              <a:off x="3314700" y="1225550"/>
              <a:ext cx="69851" cy="1"/>
            </a:xfrm>
            <a:custGeom>
              <a:avLst/>
              <a:gdLst/>
              <a:ahLst/>
              <a:cxnLst/>
              <a:rect l="0" t="0" r="0" b="0"/>
              <a:pathLst>
                <a:path w="69851" h="1">
                  <a:moveTo>
                    <a:pt x="0" y="0"/>
                  </a:moveTo>
                  <a:lnTo>
                    <a:pt x="0" y="0"/>
                  </a:lnTo>
                  <a:lnTo>
                    <a:pt x="30507" y="0"/>
                  </a:lnTo>
                  <a:lnTo>
                    <a:pt x="59573" y="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6" name="SMARTInkShape-3758"/>
            <p:cNvSpPr/>
            <p:nvPr>
              <p:custDataLst>
                <p:tags r:id="rId21"/>
              </p:custDataLst>
            </p:nvPr>
          </p:nvSpPr>
          <p:spPr>
            <a:xfrm>
              <a:off x="3314700" y="12509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10113" y="3371"/>
                  </a:lnTo>
                  <a:lnTo>
                    <a:pt x="18841" y="3145"/>
                  </a:lnTo>
                  <a:lnTo>
                    <a:pt x="23144" y="2096"/>
                  </a:lnTo>
                  <a:lnTo>
                    <a:pt x="54138" y="5651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7" name="SMARTInkShape-3759"/>
            <p:cNvSpPr/>
            <p:nvPr>
              <p:custDataLst>
                <p:tags r:id="rId22"/>
              </p:custDataLst>
            </p:nvPr>
          </p:nvSpPr>
          <p:spPr>
            <a:xfrm>
              <a:off x="3525523" y="1088829"/>
              <a:ext cx="106678" cy="230130"/>
            </a:xfrm>
            <a:custGeom>
              <a:avLst/>
              <a:gdLst/>
              <a:ahLst/>
              <a:cxnLst/>
              <a:rect l="0" t="0" r="0" b="0"/>
              <a:pathLst>
                <a:path w="106678" h="230130">
                  <a:moveTo>
                    <a:pt x="106677" y="3371"/>
                  </a:moveTo>
                  <a:lnTo>
                    <a:pt x="106677" y="3371"/>
                  </a:lnTo>
                  <a:lnTo>
                    <a:pt x="99935" y="0"/>
                  </a:lnTo>
                  <a:lnTo>
                    <a:pt x="90980" y="226"/>
                  </a:lnTo>
                  <a:lnTo>
                    <a:pt x="79240" y="4090"/>
                  </a:lnTo>
                  <a:lnTo>
                    <a:pt x="64614" y="12863"/>
                  </a:lnTo>
                  <a:lnTo>
                    <a:pt x="37142" y="43186"/>
                  </a:lnTo>
                  <a:lnTo>
                    <a:pt x="22621" y="69515"/>
                  </a:lnTo>
                  <a:lnTo>
                    <a:pt x="12169" y="97679"/>
                  </a:lnTo>
                  <a:lnTo>
                    <a:pt x="5172" y="126660"/>
                  </a:lnTo>
                  <a:lnTo>
                    <a:pt x="1591" y="154122"/>
                  </a:lnTo>
                  <a:lnTo>
                    <a:pt x="0" y="178321"/>
                  </a:lnTo>
                  <a:lnTo>
                    <a:pt x="860" y="209222"/>
                  </a:lnTo>
                  <a:lnTo>
                    <a:pt x="5709" y="222644"/>
                  </a:lnTo>
                  <a:lnTo>
                    <a:pt x="10298" y="230129"/>
                  </a:lnTo>
                  <a:lnTo>
                    <a:pt x="9969" y="230037"/>
                  </a:lnTo>
                  <a:lnTo>
                    <a:pt x="5077" y="2256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8" name="SMARTInkShape-3760"/>
            <p:cNvSpPr/>
            <p:nvPr>
              <p:custDataLst>
                <p:tags r:id="rId23"/>
              </p:custDataLst>
            </p:nvPr>
          </p:nvSpPr>
          <p:spPr>
            <a:xfrm>
              <a:off x="3479800" y="1239130"/>
              <a:ext cx="120651" cy="11821"/>
            </a:xfrm>
            <a:custGeom>
              <a:avLst/>
              <a:gdLst/>
              <a:ahLst/>
              <a:cxnLst/>
              <a:rect l="0" t="0" r="0" b="0"/>
              <a:pathLst>
                <a:path w="120651" h="11821">
                  <a:moveTo>
                    <a:pt x="0" y="5470"/>
                  </a:moveTo>
                  <a:lnTo>
                    <a:pt x="0" y="5470"/>
                  </a:lnTo>
                  <a:lnTo>
                    <a:pt x="3371" y="2099"/>
                  </a:lnTo>
                  <a:lnTo>
                    <a:pt x="8789" y="444"/>
                  </a:lnTo>
                  <a:lnTo>
                    <a:pt x="37271" y="0"/>
                  </a:lnTo>
                  <a:lnTo>
                    <a:pt x="65218" y="4180"/>
                  </a:lnTo>
                  <a:lnTo>
                    <a:pt x="94335" y="5215"/>
                  </a:lnTo>
                  <a:lnTo>
                    <a:pt x="120650" y="1182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9" name="SMARTInkShape-3761"/>
            <p:cNvSpPr/>
            <p:nvPr>
              <p:custDataLst>
                <p:tags r:id="rId24"/>
              </p:custDataLst>
            </p:nvPr>
          </p:nvSpPr>
          <p:spPr>
            <a:xfrm>
              <a:off x="3706888" y="1104900"/>
              <a:ext cx="96763" cy="234951"/>
            </a:xfrm>
            <a:custGeom>
              <a:avLst/>
              <a:gdLst/>
              <a:ahLst/>
              <a:cxnLst/>
              <a:rect l="0" t="0" r="0" b="0"/>
              <a:pathLst>
                <a:path w="96763" h="234951">
                  <a:moveTo>
                    <a:pt x="96762" y="0"/>
                  </a:moveTo>
                  <a:lnTo>
                    <a:pt x="96762" y="0"/>
                  </a:lnTo>
                  <a:lnTo>
                    <a:pt x="89576" y="5775"/>
                  </a:lnTo>
                  <a:lnTo>
                    <a:pt x="77811" y="12209"/>
                  </a:lnTo>
                  <a:lnTo>
                    <a:pt x="55320" y="40620"/>
                  </a:lnTo>
                  <a:lnTo>
                    <a:pt x="39068" y="64620"/>
                  </a:lnTo>
                  <a:lnTo>
                    <a:pt x="23848" y="90103"/>
                  </a:lnTo>
                  <a:lnTo>
                    <a:pt x="12380" y="117892"/>
                  </a:lnTo>
                  <a:lnTo>
                    <a:pt x="4461" y="142943"/>
                  </a:lnTo>
                  <a:lnTo>
                    <a:pt x="0" y="165130"/>
                  </a:lnTo>
                  <a:lnTo>
                    <a:pt x="370" y="184398"/>
                  </a:lnTo>
                  <a:lnTo>
                    <a:pt x="7915" y="207742"/>
                  </a:lnTo>
                  <a:lnTo>
                    <a:pt x="26912" y="2349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0" name="SMARTInkShape-3762"/>
            <p:cNvSpPr/>
            <p:nvPr>
              <p:custDataLst>
                <p:tags r:id="rId25"/>
              </p:custDataLst>
            </p:nvPr>
          </p:nvSpPr>
          <p:spPr>
            <a:xfrm>
              <a:off x="3860800" y="1212850"/>
              <a:ext cx="95251" cy="99769"/>
            </a:xfrm>
            <a:custGeom>
              <a:avLst/>
              <a:gdLst/>
              <a:ahLst/>
              <a:cxnLst/>
              <a:rect l="0" t="0" r="0" b="0"/>
              <a:pathLst>
                <a:path w="95251" h="99769">
                  <a:moveTo>
                    <a:pt x="0" y="0"/>
                  </a:moveTo>
                  <a:lnTo>
                    <a:pt x="0" y="0"/>
                  </a:lnTo>
                  <a:lnTo>
                    <a:pt x="15901" y="27437"/>
                  </a:lnTo>
                  <a:lnTo>
                    <a:pt x="31964" y="57970"/>
                  </a:lnTo>
                  <a:lnTo>
                    <a:pt x="48726" y="84437"/>
                  </a:lnTo>
                  <a:lnTo>
                    <a:pt x="61396" y="95417"/>
                  </a:lnTo>
                  <a:lnTo>
                    <a:pt x="69855" y="98852"/>
                  </a:lnTo>
                  <a:lnTo>
                    <a:pt x="74087" y="99768"/>
                  </a:lnTo>
                  <a:lnTo>
                    <a:pt x="80670" y="98904"/>
                  </a:lnTo>
                  <a:lnTo>
                    <a:pt x="88343" y="94451"/>
                  </a:lnTo>
                  <a:lnTo>
                    <a:pt x="95250" y="88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1" name="SMARTInkShape-3763"/>
            <p:cNvSpPr/>
            <p:nvPr>
              <p:custDataLst>
                <p:tags r:id="rId26"/>
              </p:custDataLst>
            </p:nvPr>
          </p:nvSpPr>
          <p:spPr>
            <a:xfrm>
              <a:off x="3848100" y="1238250"/>
              <a:ext cx="101601" cy="69851"/>
            </a:xfrm>
            <a:custGeom>
              <a:avLst/>
              <a:gdLst/>
              <a:ahLst/>
              <a:cxnLst/>
              <a:rect l="0" t="0" r="0" b="0"/>
              <a:pathLst>
                <a:path w="101601" h="69851">
                  <a:moveTo>
                    <a:pt x="0" y="69850"/>
                  </a:moveTo>
                  <a:lnTo>
                    <a:pt x="0" y="69850"/>
                  </a:lnTo>
                  <a:lnTo>
                    <a:pt x="15914" y="63369"/>
                  </a:lnTo>
                  <a:lnTo>
                    <a:pt x="43621" y="43170"/>
                  </a:lnTo>
                  <a:lnTo>
                    <a:pt x="69686" y="22168"/>
                  </a:lnTo>
                  <a:lnTo>
                    <a:pt x="92789" y="389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SMARTInkShape-3764"/>
            <p:cNvSpPr/>
            <p:nvPr>
              <p:custDataLst>
                <p:tags r:id="rId27"/>
              </p:custDataLst>
            </p:nvPr>
          </p:nvSpPr>
          <p:spPr>
            <a:xfrm>
              <a:off x="4016222" y="1136650"/>
              <a:ext cx="54129" cy="196851"/>
            </a:xfrm>
            <a:custGeom>
              <a:avLst/>
              <a:gdLst/>
              <a:ahLst/>
              <a:cxnLst/>
              <a:rect l="0" t="0" r="0" b="0"/>
              <a:pathLst>
                <a:path w="54129" h="196851">
                  <a:moveTo>
                    <a:pt x="54128" y="0"/>
                  </a:moveTo>
                  <a:lnTo>
                    <a:pt x="54128" y="0"/>
                  </a:lnTo>
                  <a:lnTo>
                    <a:pt x="28102" y="28143"/>
                  </a:lnTo>
                  <a:lnTo>
                    <a:pt x="14353" y="55689"/>
                  </a:lnTo>
                  <a:lnTo>
                    <a:pt x="5641" y="78373"/>
                  </a:lnTo>
                  <a:lnTo>
                    <a:pt x="828" y="100684"/>
                  </a:lnTo>
                  <a:lnTo>
                    <a:pt x="0" y="131197"/>
                  </a:lnTo>
                  <a:lnTo>
                    <a:pt x="4223" y="156231"/>
                  </a:lnTo>
                  <a:lnTo>
                    <a:pt x="11972" y="183652"/>
                  </a:lnTo>
                  <a:lnTo>
                    <a:pt x="16028" y="1968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3" name="SMARTInkShape-3765"/>
            <p:cNvSpPr/>
            <p:nvPr>
              <p:custDataLst>
                <p:tags r:id="rId28"/>
              </p:custDataLst>
            </p:nvPr>
          </p:nvSpPr>
          <p:spPr>
            <a:xfrm>
              <a:off x="4142690" y="1123950"/>
              <a:ext cx="48311" cy="175240"/>
            </a:xfrm>
            <a:custGeom>
              <a:avLst/>
              <a:gdLst/>
              <a:ahLst/>
              <a:cxnLst/>
              <a:rect l="0" t="0" r="0" b="0"/>
              <a:pathLst>
                <a:path w="48311" h="175240">
                  <a:moveTo>
                    <a:pt x="48310" y="0"/>
                  </a:moveTo>
                  <a:lnTo>
                    <a:pt x="48310" y="0"/>
                  </a:lnTo>
                  <a:lnTo>
                    <a:pt x="48310" y="3371"/>
                  </a:lnTo>
                  <a:lnTo>
                    <a:pt x="34495" y="27299"/>
                  </a:lnTo>
                  <a:lnTo>
                    <a:pt x="22580" y="57713"/>
                  </a:lnTo>
                  <a:lnTo>
                    <a:pt x="14297" y="79272"/>
                  </a:lnTo>
                  <a:lnTo>
                    <a:pt x="5911" y="102965"/>
                  </a:lnTo>
                  <a:lnTo>
                    <a:pt x="0" y="133363"/>
                  </a:lnTo>
                  <a:lnTo>
                    <a:pt x="2379" y="147702"/>
                  </a:lnTo>
                  <a:lnTo>
                    <a:pt x="11653" y="163708"/>
                  </a:lnTo>
                  <a:lnTo>
                    <a:pt x="15405" y="168405"/>
                  </a:lnTo>
                  <a:lnTo>
                    <a:pt x="25219" y="173625"/>
                  </a:lnTo>
                  <a:lnTo>
                    <a:pt x="35225" y="175239"/>
                  </a:lnTo>
                  <a:lnTo>
                    <a:pt x="48310" y="1714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4" name="SMARTInkShape-3766"/>
            <p:cNvSpPr/>
            <p:nvPr>
              <p:custDataLst>
                <p:tags r:id="rId29"/>
              </p:custDataLst>
            </p:nvPr>
          </p:nvSpPr>
          <p:spPr>
            <a:xfrm>
              <a:off x="4121150" y="12382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5" name="SMARTInkShape-3767"/>
            <p:cNvSpPr/>
            <p:nvPr>
              <p:custDataLst>
                <p:tags r:id="rId30"/>
              </p:custDataLst>
            </p:nvPr>
          </p:nvSpPr>
          <p:spPr>
            <a:xfrm>
              <a:off x="4235973" y="1276350"/>
              <a:ext cx="33883" cy="37648"/>
            </a:xfrm>
            <a:custGeom>
              <a:avLst/>
              <a:gdLst/>
              <a:ahLst/>
              <a:cxnLst/>
              <a:rect l="0" t="0" r="0" b="0"/>
              <a:pathLst>
                <a:path w="33883" h="37648">
                  <a:moveTo>
                    <a:pt x="12177" y="0"/>
                  </a:moveTo>
                  <a:lnTo>
                    <a:pt x="12177" y="0"/>
                  </a:lnTo>
                  <a:lnTo>
                    <a:pt x="3449" y="9434"/>
                  </a:lnTo>
                  <a:lnTo>
                    <a:pt x="1242" y="14306"/>
                  </a:lnTo>
                  <a:lnTo>
                    <a:pt x="0" y="24386"/>
                  </a:lnTo>
                  <a:lnTo>
                    <a:pt x="1591" y="30359"/>
                  </a:lnTo>
                  <a:lnTo>
                    <a:pt x="3003" y="32939"/>
                  </a:lnTo>
                  <a:lnTo>
                    <a:pt x="4650" y="34659"/>
                  </a:lnTo>
                  <a:lnTo>
                    <a:pt x="8361" y="36571"/>
                  </a:lnTo>
                  <a:lnTo>
                    <a:pt x="17788" y="37647"/>
                  </a:lnTo>
                  <a:lnTo>
                    <a:pt x="23608" y="36017"/>
                  </a:lnTo>
                  <a:lnTo>
                    <a:pt x="33093" y="29222"/>
                  </a:lnTo>
                  <a:lnTo>
                    <a:pt x="33882" y="27242"/>
                  </a:lnTo>
                  <a:lnTo>
                    <a:pt x="33703" y="25217"/>
                  </a:lnTo>
                  <a:lnTo>
                    <a:pt x="24877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6" name="SMARTInkShape-3768"/>
            <p:cNvSpPr/>
            <p:nvPr>
              <p:custDataLst>
                <p:tags r:id="rId31"/>
              </p:custDataLst>
            </p:nvPr>
          </p:nvSpPr>
          <p:spPr>
            <a:xfrm>
              <a:off x="4305300" y="1092200"/>
              <a:ext cx="35235" cy="228601"/>
            </a:xfrm>
            <a:custGeom>
              <a:avLst/>
              <a:gdLst/>
              <a:ahLst/>
              <a:cxnLst/>
              <a:rect l="0" t="0" r="0" b="0"/>
              <a:pathLst>
                <a:path w="35235" h="228601">
                  <a:moveTo>
                    <a:pt x="6350" y="0"/>
                  </a:moveTo>
                  <a:lnTo>
                    <a:pt x="6350" y="0"/>
                  </a:lnTo>
                  <a:lnTo>
                    <a:pt x="6350" y="3371"/>
                  </a:lnTo>
                  <a:lnTo>
                    <a:pt x="15784" y="18723"/>
                  </a:lnTo>
                  <a:lnTo>
                    <a:pt x="23648" y="48116"/>
                  </a:lnTo>
                  <a:lnTo>
                    <a:pt x="30736" y="71479"/>
                  </a:lnTo>
                  <a:lnTo>
                    <a:pt x="34827" y="95974"/>
                  </a:lnTo>
                  <a:lnTo>
                    <a:pt x="35234" y="121677"/>
                  </a:lnTo>
                  <a:lnTo>
                    <a:pt x="30711" y="149564"/>
                  </a:lnTo>
                  <a:lnTo>
                    <a:pt x="25879" y="172777"/>
                  </a:lnTo>
                  <a:lnTo>
                    <a:pt x="17310" y="199830"/>
                  </a:lnTo>
                  <a:lnTo>
                    <a:pt x="0" y="228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98" name="SMARTInkShape-3769"/>
          <p:cNvSpPr/>
          <p:nvPr>
            <p:custDataLst>
              <p:tags r:id="rId4"/>
            </p:custDataLst>
          </p:nvPr>
        </p:nvSpPr>
        <p:spPr>
          <a:xfrm>
            <a:off x="2673350" y="1174750"/>
            <a:ext cx="6351" cy="101601"/>
          </a:xfrm>
          <a:custGeom>
            <a:avLst/>
            <a:gdLst/>
            <a:ahLst/>
            <a:cxnLst/>
            <a:rect l="0" t="0" r="0" b="0"/>
            <a:pathLst>
              <a:path w="6351" h="101601">
                <a:moveTo>
                  <a:pt x="0" y="0"/>
                </a:moveTo>
                <a:lnTo>
                  <a:pt x="0" y="0"/>
                </a:lnTo>
                <a:lnTo>
                  <a:pt x="3371" y="3371"/>
                </a:lnTo>
                <a:lnTo>
                  <a:pt x="5026" y="8789"/>
                </a:lnTo>
                <a:lnTo>
                  <a:pt x="6088" y="33878"/>
                </a:lnTo>
                <a:lnTo>
                  <a:pt x="1290" y="64268"/>
                </a:lnTo>
                <a:lnTo>
                  <a:pt x="1279" y="75836"/>
                </a:lnTo>
                <a:lnTo>
                  <a:pt x="6350" y="10160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07" name="SMARTInkShape-Group765"/>
          <p:cNvGrpSpPr/>
          <p:nvPr/>
        </p:nvGrpSpPr>
        <p:grpSpPr>
          <a:xfrm>
            <a:off x="2052679" y="1176515"/>
            <a:ext cx="658772" cy="277636"/>
            <a:chOff x="2052679" y="1176515"/>
            <a:chExt cx="658772" cy="277636"/>
          </a:xfrm>
        </p:grpSpPr>
        <p:sp>
          <p:nvSpPr>
            <p:cNvPr id="499" name="SMARTInkShape-3770"/>
            <p:cNvSpPr/>
            <p:nvPr>
              <p:custDataLst>
                <p:tags r:id="rId8"/>
              </p:custDataLst>
            </p:nvPr>
          </p:nvSpPr>
          <p:spPr>
            <a:xfrm>
              <a:off x="2052679" y="1176515"/>
              <a:ext cx="68222" cy="264936"/>
            </a:xfrm>
            <a:custGeom>
              <a:avLst/>
              <a:gdLst/>
              <a:ahLst/>
              <a:cxnLst/>
              <a:rect l="0" t="0" r="0" b="0"/>
              <a:pathLst>
                <a:path w="68222" h="264936">
                  <a:moveTo>
                    <a:pt x="68221" y="10935"/>
                  </a:moveTo>
                  <a:lnTo>
                    <a:pt x="68221" y="10935"/>
                  </a:lnTo>
                  <a:lnTo>
                    <a:pt x="68221" y="0"/>
                  </a:lnTo>
                  <a:lnTo>
                    <a:pt x="66810" y="117"/>
                  </a:lnTo>
                  <a:lnTo>
                    <a:pt x="61479" y="2129"/>
                  </a:lnTo>
                  <a:lnTo>
                    <a:pt x="50545" y="20712"/>
                  </a:lnTo>
                  <a:lnTo>
                    <a:pt x="40609" y="42562"/>
                  </a:lnTo>
                  <a:lnTo>
                    <a:pt x="29843" y="69441"/>
                  </a:lnTo>
                  <a:lnTo>
                    <a:pt x="20355" y="100203"/>
                  </a:lnTo>
                  <a:lnTo>
                    <a:pt x="16555" y="116308"/>
                  </a:lnTo>
                  <a:lnTo>
                    <a:pt x="13316" y="132689"/>
                  </a:lnTo>
                  <a:lnTo>
                    <a:pt x="10451" y="149254"/>
                  </a:lnTo>
                  <a:lnTo>
                    <a:pt x="5386" y="178949"/>
                  </a:lnTo>
                  <a:lnTo>
                    <a:pt x="1489" y="204847"/>
                  </a:lnTo>
                  <a:lnTo>
                    <a:pt x="0" y="233882"/>
                  </a:lnTo>
                  <a:lnTo>
                    <a:pt x="3960" y="258424"/>
                  </a:lnTo>
                  <a:lnTo>
                    <a:pt x="4919" y="260594"/>
                  </a:lnTo>
                  <a:lnTo>
                    <a:pt x="6265" y="262041"/>
                  </a:lnTo>
                  <a:lnTo>
                    <a:pt x="11071" y="26493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0" name="SMARTInkShape-3771"/>
            <p:cNvSpPr/>
            <p:nvPr>
              <p:custDataLst>
                <p:tags r:id="rId9"/>
              </p:custDataLst>
            </p:nvPr>
          </p:nvSpPr>
          <p:spPr>
            <a:xfrm>
              <a:off x="2199475" y="1212850"/>
              <a:ext cx="61126" cy="207610"/>
            </a:xfrm>
            <a:custGeom>
              <a:avLst/>
              <a:gdLst/>
              <a:ahLst/>
              <a:cxnLst/>
              <a:rect l="0" t="0" r="0" b="0"/>
              <a:pathLst>
                <a:path w="61126" h="207610">
                  <a:moveTo>
                    <a:pt x="35725" y="0"/>
                  </a:moveTo>
                  <a:lnTo>
                    <a:pt x="35725" y="0"/>
                  </a:lnTo>
                  <a:lnTo>
                    <a:pt x="29950" y="26759"/>
                  </a:lnTo>
                  <a:lnTo>
                    <a:pt x="23516" y="50934"/>
                  </a:lnTo>
                  <a:lnTo>
                    <a:pt x="15953" y="78141"/>
                  </a:lnTo>
                  <a:lnTo>
                    <a:pt x="8593" y="106696"/>
                  </a:lnTo>
                  <a:lnTo>
                    <a:pt x="2970" y="135850"/>
                  </a:lnTo>
                  <a:lnTo>
                    <a:pt x="0" y="159626"/>
                  </a:lnTo>
                  <a:lnTo>
                    <a:pt x="92" y="178189"/>
                  </a:lnTo>
                  <a:lnTo>
                    <a:pt x="4836" y="191143"/>
                  </a:lnTo>
                  <a:lnTo>
                    <a:pt x="11649" y="199723"/>
                  </a:lnTo>
                  <a:lnTo>
                    <a:pt x="19380" y="205182"/>
                  </a:lnTo>
                  <a:lnTo>
                    <a:pt x="27520" y="207609"/>
                  </a:lnTo>
                  <a:lnTo>
                    <a:pt x="37723" y="204924"/>
                  </a:lnTo>
                  <a:lnTo>
                    <a:pt x="43407" y="202233"/>
                  </a:lnTo>
                  <a:lnTo>
                    <a:pt x="51604" y="193598"/>
                  </a:lnTo>
                  <a:lnTo>
                    <a:pt x="61125" y="1778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1" name="SMARTInkShape-3772"/>
            <p:cNvSpPr/>
            <p:nvPr>
              <p:custDataLst>
                <p:tags r:id="rId10"/>
              </p:custDataLst>
            </p:nvPr>
          </p:nvSpPr>
          <p:spPr>
            <a:xfrm>
              <a:off x="2172583" y="1333500"/>
              <a:ext cx="100718" cy="6351"/>
            </a:xfrm>
            <a:custGeom>
              <a:avLst/>
              <a:gdLst/>
              <a:ahLst/>
              <a:cxnLst/>
              <a:rect l="0" t="0" r="0" b="0"/>
              <a:pathLst>
                <a:path w="100718" h="63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5209" y="0"/>
                  </a:lnTo>
                  <a:lnTo>
                    <a:pt x="56822" y="1881"/>
                  </a:lnTo>
                  <a:lnTo>
                    <a:pt x="86872" y="5467"/>
                  </a:lnTo>
                  <a:lnTo>
                    <a:pt x="100717" y="63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2" name="SMARTInkShape-3773"/>
            <p:cNvSpPr/>
            <p:nvPr>
              <p:custDataLst>
                <p:tags r:id="rId11"/>
              </p:custDataLst>
            </p:nvPr>
          </p:nvSpPr>
          <p:spPr>
            <a:xfrm>
              <a:off x="2304360" y="1390650"/>
              <a:ext cx="55089" cy="56574"/>
            </a:xfrm>
            <a:custGeom>
              <a:avLst/>
              <a:gdLst/>
              <a:ahLst/>
              <a:cxnLst/>
              <a:rect l="0" t="0" r="0" b="0"/>
              <a:pathLst>
                <a:path w="55089" h="56574">
                  <a:moveTo>
                    <a:pt x="19740" y="0"/>
                  </a:moveTo>
                  <a:lnTo>
                    <a:pt x="19740" y="0"/>
                  </a:lnTo>
                  <a:lnTo>
                    <a:pt x="2064" y="21048"/>
                  </a:lnTo>
                  <a:lnTo>
                    <a:pt x="194" y="26732"/>
                  </a:lnTo>
                  <a:lnTo>
                    <a:pt x="0" y="38692"/>
                  </a:lnTo>
                  <a:lnTo>
                    <a:pt x="1641" y="43433"/>
                  </a:lnTo>
                  <a:lnTo>
                    <a:pt x="7228" y="50583"/>
                  </a:lnTo>
                  <a:lnTo>
                    <a:pt x="14414" y="54231"/>
                  </a:lnTo>
                  <a:lnTo>
                    <a:pt x="33897" y="56573"/>
                  </a:lnTo>
                  <a:lnTo>
                    <a:pt x="43906" y="53131"/>
                  </a:lnTo>
                  <a:lnTo>
                    <a:pt x="48551" y="50237"/>
                  </a:lnTo>
                  <a:lnTo>
                    <a:pt x="51647" y="46897"/>
                  </a:lnTo>
                  <a:lnTo>
                    <a:pt x="55088" y="39423"/>
                  </a:lnTo>
                  <a:lnTo>
                    <a:pt x="54735" y="29516"/>
                  </a:lnTo>
                  <a:lnTo>
                    <a:pt x="4514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3" name="SMARTInkShape-3774"/>
            <p:cNvSpPr/>
            <p:nvPr>
              <p:custDataLst>
                <p:tags r:id="rId12"/>
              </p:custDataLst>
            </p:nvPr>
          </p:nvSpPr>
          <p:spPr>
            <a:xfrm>
              <a:off x="2441092" y="1295400"/>
              <a:ext cx="79859" cy="6351"/>
            </a:xfrm>
            <a:custGeom>
              <a:avLst/>
              <a:gdLst/>
              <a:ahLst/>
              <a:cxnLst/>
              <a:rect l="0" t="0" r="0" b="0"/>
              <a:pathLst>
                <a:path w="79859" h="6351">
                  <a:moveTo>
                    <a:pt x="3658" y="6350"/>
                  </a:moveTo>
                  <a:lnTo>
                    <a:pt x="3658" y="6350"/>
                  </a:lnTo>
                  <a:lnTo>
                    <a:pt x="0" y="6350"/>
                  </a:lnTo>
                  <a:lnTo>
                    <a:pt x="29989" y="6350"/>
                  </a:lnTo>
                  <a:lnTo>
                    <a:pt x="59049" y="1324"/>
                  </a:lnTo>
                  <a:lnTo>
                    <a:pt x="79858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4" name="SMARTInkShape-3775"/>
            <p:cNvSpPr/>
            <p:nvPr>
              <p:custDataLst>
                <p:tags r:id="rId13"/>
              </p:custDataLst>
            </p:nvPr>
          </p:nvSpPr>
          <p:spPr>
            <a:xfrm>
              <a:off x="2476892" y="1270000"/>
              <a:ext cx="12309" cy="82551"/>
            </a:xfrm>
            <a:custGeom>
              <a:avLst/>
              <a:gdLst/>
              <a:ahLst/>
              <a:cxnLst/>
              <a:rect l="0" t="0" r="0" b="0"/>
              <a:pathLst>
                <a:path w="12309" h="82551">
                  <a:moveTo>
                    <a:pt x="5958" y="0"/>
                  </a:moveTo>
                  <a:lnTo>
                    <a:pt x="5958" y="0"/>
                  </a:lnTo>
                  <a:lnTo>
                    <a:pt x="2587" y="6742"/>
                  </a:lnTo>
                  <a:lnTo>
                    <a:pt x="0" y="34519"/>
                  </a:lnTo>
                  <a:lnTo>
                    <a:pt x="1606" y="56089"/>
                  </a:lnTo>
                  <a:lnTo>
                    <a:pt x="6550" y="72123"/>
                  </a:lnTo>
                  <a:lnTo>
                    <a:pt x="12308" y="825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5" name="SMARTInkShape-3776"/>
            <p:cNvSpPr/>
            <p:nvPr>
              <p:custDataLst>
                <p:tags r:id="rId14"/>
              </p:custDataLst>
            </p:nvPr>
          </p:nvSpPr>
          <p:spPr>
            <a:xfrm>
              <a:off x="2635250" y="1296280"/>
              <a:ext cx="76201" cy="5471"/>
            </a:xfrm>
            <a:custGeom>
              <a:avLst/>
              <a:gdLst/>
              <a:ahLst/>
              <a:cxnLst/>
              <a:rect l="0" t="0" r="0" b="0"/>
              <a:pathLst>
                <a:path w="76201" h="5471">
                  <a:moveTo>
                    <a:pt x="0" y="5470"/>
                  </a:moveTo>
                  <a:lnTo>
                    <a:pt x="0" y="5470"/>
                  </a:lnTo>
                  <a:lnTo>
                    <a:pt x="3371" y="5470"/>
                  </a:lnTo>
                  <a:lnTo>
                    <a:pt x="27136" y="3"/>
                  </a:lnTo>
                  <a:lnTo>
                    <a:pt x="54801" y="0"/>
                  </a:lnTo>
                  <a:lnTo>
                    <a:pt x="76200" y="547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6" name="SMARTInkShape-3777"/>
            <p:cNvSpPr/>
            <p:nvPr>
              <p:custDataLst>
                <p:tags r:id="rId15"/>
              </p:custDataLst>
            </p:nvPr>
          </p:nvSpPr>
          <p:spPr>
            <a:xfrm>
              <a:off x="2636109" y="1365250"/>
              <a:ext cx="75342" cy="88901"/>
            </a:xfrm>
            <a:custGeom>
              <a:avLst/>
              <a:gdLst/>
              <a:ahLst/>
              <a:cxnLst/>
              <a:rect l="0" t="0" r="0" b="0"/>
              <a:pathLst>
                <a:path w="75342" h="88901">
                  <a:moveTo>
                    <a:pt x="5491" y="0"/>
                  </a:moveTo>
                  <a:lnTo>
                    <a:pt x="5491" y="0"/>
                  </a:lnTo>
                  <a:lnTo>
                    <a:pt x="32223" y="0"/>
                  </a:lnTo>
                  <a:lnTo>
                    <a:pt x="62627" y="706"/>
                  </a:lnTo>
                  <a:lnTo>
                    <a:pt x="64749" y="1881"/>
                  </a:lnTo>
                  <a:lnTo>
                    <a:pt x="66163" y="3371"/>
                  </a:lnTo>
                  <a:lnTo>
                    <a:pt x="65694" y="6481"/>
                  </a:lnTo>
                  <a:lnTo>
                    <a:pt x="61411" y="15580"/>
                  </a:lnTo>
                  <a:lnTo>
                    <a:pt x="31217" y="39803"/>
                  </a:lnTo>
                  <a:lnTo>
                    <a:pt x="5665" y="64299"/>
                  </a:lnTo>
                  <a:lnTo>
                    <a:pt x="2040" y="70440"/>
                  </a:lnTo>
                  <a:lnTo>
                    <a:pt x="0" y="77864"/>
                  </a:lnTo>
                  <a:lnTo>
                    <a:pt x="419" y="79426"/>
                  </a:lnTo>
                  <a:lnTo>
                    <a:pt x="1404" y="80468"/>
                  </a:lnTo>
                  <a:lnTo>
                    <a:pt x="2767" y="81162"/>
                  </a:lnTo>
                  <a:lnTo>
                    <a:pt x="31767" y="85799"/>
                  </a:lnTo>
                  <a:lnTo>
                    <a:pt x="60230" y="88628"/>
                  </a:lnTo>
                  <a:lnTo>
                    <a:pt x="75341" y="889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1" name="SMARTInkShape-Group766"/>
          <p:cNvGrpSpPr/>
          <p:nvPr/>
        </p:nvGrpSpPr>
        <p:grpSpPr>
          <a:xfrm>
            <a:off x="1860550" y="1200150"/>
            <a:ext cx="84892" cy="214757"/>
            <a:chOff x="1860550" y="1200150"/>
            <a:chExt cx="84892" cy="214757"/>
          </a:xfrm>
        </p:grpSpPr>
        <p:sp>
          <p:nvSpPr>
            <p:cNvPr id="508" name="SMARTInkShape-3778"/>
            <p:cNvSpPr/>
            <p:nvPr>
              <p:custDataLst>
                <p:tags r:id="rId5"/>
              </p:custDataLst>
            </p:nvPr>
          </p:nvSpPr>
          <p:spPr>
            <a:xfrm>
              <a:off x="1868567" y="1352176"/>
              <a:ext cx="76875" cy="62731"/>
            </a:xfrm>
            <a:custGeom>
              <a:avLst/>
              <a:gdLst/>
              <a:ahLst/>
              <a:cxnLst/>
              <a:rect l="0" t="0" r="0" b="0"/>
              <a:pathLst>
                <a:path w="76875" h="62731">
                  <a:moveTo>
                    <a:pt x="23733" y="51174"/>
                  </a:moveTo>
                  <a:lnTo>
                    <a:pt x="23733" y="51174"/>
                  </a:lnTo>
                  <a:lnTo>
                    <a:pt x="6774" y="58082"/>
                  </a:lnTo>
                  <a:lnTo>
                    <a:pt x="0" y="62730"/>
                  </a:lnTo>
                  <a:lnTo>
                    <a:pt x="19527" y="51564"/>
                  </a:lnTo>
                  <a:lnTo>
                    <a:pt x="47570" y="27288"/>
                  </a:lnTo>
                  <a:lnTo>
                    <a:pt x="76874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9" name="SMARTInkShape-3779"/>
            <p:cNvSpPr/>
            <p:nvPr>
              <p:custDataLst>
                <p:tags r:id="rId6"/>
              </p:custDataLst>
            </p:nvPr>
          </p:nvSpPr>
          <p:spPr>
            <a:xfrm>
              <a:off x="1860550" y="1296283"/>
              <a:ext cx="65768" cy="118130"/>
            </a:xfrm>
            <a:custGeom>
              <a:avLst/>
              <a:gdLst/>
              <a:ahLst/>
              <a:cxnLst/>
              <a:rect l="0" t="0" r="0" b="0"/>
              <a:pathLst>
                <a:path w="65768" h="118130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1881" y="24982"/>
                  </a:lnTo>
                  <a:lnTo>
                    <a:pt x="12209" y="53380"/>
                  </a:lnTo>
                  <a:lnTo>
                    <a:pt x="32202" y="81097"/>
                  </a:lnTo>
                  <a:lnTo>
                    <a:pt x="52353" y="106954"/>
                  </a:lnTo>
                  <a:lnTo>
                    <a:pt x="64190" y="117600"/>
                  </a:lnTo>
                  <a:lnTo>
                    <a:pt x="65767" y="11812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0" name="SMARTInkShape-3780"/>
            <p:cNvSpPr/>
            <p:nvPr>
              <p:custDataLst>
                <p:tags r:id="rId7"/>
              </p:custDataLst>
            </p:nvPr>
          </p:nvSpPr>
          <p:spPr>
            <a:xfrm>
              <a:off x="1898912" y="1200150"/>
              <a:ext cx="6089" cy="1"/>
            </a:xfrm>
            <a:custGeom>
              <a:avLst/>
              <a:gdLst/>
              <a:ahLst/>
              <a:cxnLst/>
              <a:rect l="0" t="0" r="0" b="0"/>
              <a:pathLst>
                <a:path w="6089" h="1">
                  <a:moveTo>
                    <a:pt x="6088" y="0"/>
                  </a:moveTo>
                  <a:lnTo>
                    <a:pt x="6088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312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ordens</a:t>
            </a:r>
            <a:r>
              <a:rPr lang="en-US" dirty="0" smtClean="0"/>
              <a:t> </a:t>
            </a:r>
            <a:r>
              <a:rPr lang="en-US" dirty="0" err="1" smtClean="0"/>
              <a:t>Runge-Kutta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70" y="1294785"/>
            <a:ext cx="8771860" cy="512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3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Oppskrift for bruk av NM</a:t>
            </a:r>
            <a:endParaRPr lang="nb-NO" dirty="0"/>
          </a:p>
        </p:txBody>
      </p:sp>
      <p:grpSp>
        <p:nvGrpSpPr>
          <p:cNvPr id="7" name="SMARTInkShape-Group767"/>
          <p:cNvGrpSpPr/>
          <p:nvPr/>
        </p:nvGrpSpPr>
        <p:grpSpPr>
          <a:xfrm>
            <a:off x="1924050" y="1228242"/>
            <a:ext cx="166456" cy="448159"/>
            <a:chOff x="1924050" y="1228242"/>
            <a:chExt cx="166456" cy="448159"/>
          </a:xfrm>
        </p:grpSpPr>
        <p:sp>
          <p:nvSpPr>
            <p:cNvPr id="5" name="SMARTInkShape-3781"/>
            <p:cNvSpPr/>
            <p:nvPr>
              <p:custDataLst>
                <p:tags r:id="rId107"/>
              </p:custDataLst>
            </p:nvPr>
          </p:nvSpPr>
          <p:spPr>
            <a:xfrm>
              <a:off x="2012950" y="1228242"/>
              <a:ext cx="77556" cy="448159"/>
            </a:xfrm>
            <a:custGeom>
              <a:avLst/>
              <a:gdLst/>
              <a:ahLst/>
              <a:cxnLst/>
              <a:rect l="0" t="0" r="0" b="0"/>
              <a:pathLst>
                <a:path w="77556" h="44815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6" y="0"/>
                  </a:lnTo>
                  <a:lnTo>
                    <a:pt x="3371" y="1562"/>
                  </a:lnTo>
                  <a:lnTo>
                    <a:pt x="18951" y="23263"/>
                  </a:lnTo>
                  <a:lnTo>
                    <a:pt x="33588" y="50471"/>
                  </a:lnTo>
                  <a:lnTo>
                    <a:pt x="41442" y="66617"/>
                  </a:lnTo>
                  <a:lnTo>
                    <a:pt x="48795" y="85847"/>
                  </a:lnTo>
                  <a:lnTo>
                    <a:pt x="55813" y="107134"/>
                  </a:lnTo>
                  <a:lnTo>
                    <a:pt x="62609" y="129792"/>
                  </a:lnTo>
                  <a:lnTo>
                    <a:pt x="67845" y="151953"/>
                  </a:lnTo>
                  <a:lnTo>
                    <a:pt x="72041" y="173782"/>
                  </a:lnTo>
                  <a:lnTo>
                    <a:pt x="75544" y="195391"/>
                  </a:lnTo>
                  <a:lnTo>
                    <a:pt x="77174" y="216147"/>
                  </a:lnTo>
                  <a:lnTo>
                    <a:pt x="77555" y="236334"/>
                  </a:lnTo>
                  <a:lnTo>
                    <a:pt x="77103" y="256142"/>
                  </a:lnTo>
                  <a:lnTo>
                    <a:pt x="74686" y="276403"/>
                  </a:lnTo>
                  <a:lnTo>
                    <a:pt x="70957" y="296966"/>
                  </a:lnTo>
                  <a:lnTo>
                    <a:pt x="66355" y="317730"/>
                  </a:lnTo>
                  <a:lnTo>
                    <a:pt x="60464" y="336511"/>
                  </a:lnTo>
                  <a:lnTo>
                    <a:pt x="53715" y="353971"/>
                  </a:lnTo>
                  <a:lnTo>
                    <a:pt x="40101" y="384425"/>
                  </a:lnTo>
                  <a:lnTo>
                    <a:pt x="29347" y="407367"/>
                  </a:lnTo>
                  <a:lnTo>
                    <a:pt x="16720" y="437906"/>
                  </a:lnTo>
                  <a:lnTo>
                    <a:pt x="12700" y="448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3782"/>
            <p:cNvSpPr/>
            <p:nvPr>
              <p:custDataLst>
                <p:tags r:id="rId108"/>
              </p:custDataLst>
            </p:nvPr>
          </p:nvSpPr>
          <p:spPr>
            <a:xfrm>
              <a:off x="1924050" y="1340851"/>
              <a:ext cx="112008" cy="239097"/>
            </a:xfrm>
            <a:custGeom>
              <a:avLst/>
              <a:gdLst/>
              <a:ahLst/>
              <a:cxnLst/>
              <a:rect l="0" t="0" r="0" b="0"/>
              <a:pathLst>
                <a:path w="112008" h="239097">
                  <a:moveTo>
                    <a:pt x="0" y="176799"/>
                  </a:moveTo>
                  <a:lnTo>
                    <a:pt x="0" y="176799"/>
                  </a:lnTo>
                  <a:lnTo>
                    <a:pt x="15580" y="152380"/>
                  </a:lnTo>
                  <a:lnTo>
                    <a:pt x="32603" y="125898"/>
                  </a:lnTo>
                  <a:lnTo>
                    <a:pt x="44829" y="104082"/>
                  </a:lnTo>
                  <a:lnTo>
                    <a:pt x="57319" y="80980"/>
                  </a:lnTo>
                  <a:lnTo>
                    <a:pt x="69925" y="58954"/>
                  </a:lnTo>
                  <a:lnTo>
                    <a:pt x="88922" y="30091"/>
                  </a:lnTo>
                  <a:lnTo>
                    <a:pt x="101812" y="4069"/>
                  </a:lnTo>
                  <a:lnTo>
                    <a:pt x="103858" y="2379"/>
                  </a:lnTo>
                  <a:lnTo>
                    <a:pt x="104516" y="1252"/>
                  </a:lnTo>
                  <a:lnTo>
                    <a:pt x="104250" y="501"/>
                  </a:lnTo>
                  <a:lnTo>
                    <a:pt x="103367" y="0"/>
                  </a:lnTo>
                  <a:lnTo>
                    <a:pt x="101949" y="21592"/>
                  </a:lnTo>
                  <a:lnTo>
                    <a:pt x="101755" y="44553"/>
                  </a:lnTo>
                  <a:lnTo>
                    <a:pt x="101669" y="74984"/>
                  </a:lnTo>
                  <a:lnTo>
                    <a:pt x="101646" y="91989"/>
                  </a:lnTo>
                  <a:lnTo>
                    <a:pt x="101631" y="108265"/>
                  </a:lnTo>
                  <a:lnTo>
                    <a:pt x="101614" y="139519"/>
                  </a:lnTo>
                  <a:lnTo>
                    <a:pt x="103487" y="166110"/>
                  </a:lnTo>
                  <a:lnTo>
                    <a:pt x="106628" y="197150"/>
                  </a:lnTo>
                  <a:lnTo>
                    <a:pt x="111060" y="226602"/>
                  </a:lnTo>
                  <a:lnTo>
                    <a:pt x="111434" y="231167"/>
                  </a:lnTo>
                  <a:lnTo>
                    <a:pt x="110979" y="234211"/>
                  </a:lnTo>
                  <a:lnTo>
                    <a:pt x="109969" y="236241"/>
                  </a:lnTo>
                  <a:lnTo>
                    <a:pt x="110002" y="237593"/>
                  </a:lnTo>
                  <a:lnTo>
                    <a:pt x="110729" y="238495"/>
                  </a:lnTo>
                  <a:lnTo>
                    <a:pt x="111919" y="239096"/>
                  </a:lnTo>
                  <a:lnTo>
                    <a:pt x="112007" y="238792"/>
                  </a:lnTo>
                  <a:lnTo>
                    <a:pt x="107950" y="2339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SMARTInkShape-Group768"/>
          <p:cNvGrpSpPr/>
          <p:nvPr/>
        </p:nvGrpSpPr>
        <p:grpSpPr>
          <a:xfrm>
            <a:off x="2315262" y="1270000"/>
            <a:ext cx="643839" cy="302563"/>
            <a:chOff x="2315262" y="1270000"/>
            <a:chExt cx="643839" cy="302563"/>
          </a:xfrm>
        </p:grpSpPr>
        <p:sp>
          <p:nvSpPr>
            <p:cNvPr id="8" name="SMARTInkShape-3783"/>
            <p:cNvSpPr/>
            <p:nvPr>
              <p:custDataLst>
                <p:tags r:id="rId100"/>
              </p:custDataLst>
            </p:nvPr>
          </p:nvSpPr>
          <p:spPr>
            <a:xfrm>
              <a:off x="2842048" y="1435100"/>
              <a:ext cx="117053" cy="120651"/>
            </a:xfrm>
            <a:custGeom>
              <a:avLst/>
              <a:gdLst/>
              <a:ahLst/>
              <a:cxnLst/>
              <a:rect l="0" t="0" r="0" b="0"/>
              <a:pathLst>
                <a:path w="117053" h="120651">
                  <a:moveTo>
                    <a:pt x="9102" y="0"/>
                  </a:moveTo>
                  <a:lnTo>
                    <a:pt x="9102" y="0"/>
                  </a:lnTo>
                  <a:lnTo>
                    <a:pt x="7221" y="25417"/>
                  </a:lnTo>
                  <a:lnTo>
                    <a:pt x="264" y="55899"/>
                  </a:lnTo>
                  <a:lnTo>
                    <a:pt x="0" y="67413"/>
                  </a:lnTo>
                  <a:lnTo>
                    <a:pt x="2208" y="82931"/>
                  </a:lnTo>
                  <a:lnTo>
                    <a:pt x="3801" y="84215"/>
                  </a:lnTo>
                  <a:lnTo>
                    <a:pt x="6273" y="84366"/>
                  </a:lnTo>
                  <a:lnTo>
                    <a:pt x="9333" y="83760"/>
                  </a:lnTo>
                  <a:lnTo>
                    <a:pt x="23752" y="72796"/>
                  </a:lnTo>
                  <a:lnTo>
                    <a:pt x="38059" y="49399"/>
                  </a:lnTo>
                  <a:lnTo>
                    <a:pt x="54829" y="17780"/>
                  </a:lnTo>
                  <a:lnTo>
                    <a:pt x="60705" y="11430"/>
                  </a:lnTo>
                  <a:lnTo>
                    <a:pt x="65668" y="8608"/>
                  </a:lnTo>
                  <a:lnTo>
                    <a:pt x="67979" y="7855"/>
                  </a:lnTo>
                  <a:lnTo>
                    <a:pt x="69520" y="9470"/>
                  </a:lnTo>
                  <a:lnTo>
                    <a:pt x="71232" y="16909"/>
                  </a:lnTo>
                  <a:lnTo>
                    <a:pt x="73037" y="44001"/>
                  </a:lnTo>
                  <a:lnTo>
                    <a:pt x="78297" y="68227"/>
                  </a:lnTo>
                  <a:lnTo>
                    <a:pt x="92359" y="97935"/>
                  </a:lnTo>
                  <a:lnTo>
                    <a:pt x="104561" y="111332"/>
                  </a:lnTo>
                  <a:lnTo>
                    <a:pt x="117052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3784"/>
            <p:cNvSpPr/>
            <p:nvPr>
              <p:custDataLst>
                <p:tags r:id="rId101"/>
              </p:custDataLst>
            </p:nvPr>
          </p:nvSpPr>
          <p:spPr>
            <a:xfrm>
              <a:off x="2686050" y="1435100"/>
              <a:ext cx="101601" cy="112201"/>
            </a:xfrm>
            <a:custGeom>
              <a:avLst/>
              <a:gdLst/>
              <a:ahLst/>
              <a:cxnLst/>
              <a:rect l="0" t="0" r="0" b="0"/>
              <a:pathLst>
                <a:path w="101601" h="112201">
                  <a:moveTo>
                    <a:pt x="0" y="0"/>
                  </a:moveTo>
                  <a:lnTo>
                    <a:pt x="0" y="0"/>
                  </a:lnTo>
                  <a:lnTo>
                    <a:pt x="8838" y="24419"/>
                  </a:lnTo>
                  <a:lnTo>
                    <a:pt x="12643" y="55676"/>
                  </a:lnTo>
                  <a:lnTo>
                    <a:pt x="17575" y="85264"/>
                  </a:lnTo>
                  <a:lnTo>
                    <a:pt x="19100" y="94339"/>
                  </a:lnTo>
                  <a:lnTo>
                    <a:pt x="20495" y="96760"/>
                  </a:lnTo>
                  <a:lnTo>
                    <a:pt x="24431" y="100644"/>
                  </a:lnTo>
                  <a:lnTo>
                    <a:pt x="35348" y="79722"/>
                  </a:lnTo>
                  <a:lnTo>
                    <a:pt x="47711" y="48786"/>
                  </a:lnTo>
                  <a:lnTo>
                    <a:pt x="63055" y="19786"/>
                  </a:lnTo>
                  <a:lnTo>
                    <a:pt x="74330" y="2745"/>
                  </a:lnTo>
                  <a:lnTo>
                    <a:pt x="74953" y="3241"/>
                  </a:lnTo>
                  <a:lnTo>
                    <a:pt x="80454" y="31962"/>
                  </a:lnTo>
                  <a:lnTo>
                    <a:pt x="81929" y="55723"/>
                  </a:lnTo>
                  <a:lnTo>
                    <a:pt x="84309" y="87155"/>
                  </a:lnTo>
                  <a:lnTo>
                    <a:pt x="89421" y="103670"/>
                  </a:lnTo>
                  <a:lnTo>
                    <a:pt x="94099" y="112200"/>
                  </a:lnTo>
                  <a:lnTo>
                    <a:pt x="96620" y="107722"/>
                  </a:lnTo>
                  <a:lnTo>
                    <a:pt x="1016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3785"/>
            <p:cNvSpPr/>
            <p:nvPr>
              <p:custDataLst>
                <p:tags r:id="rId102"/>
              </p:custDataLst>
            </p:nvPr>
          </p:nvSpPr>
          <p:spPr>
            <a:xfrm>
              <a:off x="2603500" y="135255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3786"/>
            <p:cNvSpPr/>
            <p:nvPr>
              <p:custDataLst>
                <p:tags r:id="rId103"/>
              </p:custDataLst>
            </p:nvPr>
          </p:nvSpPr>
          <p:spPr>
            <a:xfrm>
              <a:off x="2584450" y="1460500"/>
              <a:ext cx="6351" cy="88901"/>
            </a:xfrm>
            <a:custGeom>
              <a:avLst/>
              <a:gdLst/>
              <a:ahLst/>
              <a:cxnLst/>
              <a:rect l="0" t="0" r="0" b="0"/>
              <a:pathLst>
                <a:path w="6351" h="88901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5467" y="21048"/>
                  </a:lnTo>
                  <a:lnTo>
                    <a:pt x="1812" y="49209"/>
                  </a:lnTo>
                  <a:lnTo>
                    <a:pt x="239" y="75598"/>
                  </a:lnTo>
                  <a:lnTo>
                    <a:pt x="1987" y="81342"/>
                  </a:lnTo>
                  <a:lnTo>
                    <a:pt x="635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3787"/>
            <p:cNvSpPr/>
            <p:nvPr>
              <p:custDataLst>
                <p:tags r:id="rId104"/>
              </p:custDataLst>
            </p:nvPr>
          </p:nvSpPr>
          <p:spPr>
            <a:xfrm>
              <a:off x="2336800" y="1409700"/>
              <a:ext cx="184151" cy="19051"/>
            </a:xfrm>
            <a:custGeom>
              <a:avLst/>
              <a:gdLst/>
              <a:ahLst/>
              <a:cxnLst/>
              <a:rect l="0" t="0" r="0" b="0"/>
              <a:pathLst>
                <a:path w="184151" h="19051">
                  <a:moveTo>
                    <a:pt x="0" y="0"/>
                  </a:moveTo>
                  <a:lnTo>
                    <a:pt x="0" y="0"/>
                  </a:lnTo>
                  <a:lnTo>
                    <a:pt x="26367" y="0"/>
                  </a:lnTo>
                  <a:lnTo>
                    <a:pt x="47702" y="0"/>
                  </a:lnTo>
                  <a:lnTo>
                    <a:pt x="71295" y="0"/>
                  </a:lnTo>
                  <a:lnTo>
                    <a:pt x="95893" y="1881"/>
                  </a:lnTo>
                  <a:lnTo>
                    <a:pt x="119524" y="4364"/>
                  </a:lnTo>
                  <a:lnTo>
                    <a:pt x="147990" y="6467"/>
                  </a:lnTo>
                  <a:lnTo>
                    <a:pt x="168732" y="11245"/>
                  </a:lnTo>
                  <a:lnTo>
                    <a:pt x="1841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3788"/>
            <p:cNvSpPr/>
            <p:nvPr>
              <p:custDataLst>
                <p:tags r:id="rId105"/>
              </p:custDataLst>
            </p:nvPr>
          </p:nvSpPr>
          <p:spPr>
            <a:xfrm>
              <a:off x="2315262" y="1270000"/>
              <a:ext cx="237439" cy="19051"/>
            </a:xfrm>
            <a:custGeom>
              <a:avLst/>
              <a:gdLst/>
              <a:ahLst/>
              <a:cxnLst/>
              <a:rect l="0" t="0" r="0" b="0"/>
              <a:pathLst>
                <a:path w="237439" h="19051">
                  <a:moveTo>
                    <a:pt x="8838" y="0"/>
                  </a:moveTo>
                  <a:lnTo>
                    <a:pt x="8838" y="0"/>
                  </a:lnTo>
                  <a:lnTo>
                    <a:pt x="0" y="0"/>
                  </a:lnTo>
                  <a:lnTo>
                    <a:pt x="26776" y="0"/>
                  </a:lnTo>
                  <a:lnTo>
                    <a:pt x="54911" y="0"/>
                  </a:lnTo>
                  <a:lnTo>
                    <a:pt x="71303" y="0"/>
                  </a:lnTo>
                  <a:lnTo>
                    <a:pt x="88581" y="0"/>
                  </a:lnTo>
                  <a:lnTo>
                    <a:pt x="106450" y="0"/>
                  </a:lnTo>
                  <a:lnTo>
                    <a:pt x="124713" y="0"/>
                  </a:lnTo>
                  <a:lnTo>
                    <a:pt x="143238" y="0"/>
                  </a:lnTo>
                  <a:lnTo>
                    <a:pt x="159821" y="706"/>
                  </a:lnTo>
                  <a:lnTo>
                    <a:pt x="189536" y="3371"/>
                  </a:lnTo>
                  <a:lnTo>
                    <a:pt x="219952" y="8838"/>
                  </a:lnTo>
                  <a:lnTo>
                    <a:pt x="229667" y="12865"/>
                  </a:lnTo>
                  <a:lnTo>
                    <a:pt x="237438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3789"/>
            <p:cNvSpPr/>
            <p:nvPr>
              <p:custDataLst>
                <p:tags r:id="rId106"/>
              </p:custDataLst>
            </p:nvPr>
          </p:nvSpPr>
          <p:spPr>
            <a:xfrm>
              <a:off x="2413025" y="1309865"/>
              <a:ext cx="19026" cy="262698"/>
            </a:xfrm>
            <a:custGeom>
              <a:avLst/>
              <a:gdLst/>
              <a:ahLst/>
              <a:cxnLst/>
              <a:rect l="0" t="0" r="0" b="0"/>
              <a:pathLst>
                <a:path w="19026" h="262698">
                  <a:moveTo>
                    <a:pt x="19025" y="10935"/>
                  </a:moveTo>
                  <a:lnTo>
                    <a:pt x="19025" y="10935"/>
                  </a:lnTo>
                  <a:lnTo>
                    <a:pt x="19025" y="0"/>
                  </a:lnTo>
                  <a:lnTo>
                    <a:pt x="15654" y="5500"/>
                  </a:lnTo>
                  <a:lnTo>
                    <a:pt x="13558" y="29551"/>
                  </a:lnTo>
                  <a:lnTo>
                    <a:pt x="11186" y="57309"/>
                  </a:lnTo>
                  <a:lnTo>
                    <a:pt x="9565" y="73601"/>
                  </a:lnTo>
                  <a:lnTo>
                    <a:pt x="8485" y="90812"/>
                  </a:lnTo>
                  <a:lnTo>
                    <a:pt x="7765" y="108636"/>
                  </a:lnTo>
                  <a:lnTo>
                    <a:pt x="7285" y="126869"/>
                  </a:lnTo>
                  <a:lnTo>
                    <a:pt x="6260" y="143963"/>
                  </a:lnTo>
                  <a:lnTo>
                    <a:pt x="4870" y="160298"/>
                  </a:lnTo>
                  <a:lnTo>
                    <a:pt x="2151" y="190208"/>
                  </a:lnTo>
                  <a:lnTo>
                    <a:pt x="942" y="215260"/>
                  </a:lnTo>
                  <a:lnTo>
                    <a:pt x="261" y="242455"/>
                  </a:lnTo>
                  <a:lnTo>
                    <a:pt x="0" y="262636"/>
                  </a:lnTo>
                  <a:lnTo>
                    <a:pt x="697" y="262697"/>
                  </a:lnTo>
                  <a:lnTo>
                    <a:pt x="6325" y="258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SMARTInkShape-Group769"/>
          <p:cNvGrpSpPr/>
          <p:nvPr/>
        </p:nvGrpSpPr>
        <p:grpSpPr>
          <a:xfrm>
            <a:off x="3134137" y="1209144"/>
            <a:ext cx="694914" cy="327557"/>
            <a:chOff x="3134137" y="1209144"/>
            <a:chExt cx="694914" cy="327557"/>
          </a:xfrm>
        </p:grpSpPr>
        <p:sp>
          <p:nvSpPr>
            <p:cNvPr id="16" name="SMARTInkShape-3790"/>
            <p:cNvSpPr/>
            <p:nvPr>
              <p:custDataLst>
                <p:tags r:id="rId95"/>
              </p:custDataLst>
            </p:nvPr>
          </p:nvSpPr>
          <p:spPr>
            <a:xfrm>
              <a:off x="3784600" y="14351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6350"/>
                  </a:moveTo>
                  <a:lnTo>
                    <a:pt x="0" y="6350"/>
                  </a:lnTo>
                  <a:lnTo>
                    <a:pt x="10139" y="1986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3791"/>
            <p:cNvSpPr/>
            <p:nvPr>
              <p:custDataLst>
                <p:tags r:id="rId96"/>
              </p:custDataLst>
            </p:nvPr>
          </p:nvSpPr>
          <p:spPr>
            <a:xfrm>
              <a:off x="3571362" y="1235856"/>
              <a:ext cx="181489" cy="282987"/>
            </a:xfrm>
            <a:custGeom>
              <a:avLst/>
              <a:gdLst/>
              <a:ahLst/>
              <a:cxnLst/>
              <a:rect l="0" t="0" r="0" b="0"/>
              <a:pathLst>
                <a:path w="181489" h="282987">
                  <a:moveTo>
                    <a:pt x="181488" y="46844"/>
                  </a:moveTo>
                  <a:lnTo>
                    <a:pt x="181488" y="46844"/>
                  </a:lnTo>
                  <a:lnTo>
                    <a:pt x="179607" y="16070"/>
                  </a:lnTo>
                  <a:lnTo>
                    <a:pt x="178117" y="9394"/>
                  </a:lnTo>
                  <a:lnTo>
                    <a:pt x="175007" y="4944"/>
                  </a:lnTo>
                  <a:lnTo>
                    <a:pt x="170817" y="1977"/>
                  </a:lnTo>
                  <a:lnTo>
                    <a:pt x="165908" y="0"/>
                  </a:lnTo>
                  <a:lnTo>
                    <a:pt x="159107" y="1503"/>
                  </a:lnTo>
                  <a:lnTo>
                    <a:pt x="142142" y="10700"/>
                  </a:lnTo>
                  <a:lnTo>
                    <a:pt x="119081" y="33602"/>
                  </a:lnTo>
                  <a:lnTo>
                    <a:pt x="106017" y="48600"/>
                  </a:lnTo>
                  <a:lnTo>
                    <a:pt x="92368" y="67770"/>
                  </a:lnTo>
                  <a:lnTo>
                    <a:pt x="78331" y="89722"/>
                  </a:lnTo>
                  <a:lnTo>
                    <a:pt x="64033" y="113529"/>
                  </a:lnTo>
                  <a:lnTo>
                    <a:pt x="50973" y="136457"/>
                  </a:lnTo>
                  <a:lnTo>
                    <a:pt x="38739" y="158797"/>
                  </a:lnTo>
                  <a:lnTo>
                    <a:pt x="27056" y="180746"/>
                  </a:lnTo>
                  <a:lnTo>
                    <a:pt x="18561" y="200317"/>
                  </a:lnTo>
                  <a:lnTo>
                    <a:pt x="12192" y="218304"/>
                  </a:lnTo>
                  <a:lnTo>
                    <a:pt x="3940" y="248637"/>
                  </a:lnTo>
                  <a:lnTo>
                    <a:pt x="0" y="275497"/>
                  </a:lnTo>
                  <a:lnTo>
                    <a:pt x="524" y="279713"/>
                  </a:lnTo>
                  <a:lnTo>
                    <a:pt x="1578" y="282523"/>
                  </a:lnTo>
                  <a:lnTo>
                    <a:pt x="2282" y="282986"/>
                  </a:lnTo>
                  <a:lnTo>
                    <a:pt x="2751" y="281883"/>
                  </a:lnTo>
                  <a:lnTo>
                    <a:pt x="8634" y="250239"/>
                  </a:lnTo>
                  <a:lnTo>
                    <a:pt x="12471" y="228258"/>
                  </a:lnTo>
                  <a:lnTo>
                    <a:pt x="21969" y="198825"/>
                  </a:lnTo>
                  <a:lnTo>
                    <a:pt x="30350" y="182343"/>
                  </a:lnTo>
                  <a:lnTo>
                    <a:pt x="40673" y="172991"/>
                  </a:lnTo>
                  <a:lnTo>
                    <a:pt x="50465" y="169937"/>
                  </a:lnTo>
                  <a:lnTo>
                    <a:pt x="77368" y="167977"/>
                  </a:lnTo>
                  <a:lnTo>
                    <a:pt x="92588" y="1674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3792"/>
            <p:cNvSpPr/>
            <p:nvPr>
              <p:custDataLst>
                <p:tags r:id="rId97"/>
              </p:custDataLst>
            </p:nvPr>
          </p:nvSpPr>
          <p:spPr>
            <a:xfrm>
              <a:off x="3474592" y="1209144"/>
              <a:ext cx="115519" cy="306891"/>
            </a:xfrm>
            <a:custGeom>
              <a:avLst/>
              <a:gdLst/>
              <a:ahLst/>
              <a:cxnLst/>
              <a:rect l="0" t="0" r="0" b="0"/>
              <a:pathLst>
                <a:path w="115519" h="306891">
                  <a:moveTo>
                    <a:pt x="100458" y="67206"/>
                  </a:moveTo>
                  <a:lnTo>
                    <a:pt x="100458" y="67206"/>
                  </a:lnTo>
                  <a:lnTo>
                    <a:pt x="107200" y="40238"/>
                  </a:lnTo>
                  <a:lnTo>
                    <a:pt x="114764" y="9983"/>
                  </a:lnTo>
                  <a:lnTo>
                    <a:pt x="115518" y="1322"/>
                  </a:lnTo>
                  <a:lnTo>
                    <a:pt x="114732" y="0"/>
                  </a:lnTo>
                  <a:lnTo>
                    <a:pt x="103511" y="14994"/>
                  </a:lnTo>
                  <a:lnTo>
                    <a:pt x="86998" y="43530"/>
                  </a:lnTo>
                  <a:lnTo>
                    <a:pt x="76668" y="62006"/>
                  </a:lnTo>
                  <a:lnTo>
                    <a:pt x="66959" y="83495"/>
                  </a:lnTo>
                  <a:lnTo>
                    <a:pt x="57664" y="106993"/>
                  </a:lnTo>
                  <a:lnTo>
                    <a:pt x="48646" y="131831"/>
                  </a:lnTo>
                  <a:lnTo>
                    <a:pt x="40516" y="156150"/>
                  </a:lnTo>
                  <a:lnTo>
                    <a:pt x="32980" y="180124"/>
                  </a:lnTo>
                  <a:lnTo>
                    <a:pt x="25840" y="203868"/>
                  </a:lnTo>
                  <a:lnTo>
                    <a:pt x="20373" y="223931"/>
                  </a:lnTo>
                  <a:lnTo>
                    <a:pt x="16024" y="241539"/>
                  </a:lnTo>
                  <a:lnTo>
                    <a:pt x="10720" y="270276"/>
                  </a:lnTo>
                  <a:lnTo>
                    <a:pt x="11184" y="300327"/>
                  </a:lnTo>
                  <a:lnTo>
                    <a:pt x="11484" y="306890"/>
                  </a:lnTo>
                  <a:lnTo>
                    <a:pt x="4641" y="281926"/>
                  </a:lnTo>
                  <a:lnTo>
                    <a:pt x="1428" y="260709"/>
                  </a:lnTo>
                  <a:lnTo>
                    <a:pt x="0" y="237169"/>
                  </a:lnTo>
                  <a:lnTo>
                    <a:pt x="2567" y="213599"/>
                  </a:lnTo>
                  <a:lnTo>
                    <a:pt x="5565" y="208546"/>
                  </a:lnTo>
                  <a:lnTo>
                    <a:pt x="14538" y="201050"/>
                  </a:lnTo>
                  <a:lnTo>
                    <a:pt x="27464" y="199129"/>
                  </a:lnTo>
                  <a:lnTo>
                    <a:pt x="52490" y="200133"/>
                  </a:lnTo>
                  <a:lnTo>
                    <a:pt x="82247" y="200431"/>
                  </a:lnTo>
                  <a:lnTo>
                    <a:pt x="113158" y="200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3793"/>
            <p:cNvSpPr/>
            <p:nvPr>
              <p:custDataLst>
                <p:tags r:id="rId98"/>
              </p:custDataLst>
            </p:nvPr>
          </p:nvSpPr>
          <p:spPr>
            <a:xfrm>
              <a:off x="3397250" y="13525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6350" y="5958"/>
                  </a:lnTo>
                  <a:lnTo>
                    <a:pt x="5645" y="3972"/>
                  </a:lnTo>
                  <a:lnTo>
                    <a:pt x="4469" y="264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3794"/>
            <p:cNvSpPr/>
            <p:nvPr>
              <p:custDataLst>
                <p:tags r:id="rId99"/>
              </p:custDataLst>
            </p:nvPr>
          </p:nvSpPr>
          <p:spPr>
            <a:xfrm>
              <a:off x="3134137" y="1296154"/>
              <a:ext cx="263114" cy="240547"/>
            </a:xfrm>
            <a:custGeom>
              <a:avLst/>
              <a:gdLst/>
              <a:ahLst/>
              <a:cxnLst/>
              <a:rect l="0" t="0" r="0" b="0"/>
              <a:pathLst>
                <a:path w="263114" h="240547">
                  <a:moveTo>
                    <a:pt x="98013" y="177046"/>
                  </a:moveTo>
                  <a:lnTo>
                    <a:pt x="98013" y="177046"/>
                  </a:lnTo>
                  <a:lnTo>
                    <a:pt x="102377" y="152404"/>
                  </a:lnTo>
                  <a:lnTo>
                    <a:pt x="103480" y="136225"/>
                  </a:lnTo>
                  <a:lnTo>
                    <a:pt x="101658" y="129371"/>
                  </a:lnTo>
                  <a:lnTo>
                    <a:pt x="93988" y="117992"/>
                  </a:lnTo>
                  <a:lnTo>
                    <a:pt x="81643" y="110113"/>
                  </a:lnTo>
                  <a:lnTo>
                    <a:pt x="74400" y="107024"/>
                  </a:lnTo>
                  <a:lnTo>
                    <a:pt x="66748" y="107081"/>
                  </a:lnTo>
                  <a:lnTo>
                    <a:pt x="50722" y="112789"/>
                  </a:lnTo>
                  <a:lnTo>
                    <a:pt x="25832" y="138016"/>
                  </a:lnTo>
                  <a:lnTo>
                    <a:pt x="10899" y="162286"/>
                  </a:lnTo>
                  <a:lnTo>
                    <a:pt x="3954" y="175673"/>
                  </a:lnTo>
                  <a:lnTo>
                    <a:pt x="0" y="199954"/>
                  </a:lnTo>
                  <a:lnTo>
                    <a:pt x="921" y="211368"/>
                  </a:lnTo>
                  <a:lnTo>
                    <a:pt x="4357" y="219683"/>
                  </a:lnTo>
                  <a:lnTo>
                    <a:pt x="15701" y="230803"/>
                  </a:lnTo>
                  <a:lnTo>
                    <a:pt x="24794" y="231934"/>
                  </a:lnTo>
                  <a:lnTo>
                    <a:pt x="48068" y="227546"/>
                  </a:lnTo>
                  <a:lnTo>
                    <a:pt x="71111" y="212896"/>
                  </a:lnTo>
                  <a:lnTo>
                    <a:pt x="93112" y="192274"/>
                  </a:lnTo>
                  <a:lnTo>
                    <a:pt x="114650" y="168997"/>
                  </a:lnTo>
                  <a:lnTo>
                    <a:pt x="123921" y="154041"/>
                  </a:lnTo>
                  <a:lnTo>
                    <a:pt x="132218" y="137015"/>
                  </a:lnTo>
                  <a:lnTo>
                    <a:pt x="139867" y="118609"/>
                  </a:lnTo>
                  <a:lnTo>
                    <a:pt x="146376" y="99282"/>
                  </a:lnTo>
                  <a:lnTo>
                    <a:pt x="152128" y="79342"/>
                  </a:lnTo>
                  <a:lnTo>
                    <a:pt x="157373" y="58994"/>
                  </a:lnTo>
                  <a:lnTo>
                    <a:pt x="165082" y="28858"/>
                  </a:lnTo>
                  <a:lnTo>
                    <a:pt x="172409" y="0"/>
                  </a:lnTo>
                  <a:lnTo>
                    <a:pt x="163566" y="15227"/>
                  </a:lnTo>
                  <a:lnTo>
                    <a:pt x="151372" y="42802"/>
                  </a:lnTo>
                  <a:lnTo>
                    <a:pt x="144169" y="60033"/>
                  </a:lnTo>
                  <a:lnTo>
                    <a:pt x="137250" y="78576"/>
                  </a:lnTo>
                  <a:lnTo>
                    <a:pt x="130521" y="97994"/>
                  </a:lnTo>
                  <a:lnTo>
                    <a:pt x="123918" y="117995"/>
                  </a:lnTo>
                  <a:lnTo>
                    <a:pt x="120222" y="136973"/>
                  </a:lnTo>
                  <a:lnTo>
                    <a:pt x="118464" y="155269"/>
                  </a:lnTo>
                  <a:lnTo>
                    <a:pt x="117997" y="173112"/>
                  </a:lnTo>
                  <a:lnTo>
                    <a:pt x="121241" y="200462"/>
                  </a:lnTo>
                  <a:lnTo>
                    <a:pt x="124082" y="211707"/>
                  </a:lnTo>
                  <a:lnTo>
                    <a:pt x="134764" y="227964"/>
                  </a:lnTo>
                  <a:lnTo>
                    <a:pt x="141564" y="234274"/>
                  </a:lnTo>
                  <a:lnTo>
                    <a:pt x="148919" y="237776"/>
                  </a:lnTo>
                  <a:lnTo>
                    <a:pt x="164617" y="239785"/>
                  </a:lnTo>
                  <a:lnTo>
                    <a:pt x="179120" y="234563"/>
                  </a:lnTo>
                  <a:lnTo>
                    <a:pt x="185951" y="230208"/>
                  </a:lnTo>
                  <a:lnTo>
                    <a:pt x="197304" y="215960"/>
                  </a:lnTo>
                  <a:lnTo>
                    <a:pt x="215392" y="188106"/>
                  </a:lnTo>
                  <a:lnTo>
                    <a:pt x="236675" y="157202"/>
                  </a:lnTo>
                  <a:lnTo>
                    <a:pt x="240779" y="152469"/>
                  </a:lnTo>
                  <a:lnTo>
                    <a:pt x="241874" y="152195"/>
                  </a:lnTo>
                  <a:lnTo>
                    <a:pt x="242604" y="153423"/>
                  </a:lnTo>
                  <a:lnTo>
                    <a:pt x="243935" y="184185"/>
                  </a:lnTo>
                  <a:lnTo>
                    <a:pt x="244730" y="210284"/>
                  </a:lnTo>
                  <a:lnTo>
                    <a:pt x="247417" y="222628"/>
                  </a:lnTo>
                  <a:lnTo>
                    <a:pt x="252845" y="230936"/>
                  </a:lnTo>
                  <a:lnTo>
                    <a:pt x="263113" y="2405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" name="SMARTInkShape-Group770"/>
          <p:cNvGrpSpPr/>
          <p:nvPr/>
        </p:nvGrpSpPr>
        <p:grpSpPr>
          <a:xfrm>
            <a:off x="4022824" y="1231977"/>
            <a:ext cx="1133377" cy="496539"/>
            <a:chOff x="4022824" y="1231977"/>
            <a:chExt cx="1133377" cy="496539"/>
          </a:xfrm>
        </p:grpSpPr>
        <p:sp>
          <p:nvSpPr>
            <p:cNvPr id="22" name="SMARTInkShape-3795"/>
            <p:cNvSpPr/>
            <p:nvPr>
              <p:custDataLst>
                <p:tags r:id="rId88"/>
              </p:custDataLst>
            </p:nvPr>
          </p:nvSpPr>
          <p:spPr>
            <a:xfrm>
              <a:off x="4760175" y="1320149"/>
              <a:ext cx="396026" cy="369967"/>
            </a:xfrm>
            <a:custGeom>
              <a:avLst/>
              <a:gdLst/>
              <a:ahLst/>
              <a:cxnLst/>
              <a:rect l="0" t="0" r="0" b="0"/>
              <a:pathLst>
                <a:path w="396026" h="369967">
                  <a:moveTo>
                    <a:pt x="110275" y="57801"/>
                  </a:moveTo>
                  <a:lnTo>
                    <a:pt x="110275" y="57801"/>
                  </a:lnTo>
                  <a:lnTo>
                    <a:pt x="105249" y="45867"/>
                  </a:lnTo>
                  <a:lnTo>
                    <a:pt x="104808" y="43495"/>
                  </a:lnTo>
                  <a:lnTo>
                    <a:pt x="103808" y="42619"/>
                  </a:lnTo>
                  <a:lnTo>
                    <a:pt x="102436" y="42741"/>
                  </a:lnTo>
                  <a:lnTo>
                    <a:pt x="100816" y="43528"/>
                  </a:lnTo>
                  <a:lnTo>
                    <a:pt x="76812" y="71478"/>
                  </a:lnTo>
                  <a:lnTo>
                    <a:pt x="70708" y="83635"/>
                  </a:lnTo>
                  <a:lnTo>
                    <a:pt x="68701" y="95388"/>
                  </a:lnTo>
                  <a:lnTo>
                    <a:pt x="70161" y="105316"/>
                  </a:lnTo>
                  <a:lnTo>
                    <a:pt x="72243" y="108527"/>
                  </a:lnTo>
                  <a:lnTo>
                    <a:pt x="75043" y="110669"/>
                  </a:lnTo>
                  <a:lnTo>
                    <a:pt x="78320" y="112096"/>
                  </a:lnTo>
                  <a:lnTo>
                    <a:pt x="85725" y="111801"/>
                  </a:lnTo>
                  <a:lnTo>
                    <a:pt x="89675" y="110734"/>
                  </a:lnTo>
                  <a:lnTo>
                    <a:pt x="97827" y="103905"/>
                  </a:lnTo>
                  <a:lnTo>
                    <a:pt x="114558" y="78902"/>
                  </a:lnTo>
                  <a:lnTo>
                    <a:pt x="129335" y="48903"/>
                  </a:lnTo>
                  <a:lnTo>
                    <a:pt x="129465" y="34713"/>
                  </a:lnTo>
                  <a:lnTo>
                    <a:pt x="125966" y="60394"/>
                  </a:lnTo>
                  <a:lnTo>
                    <a:pt x="122423" y="80826"/>
                  </a:lnTo>
                  <a:lnTo>
                    <a:pt x="118496" y="107545"/>
                  </a:lnTo>
                  <a:lnTo>
                    <a:pt x="116461" y="125536"/>
                  </a:lnTo>
                  <a:lnTo>
                    <a:pt x="114400" y="145291"/>
                  </a:lnTo>
                  <a:lnTo>
                    <a:pt x="112319" y="166222"/>
                  </a:lnTo>
                  <a:lnTo>
                    <a:pt x="110227" y="187937"/>
                  </a:lnTo>
                  <a:lnTo>
                    <a:pt x="108126" y="210175"/>
                  </a:lnTo>
                  <a:lnTo>
                    <a:pt x="105315" y="232056"/>
                  </a:lnTo>
                  <a:lnTo>
                    <a:pt x="102029" y="253699"/>
                  </a:lnTo>
                  <a:lnTo>
                    <a:pt x="98428" y="275183"/>
                  </a:lnTo>
                  <a:lnTo>
                    <a:pt x="93205" y="293739"/>
                  </a:lnTo>
                  <a:lnTo>
                    <a:pt x="86900" y="310343"/>
                  </a:lnTo>
                  <a:lnTo>
                    <a:pt x="73075" y="337964"/>
                  </a:lnTo>
                  <a:lnTo>
                    <a:pt x="59875" y="357296"/>
                  </a:lnTo>
                  <a:lnTo>
                    <a:pt x="46953" y="367299"/>
                  </a:lnTo>
                  <a:lnTo>
                    <a:pt x="40544" y="369966"/>
                  </a:lnTo>
                  <a:lnTo>
                    <a:pt x="34154" y="369628"/>
                  </a:lnTo>
                  <a:lnTo>
                    <a:pt x="21410" y="363607"/>
                  </a:lnTo>
                  <a:lnTo>
                    <a:pt x="12453" y="346350"/>
                  </a:lnTo>
                  <a:lnTo>
                    <a:pt x="6121" y="320806"/>
                  </a:lnTo>
                  <a:lnTo>
                    <a:pt x="3445" y="305104"/>
                  </a:lnTo>
                  <a:lnTo>
                    <a:pt x="955" y="288287"/>
                  </a:lnTo>
                  <a:lnTo>
                    <a:pt x="0" y="272136"/>
                  </a:lnTo>
                  <a:lnTo>
                    <a:pt x="822" y="241020"/>
                  </a:lnTo>
                  <a:lnTo>
                    <a:pt x="9183" y="216373"/>
                  </a:lnTo>
                  <a:lnTo>
                    <a:pt x="31639" y="186630"/>
                  </a:lnTo>
                  <a:lnTo>
                    <a:pt x="62516" y="161824"/>
                  </a:lnTo>
                  <a:lnTo>
                    <a:pt x="87638" y="147072"/>
                  </a:lnTo>
                  <a:lnTo>
                    <a:pt x="117617" y="131109"/>
                  </a:lnTo>
                  <a:lnTo>
                    <a:pt x="147875" y="116488"/>
                  </a:lnTo>
                  <a:lnTo>
                    <a:pt x="175669" y="102934"/>
                  </a:lnTo>
                  <a:lnTo>
                    <a:pt x="206478" y="82698"/>
                  </a:lnTo>
                  <a:lnTo>
                    <a:pt x="227915" y="59141"/>
                  </a:lnTo>
                  <a:lnTo>
                    <a:pt x="238656" y="35699"/>
                  </a:lnTo>
                  <a:lnTo>
                    <a:pt x="241417" y="24224"/>
                  </a:lnTo>
                  <a:lnTo>
                    <a:pt x="245681" y="19189"/>
                  </a:lnTo>
                  <a:lnTo>
                    <a:pt x="264303" y="6065"/>
                  </a:lnTo>
                  <a:lnTo>
                    <a:pt x="266582" y="2849"/>
                  </a:lnTo>
                  <a:lnTo>
                    <a:pt x="267396" y="0"/>
                  </a:lnTo>
                  <a:lnTo>
                    <a:pt x="263001" y="217"/>
                  </a:lnTo>
                  <a:lnTo>
                    <a:pt x="236039" y="10635"/>
                  </a:lnTo>
                  <a:lnTo>
                    <a:pt x="208417" y="31237"/>
                  </a:lnTo>
                  <a:lnTo>
                    <a:pt x="203220" y="35859"/>
                  </a:lnTo>
                  <a:lnTo>
                    <a:pt x="200460" y="41056"/>
                  </a:lnTo>
                  <a:lnTo>
                    <a:pt x="199276" y="52475"/>
                  </a:lnTo>
                  <a:lnTo>
                    <a:pt x="202576" y="67433"/>
                  </a:lnTo>
                  <a:lnTo>
                    <a:pt x="205675" y="71278"/>
                  </a:lnTo>
                  <a:lnTo>
                    <a:pt x="214764" y="77432"/>
                  </a:lnTo>
                  <a:lnTo>
                    <a:pt x="231782" y="81491"/>
                  </a:lnTo>
                  <a:lnTo>
                    <a:pt x="262269" y="78499"/>
                  </a:lnTo>
                  <a:lnTo>
                    <a:pt x="290620" y="78750"/>
                  </a:lnTo>
                  <a:lnTo>
                    <a:pt x="316503" y="86429"/>
                  </a:lnTo>
                  <a:lnTo>
                    <a:pt x="347767" y="97885"/>
                  </a:lnTo>
                  <a:lnTo>
                    <a:pt x="363495" y="106702"/>
                  </a:lnTo>
                  <a:lnTo>
                    <a:pt x="369217" y="108226"/>
                  </a:lnTo>
                  <a:lnTo>
                    <a:pt x="369686" y="107645"/>
                  </a:lnTo>
                  <a:lnTo>
                    <a:pt x="371758" y="102046"/>
                  </a:lnTo>
                  <a:lnTo>
                    <a:pt x="384894" y="72617"/>
                  </a:lnTo>
                  <a:lnTo>
                    <a:pt x="390927" y="42793"/>
                  </a:lnTo>
                  <a:lnTo>
                    <a:pt x="394514" y="33598"/>
                  </a:lnTo>
                  <a:lnTo>
                    <a:pt x="396025" y="260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3796"/>
            <p:cNvSpPr/>
            <p:nvPr>
              <p:custDataLst>
                <p:tags r:id="rId89"/>
              </p:custDataLst>
            </p:nvPr>
          </p:nvSpPr>
          <p:spPr>
            <a:xfrm>
              <a:off x="4654705" y="1352550"/>
              <a:ext cx="190346" cy="96780"/>
            </a:xfrm>
            <a:custGeom>
              <a:avLst/>
              <a:gdLst/>
              <a:ahLst/>
              <a:cxnLst/>
              <a:rect l="0" t="0" r="0" b="0"/>
              <a:pathLst>
                <a:path w="190346" h="96780">
                  <a:moveTo>
                    <a:pt x="12545" y="0"/>
                  </a:moveTo>
                  <a:lnTo>
                    <a:pt x="12545" y="0"/>
                  </a:lnTo>
                  <a:lnTo>
                    <a:pt x="3817" y="15209"/>
                  </a:lnTo>
                  <a:lnTo>
                    <a:pt x="630" y="40477"/>
                  </a:lnTo>
                  <a:lnTo>
                    <a:pt x="0" y="69065"/>
                  </a:lnTo>
                  <a:lnTo>
                    <a:pt x="3262" y="85296"/>
                  </a:lnTo>
                  <a:lnTo>
                    <a:pt x="5651" y="88614"/>
                  </a:lnTo>
                  <a:lnTo>
                    <a:pt x="8654" y="90826"/>
                  </a:lnTo>
                  <a:lnTo>
                    <a:pt x="12068" y="92301"/>
                  </a:lnTo>
                  <a:lnTo>
                    <a:pt x="23387" y="90176"/>
                  </a:lnTo>
                  <a:lnTo>
                    <a:pt x="45626" y="79165"/>
                  </a:lnTo>
                  <a:lnTo>
                    <a:pt x="70089" y="58734"/>
                  </a:lnTo>
                  <a:lnTo>
                    <a:pt x="93330" y="32219"/>
                  </a:lnTo>
                  <a:lnTo>
                    <a:pt x="109859" y="14015"/>
                  </a:lnTo>
                  <a:lnTo>
                    <a:pt x="115063" y="10462"/>
                  </a:lnTo>
                  <a:lnTo>
                    <a:pt x="115462" y="10503"/>
                  </a:lnTo>
                  <a:lnTo>
                    <a:pt x="111034" y="22379"/>
                  </a:lnTo>
                  <a:lnTo>
                    <a:pt x="104777" y="50177"/>
                  </a:lnTo>
                  <a:lnTo>
                    <a:pt x="105983" y="66281"/>
                  </a:lnTo>
                  <a:lnTo>
                    <a:pt x="110752" y="79082"/>
                  </a:lnTo>
                  <a:lnTo>
                    <a:pt x="114000" y="84471"/>
                  </a:lnTo>
                  <a:lnTo>
                    <a:pt x="125134" y="92341"/>
                  </a:lnTo>
                  <a:lnTo>
                    <a:pt x="138785" y="96779"/>
                  </a:lnTo>
                  <a:lnTo>
                    <a:pt x="151907" y="96400"/>
                  </a:lnTo>
                  <a:lnTo>
                    <a:pt x="190345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3797"/>
            <p:cNvSpPr/>
            <p:nvPr>
              <p:custDataLst>
                <p:tags r:id="rId90"/>
              </p:custDataLst>
            </p:nvPr>
          </p:nvSpPr>
          <p:spPr>
            <a:xfrm>
              <a:off x="4597400" y="1285392"/>
              <a:ext cx="6351" cy="16359"/>
            </a:xfrm>
            <a:custGeom>
              <a:avLst/>
              <a:gdLst/>
              <a:ahLst/>
              <a:cxnLst/>
              <a:rect l="0" t="0" r="0" b="0"/>
              <a:pathLst>
                <a:path w="6351" h="16359">
                  <a:moveTo>
                    <a:pt x="6350" y="3658"/>
                  </a:moveTo>
                  <a:lnTo>
                    <a:pt x="6350" y="3658"/>
                  </a:lnTo>
                  <a:lnTo>
                    <a:pt x="6350" y="0"/>
                  </a:lnTo>
                  <a:lnTo>
                    <a:pt x="6350" y="1562"/>
                  </a:lnTo>
                  <a:lnTo>
                    <a:pt x="0" y="16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3798"/>
            <p:cNvSpPr/>
            <p:nvPr>
              <p:custDataLst>
                <p:tags r:id="rId91"/>
              </p:custDataLst>
            </p:nvPr>
          </p:nvSpPr>
          <p:spPr>
            <a:xfrm>
              <a:off x="4375586" y="1359783"/>
              <a:ext cx="209115" cy="119768"/>
            </a:xfrm>
            <a:custGeom>
              <a:avLst/>
              <a:gdLst/>
              <a:ahLst/>
              <a:cxnLst/>
              <a:rect l="0" t="0" r="0" b="0"/>
              <a:pathLst>
                <a:path w="209115" h="119768">
                  <a:moveTo>
                    <a:pt x="12264" y="5467"/>
                  </a:moveTo>
                  <a:lnTo>
                    <a:pt x="12264" y="5467"/>
                  </a:lnTo>
                  <a:lnTo>
                    <a:pt x="23199" y="0"/>
                  </a:lnTo>
                  <a:lnTo>
                    <a:pt x="23082" y="1116"/>
                  </a:lnTo>
                  <a:lnTo>
                    <a:pt x="12600" y="26984"/>
                  </a:lnTo>
                  <a:lnTo>
                    <a:pt x="4524" y="52138"/>
                  </a:lnTo>
                  <a:lnTo>
                    <a:pt x="544" y="83804"/>
                  </a:lnTo>
                  <a:lnTo>
                    <a:pt x="0" y="92730"/>
                  </a:lnTo>
                  <a:lnTo>
                    <a:pt x="1971" y="94687"/>
                  </a:lnTo>
                  <a:lnTo>
                    <a:pt x="5402" y="95286"/>
                  </a:lnTo>
                  <a:lnTo>
                    <a:pt x="15564" y="93364"/>
                  </a:lnTo>
                  <a:lnTo>
                    <a:pt x="29488" y="87806"/>
                  </a:lnTo>
                  <a:lnTo>
                    <a:pt x="49823" y="70002"/>
                  </a:lnTo>
                  <a:lnTo>
                    <a:pt x="72625" y="43482"/>
                  </a:lnTo>
                  <a:lnTo>
                    <a:pt x="98008" y="15247"/>
                  </a:lnTo>
                  <a:lnTo>
                    <a:pt x="99060" y="15515"/>
                  </a:lnTo>
                  <a:lnTo>
                    <a:pt x="99761" y="17104"/>
                  </a:lnTo>
                  <a:lnTo>
                    <a:pt x="101041" y="46470"/>
                  </a:lnTo>
                  <a:lnTo>
                    <a:pt x="101140" y="74636"/>
                  </a:lnTo>
                  <a:lnTo>
                    <a:pt x="104916" y="85833"/>
                  </a:lnTo>
                  <a:lnTo>
                    <a:pt x="107899" y="90794"/>
                  </a:lnTo>
                  <a:lnTo>
                    <a:pt x="116857" y="98188"/>
                  </a:lnTo>
                  <a:lnTo>
                    <a:pt x="127189" y="103121"/>
                  </a:lnTo>
                  <a:lnTo>
                    <a:pt x="136484" y="105313"/>
                  </a:lnTo>
                  <a:lnTo>
                    <a:pt x="140939" y="104487"/>
                  </a:lnTo>
                  <a:lnTo>
                    <a:pt x="149651" y="99805"/>
                  </a:lnTo>
                  <a:lnTo>
                    <a:pt x="175230" y="68329"/>
                  </a:lnTo>
                  <a:lnTo>
                    <a:pt x="188437" y="46391"/>
                  </a:lnTo>
                  <a:lnTo>
                    <a:pt x="189685" y="46861"/>
                  </a:lnTo>
                  <a:lnTo>
                    <a:pt x="192953" y="51146"/>
                  </a:lnTo>
                  <a:lnTo>
                    <a:pt x="192994" y="61517"/>
                  </a:lnTo>
                  <a:lnTo>
                    <a:pt x="192072" y="74828"/>
                  </a:lnTo>
                  <a:lnTo>
                    <a:pt x="195347" y="100620"/>
                  </a:lnTo>
                  <a:lnTo>
                    <a:pt x="195703" y="107002"/>
                  </a:lnTo>
                  <a:lnTo>
                    <a:pt x="197351" y="111257"/>
                  </a:lnTo>
                  <a:lnTo>
                    <a:pt x="199861" y="114094"/>
                  </a:lnTo>
                  <a:lnTo>
                    <a:pt x="209114" y="11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3799"/>
            <p:cNvSpPr/>
            <p:nvPr>
              <p:custDataLst>
                <p:tags r:id="rId92"/>
              </p:custDataLst>
            </p:nvPr>
          </p:nvSpPr>
          <p:spPr>
            <a:xfrm>
              <a:off x="4146550" y="1399910"/>
              <a:ext cx="133351" cy="328606"/>
            </a:xfrm>
            <a:custGeom>
              <a:avLst/>
              <a:gdLst/>
              <a:ahLst/>
              <a:cxnLst/>
              <a:rect l="0" t="0" r="0" b="0"/>
              <a:pathLst>
                <a:path w="133351" h="328606">
                  <a:moveTo>
                    <a:pt x="133350" y="22490"/>
                  </a:moveTo>
                  <a:lnTo>
                    <a:pt x="133350" y="22490"/>
                  </a:lnTo>
                  <a:lnTo>
                    <a:pt x="129979" y="19119"/>
                  </a:lnTo>
                  <a:lnTo>
                    <a:pt x="121813" y="3636"/>
                  </a:lnTo>
                  <a:lnTo>
                    <a:pt x="115052" y="0"/>
                  </a:lnTo>
                  <a:lnTo>
                    <a:pt x="110568" y="441"/>
                  </a:lnTo>
                  <a:lnTo>
                    <a:pt x="99942" y="4694"/>
                  </a:lnTo>
                  <a:lnTo>
                    <a:pt x="91926" y="11288"/>
                  </a:lnTo>
                  <a:lnTo>
                    <a:pt x="88800" y="15022"/>
                  </a:lnTo>
                  <a:lnTo>
                    <a:pt x="87423" y="18217"/>
                  </a:lnTo>
                  <a:lnTo>
                    <a:pt x="87209" y="21052"/>
                  </a:lnTo>
                  <a:lnTo>
                    <a:pt x="88566" y="34044"/>
                  </a:lnTo>
                  <a:lnTo>
                    <a:pt x="90088" y="36542"/>
                  </a:lnTo>
                  <a:lnTo>
                    <a:pt x="92515" y="38208"/>
                  </a:lnTo>
                  <a:lnTo>
                    <a:pt x="102671" y="40553"/>
                  </a:lnTo>
                  <a:lnTo>
                    <a:pt x="106547" y="40882"/>
                  </a:lnTo>
                  <a:lnTo>
                    <a:pt x="109837" y="39690"/>
                  </a:lnTo>
                  <a:lnTo>
                    <a:pt x="115374" y="34603"/>
                  </a:lnTo>
                  <a:lnTo>
                    <a:pt x="124677" y="21250"/>
                  </a:lnTo>
                  <a:lnTo>
                    <a:pt x="132069" y="16813"/>
                  </a:lnTo>
                  <a:lnTo>
                    <a:pt x="133097" y="38668"/>
                  </a:lnTo>
                  <a:lnTo>
                    <a:pt x="133238" y="61665"/>
                  </a:lnTo>
                  <a:lnTo>
                    <a:pt x="131864" y="76829"/>
                  </a:lnTo>
                  <a:lnTo>
                    <a:pt x="129537" y="93994"/>
                  </a:lnTo>
                  <a:lnTo>
                    <a:pt x="126574" y="112492"/>
                  </a:lnTo>
                  <a:lnTo>
                    <a:pt x="122483" y="132586"/>
                  </a:lnTo>
                  <a:lnTo>
                    <a:pt x="117639" y="153743"/>
                  </a:lnTo>
                  <a:lnTo>
                    <a:pt x="112293" y="175609"/>
                  </a:lnTo>
                  <a:lnTo>
                    <a:pt x="107317" y="195830"/>
                  </a:lnTo>
                  <a:lnTo>
                    <a:pt x="102589" y="214956"/>
                  </a:lnTo>
                  <a:lnTo>
                    <a:pt x="98027" y="233350"/>
                  </a:lnTo>
                  <a:lnTo>
                    <a:pt x="92867" y="250552"/>
                  </a:lnTo>
                  <a:lnTo>
                    <a:pt x="87312" y="266960"/>
                  </a:lnTo>
                  <a:lnTo>
                    <a:pt x="75494" y="295537"/>
                  </a:lnTo>
                  <a:lnTo>
                    <a:pt x="58352" y="321410"/>
                  </a:lnTo>
                  <a:lnTo>
                    <a:pt x="51099" y="328204"/>
                  </a:lnTo>
                  <a:lnTo>
                    <a:pt x="47472" y="328605"/>
                  </a:lnTo>
                  <a:lnTo>
                    <a:pt x="39678" y="325287"/>
                  </a:lnTo>
                  <a:lnTo>
                    <a:pt x="27357" y="302002"/>
                  </a:lnTo>
                  <a:lnTo>
                    <a:pt x="18979" y="280067"/>
                  </a:lnTo>
                  <a:lnTo>
                    <a:pt x="11257" y="256913"/>
                  </a:lnTo>
                  <a:lnTo>
                    <a:pt x="3649" y="227572"/>
                  </a:lnTo>
                  <a:lnTo>
                    <a:pt x="0" y="2129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3800"/>
            <p:cNvSpPr/>
            <p:nvPr>
              <p:custDataLst>
                <p:tags r:id="rId93"/>
              </p:custDataLst>
            </p:nvPr>
          </p:nvSpPr>
          <p:spPr>
            <a:xfrm>
              <a:off x="4222750" y="13335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3801"/>
            <p:cNvSpPr/>
            <p:nvPr>
              <p:custDataLst>
                <p:tags r:id="rId94"/>
              </p:custDataLst>
            </p:nvPr>
          </p:nvSpPr>
          <p:spPr>
            <a:xfrm>
              <a:off x="4022824" y="1231977"/>
              <a:ext cx="158192" cy="277746"/>
            </a:xfrm>
            <a:custGeom>
              <a:avLst/>
              <a:gdLst/>
              <a:ahLst/>
              <a:cxnLst/>
              <a:rect l="0" t="0" r="0" b="0"/>
              <a:pathLst>
                <a:path w="158192" h="277746">
                  <a:moveTo>
                    <a:pt x="22126" y="171373"/>
                  </a:moveTo>
                  <a:lnTo>
                    <a:pt x="22126" y="171373"/>
                  </a:lnTo>
                  <a:lnTo>
                    <a:pt x="22126" y="168002"/>
                  </a:lnTo>
                  <a:lnTo>
                    <a:pt x="28868" y="159164"/>
                  </a:lnTo>
                  <a:lnTo>
                    <a:pt x="53928" y="133396"/>
                  </a:lnTo>
                  <a:lnTo>
                    <a:pt x="78507" y="107988"/>
                  </a:lnTo>
                  <a:lnTo>
                    <a:pt x="97749" y="86052"/>
                  </a:lnTo>
                  <a:lnTo>
                    <a:pt x="114298" y="62191"/>
                  </a:lnTo>
                  <a:lnTo>
                    <a:pt x="131751" y="30603"/>
                  </a:lnTo>
                  <a:lnTo>
                    <a:pt x="135426" y="22493"/>
                  </a:lnTo>
                  <a:lnTo>
                    <a:pt x="136465" y="16381"/>
                  </a:lnTo>
                  <a:lnTo>
                    <a:pt x="135746" y="11600"/>
                  </a:lnTo>
                  <a:lnTo>
                    <a:pt x="131891" y="5113"/>
                  </a:lnTo>
                  <a:lnTo>
                    <a:pt x="127825" y="2230"/>
                  </a:lnTo>
                  <a:lnTo>
                    <a:pt x="125753" y="2166"/>
                  </a:lnTo>
                  <a:lnTo>
                    <a:pt x="117485" y="6213"/>
                  </a:lnTo>
                  <a:lnTo>
                    <a:pt x="114037" y="6255"/>
                  </a:lnTo>
                  <a:lnTo>
                    <a:pt x="113739" y="5556"/>
                  </a:lnTo>
                  <a:lnTo>
                    <a:pt x="117322" y="0"/>
                  </a:lnTo>
                  <a:lnTo>
                    <a:pt x="94765" y="28182"/>
                  </a:lnTo>
                  <a:lnTo>
                    <a:pt x="78399" y="55521"/>
                  </a:lnTo>
                  <a:lnTo>
                    <a:pt x="68108" y="73677"/>
                  </a:lnTo>
                  <a:lnTo>
                    <a:pt x="57014" y="93542"/>
                  </a:lnTo>
                  <a:lnTo>
                    <a:pt x="46090" y="113842"/>
                  </a:lnTo>
                  <a:lnTo>
                    <a:pt x="35280" y="134430"/>
                  </a:lnTo>
                  <a:lnTo>
                    <a:pt x="24546" y="155211"/>
                  </a:lnTo>
                  <a:lnTo>
                    <a:pt x="15978" y="174004"/>
                  </a:lnTo>
                  <a:lnTo>
                    <a:pt x="8855" y="191471"/>
                  </a:lnTo>
                  <a:lnTo>
                    <a:pt x="0" y="221933"/>
                  </a:lnTo>
                  <a:lnTo>
                    <a:pt x="768" y="244880"/>
                  </a:lnTo>
                  <a:lnTo>
                    <a:pt x="9134" y="270293"/>
                  </a:lnTo>
                  <a:lnTo>
                    <a:pt x="14876" y="274714"/>
                  </a:lnTo>
                  <a:lnTo>
                    <a:pt x="30663" y="277745"/>
                  </a:lnTo>
                  <a:lnTo>
                    <a:pt x="59384" y="275484"/>
                  </a:lnTo>
                  <a:lnTo>
                    <a:pt x="90237" y="266975"/>
                  </a:lnTo>
                  <a:lnTo>
                    <a:pt x="114979" y="252146"/>
                  </a:lnTo>
                  <a:lnTo>
                    <a:pt x="132345" y="234346"/>
                  </a:lnTo>
                  <a:lnTo>
                    <a:pt x="148310" y="204935"/>
                  </a:lnTo>
                  <a:lnTo>
                    <a:pt x="152997" y="196873"/>
                  </a:lnTo>
                  <a:lnTo>
                    <a:pt x="157431" y="193289"/>
                  </a:lnTo>
                  <a:lnTo>
                    <a:pt x="158191" y="193040"/>
                  </a:lnTo>
                  <a:lnTo>
                    <a:pt x="157991" y="193578"/>
                  </a:lnTo>
                  <a:lnTo>
                    <a:pt x="157153" y="194643"/>
                  </a:lnTo>
                  <a:lnTo>
                    <a:pt x="151934" y="222241"/>
                  </a:lnTo>
                  <a:lnTo>
                    <a:pt x="146846" y="234903"/>
                  </a:lnTo>
                  <a:lnTo>
                    <a:pt x="143312" y="263256"/>
                  </a:lnTo>
                  <a:lnTo>
                    <a:pt x="144544" y="266495"/>
                  </a:lnTo>
                  <a:lnTo>
                    <a:pt x="146777" y="268654"/>
                  </a:lnTo>
                  <a:lnTo>
                    <a:pt x="155476" y="2729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SMARTInkShape-Group771"/>
          <p:cNvGrpSpPr/>
          <p:nvPr/>
        </p:nvGrpSpPr>
        <p:grpSpPr>
          <a:xfrm>
            <a:off x="1926742" y="1901629"/>
            <a:ext cx="192991" cy="498672"/>
            <a:chOff x="1926742" y="1901629"/>
            <a:chExt cx="192991" cy="498672"/>
          </a:xfrm>
        </p:grpSpPr>
        <p:sp>
          <p:nvSpPr>
            <p:cNvPr id="30" name="SMARTInkShape-3802"/>
            <p:cNvSpPr/>
            <p:nvPr>
              <p:custDataLst>
                <p:tags r:id="rId86"/>
              </p:custDataLst>
            </p:nvPr>
          </p:nvSpPr>
          <p:spPr>
            <a:xfrm>
              <a:off x="2025650" y="1901629"/>
              <a:ext cx="94083" cy="498672"/>
            </a:xfrm>
            <a:custGeom>
              <a:avLst/>
              <a:gdLst/>
              <a:ahLst/>
              <a:cxnLst/>
              <a:rect l="0" t="0" r="0" b="0"/>
              <a:pathLst>
                <a:path w="94083" h="49867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5775" y="418"/>
                  </a:lnTo>
                  <a:lnTo>
                    <a:pt x="12209" y="4646"/>
                  </a:lnTo>
                  <a:lnTo>
                    <a:pt x="27136" y="31814"/>
                  </a:lnTo>
                  <a:lnTo>
                    <a:pt x="34319" y="47027"/>
                  </a:lnTo>
                  <a:lnTo>
                    <a:pt x="42635" y="64931"/>
                  </a:lnTo>
                  <a:lnTo>
                    <a:pt x="51706" y="84627"/>
                  </a:lnTo>
                  <a:lnTo>
                    <a:pt x="60577" y="108342"/>
                  </a:lnTo>
                  <a:lnTo>
                    <a:pt x="69312" y="134735"/>
                  </a:lnTo>
                  <a:lnTo>
                    <a:pt x="77958" y="162914"/>
                  </a:lnTo>
                  <a:lnTo>
                    <a:pt x="84428" y="190872"/>
                  </a:lnTo>
                  <a:lnTo>
                    <a:pt x="89446" y="218683"/>
                  </a:lnTo>
                  <a:lnTo>
                    <a:pt x="93497" y="246395"/>
                  </a:lnTo>
                  <a:lnTo>
                    <a:pt x="94082" y="273337"/>
                  </a:lnTo>
                  <a:lnTo>
                    <a:pt x="92354" y="299765"/>
                  </a:lnTo>
                  <a:lnTo>
                    <a:pt x="89086" y="325850"/>
                  </a:lnTo>
                  <a:lnTo>
                    <a:pt x="84085" y="349591"/>
                  </a:lnTo>
                  <a:lnTo>
                    <a:pt x="77929" y="371768"/>
                  </a:lnTo>
                  <a:lnTo>
                    <a:pt x="71003" y="392902"/>
                  </a:lnTo>
                  <a:lnTo>
                    <a:pt x="62857" y="411225"/>
                  </a:lnTo>
                  <a:lnTo>
                    <a:pt x="44400" y="442873"/>
                  </a:lnTo>
                  <a:lnTo>
                    <a:pt x="24287" y="474377"/>
                  </a:lnTo>
                  <a:lnTo>
                    <a:pt x="12700" y="498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3803"/>
            <p:cNvSpPr/>
            <p:nvPr>
              <p:custDataLst>
                <p:tags r:id="rId87"/>
              </p:custDataLst>
            </p:nvPr>
          </p:nvSpPr>
          <p:spPr>
            <a:xfrm>
              <a:off x="1926742" y="2058699"/>
              <a:ext cx="111609" cy="170152"/>
            </a:xfrm>
            <a:custGeom>
              <a:avLst/>
              <a:gdLst/>
              <a:ahLst/>
              <a:cxnLst/>
              <a:rect l="0" t="0" r="0" b="0"/>
              <a:pathLst>
                <a:path w="111609" h="170152">
                  <a:moveTo>
                    <a:pt x="22708" y="24101"/>
                  </a:moveTo>
                  <a:lnTo>
                    <a:pt x="22708" y="24101"/>
                  </a:lnTo>
                  <a:lnTo>
                    <a:pt x="22708" y="17359"/>
                  </a:lnTo>
                  <a:lnTo>
                    <a:pt x="24589" y="12167"/>
                  </a:lnTo>
                  <a:lnTo>
                    <a:pt x="26079" y="9795"/>
                  </a:lnTo>
                  <a:lnTo>
                    <a:pt x="34917" y="3086"/>
                  </a:lnTo>
                  <a:lnTo>
                    <a:pt x="46473" y="0"/>
                  </a:lnTo>
                  <a:lnTo>
                    <a:pt x="50546" y="978"/>
                  </a:lnTo>
                  <a:lnTo>
                    <a:pt x="58834" y="5828"/>
                  </a:lnTo>
                  <a:lnTo>
                    <a:pt x="68063" y="16492"/>
                  </a:lnTo>
                  <a:lnTo>
                    <a:pt x="71088" y="24482"/>
                  </a:lnTo>
                  <a:lnTo>
                    <a:pt x="71895" y="28588"/>
                  </a:lnTo>
                  <a:lnTo>
                    <a:pt x="66288" y="51223"/>
                  </a:lnTo>
                  <a:lnTo>
                    <a:pt x="45577" y="80271"/>
                  </a:lnTo>
                  <a:lnTo>
                    <a:pt x="23840" y="107850"/>
                  </a:lnTo>
                  <a:lnTo>
                    <a:pt x="7364" y="133896"/>
                  </a:lnTo>
                  <a:lnTo>
                    <a:pt x="288" y="149374"/>
                  </a:lnTo>
                  <a:lnTo>
                    <a:pt x="0" y="152066"/>
                  </a:lnTo>
                  <a:lnTo>
                    <a:pt x="514" y="153861"/>
                  </a:lnTo>
                  <a:lnTo>
                    <a:pt x="1562" y="155058"/>
                  </a:lnTo>
                  <a:lnTo>
                    <a:pt x="13150" y="160113"/>
                  </a:lnTo>
                  <a:lnTo>
                    <a:pt x="40393" y="163072"/>
                  </a:lnTo>
                  <a:lnTo>
                    <a:pt x="69957" y="163705"/>
                  </a:lnTo>
                  <a:lnTo>
                    <a:pt x="100235" y="164501"/>
                  </a:lnTo>
                  <a:lnTo>
                    <a:pt x="111608" y="1701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3" name="SMARTInkShape-3804"/>
          <p:cNvSpPr/>
          <p:nvPr>
            <p:custDataLst>
              <p:tags r:id="rId1"/>
            </p:custDataLst>
          </p:nvPr>
        </p:nvSpPr>
        <p:spPr>
          <a:xfrm>
            <a:off x="2362624" y="2104437"/>
            <a:ext cx="317077" cy="131611"/>
          </a:xfrm>
          <a:custGeom>
            <a:avLst/>
            <a:gdLst/>
            <a:ahLst/>
            <a:cxnLst/>
            <a:rect l="0" t="0" r="0" b="0"/>
            <a:pathLst>
              <a:path w="317077" h="131611">
                <a:moveTo>
                  <a:pt x="24976" y="92663"/>
                </a:moveTo>
                <a:lnTo>
                  <a:pt x="24976" y="92663"/>
                </a:lnTo>
                <a:lnTo>
                  <a:pt x="35089" y="89292"/>
                </a:lnTo>
                <a:lnTo>
                  <a:pt x="51491" y="77083"/>
                </a:lnTo>
                <a:lnTo>
                  <a:pt x="74268" y="50448"/>
                </a:lnTo>
                <a:lnTo>
                  <a:pt x="78634" y="40034"/>
                </a:lnTo>
                <a:lnTo>
                  <a:pt x="81436" y="19473"/>
                </a:lnTo>
                <a:lnTo>
                  <a:pt x="78551" y="6144"/>
                </a:lnTo>
                <a:lnTo>
                  <a:pt x="76215" y="3234"/>
                </a:lnTo>
                <a:lnTo>
                  <a:pt x="69856" y="0"/>
                </a:lnTo>
                <a:lnTo>
                  <a:pt x="58564" y="2326"/>
                </a:lnTo>
                <a:lnTo>
                  <a:pt x="51601" y="4921"/>
                </a:lnTo>
                <a:lnTo>
                  <a:pt x="38221" y="17213"/>
                </a:lnTo>
                <a:lnTo>
                  <a:pt x="18787" y="45848"/>
                </a:lnTo>
                <a:lnTo>
                  <a:pt x="3387" y="77381"/>
                </a:lnTo>
                <a:lnTo>
                  <a:pt x="0" y="86708"/>
                </a:lnTo>
                <a:lnTo>
                  <a:pt x="0" y="104598"/>
                </a:lnTo>
                <a:lnTo>
                  <a:pt x="1975" y="113319"/>
                </a:lnTo>
                <a:lnTo>
                  <a:pt x="6114" y="119840"/>
                </a:lnTo>
                <a:lnTo>
                  <a:pt x="18239" y="128965"/>
                </a:lnTo>
                <a:lnTo>
                  <a:pt x="34917" y="131610"/>
                </a:lnTo>
                <a:lnTo>
                  <a:pt x="53383" y="129023"/>
                </a:lnTo>
                <a:lnTo>
                  <a:pt x="80352" y="114960"/>
                </a:lnTo>
                <a:lnTo>
                  <a:pt x="110371" y="92528"/>
                </a:lnTo>
                <a:lnTo>
                  <a:pt x="139492" y="65263"/>
                </a:lnTo>
                <a:lnTo>
                  <a:pt x="161165" y="38254"/>
                </a:lnTo>
                <a:lnTo>
                  <a:pt x="167349" y="29675"/>
                </a:lnTo>
                <a:lnTo>
                  <a:pt x="172449" y="25863"/>
                </a:lnTo>
                <a:lnTo>
                  <a:pt x="174797" y="25552"/>
                </a:lnTo>
                <a:lnTo>
                  <a:pt x="179287" y="27088"/>
                </a:lnTo>
                <a:lnTo>
                  <a:pt x="189153" y="35290"/>
                </a:lnTo>
                <a:lnTo>
                  <a:pt x="193194" y="44586"/>
                </a:lnTo>
                <a:lnTo>
                  <a:pt x="200364" y="73972"/>
                </a:lnTo>
                <a:lnTo>
                  <a:pt x="203270" y="100900"/>
                </a:lnTo>
                <a:lnTo>
                  <a:pt x="204516" y="102388"/>
                </a:lnTo>
                <a:lnTo>
                  <a:pt x="206053" y="103379"/>
                </a:lnTo>
                <a:lnTo>
                  <a:pt x="207783" y="102629"/>
                </a:lnTo>
                <a:lnTo>
                  <a:pt x="234281" y="72740"/>
                </a:lnTo>
                <a:lnTo>
                  <a:pt x="254914" y="45289"/>
                </a:lnTo>
                <a:lnTo>
                  <a:pt x="280627" y="20379"/>
                </a:lnTo>
                <a:lnTo>
                  <a:pt x="297418" y="5550"/>
                </a:lnTo>
                <a:lnTo>
                  <a:pt x="301148" y="4249"/>
                </a:lnTo>
                <a:lnTo>
                  <a:pt x="304341" y="4087"/>
                </a:lnTo>
                <a:lnTo>
                  <a:pt x="306469" y="6096"/>
                </a:lnTo>
                <a:lnTo>
                  <a:pt x="308834" y="13972"/>
                </a:lnTo>
                <a:lnTo>
                  <a:pt x="305988" y="45709"/>
                </a:lnTo>
                <a:lnTo>
                  <a:pt x="304854" y="71382"/>
                </a:lnTo>
                <a:lnTo>
                  <a:pt x="305223" y="96157"/>
                </a:lnTo>
                <a:lnTo>
                  <a:pt x="309488" y="115806"/>
                </a:lnTo>
                <a:lnTo>
                  <a:pt x="317076" y="13076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9" name="SMARTInkShape-Group773"/>
          <p:cNvGrpSpPr/>
          <p:nvPr/>
        </p:nvGrpSpPr>
        <p:grpSpPr>
          <a:xfrm>
            <a:off x="3092503" y="1943100"/>
            <a:ext cx="558748" cy="264180"/>
            <a:chOff x="3092503" y="1943100"/>
            <a:chExt cx="558748" cy="264180"/>
          </a:xfrm>
        </p:grpSpPr>
        <p:sp>
          <p:nvSpPr>
            <p:cNvPr id="34" name="SMARTInkShape-3805"/>
            <p:cNvSpPr/>
            <p:nvPr>
              <p:custDataLst>
                <p:tags r:id="rId81"/>
              </p:custDataLst>
            </p:nvPr>
          </p:nvSpPr>
          <p:spPr>
            <a:xfrm>
              <a:off x="3567424" y="2059889"/>
              <a:ext cx="83827" cy="99112"/>
            </a:xfrm>
            <a:custGeom>
              <a:avLst/>
              <a:gdLst/>
              <a:ahLst/>
              <a:cxnLst/>
              <a:rect l="0" t="0" r="0" b="0"/>
              <a:pathLst>
                <a:path w="83827" h="99112">
                  <a:moveTo>
                    <a:pt x="13976" y="48311"/>
                  </a:moveTo>
                  <a:lnTo>
                    <a:pt x="13976" y="48311"/>
                  </a:lnTo>
                  <a:lnTo>
                    <a:pt x="22814" y="48311"/>
                  </a:lnTo>
                  <a:lnTo>
                    <a:pt x="52852" y="30634"/>
                  </a:lnTo>
                  <a:lnTo>
                    <a:pt x="67985" y="18457"/>
                  </a:lnTo>
                  <a:lnTo>
                    <a:pt x="73258" y="10113"/>
                  </a:lnTo>
                  <a:lnTo>
                    <a:pt x="74664" y="5912"/>
                  </a:lnTo>
                  <a:lnTo>
                    <a:pt x="74896" y="3112"/>
                  </a:lnTo>
                  <a:lnTo>
                    <a:pt x="74345" y="1245"/>
                  </a:lnTo>
                  <a:lnTo>
                    <a:pt x="73272" y="0"/>
                  </a:lnTo>
                  <a:lnTo>
                    <a:pt x="66435" y="499"/>
                  </a:lnTo>
                  <a:lnTo>
                    <a:pt x="54930" y="4483"/>
                  </a:lnTo>
                  <a:lnTo>
                    <a:pt x="38057" y="13310"/>
                  </a:lnTo>
                  <a:lnTo>
                    <a:pt x="15467" y="36921"/>
                  </a:lnTo>
                  <a:lnTo>
                    <a:pt x="2110" y="59517"/>
                  </a:lnTo>
                  <a:lnTo>
                    <a:pt x="0" y="73047"/>
                  </a:lnTo>
                  <a:lnTo>
                    <a:pt x="426" y="79618"/>
                  </a:lnTo>
                  <a:lnTo>
                    <a:pt x="2826" y="84705"/>
                  </a:lnTo>
                  <a:lnTo>
                    <a:pt x="11137" y="92238"/>
                  </a:lnTo>
                  <a:lnTo>
                    <a:pt x="34458" y="97074"/>
                  </a:lnTo>
                  <a:lnTo>
                    <a:pt x="65452" y="98843"/>
                  </a:lnTo>
                  <a:lnTo>
                    <a:pt x="83826" y="991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3806"/>
            <p:cNvSpPr/>
            <p:nvPr>
              <p:custDataLst>
                <p:tags r:id="rId82"/>
              </p:custDataLst>
            </p:nvPr>
          </p:nvSpPr>
          <p:spPr>
            <a:xfrm>
              <a:off x="3441700" y="2063750"/>
              <a:ext cx="114301" cy="19051"/>
            </a:xfrm>
            <a:custGeom>
              <a:avLst/>
              <a:gdLst/>
              <a:ahLst/>
              <a:cxnLst/>
              <a:rect l="0" t="0" r="0" b="0"/>
              <a:pathLst>
                <a:path w="114301" h="19051">
                  <a:moveTo>
                    <a:pt x="0" y="19050"/>
                  </a:moveTo>
                  <a:lnTo>
                    <a:pt x="0" y="19050"/>
                  </a:lnTo>
                  <a:lnTo>
                    <a:pt x="15914" y="9616"/>
                  </a:lnTo>
                  <a:lnTo>
                    <a:pt x="38974" y="3163"/>
                  </a:lnTo>
                  <a:lnTo>
                    <a:pt x="60361" y="1406"/>
                  </a:lnTo>
                  <a:lnTo>
                    <a:pt x="82096" y="625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3807"/>
            <p:cNvSpPr/>
            <p:nvPr>
              <p:custDataLst>
                <p:tags r:id="rId83"/>
              </p:custDataLst>
            </p:nvPr>
          </p:nvSpPr>
          <p:spPr>
            <a:xfrm>
              <a:off x="3470954" y="1943100"/>
              <a:ext cx="72347" cy="235911"/>
            </a:xfrm>
            <a:custGeom>
              <a:avLst/>
              <a:gdLst/>
              <a:ahLst/>
              <a:cxnLst/>
              <a:rect l="0" t="0" r="0" b="0"/>
              <a:pathLst>
                <a:path w="72347" h="235911">
                  <a:moveTo>
                    <a:pt x="53296" y="0"/>
                  </a:moveTo>
                  <a:lnTo>
                    <a:pt x="53296" y="0"/>
                  </a:lnTo>
                  <a:lnTo>
                    <a:pt x="53296" y="13484"/>
                  </a:lnTo>
                  <a:lnTo>
                    <a:pt x="47651" y="33274"/>
                  </a:lnTo>
                  <a:lnTo>
                    <a:pt x="38087" y="59944"/>
                  </a:lnTo>
                  <a:lnTo>
                    <a:pt x="32573" y="75946"/>
                  </a:lnTo>
                  <a:lnTo>
                    <a:pt x="26781" y="92964"/>
                  </a:lnTo>
                  <a:lnTo>
                    <a:pt x="20803" y="110659"/>
                  </a:lnTo>
                  <a:lnTo>
                    <a:pt x="14700" y="128806"/>
                  </a:lnTo>
                  <a:lnTo>
                    <a:pt x="8516" y="147254"/>
                  </a:lnTo>
                  <a:lnTo>
                    <a:pt x="1644" y="177159"/>
                  </a:lnTo>
                  <a:lnTo>
                    <a:pt x="0" y="200799"/>
                  </a:lnTo>
                  <a:lnTo>
                    <a:pt x="3974" y="218360"/>
                  </a:lnTo>
                  <a:lnTo>
                    <a:pt x="12325" y="229458"/>
                  </a:lnTo>
                  <a:lnTo>
                    <a:pt x="17516" y="233406"/>
                  </a:lnTo>
                  <a:lnTo>
                    <a:pt x="30808" y="235910"/>
                  </a:lnTo>
                  <a:lnTo>
                    <a:pt x="45418" y="233965"/>
                  </a:lnTo>
                  <a:lnTo>
                    <a:pt x="72346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3808"/>
            <p:cNvSpPr/>
            <p:nvPr>
              <p:custDataLst>
                <p:tags r:id="rId84"/>
              </p:custDataLst>
            </p:nvPr>
          </p:nvSpPr>
          <p:spPr>
            <a:xfrm>
              <a:off x="3282950" y="21272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3763" y="5792"/>
                  </a:lnTo>
                  <a:lnTo>
                    <a:pt x="6742" y="3862"/>
                  </a:lnTo>
                  <a:lnTo>
                    <a:pt x="21048" y="1144"/>
                  </a:lnTo>
                  <a:lnTo>
                    <a:pt x="49181" y="151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3809"/>
            <p:cNvSpPr/>
            <p:nvPr>
              <p:custDataLst>
                <p:tags r:id="rId85"/>
              </p:custDataLst>
            </p:nvPr>
          </p:nvSpPr>
          <p:spPr>
            <a:xfrm>
              <a:off x="3092503" y="2091593"/>
              <a:ext cx="95198" cy="115687"/>
            </a:xfrm>
            <a:custGeom>
              <a:avLst/>
              <a:gdLst/>
              <a:ahLst/>
              <a:cxnLst/>
              <a:rect l="0" t="0" r="0" b="0"/>
              <a:pathLst>
                <a:path w="95198" h="115687">
                  <a:moveTo>
                    <a:pt x="18997" y="10257"/>
                  </a:moveTo>
                  <a:lnTo>
                    <a:pt x="18997" y="10257"/>
                  </a:lnTo>
                  <a:lnTo>
                    <a:pt x="18291" y="21102"/>
                  </a:lnTo>
                  <a:lnTo>
                    <a:pt x="13222" y="36989"/>
                  </a:lnTo>
                  <a:lnTo>
                    <a:pt x="4508" y="55807"/>
                  </a:lnTo>
                  <a:lnTo>
                    <a:pt x="848" y="83329"/>
                  </a:lnTo>
                  <a:lnTo>
                    <a:pt x="0" y="103698"/>
                  </a:lnTo>
                  <a:lnTo>
                    <a:pt x="6705" y="98229"/>
                  </a:lnTo>
                  <a:lnTo>
                    <a:pt x="23023" y="68530"/>
                  </a:lnTo>
                  <a:lnTo>
                    <a:pt x="44101" y="39674"/>
                  </a:lnTo>
                  <a:lnTo>
                    <a:pt x="67514" y="15053"/>
                  </a:lnTo>
                  <a:lnTo>
                    <a:pt x="91133" y="0"/>
                  </a:lnTo>
                  <a:lnTo>
                    <a:pt x="92488" y="1303"/>
                  </a:lnTo>
                  <a:lnTo>
                    <a:pt x="94394" y="13954"/>
                  </a:lnTo>
                  <a:lnTo>
                    <a:pt x="95038" y="43155"/>
                  </a:lnTo>
                  <a:lnTo>
                    <a:pt x="93268" y="67747"/>
                  </a:lnTo>
                  <a:lnTo>
                    <a:pt x="89721" y="94599"/>
                  </a:lnTo>
                  <a:lnTo>
                    <a:pt x="94391" y="115484"/>
                  </a:lnTo>
                  <a:lnTo>
                    <a:pt x="94660" y="115686"/>
                  </a:lnTo>
                  <a:lnTo>
                    <a:pt x="95197" y="1118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SMARTInkShape-Group774"/>
          <p:cNvGrpSpPr/>
          <p:nvPr/>
        </p:nvGrpSpPr>
        <p:grpSpPr>
          <a:xfrm>
            <a:off x="3865656" y="1945413"/>
            <a:ext cx="670558" cy="217571"/>
            <a:chOff x="3865656" y="1945413"/>
            <a:chExt cx="670558" cy="217571"/>
          </a:xfrm>
        </p:grpSpPr>
        <p:sp>
          <p:nvSpPr>
            <p:cNvPr id="40" name="SMARTInkShape-3810"/>
            <p:cNvSpPr/>
            <p:nvPr>
              <p:custDataLst>
                <p:tags r:id="rId77"/>
              </p:custDataLst>
            </p:nvPr>
          </p:nvSpPr>
          <p:spPr>
            <a:xfrm>
              <a:off x="4483100" y="2013833"/>
              <a:ext cx="53114" cy="121457"/>
            </a:xfrm>
            <a:custGeom>
              <a:avLst/>
              <a:gdLst/>
              <a:ahLst/>
              <a:cxnLst/>
              <a:rect l="0" t="0" r="0" b="0"/>
              <a:pathLst>
                <a:path w="53114" h="121457">
                  <a:moveTo>
                    <a:pt x="50800" y="5467"/>
                  </a:moveTo>
                  <a:lnTo>
                    <a:pt x="50800" y="5467"/>
                  </a:lnTo>
                  <a:lnTo>
                    <a:pt x="47429" y="2096"/>
                  </a:lnTo>
                  <a:lnTo>
                    <a:pt x="43893" y="441"/>
                  </a:lnTo>
                  <a:lnTo>
                    <a:pt x="41962" y="0"/>
                  </a:lnTo>
                  <a:lnTo>
                    <a:pt x="39969" y="1116"/>
                  </a:lnTo>
                  <a:lnTo>
                    <a:pt x="35873" y="6120"/>
                  </a:lnTo>
                  <a:lnTo>
                    <a:pt x="33583" y="13048"/>
                  </a:lnTo>
                  <a:lnTo>
                    <a:pt x="32112" y="32365"/>
                  </a:lnTo>
                  <a:lnTo>
                    <a:pt x="35228" y="50361"/>
                  </a:lnTo>
                  <a:lnTo>
                    <a:pt x="46966" y="79769"/>
                  </a:lnTo>
                  <a:lnTo>
                    <a:pt x="53113" y="99449"/>
                  </a:lnTo>
                  <a:lnTo>
                    <a:pt x="52299" y="109796"/>
                  </a:lnTo>
                  <a:lnTo>
                    <a:pt x="49585" y="117217"/>
                  </a:lnTo>
                  <a:lnTo>
                    <a:pt x="47873" y="120184"/>
                  </a:lnTo>
                  <a:lnTo>
                    <a:pt x="45321" y="121456"/>
                  </a:lnTo>
                  <a:lnTo>
                    <a:pt x="38722" y="120988"/>
                  </a:lnTo>
                  <a:lnTo>
                    <a:pt x="18624" y="114233"/>
                  </a:lnTo>
                  <a:lnTo>
                    <a:pt x="9218" y="107665"/>
                  </a:lnTo>
                  <a:lnTo>
                    <a:pt x="4097" y="100042"/>
                  </a:lnTo>
                  <a:lnTo>
                    <a:pt x="0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3811"/>
            <p:cNvSpPr/>
            <p:nvPr>
              <p:custDataLst>
                <p:tags r:id="rId78"/>
              </p:custDataLst>
            </p:nvPr>
          </p:nvSpPr>
          <p:spPr>
            <a:xfrm>
              <a:off x="4110325" y="1945413"/>
              <a:ext cx="360076" cy="185333"/>
            </a:xfrm>
            <a:custGeom>
              <a:avLst/>
              <a:gdLst/>
              <a:ahLst/>
              <a:cxnLst/>
              <a:rect l="0" t="0" r="0" b="0"/>
              <a:pathLst>
                <a:path w="360076" h="185333">
                  <a:moveTo>
                    <a:pt x="55275" y="124687"/>
                  </a:moveTo>
                  <a:lnTo>
                    <a:pt x="55275" y="124687"/>
                  </a:lnTo>
                  <a:lnTo>
                    <a:pt x="49500" y="119617"/>
                  </a:lnTo>
                  <a:lnTo>
                    <a:pt x="43066" y="115849"/>
                  </a:lnTo>
                  <a:lnTo>
                    <a:pt x="39374" y="115267"/>
                  </a:lnTo>
                  <a:lnTo>
                    <a:pt x="31510" y="116502"/>
                  </a:lnTo>
                  <a:lnTo>
                    <a:pt x="15778" y="127906"/>
                  </a:lnTo>
                  <a:lnTo>
                    <a:pt x="4453" y="144691"/>
                  </a:lnTo>
                  <a:lnTo>
                    <a:pt x="0" y="163070"/>
                  </a:lnTo>
                  <a:lnTo>
                    <a:pt x="2721" y="173731"/>
                  </a:lnTo>
                  <a:lnTo>
                    <a:pt x="5423" y="178550"/>
                  </a:lnTo>
                  <a:lnTo>
                    <a:pt x="9340" y="181762"/>
                  </a:lnTo>
                  <a:lnTo>
                    <a:pt x="19338" y="185332"/>
                  </a:lnTo>
                  <a:lnTo>
                    <a:pt x="30836" y="183155"/>
                  </a:lnTo>
                  <a:lnTo>
                    <a:pt x="42297" y="176778"/>
                  </a:lnTo>
                  <a:lnTo>
                    <a:pt x="56682" y="160582"/>
                  </a:lnTo>
                  <a:lnTo>
                    <a:pt x="70587" y="136107"/>
                  </a:lnTo>
                  <a:lnTo>
                    <a:pt x="81836" y="111888"/>
                  </a:lnTo>
                  <a:lnTo>
                    <a:pt x="97654" y="82780"/>
                  </a:lnTo>
                  <a:lnTo>
                    <a:pt x="115032" y="52439"/>
                  </a:lnTo>
                  <a:lnTo>
                    <a:pt x="129812" y="24844"/>
                  </a:lnTo>
                  <a:lnTo>
                    <a:pt x="139919" y="2362"/>
                  </a:lnTo>
                  <a:lnTo>
                    <a:pt x="139926" y="98"/>
                  </a:lnTo>
                  <a:lnTo>
                    <a:pt x="138521" y="0"/>
                  </a:lnTo>
                  <a:lnTo>
                    <a:pt x="136172" y="1346"/>
                  </a:lnTo>
                  <a:lnTo>
                    <a:pt x="119383" y="23465"/>
                  </a:lnTo>
                  <a:lnTo>
                    <a:pt x="104463" y="48890"/>
                  </a:lnTo>
                  <a:lnTo>
                    <a:pt x="89836" y="77594"/>
                  </a:lnTo>
                  <a:lnTo>
                    <a:pt x="78632" y="104462"/>
                  </a:lnTo>
                  <a:lnTo>
                    <a:pt x="72711" y="128633"/>
                  </a:lnTo>
                  <a:lnTo>
                    <a:pt x="71133" y="140018"/>
                  </a:lnTo>
                  <a:lnTo>
                    <a:pt x="72902" y="149019"/>
                  </a:lnTo>
                  <a:lnTo>
                    <a:pt x="82395" y="162783"/>
                  </a:lnTo>
                  <a:lnTo>
                    <a:pt x="97902" y="171722"/>
                  </a:lnTo>
                  <a:lnTo>
                    <a:pt x="106976" y="175094"/>
                  </a:lnTo>
                  <a:lnTo>
                    <a:pt x="122703" y="175077"/>
                  </a:lnTo>
                  <a:lnTo>
                    <a:pt x="137454" y="169660"/>
                  </a:lnTo>
                  <a:lnTo>
                    <a:pt x="153418" y="160197"/>
                  </a:lnTo>
                  <a:lnTo>
                    <a:pt x="164276" y="147055"/>
                  </a:lnTo>
                  <a:lnTo>
                    <a:pt x="170748" y="131806"/>
                  </a:lnTo>
                  <a:lnTo>
                    <a:pt x="174903" y="100902"/>
                  </a:lnTo>
                  <a:lnTo>
                    <a:pt x="174765" y="89422"/>
                  </a:lnTo>
                  <a:lnTo>
                    <a:pt x="173741" y="86360"/>
                  </a:lnTo>
                  <a:lnTo>
                    <a:pt x="172352" y="84319"/>
                  </a:lnTo>
                  <a:lnTo>
                    <a:pt x="169310" y="84369"/>
                  </a:lnTo>
                  <a:lnTo>
                    <a:pt x="160285" y="88188"/>
                  </a:lnTo>
                  <a:lnTo>
                    <a:pt x="151100" y="98353"/>
                  </a:lnTo>
                  <a:lnTo>
                    <a:pt x="133705" y="127873"/>
                  </a:lnTo>
                  <a:lnTo>
                    <a:pt x="130820" y="142331"/>
                  </a:lnTo>
                  <a:lnTo>
                    <a:pt x="132595" y="155106"/>
                  </a:lnTo>
                  <a:lnTo>
                    <a:pt x="138087" y="165488"/>
                  </a:lnTo>
                  <a:lnTo>
                    <a:pt x="142233" y="168821"/>
                  </a:lnTo>
                  <a:lnTo>
                    <a:pt x="152484" y="172524"/>
                  </a:lnTo>
                  <a:lnTo>
                    <a:pt x="162214" y="172289"/>
                  </a:lnTo>
                  <a:lnTo>
                    <a:pt x="166784" y="171238"/>
                  </a:lnTo>
                  <a:lnTo>
                    <a:pt x="175625" y="164426"/>
                  </a:lnTo>
                  <a:lnTo>
                    <a:pt x="196170" y="139436"/>
                  </a:lnTo>
                  <a:lnTo>
                    <a:pt x="217750" y="112202"/>
                  </a:lnTo>
                  <a:lnTo>
                    <a:pt x="235118" y="92378"/>
                  </a:lnTo>
                  <a:lnTo>
                    <a:pt x="240568" y="89161"/>
                  </a:lnTo>
                  <a:lnTo>
                    <a:pt x="241598" y="90420"/>
                  </a:lnTo>
                  <a:lnTo>
                    <a:pt x="238182" y="109530"/>
                  </a:lnTo>
                  <a:lnTo>
                    <a:pt x="227342" y="140272"/>
                  </a:lnTo>
                  <a:lnTo>
                    <a:pt x="225353" y="153016"/>
                  </a:lnTo>
                  <a:lnTo>
                    <a:pt x="226821" y="162678"/>
                  </a:lnTo>
                  <a:lnTo>
                    <a:pt x="229825" y="169324"/>
                  </a:lnTo>
                  <a:lnTo>
                    <a:pt x="232320" y="170673"/>
                  </a:lnTo>
                  <a:lnTo>
                    <a:pt x="235393" y="170866"/>
                  </a:lnTo>
                  <a:lnTo>
                    <a:pt x="243277" y="168494"/>
                  </a:lnTo>
                  <a:lnTo>
                    <a:pt x="265586" y="153592"/>
                  </a:lnTo>
                  <a:lnTo>
                    <a:pt x="290375" y="127104"/>
                  </a:lnTo>
                  <a:lnTo>
                    <a:pt x="304810" y="106950"/>
                  </a:lnTo>
                  <a:lnTo>
                    <a:pt x="306298" y="105807"/>
                  </a:lnTo>
                  <a:lnTo>
                    <a:pt x="307291" y="105751"/>
                  </a:lnTo>
                  <a:lnTo>
                    <a:pt x="294795" y="132162"/>
                  </a:lnTo>
                  <a:lnTo>
                    <a:pt x="287469" y="160318"/>
                  </a:lnTo>
                  <a:lnTo>
                    <a:pt x="288530" y="171332"/>
                  </a:lnTo>
                  <a:lnTo>
                    <a:pt x="291212" y="175539"/>
                  </a:lnTo>
                  <a:lnTo>
                    <a:pt x="299836" y="182095"/>
                  </a:lnTo>
                  <a:lnTo>
                    <a:pt x="310724" y="183598"/>
                  </a:lnTo>
                  <a:lnTo>
                    <a:pt x="316591" y="183011"/>
                  </a:lnTo>
                  <a:lnTo>
                    <a:pt x="347827" y="168977"/>
                  </a:lnTo>
                  <a:lnTo>
                    <a:pt x="360075" y="1627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3812"/>
            <p:cNvSpPr/>
            <p:nvPr>
              <p:custDataLst>
                <p:tags r:id="rId79"/>
              </p:custDataLst>
            </p:nvPr>
          </p:nvSpPr>
          <p:spPr>
            <a:xfrm>
              <a:off x="4006850" y="2064302"/>
              <a:ext cx="82551" cy="89733"/>
            </a:xfrm>
            <a:custGeom>
              <a:avLst/>
              <a:gdLst/>
              <a:ahLst/>
              <a:cxnLst/>
              <a:rect l="0" t="0" r="0" b="0"/>
              <a:pathLst>
                <a:path w="82551" h="89733">
                  <a:moveTo>
                    <a:pt x="0" y="31198"/>
                  </a:moveTo>
                  <a:lnTo>
                    <a:pt x="0" y="31198"/>
                  </a:lnTo>
                  <a:lnTo>
                    <a:pt x="26515" y="16892"/>
                  </a:lnTo>
                  <a:lnTo>
                    <a:pt x="32493" y="16722"/>
                  </a:lnTo>
                  <a:lnTo>
                    <a:pt x="44781" y="20296"/>
                  </a:lnTo>
                  <a:lnTo>
                    <a:pt x="53534" y="28469"/>
                  </a:lnTo>
                  <a:lnTo>
                    <a:pt x="56856" y="33612"/>
                  </a:lnTo>
                  <a:lnTo>
                    <a:pt x="61532" y="54334"/>
                  </a:lnTo>
                  <a:lnTo>
                    <a:pt x="58215" y="84287"/>
                  </a:lnTo>
                  <a:lnTo>
                    <a:pt x="57860" y="87757"/>
                  </a:lnTo>
                  <a:lnTo>
                    <a:pt x="56917" y="89365"/>
                  </a:lnTo>
                  <a:lnTo>
                    <a:pt x="55584" y="89732"/>
                  </a:lnTo>
                  <a:lnTo>
                    <a:pt x="53989" y="89270"/>
                  </a:lnTo>
                  <a:lnTo>
                    <a:pt x="52926" y="86846"/>
                  </a:lnTo>
                  <a:lnTo>
                    <a:pt x="51745" y="78508"/>
                  </a:lnTo>
                  <a:lnTo>
                    <a:pt x="54451" y="55172"/>
                  </a:lnTo>
                  <a:lnTo>
                    <a:pt x="59722" y="25915"/>
                  </a:lnTo>
                  <a:lnTo>
                    <a:pt x="65751" y="5017"/>
                  </a:lnTo>
                  <a:lnTo>
                    <a:pt x="67823" y="1749"/>
                  </a:lnTo>
                  <a:lnTo>
                    <a:pt x="69910" y="277"/>
                  </a:lnTo>
                  <a:lnTo>
                    <a:pt x="72006" y="0"/>
                  </a:lnTo>
                  <a:lnTo>
                    <a:pt x="74110" y="1227"/>
                  </a:lnTo>
                  <a:lnTo>
                    <a:pt x="82550" y="121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3813"/>
            <p:cNvSpPr/>
            <p:nvPr>
              <p:custDataLst>
                <p:tags r:id="rId80"/>
              </p:custDataLst>
            </p:nvPr>
          </p:nvSpPr>
          <p:spPr>
            <a:xfrm>
              <a:off x="3865656" y="2063750"/>
              <a:ext cx="110411" cy="99234"/>
            </a:xfrm>
            <a:custGeom>
              <a:avLst/>
              <a:gdLst/>
              <a:ahLst/>
              <a:cxnLst/>
              <a:rect l="0" t="0" r="0" b="0"/>
              <a:pathLst>
                <a:path w="110411" h="99234">
                  <a:moveTo>
                    <a:pt x="77694" y="25400"/>
                  </a:moveTo>
                  <a:lnTo>
                    <a:pt x="77694" y="25400"/>
                  </a:lnTo>
                  <a:lnTo>
                    <a:pt x="70952" y="22029"/>
                  </a:lnTo>
                  <a:lnTo>
                    <a:pt x="61998" y="22255"/>
                  </a:lnTo>
                  <a:lnTo>
                    <a:pt x="35631" y="31521"/>
                  </a:lnTo>
                  <a:lnTo>
                    <a:pt x="11530" y="53005"/>
                  </a:lnTo>
                  <a:lnTo>
                    <a:pt x="2427" y="69889"/>
                  </a:lnTo>
                  <a:lnTo>
                    <a:pt x="0" y="78343"/>
                  </a:lnTo>
                  <a:lnTo>
                    <a:pt x="1203" y="84684"/>
                  </a:lnTo>
                  <a:lnTo>
                    <a:pt x="4828" y="89617"/>
                  </a:lnTo>
                  <a:lnTo>
                    <a:pt x="10066" y="93612"/>
                  </a:lnTo>
                  <a:lnTo>
                    <a:pt x="37665" y="99233"/>
                  </a:lnTo>
                  <a:lnTo>
                    <a:pt x="69283" y="94156"/>
                  </a:lnTo>
                  <a:lnTo>
                    <a:pt x="97623" y="76973"/>
                  </a:lnTo>
                  <a:lnTo>
                    <a:pt x="107718" y="63844"/>
                  </a:lnTo>
                  <a:lnTo>
                    <a:pt x="110410" y="57379"/>
                  </a:lnTo>
                  <a:lnTo>
                    <a:pt x="110088" y="50247"/>
                  </a:lnTo>
                  <a:lnTo>
                    <a:pt x="104086" y="34797"/>
                  </a:lnTo>
                  <a:lnTo>
                    <a:pt x="85435" y="13603"/>
                  </a:lnTo>
                  <a:lnTo>
                    <a:pt x="71963" y="6046"/>
                  </a:lnTo>
                  <a:lnTo>
                    <a:pt x="5229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SMARTInkShape-Group775"/>
          <p:cNvGrpSpPr/>
          <p:nvPr/>
        </p:nvGrpSpPr>
        <p:grpSpPr>
          <a:xfrm>
            <a:off x="4717109" y="1828800"/>
            <a:ext cx="881993" cy="466369"/>
            <a:chOff x="4717109" y="1828800"/>
            <a:chExt cx="881993" cy="466369"/>
          </a:xfrm>
        </p:grpSpPr>
        <p:sp>
          <p:nvSpPr>
            <p:cNvPr id="45" name="SMARTInkShape-3814"/>
            <p:cNvSpPr/>
            <p:nvPr>
              <p:custDataLst>
                <p:tags r:id="rId69"/>
              </p:custDataLst>
            </p:nvPr>
          </p:nvSpPr>
          <p:spPr>
            <a:xfrm>
              <a:off x="5435600" y="1976923"/>
              <a:ext cx="163502" cy="318246"/>
            </a:xfrm>
            <a:custGeom>
              <a:avLst/>
              <a:gdLst/>
              <a:ahLst/>
              <a:cxnLst/>
              <a:rect l="0" t="0" r="0" b="0"/>
              <a:pathLst>
                <a:path w="163502" h="318246">
                  <a:moveTo>
                    <a:pt x="133350" y="4277"/>
                  </a:moveTo>
                  <a:lnTo>
                    <a:pt x="133350" y="4277"/>
                  </a:lnTo>
                  <a:lnTo>
                    <a:pt x="124512" y="4277"/>
                  </a:lnTo>
                  <a:lnTo>
                    <a:pt x="120485" y="6158"/>
                  </a:lnTo>
                  <a:lnTo>
                    <a:pt x="112151" y="13115"/>
                  </a:lnTo>
                  <a:lnTo>
                    <a:pt x="111456" y="15108"/>
                  </a:lnTo>
                  <a:lnTo>
                    <a:pt x="111698" y="17142"/>
                  </a:lnTo>
                  <a:lnTo>
                    <a:pt x="112565" y="19204"/>
                  </a:lnTo>
                  <a:lnTo>
                    <a:pt x="114555" y="19873"/>
                  </a:lnTo>
                  <a:lnTo>
                    <a:pt x="120528" y="18734"/>
                  </a:lnTo>
                  <a:lnTo>
                    <a:pt x="128453" y="14127"/>
                  </a:lnTo>
                  <a:lnTo>
                    <a:pt x="142522" y="2590"/>
                  </a:lnTo>
                  <a:lnTo>
                    <a:pt x="150597" y="0"/>
                  </a:lnTo>
                  <a:lnTo>
                    <a:pt x="154020" y="14"/>
                  </a:lnTo>
                  <a:lnTo>
                    <a:pt x="159705" y="1912"/>
                  </a:lnTo>
                  <a:lnTo>
                    <a:pt x="161503" y="5523"/>
                  </a:lnTo>
                  <a:lnTo>
                    <a:pt x="163501" y="17060"/>
                  </a:lnTo>
                  <a:lnTo>
                    <a:pt x="160627" y="41003"/>
                  </a:lnTo>
                  <a:lnTo>
                    <a:pt x="157885" y="56278"/>
                  </a:lnTo>
                  <a:lnTo>
                    <a:pt x="153939" y="75633"/>
                  </a:lnTo>
                  <a:lnTo>
                    <a:pt x="149193" y="97709"/>
                  </a:lnTo>
                  <a:lnTo>
                    <a:pt x="143912" y="121598"/>
                  </a:lnTo>
                  <a:lnTo>
                    <a:pt x="138275" y="145285"/>
                  </a:lnTo>
                  <a:lnTo>
                    <a:pt x="132400" y="168838"/>
                  </a:lnTo>
                  <a:lnTo>
                    <a:pt x="126366" y="192301"/>
                  </a:lnTo>
                  <a:lnTo>
                    <a:pt x="120934" y="213587"/>
                  </a:lnTo>
                  <a:lnTo>
                    <a:pt x="115900" y="233423"/>
                  </a:lnTo>
                  <a:lnTo>
                    <a:pt x="111134" y="252291"/>
                  </a:lnTo>
                  <a:lnTo>
                    <a:pt x="102074" y="278900"/>
                  </a:lnTo>
                  <a:lnTo>
                    <a:pt x="84760" y="309858"/>
                  </a:lnTo>
                  <a:lnTo>
                    <a:pt x="74360" y="316480"/>
                  </a:lnTo>
                  <a:lnTo>
                    <a:pt x="68623" y="318245"/>
                  </a:lnTo>
                  <a:lnTo>
                    <a:pt x="62682" y="317306"/>
                  </a:lnTo>
                  <a:lnTo>
                    <a:pt x="50436" y="310618"/>
                  </a:lnTo>
                  <a:lnTo>
                    <a:pt x="35013" y="288210"/>
                  </a:lnTo>
                  <a:lnTo>
                    <a:pt x="21506" y="259228"/>
                  </a:lnTo>
                  <a:lnTo>
                    <a:pt x="8567" y="231669"/>
                  </a:lnTo>
                  <a:lnTo>
                    <a:pt x="0" y="2138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3815"/>
            <p:cNvSpPr/>
            <p:nvPr>
              <p:custDataLst>
                <p:tags r:id="rId70"/>
              </p:custDataLst>
            </p:nvPr>
          </p:nvSpPr>
          <p:spPr>
            <a:xfrm>
              <a:off x="5530850" y="1898650"/>
              <a:ext cx="19051" cy="38101"/>
            </a:xfrm>
            <a:custGeom>
              <a:avLst/>
              <a:gdLst/>
              <a:ahLst/>
              <a:cxnLst/>
              <a:rect l="0" t="0" r="0" b="0"/>
              <a:pathLst>
                <a:path w="19051" h="38101">
                  <a:moveTo>
                    <a:pt x="19050" y="0"/>
                  </a:moveTo>
                  <a:lnTo>
                    <a:pt x="19050" y="0"/>
                  </a:lnTo>
                  <a:lnTo>
                    <a:pt x="15679" y="0"/>
                  </a:lnTo>
                  <a:lnTo>
                    <a:pt x="6841" y="10113"/>
                  </a:lnTo>
                  <a:lnTo>
                    <a:pt x="3040" y="20722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3816"/>
            <p:cNvSpPr/>
            <p:nvPr>
              <p:custDataLst>
                <p:tags r:id="rId71"/>
              </p:custDataLst>
            </p:nvPr>
          </p:nvSpPr>
          <p:spPr>
            <a:xfrm>
              <a:off x="5365750" y="1848819"/>
              <a:ext cx="128189" cy="214932"/>
            </a:xfrm>
            <a:custGeom>
              <a:avLst/>
              <a:gdLst/>
              <a:ahLst/>
              <a:cxnLst/>
              <a:rect l="0" t="0" r="0" b="0"/>
              <a:pathLst>
                <a:path w="128189" h="214932">
                  <a:moveTo>
                    <a:pt x="0" y="157781"/>
                  </a:moveTo>
                  <a:lnTo>
                    <a:pt x="0" y="157781"/>
                  </a:lnTo>
                  <a:lnTo>
                    <a:pt x="24485" y="135177"/>
                  </a:lnTo>
                  <a:lnTo>
                    <a:pt x="50529" y="110396"/>
                  </a:lnTo>
                  <a:lnTo>
                    <a:pt x="78001" y="78830"/>
                  </a:lnTo>
                  <a:lnTo>
                    <a:pt x="96756" y="54958"/>
                  </a:lnTo>
                  <a:lnTo>
                    <a:pt x="112147" y="30238"/>
                  </a:lnTo>
                  <a:lnTo>
                    <a:pt x="127725" y="2268"/>
                  </a:lnTo>
                  <a:lnTo>
                    <a:pt x="128188" y="484"/>
                  </a:lnTo>
                  <a:lnTo>
                    <a:pt x="127793" y="0"/>
                  </a:lnTo>
                  <a:lnTo>
                    <a:pt x="104761" y="23028"/>
                  </a:lnTo>
                  <a:lnTo>
                    <a:pt x="81604" y="51324"/>
                  </a:lnTo>
                  <a:lnTo>
                    <a:pt x="69219" y="67760"/>
                  </a:lnTo>
                  <a:lnTo>
                    <a:pt x="56729" y="85067"/>
                  </a:lnTo>
                  <a:lnTo>
                    <a:pt x="44169" y="102955"/>
                  </a:lnTo>
                  <a:lnTo>
                    <a:pt x="34385" y="119819"/>
                  </a:lnTo>
                  <a:lnTo>
                    <a:pt x="26452" y="136001"/>
                  </a:lnTo>
                  <a:lnTo>
                    <a:pt x="15990" y="165034"/>
                  </a:lnTo>
                  <a:lnTo>
                    <a:pt x="13692" y="187345"/>
                  </a:lnTo>
                  <a:lnTo>
                    <a:pt x="16183" y="195129"/>
                  </a:lnTo>
                  <a:lnTo>
                    <a:pt x="20667" y="201024"/>
                  </a:lnTo>
                  <a:lnTo>
                    <a:pt x="26478" y="205660"/>
                  </a:lnTo>
                  <a:lnTo>
                    <a:pt x="40461" y="208929"/>
                  </a:lnTo>
                  <a:lnTo>
                    <a:pt x="48140" y="208813"/>
                  </a:lnTo>
                  <a:lnTo>
                    <a:pt x="62318" y="203040"/>
                  </a:lnTo>
                  <a:lnTo>
                    <a:pt x="88667" y="182086"/>
                  </a:lnTo>
                  <a:lnTo>
                    <a:pt x="108479" y="153906"/>
                  </a:lnTo>
                  <a:lnTo>
                    <a:pt x="117435" y="139386"/>
                  </a:lnTo>
                  <a:lnTo>
                    <a:pt x="122279" y="135494"/>
                  </a:lnTo>
                  <a:lnTo>
                    <a:pt x="123147" y="136573"/>
                  </a:lnTo>
                  <a:lnTo>
                    <a:pt x="122230" y="143416"/>
                  </a:lnTo>
                  <a:lnTo>
                    <a:pt x="111528" y="169420"/>
                  </a:lnTo>
                  <a:lnTo>
                    <a:pt x="106483" y="182710"/>
                  </a:lnTo>
                  <a:lnTo>
                    <a:pt x="105652" y="195672"/>
                  </a:lnTo>
                  <a:lnTo>
                    <a:pt x="107950" y="2149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3817"/>
            <p:cNvSpPr/>
            <p:nvPr>
              <p:custDataLst>
                <p:tags r:id="rId72"/>
              </p:custDataLst>
            </p:nvPr>
          </p:nvSpPr>
          <p:spPr>
            <a:xfrm>
              <a:off x="5314950" y="1828800"/>
              <a:ext cx="63501" cy="107951"/>
            </a:xfrm>
            <a:custGeom>
              <a:avLst/>
              <a:gdLst/>
              <a:ahLst/>
              <a:cxnLst/>
              <a:rect l="0" t="0" r="0" b="0"/>
              <a:pathLst>
                <a:path w="63501" h="107951">
                  <a:moveTo>
                    <a:pt x="63500" y="0"/>
                  </a:moveTo>
                  <a:lnTo>
                    <a:pt x="63500" y="0"/>
                  </a:lnTo>
                  <a:lnTo>
                    <a:pt x="63500" y="3371"/>
                  </a:lnTo>
                  <a:lnTo>
                    <a:pt x="46645" y="25693"/>
                  </a:lnTo>
                  <a:lnTo>
                    <a:pt x="26050" y="55747"/>
                  </a:lnTo>
                  <a:lnTo>
                    <a:pt x="9913" y="86995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3818"/>
            <p:cNvSpPr/>
            <p:nvPr>
              <p:custDataLst>
                <p:tags r:id="rId73"/>
              </p:custDataLst>
            </p:nvPr>
          </p:nvSpPr>
          <p:spPr>
            <a:xfrm>
              <a:off x="5105935" y="1861433"/>
              <a:ext cx="161587" cy="201756"/>
            </a:xfrm>
            <a:custGeom>
              <a:avLst/>
              <a:gdLst/>
              <a:ahLst/>
              <a:cxnLst/>
              <a:rect l="0" t="0" r="0" b="0"/>
              <a:pathLst>
                <a:path w="161587" h="201756">
                  <a:moveTo>
                    <a:pt x="158215" y="5467"/>
                  </a:moveTo>
                  <a:lnTo>
                    <a:pt x="158215" y="5467"/>
                  </a:lnTo>
                  <a:lnTo>
                    <a:pt x="161586" y="2096"/>
                  </a:lnTo>
                  <a:lnTo>
                    <a:pt x="161168" y="1103"/>
                  </a:lnTo>
                  <a:lnTo>
                    <a:pt x="156940" y="0"/>
                  </a:lnTo>
                  <a:lnTo>
                    <a:pt x="129062" y="26050"/>
                  </a:lnTo>
                  <a:lnTo>
                    <a:pt x="100102" y="50128"/>
                  </a:lnTo>
                  <a:lnTo>
                    <a:pt x="71709" y="81055"/>
                  </a:lnTo>
                  <a:lnTo>
                    <a:pt x="58211" y="98192"/>
                  </a:lnTo>
                  <a:lnTo>
                    <a:pt x="35687" y="128523"/>
                  </a:lnTo>
                  <a:lnTo>
                    <a:pt x="17681" y="154703"/>
                  </a:lnTo>
                  <a:lnTo>
                    <a:pt x="1726" y="183897"/>
                  </a:lnTo>
                  <a:lnTo>
                    <a:pt x="0" y="196718"/>
                  </a:lnTo>
                  <a:lnTo>
                    <a:pt x="527" y="199995"/>
                  </a:lnTo>
                  <a:lnTo>
                    <a:pt x="1585" y="201475"/>
                  </a:lnTo>
                  <a:lnTo>
                    <a:pt x="2994" y="201755"/>
                  </a:lnTo>
                  <a:lnTo>
                    <a:pt x="11721" y="188667"/>
                  </a:lnTo>
                  <a:lnTo>
                    <a:pt x="16502" y="166914"/>
                  </a:lnTo>
                  <a:lnTo>
                    <a:pt x="18823" y="140055"/>
                  </a:lnTo>
                  <a:lnTo>
                    <a:pt x="21709" y="129725"/>
                  </a:lnTo>
                  <a:lnTo>
                    <a:pt x="24172" y="126406"/>
                  </a:lnTo>
                  <a:lnTo>
                    <a:pt x="37565" y="11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3819"/>
            <p:cNvSpPr/>
            <p:nvPr>
              <p:custDataLst>
                <p:tags r:id="rId74"/>
              </p:custDataLst>
            </p:nvPr>
          </p:nvSpPr>
          <p:spPr>
            <a:xfrm>
              <a:off x="5013602" y="1863529"/>
              <a:ext cx="129899" cy="222899"/>
            </a:xfrm>
            <a:custGeom>
              <a:avLst/>
              <a:gdLst/>
              <a:ahLst/>
              <a:cxnLst/>
              <a:rect l="0" t="0" r="0" b="0"/>
              <a:pathLst>
                <a:path w="129899" h="222899">
                  <a:moveTo>
                    <a:pt x="129898" y="3371"/>
                  </a:moveTo>
                  <a:lnTo>
                    <a:pt x="129898" y="3371"/>
                  </a:lnTo>
                  <a:lnTo>
                    <a:pt x="126527" y="0"/>
                  </a:lnTo>
                  <a:lnTo>
                    <a:pt x="117346" y="2108"/>
                  </a:lnTo>
                  <a:lnTo>
                    <a:pt x="110947" y="4646"/>
                  </a:lnTo>
                  <a:lnTo>
                    <a:pt x="85085" y="28443"/>
                  </a:lnTo>
                  <a:lnTo>
                    <a:pt x="65296" y="54260"/>
                  </a:lnTo>
                  <a:lnTo>
                    <a:pt x="45447" y="84550"/>
                  </a:lnTo>
                  <a:lnTo>
                    <a:pt x="36203" y="100529"/>
                  </a:lnTo>
                  <a:lnTo>
                    <a:pt x="27218" y="116826"/>
                  </a:lnTo>
                  <a:lnTo>
                    <a:pt x="17234" y="148105"/>
                  </a:lnTo>
                  <a:lnTo>
                    <a:pt x="13503" y="176353"/>
                  </a:lnTo>
                  <a:lnTo>
                    <a:pt x="14664" y="206006"/>
                  </a:lnTo>
                  <a:lnTo>
                    <a:pt x="15475" y="222898"/>
                  </a:lnTo>
                  <a:lnTo>
                    <a:pt x="10504" y="209169"/>
                  </a:lnTo>
                  <a:lnTo>
                    <a:pt x="2728" y="178130"/>
                  </a:lnTo>
                  <a:lnTo>
                    <a:pt x="0" y="160770"/>
                  </a:lnTo>
                  <a:lnTo>
                    <a:pt x="2377" y="140167"/>
                  </a:lnTo>
                  <a:lnTo>
                    <a:pt x="3256" y="139018"/>
                  </a:lnTo>
                  <a:lnTo>
                    <a:pt x="6115" y="137742"/>
                  </a:lnTo>
                  <a:lnTo>
                    <a:pt x="28908" y="137628"/>
                  </a:lnTo>
                  <a:lnTo>
                    <a:pt x="60048" y="143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3820"/>
            <p:cNvSpPr/>
            <p:nvPr>
              <p:custDataLst>
                <p:tags r:id="rId75"/>
              </p:custDataLst>
            </p:nvPr>
          </p:nvSpPr>
          <p:spPr>
            <a:xfrm>
              <a:off x="4984750" y="18986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3821"/>
            <p:cNvSpPr/>
            <p:nvPr>
              <p:custDataLst>
                <p:tags r:id="rId76"/>
              </p:custDataLst>
            </p:nvPr>
          </p:nvSpPr>
          <p:spPr>
            <a:xfrm>
              <a:off x="4717109" y="1871617"/>
              <a:ext cx="229542" cy="229954"/>
            </a:xfrm>
            <a:custGeom>
              <a:avLst/>
              <a:gdLst/>
              <a:ahLst/>
              <a:cxnLst/>
              <a:rect l="0" t="0" r="0" b="0"/>
              <a:pathLst>
                <a:path w="229542" h="229954">
                  <a:moveTo>
                    <a:pt x="127941" y="134983"/>
                  </a:moveTo>
                  <a:lnTo>
                    <a:pt x="127941" y="134983"/>
                  </a:lnTo>
                  <a:lnTo>
                    <a:pt x="127941" y="124870"/>
                  </a:lnTo>
                  <a:lnTo>
                    <a:pt x="121199" y="108468"/>
                  </a:lnTo>
                  <a:lnTo>
                    <a:pt x="110363" y="98269"/>
                  </a:lnTo>
                  <a:lnTo>
                    <a:pt x="103523" y="93574"/>
                  </a:lnTo>
                  <a:lnTo>
                    <a:pt x="84633" y="92120"/>
                  </a:lnTo>
                  <a:lnTo>
                    <a:pt x="73669" y="93707"/>
                  </a:lnTo>
                  <a:lnTo>
                    <a:pt x="52079" y="104879"/>
                  </a:lnTo>
                  <a:lnTo>
                    <a:pt x="31430" y="123015"/>
                  </a:lnTo>
                  <a:lnTo>
                    <a:pt x="12845" y="147538"/>
                  </a:lnTo>
                  <a:lnTo>
                    <a:pt x="2704" y="171137"/>
                  </a:lnTo>
                  <a:lnTo>
                    <a:pt x="0" y="182369"/>
                  </a:lnTo>
                  <a:lnTo>
                    <a:pt x="1019" y="191268"/>
                  </a:lnTo>
                  <a:lnTo>
                    <a:pt x="4521" y="198612"/>
                  </a:lnTo>
                  <a:lnTo>
                    <a:pt x="9678" y="204919"/>
                  </a:lnTo>
                  <a:lnTo>
                    <a:pt x="16643" y="208418"/>
                  </a:lnTo>
                  <a:lnTo>
                    <a:pt x="33790" y="210424"/>
                  </a:lnTo>
                  <a:lnTo>
                    <a:pt x="51289" y="205201"/>
                  </a:lnTo>
                  <a:lnTo>
                    <a:pt x="59906" y="200845"/>
                  </a:lnTo>
                  <a:lnTo>
                    <a:pt x="85518" y="174489"/>
                  </a:lnTo>
                  <a:lnTo>
                    <a:pt x="102502" y="146191"/>
                  </a:lnTo>
                  <a:lnTo>
                    <a:pt x="110982" y="129755"/>
                  </a:lnTo>
                  <a:lnTo>
                    <a:pt x="118751" y="112448"/>
                  </a:lnTo>
                  <a:lnTo>
                    <a:pt x="126048" y="94559"/>
                  </a:lnTo>
                  <a:lnTo>
                    <a:pt x="133029" y="76284"/>
                  </a:lnTo>
                  <a:lnTo>
                    <a:pt x="139800" y="59161"/>
                  </a:lnTo>
                  <a:lnTo>
                    <a:pt x="146430" y="42808"/>
                  </a:lnTo>
                  <a:lnTo>
                    <a:pt x="158736" y="15700"/>
                  </a:lnTo>
                  <a:lnTo>
                    <a:pt x="168909" y="1300"/>
                  </a:lnTo>
                  <a:lnTo>
                    <a:pt x="170775" y="0"/>
                  </a:lnTo>
                  <a:lnTo>
                    <a:pt x="170608" y="1955"/>
                  </a:lnTo>
                  <a:lnTo>
                    <a:pt x="159869" y="27599"/>
                  </a:lnTo>
                  <a:lnTo>
                    <a:pt x="146364" y="58329"/>
                  </a:lnTo>
                  <a:lnTo>
                    <a:pt x="138812" y="75414"/>
                  </a:lnTo>
                  <a:lnTo>
                    <a:pt x="130955" y="93153"/>
                  </a:lnTo>
                  <a:lnTo>
                    <a:pt x="125011" y="110624"/>
                  </a:lnTo>
                  <a:lnTo>
                    <a:pt x="120343" y="127916"/>
                  </a:lnTo>
                  <a:lnTo>
                    <a:pt x="116526" y="145088"/>
                  </a:lnTo>
                  <a:lnTo>
                    <a:pt x="116047" y="173576"/>
                  </a:lnTo>
                  <a:lnTo>
                    <a:pt x="121244" y="196585"/>
                  </a:lnTo>
                  <a:lnTo>
                    <a:pt x="130609" y="213867"/>
                  </a:lnTo>
                  <a:lnTo>
                    <a:pt x="143709" y="224841"/>
                  </a:lnTo>
                  <a:lnTo>
                    <a:pt x="151153" y="228755"/>
                  </a:lnTo>
                  <a:lnTo>
                    <a:pt x="157527" y="229953"/>
                  </a:lnTo>
                  <a:lnTo>
                    <a:pt x="163187" y="229341"/>
                  </a:lnTo>
                  <a:lnTo>
                    <a:pt x="168372" y="227522"/>
                  </a:lnTo>
                  <a:lnTo>
                    <a:pt x="176014" y="219856"/>
                  </a:lnTo>
                  <a:lnTo>
                    <a:pt x="184283" y="201758"/>
                  </a:lnTo>
                  <a:lnTo>
                    <a:pt x="196769" y="173730"/>
                  </a:lnTo>
                  <a:lnTo>
                    <a:pt x="212118" y="154292"/>
                  </a:lnTo>
                  <a:lnTo>
                    <a:pt x="217800" y="150620"/>
                  </a:lnTo>
                  <a:lnTo>
                    <a:pt x="220302" y="151052"/>
                  </a:lnTo>
                  <a:lnTo>
                    <a:pt x="224965" y="155295"/>
                  </a:lnTo>
                  <a:lnTo>
                    <a:pt x="227507" y="161885"/>
                  </a:lnTo>
                  <a:lnTo>
                    <a:pt x="228185" y="165617"/>
                  </a:lnTo>
                  <a:lnTo>
                    <a:pt x="224909" y="191181"/>
                  </a:lnTo>
                  <a:lnTo>
                    <a:pt x="224406" y="209490"/>
                  </a:lnTo>
                  <a:lnTo>
                    <a:pt x="229541" y="2238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4" name="SMARTInkShape-3822"/>
          <p:cNvSpPr/>
          <p:nvPr>
            <p:custDataLst>
              <p:tags r:id="rId2"/>
            </p:custDataLst>
          </p:nvPr>
        </p:nvSpPr>
        <p:spPr>
          <a:xfrm>
            <a:off x="5816600" y="1887052"/>
            <a:ext cx="354875" cy="132249"/>
          </a:xfrm>
          <a:custGeom>
            <a:avLst/>
            <a:gdLst/>
            <a:ahLst/>
            <a:cxnLst/>
            <a:rect l="0" t="0" r="0" b="0"/>
            <a:pathLst>
              <a:path w="354875" h="132249">
                <a:moveTo>
                  <a:pt x="0" y="75098"/>
                </a:moveTo>
                <a:lnTo>
                  <a:pt x="0" y="75098"/>
                </a:lnTo>
                <a:lnTo>
                  <a:pt x="0" y="71727"/>
                </a:lnTo>
                <a:lnTo>
                  <a:pt x="16855" y="66260"/>
                </a:lnTo>
                <a:lnTo>
                  <a:pt x="40181" y="62233"/>
                </a:lnTo>
                <a:lnTo>
                  <a:pt x="70070" y="58091"/>
                </a:lnTo>
                <a:lnTo>
                  <a:pt x="86929" y="55999"/>
                </a:lnTo>
                <a:lnTo>
                  <a:pt x="104519" y="53899"/>
                </a:lnTo>
                <a:lnTo>
                  <a:pt x="121185" y="51793"/>
                </a:lnTo>
                <a:lnTo>
                  <a:pt x="152873" y="47572"/>
                </a:lnTo>
                <a:lnTo>
                  <a:pt x="181538" y="45225"/>
                </a:lnTo>
                <a:lnTo>
                  <a:pt x="205567" y="43477"/>
                </a:lnTo>
                <a:lnTo>
                  <a:pt x="226323" y="38525"/>
                </a:lnTo>
                <a:lnTo>
                  <a:pt x="235843" y="34001"/>
                </a:lnTo>
                <a:lnTo>
                  <a:pt x="236251" y="34294"/>
                </a:lnTo>
                <a:lnTo>
                  <a:pt x="235817" y="35196"/>
                </a:lnTo>
                <a:lnTo>
                  <a:pt x="231655" y="63355"/>
                </a:lnTo>
                <a:lnTo>
                  <a:pt x="229505" y="78360"/>
                </a:lnTo>
                <a:lnTo>
                  <a:pt x="234712" y="99729"/>
                </a:lnTo>
                <a:lnTo>
                  <a:pt x="231509" y="96899"/>
                </a:lnTo>
                <a:lnTo>
                  <a:pt x="222076" y="71906"/>
                </a:lnTo>
                <a:lnTo>
                  <a:pt x="215848" y="44989"/>
                </a:lnTo>
                <a:lnTo>
                  <a:pt x="211416" y="17729"/>
                </a:lnTo>
                <a:lnTo>
                  <a:pt x="209918" y="2618"/>
                </a:lnTo>
                <a:lnTo>
                  <a:pt x="210501" y="1378"/>
                </a:lnTo>
                <a:lnTo>
                  <a:pt x="211595" y="551"/>
                </a:lnTo>
                <a:lnTo>
                  <a:pt x="213030" y="0"/>
                </a:lnTo>
                <a:lnTo>
                  <a:pt x="237022" y="9255"/>
                </a:lnTo>
                <a:lnTo>
                  <a:pt x="257743" y="16671"/>
                </a:lnTo>
                <a:lnTo>
                  <a:pt x="281064" y="22790"/>
                </a:lnTo>
                <a:lnTo>
                  <a:pt x="304834" y="27861"/>
                </a:lnTo>
                <a:lnTo>
                  <a:pt x="335933" y="35388"/>
                </a:lnTo>
                <a:lnTo>
                  <a:pt x="349446" y="42397"/>
                </a:lnTo>
                <a:lnTo>
                  <a:pt x="352908" y="45536"/>
                </a:lnTo>
                <a:lnTo>
                  <a:pt x="354511" y="48335"/>
                </a:lnTo>
                <a:lnTo>
                  <a:pt x="354874" y="50906"/>
                </a:lnTo>
                <a:lnTo>
                  <a:pt x="349633" y="59407"/>
                </a:lnTo>
                <a:lnTo>
                  <a:pt x="338837" y="70241"/>
                </a:lnTo>
                <a:lnTo>
                  <a:pt x="313630" y="88240"/>
                </a:lnTo>
                <a:lnTo>
                  <a:pt x="285116" y="111404"/>
                </a:lnTo>
                <a:lnTo>
                  <a:pt x="276625" y="123485"/>
                </a:lnTo>
                <a:lnTo>
                  <a:pt x="273050" y="13224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" name="SMARTInkShape-3823"/>
          <p:cNvSpPr/>
          <p:nvPr>
            <p:custDataLst>
              <p:tags r:id="rId3"/>
            </p:custDataLst>
          </p:nvPr>
        </p:nvSpPr>
        <p:spPr>
          <a:xfrm>
            <a:off x="6515100" y="1878418"/>
            <a:ext cx="107951" cy="115483"/>
          </a:xfrm>
          <a:custGeom>
            <a:avLst/>
            <a:gdLst/>
            <a:ahLst/>
            <a:cxnLst/>
            <a:rect l="0" t="0" r="0" b="0"/>
            <a:pathLst>
              <a:path w="107951" h="115483">
                <a:moveTo>
                  <a:pt x="0" y="7532"/>
                </a:moveTo>
                <a:lnTo>
                  <a:pt x="0" y="7532"/>
                </a:lnTo>
                <a:lnTo>
                  <a:pt x="5468" y="2065"/>
                </a:lnTo>
                <a:lnTo>
                  <a:pt x="6234" y="28928"/>
                </a:lnTo>
                <a:lnTo>
                  <a:pt x="8197" y="52677"/>
                </a:lnTo>
                <a:lnTo>
                  <a:pt x="11811" y="82615"/>
                </a:lnTo>
                <a:lnTo>
                  <a:pt x="18089" y="106153"/>
                </a:lnTo>
                <a:lnTo>
                  <a:pt x="19115" y="106441"/>
                </a:lnTo>
                <a:lnTo>
                  <a:pt x="22137" y="104879"/>
                </a:lnTo>
                <a:lnTo>
                  <a:pt x="40667" y="78573"/>
                </a:lnTo>
                <a:lnTo>
                  <a:pt x="57910" y="50453"/>
                </a:lnTo>
                <a:lnTo>
                  <a:pt x="74544" y="23542"/>
                </a:lnTo>
                <a:lnTo>
                  <a:pt x="86064" y="2228"/>
                </a:lnTo>
                <a:lnTo>
                  <a:pt x="88420" y="468"/>
                </a:lnTo>
                <a:lnTo>
                  <a:pt x="91402" y="0"/>
                </a:lnTo>
                <a:lnTo>
                  <a:pt x="94802" y="394"/>
                </a:lnTo>
                <a:lnTo>
                  <a:pt x="97068" y="2068"/>
                </a:lnTo>
                <a:lnTo>
                  <a:pt x="98578" y="4595"/>
                </a:lnTo>
                <a:lnTo>
                  <a:pt x="105566" y="32937"/>
                </a:lnTo>
                <a:lnTo>
                  <a:pt x="107243" y="56844"/>
                </a:lnTo>
                <a:lnTo>
                  <a:pt x="107810" y="86443"/>
                </a:lnTo>
                <a:lnTo>
                  <a:pt x="107950" y="11548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9" name="SMARTInkShape-Group778"/>
          <p:cNvGrpSpPr/>
          <p:nvPr/>
        </p:nvGrpSpPr>
        <p:grpSpPr>
          <a:xfrm>
            <a:off x="6987979" y="1653692"/>
            <a:ext cx="428822" cy="312149"/>
            <a:chOff x="6987979" y="1653692"/>
            <a:chExt cx="428822" cy="312149"/>
          </a:xfrm>
        </p:grpSpPr>
        <p:sp>
          <p:nvSpPr>
            <p:cNvPr id="56" name="SMARTInkShape-3824"/>
            <p:cNvSpPr/>
            <p:nvPr>
              <p:custDataLst>
                <p:tags r:id="rId66"/>
              </p:custDataLst>
            </p:nvPr>
          </p:nvSpPr>
          <p:spPr>
            <a:xfrm>
              <a:off x="7290022" y="1653692"/>
              <a:ext cx="126779" cy="143359"/>
            </a:xfrm>
            <a:custGeom>
              <a:avLst/>
              <a:gdLst/>
              <a:ahLst/>
              <a:cxnLst/>
              <a:rect l="0" t="0" r="0" b="0"/>
              <a:pathLst>
                <a:path w="126779" h="143359">
                  <a:moveTo>
                    <a:pt x="44228" y="3658"/>
                  </a:moveTo>
                  <a:lnTo>
                    <a:pt x="44228" y="3658"/>
                  </a:lnTo>
                  <a:lnTo>
                    <a:pt x="44228" y="287"/>
                  </a:lnTo>
                  <a:lnTo>
                    <a:pt x="44933" y="0"/>
                  </a:lnTo>
                  <a:lnTo>
                    <a:pt x="47599" y="1562"/>
                  </a:lnTo>
                  <a:lnTo>
                    <a:pt x="47887" y="3672"/>
                  </a:lnTo>
                  <a:lnTo>
                    <a:pt x="46324" y="9779"/>
                  </a:lnTo>
                  <a:lnTo>
                    <a:pt x="34736" y="34635"/>
                  </a:lnTo>
                  <a:lnTo>
                    <a:pt x="25663" y="56936"/>
                  </a:lnTo>
                  <a:lnTo>
                    <a:pt x="16927" y="79548"/>
                  </a:lnTo>
                  <a:lnTo>
                    <a:pt x="5486" y="106029"/>
                  </a:lnTo>
                  <a:lnTo>
                    <a:pt x="530" y="121761"/>
                  </a:lnTo>
                  <a:lnTo>
                    <a:pt x="279" y="121905"/>
                  </a:lnTo>
                  <a:lnTo>
                    <a:pt x="0" y="120182"/>
                  </a:lnTo>
                  <a:lnTo>
                    <a:pt x="11340" y="88816"/>
                  </a:lnTo>
                  <a:lnTo>
                    <a:pt x="17617" y="89249"/>
                  </a:lnTo>
                  <a:lnTo>
                    <a:pt x="46003" y="92267"/>
                  </a:lnTo>
                  <a:lnTo>
                    <a:pt x="63804" y="90590"/>
                  </a:lnTo>
                  <a:lnTo>
                    <a:pt x="74094" y="87450"/>
                  </a:lnTo>
                  <a:lnTo>
                    <a:pt x="78669" y="83703"/>
                  </a:lnTo>
                  <a:lnTo>
                    <a:pt x="79182" y="81715"/>
                  </a:lnTo>
                  <a:lnTo>
                    <a:pt x="78820" y="79685"/>
                  </a:lnTo>
                  <a:lnTo>
                    <a:pt x="77872" y="77626"/>
                  </a:lnTo>
                  <a:lnTo>
                    <a:pt x="75125" y="76959"/>
                  </a:lnTo>
                  <a:lnTo>
                    <a:pt x="66426" y="78099"/>
                  </a:lnTo>
                  <a:lnTo>
                    <a:pt x="57386" y="82839"/>
                  </a:lnTo>
                  <a:lnTo>
                    <a:pt x="48665" y="91061"/>
                  </a:lnTo>
                  <a:lnTo>
                    <a:pt x="40086" y="104122"/>
                  </a:lnTo>
                  <a:lnTo>
                    <a:pt x="37212" y="115572"/>
                  </a:lnTo>
                  <a:lnTo>
                    <a:pt x="37435" y="120600"/>
                  </a:lnTo>
                  <a:lnTo>
                    <a:pt x="41444" y="129951"/>
                  </a:lnTo>
                  <a:lnTo>
                    <a:pt x="44488" y="134420"/>
                  </a:lnTo>
                  <a:lnTo>
                    <a:pt x="50046" y="137399"/>
                  </a:lnTo>
                  <a:lnTo>
                    <a:pt x="74017" y="141592"/>
                  </a:lnTo>
                  <a:lnTo>
                    <a:pt x="98602" y="142835"/>
                  </a:lnTo>
                  <a:lnTo>
                    <a:pt x="126778" y="143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3825"/>
            <p:cNvSpPr/>
            <p:nvPr>
              <p:custDataLst>
                <p:tags r:id="rId67"/>
              </p:custDataLst>
            </p:nvPr>
          </p:nvSpPr>
          <p:spPr>
            <a:xfrm>
              <a:off x="7188200" y="1719244"/>
              <a:ext cx="82551" cy="103521"/>
            </a:xfrm>
            <a:custGeom>
              <a:avLst/>
              <a:gdLst/>
              <a:ahLst/>
              <a:cxnLst/>
              <a:rect l="0" t="0" r="0" b="0"/>
              <a:pathLst>
                <a:path w="82551" h="103521">
                  <a:moveTo>
                    <a:pt x="82550" y="14306"/>
                  </a:moveTo>
                  <a:lnTo>
                    <a:pt x="82550" y="14306"/>
                  </a:lnTo>
                  <a:lnTo>
                    <a:pt x="79178" y="7564"/>
                  </a:lnTo>
                  <a:lnTo>
                    <a:pt x="69998" y="2372"/>
                  </a:lnTo>
                  <a:lnTo>
                    <a:pt x="63598" y="0"/>
                  </a:lnTo>
                  <a:lnTo>
                    <a:pt x="41108" y="33"/>
                  </a:lnTo>
                  <a:lnTo>
                    <a:pt x="19941" y="7882"/>
                  </a:lnTo>
                  <a:lnTo>
                    <a:pt x="15411" y="11434"/>
                  </a:lnTo>
                  <a:lnTo>
                    <a:pt x="10377" y="19144"/>
                  </a:lnTo>
                  <a:lnTo>
                    <a:pt x="11151" y="23176"/>
                  </a:lnTo>
                  <a:lnTo>
                    <a:pt x="38195" y="52430"/>
                  </a:lnTo>
                  <a:lnTo>
                    <a:pt x="45198" y="60883"/>
                  </a:lnTo>
                  <a:lnTo>
                    <a:pt x="48310" y="69344"/>
                  </a:lnTo>
                  <a:lnTo>
                    <a:pt x="47023" y="74281"/>
                  </a:lnTo>
                  <a:lnTo>
                    <a:pt x="39949" y="85412"/>
                  </a:lnTo>
                  <a:lnTo>
                    <a:pt x="20696" y="100207"/>
                  </a:lnTo>
                  <a:lnTo>
                    <a:pt x="10844" y="103520"/>
                  </a:lnTo>
                  <a:lnTo>
                    <a:pt x="7229" y="103415"/>
                  </a:lnTo>
                  <a:lnTo>
                    <a:pt x="4820" y="100523"/>
                  </a:lnTo>
                  <a:lnTo>
                    <a:pt x="0" y="778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3826"/>
            <p:cNvSpPr/>
            <p:nvPr>
              <p:custDataLst>
                <p:tags r:id="rId68"/>
              </p:custDataLst>
            </p:nvPr>
          </p:nvSpPr>
          <p:spPr>
            <a:xfrm>
              <a:off x="6987979" y="1756170"/>
              <a:ext cx="103356" cy="209671"/>
            </a:xfrm>
            <a:custGeom>
              <a:avLst/>
              <a:gdLst/>
              <a:ahLst/>
              <a:cxnLst/>
              <a:rect l="0" t="0" r="0" b="0"/>
              <a:pathLst>
                <a:path w="103356" h="209671">
                  <a:moveTo>
                    <a:pt x="3371" y="155180"/>
                  </a:moveTo>
                  <a:lnTo>
                    <a:pt x="3371" y="155180"/>
                  </a:lnTo>
                  <a:lnTo>
                    <a:pt x="0" y="155180"/>
                  </a:lnTo>
                  <a:lnTo>
                    <a:pt x="418" y="153063"/>
                  </a:lnTo>
                  <a:lnTo>
                    <a:pt x="13109" y="128813"/>
                  </a:lnTo>
                  <a:lnTo>
                    <a:pt x="26043" y="106772"/>
                  </a:lnTo>
                  <a:lnTo>
                    <a:pt x="45903" y="80514"/>
                  </a:lnTo>
                  <a:lnTo>
                    <a:pt x="65078" y="52380"/>
                  </a:lnTo>
                  <a:lnTo>
                    <a:pt x="80890" y="26941"/>
                  </a:lnTo>
                  <a:lnTo>
                    <a:pt x="96791" y="2875"/>
                  </a:lnTo>
                  <a:lnTo>
                    <a:pt x="99517" y="727"/>
                  </a:lnTo>
                  <a:lnTo>
                    <a:pt x="101336" y="0"/>
                  </a:lnTo>
                  <a:lnTo>
                    <a:pt x="102547" y="221"/>
                  </a:lnTo>
                  <a:lnTo>
                    <a:pt x="103355" y="1074"/>
                  </a:lnTo>
                  <a:lnTo>
                    <a:pt x="94379" y="22501"/>
                  </a:lnTo>
                  <a:lnTo>
                    <a:pt x="87798" y="45882"/>
                  </a:lnTo>
                  <a:lnTo>
                    <a:pt x="81111" y="74147"/>
                  </a:lnTo>
                  <a:lnTo>
                    <a:pt x="76364" y="90575"/>
                  </a:lnTo>
                  <a:lnTo>
                    <a:pt x="71083" y="107876"/>
                  </a:lnTo>
                  <a:lnTo>
                    <a:pt x="65215" y="138390"/>
                  </a:lnTo>
                  <a:lnTo>
                    <a:pt x="63313" y="164651"/>
                  </a:lnTo>
                  <a:lnTo>
                    <a:pt x="65504" y="193186"/>
                  </a:lnTo>
                  <a:lnTo>
                    <a:pt x="66691" y="209670"/>
                  </a:lnTo>
                  <a:lnTo>
                    <a:pt x="67457" y="209145"/>
                  </a:lnTo>
                  <a:lnTo>
                    <a:pt x="73221" y="1996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SMARTInkShape-Group779"/>
          <p:cNvGrpSpPr/>
          <p:nvPr/>
        </p:nvGrpSpPr>
        <p:grpSpPr>
          <a:xfrm>
            <a:off x="7582971" y="1695450"/>
            <a:ext cx="1129230" cy="257026"/>
            <a:chOff x="7582971" y="1695450"/>
            <a:chExt cx="1129230" cy="257026"/>
          </a:xfrm>
        </p:grpSpPr>
        <p:sp>
          <p:nvSpPr>
            <p:cNvPr id="60" name="SMARTInkShape-3827"/>
            <p:cNvSpPr/>
            <p:nvPr>
              <p:custDataLst>
                <p:tags r:id="rId61"/>
              </p:custDataLst>
            </p:nvPr>
          </p:nvSpPr>
          <p:spPr>
            <a:xfrm>
              <a:off x="8588190" y="1695450"/>
              <a:ext cx="124011" cy="202255"/>
            </a:xfrm>
            <a:custGeom>
              <a:avLst/>
              <a:gdLst/>
              <a:ahLst/>
              <a:cxnLst/>
              <a:rect l="0" t="0" r="0" b="0"/>
              <a:pathLst>
                <a:path w="124011" h="202255">
                  <a:moveTo>
                    <a:pt x="79560" y="0"/>
                  </a:moveTo>
                  <a:lnTo>
                    <a:pt x="79560" y="0"/>
                  </a:lnTo>
                  <a:lnTo>
                    <a:pt x="67350" y="31161"/>
                  </a:lnTo>
                  <a:lnTo>
                    <a:pt x="54142" y="55242"/>
                  </a:lnTo>
                  <a:lnTo>
                    <a:pt x="37924" y="82407"/>
                  </a:lnTo>
                  <a:lnTo>
                    <a:pt x="23660" y="110944"/>
                  </a:lnTo>
                  <a:lnTo>
                    <a:pt x="12147" y="138208"/>
                  </a:lnTo>
                  <a:lnTo>
                    <a:pt x="3737" y="163026"/>
                  </a:lnTo>
                  <a:lnTo>
                    <a:pt x="0" y="183463"/>
                  </a:lnTo>
                  <a:lnTo>
                    <a:pt x="1120" y="190748"/>
                  </a:lnTo>
                  <a:lnTo>
                    <a:pt x="3983" y="196310"/>
                  </a:lnTo>
                  <a:lnTo>
                    <a:pt x="8009" y="200723"/>
                  </a:lnTo>
                  <a:lnTo>
                    <a:pt x="14221" y="202254"/>
                  </a:lnTo>
                  <a:lnTo>
                    <a:pt x="39817" y="198373"/>
                  </a:lnTo>
                  <a:lnTo>
                    <a:pt x="68334" y="193146"/>
                  </a:lnTo>
                  <a:lnTo>
                    <a:pt x="97575" y="190848"/>
                  </a:lnTo>
                  <a:lnTo>
                    <a:pt x="116593" y="186910"/>
                  </a:lnTo>
                  <a:lnTo>
                    <a:pt x="119066" y="187402"/>
                  </a:lnTo>
                  <a:lnTo>
                    <a:pt x="123033" y="189888"/>
                  </a:lnTo>
                  <a:lnTo>
                    <a:pt x="123576" y="192109"/>
                  </a:lnTo>
                  <a:lnTo>
                    <a:pt x="12401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3828"/>
            <p:cNvSpPr/>
            <p:nvPr>
              <p:custDataLst>
                <p:tags r:id="rId62"/>
              </p:custDataLst>
            </p:nvPr>
          </p:nvSpPr>
          <p:spPr>
            <a:xfrm>
              <a:off x="8369300" y="1729488"/>
              <a:ext cx="189982" cy="158213"/>
            </a:xfrm>
            <a:custGeom>
              <a:avLst/>
              <a:gdLst/>
              <a:ahLst/>
              <a:cxnLst/>
              <a:rect l="0" t="0" r="0" b="0"/>
              <a:pathLst>
                <a:path w="189982" h="158213">
                  <a:moveTo>
                    <a:pt x="69850" y="23112"/>
                  </a:moveTo>
                  <a:lnTo>
                    <a:pt x="69850" y="23112"/>
                  </a:lnTo>
                  <a:lnTo>
                    <a:pt x="73221" y="16370"/>
                  </a:lnTo>
                  <a:lnTo>
                    <a:pt x="88801" y="5435"/>
                  </a:lnTo>
                  <a:lnTo>
                    <a:pt x="114663" y="0"/>
                  </a:lnTo>
                  <a:lnTo>
                    <a:pt x="137926" y="1761"/>
                  </a:lnTo>
                  <a:lnTo>
                    <a:pt x="158224" y="10122"/>
                  </a:lnTo>
                  <a:lnTo>
                    <a:pt x="184595" y="30485"/>
                  </a:lnTo>
                  <a:lnTo>
                    <a:pt x="187875" y="37207"/>
                  </a:lnTo>
                  <a:lnTo>
                    <a:pt x="189981" y="56392"/>
                  </a:lnTo>
                  <a:lnTo>
                    <a:pt x="184624" y="70123"/>
                  </a:lnTo>
                  <a:lnTo>
                    <a:pt x="167311" y="95193"/>
                  </a:lnTo>
                  <a:lnTo>
                    <a:pt x="138751" y="118803"/>
                  </a:lnTo>
                  <a:lnTo>
                    <a:pt x="107198" y="136837"/>
                  </a:lnTo>
                  <a:lnTo>
                    <a:pt x="79349" y="150726"/>
                  </a:lnTo>
                  <a:lnTo>
                    <a:pt x="53222" y="158212"/>
                  </a:lnTo>
                  <a:lnTo>
                    <a:pt x="36119" y="157710"/>
                  </a:lnTo>
                  <a:lnTo>
                    <a:pt x="22873" y="151372"/>
                  </a:lnTo>
                  <a:lnTo>
                    <a:pt x="17366" y="146719"/>
                  </a:lnTo>
                  <a:lnTo>
                    <a:pt x="9364" y="132141"/>
                  </a:lnTo>
                  <a:lnTo>
                    <a:pt x="2774" y="104100"/>
                  </a:lnTo>
                  <a:lnTo>
                    <a:pt x="0" y="739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3829"/>
            <p:cNvSpPr/>
            <p:nvPr>
              <p:custDataLst>
                <p:tags r:id="rId63"/>
              </p:custDataLst>
            </p:nvPr>
          </p:nvSpPr>
          <p:spPr>
            <a:xfrm>
              <a:off x="8183418" y="1816100"/>
              <a:ext cx="74822" cy="106687"/>
            </a:xfrm>
            <a:custGeom>
              <a:avLst/>
              <a:gdLst/>
              <a:ahLst/>
              <a:cxnLst/>
              <a:rect l="0" t="0" r="0" b="0"/>
              <a:pathLst>
                <a:path w="74822" h="106687">
                  <a:moveTo>
                    <a:pt x="46182" y="0"/>
                  </a:moveTo>
                  <a:lnTo>
                    <a:pt x="46182" y="0"/>
                  </a:lnTo>
                  <a:lnTo>
                    <a:pt x="33630" y="1881"/>
                  </a:lnTo>
                  <a:lnTo>
                    <a:pt x="11482" y="8838"/>
                  </a:lnTo>
                  <a:lnTo>
                    <a:pt x="1250" y="14927"/>
                  </a:lnTo>
                  <a:lnTo>
                    <a:pt x="0" y="17712"/>
                  </a:lnTo>
                  <a:lnTo>
                    <a:pt x="492" y="24570"/>
                  </a:lnTo>
                  <a:lnTo>
                    <a:pt x="8107" y="36365"/>
                  </a:lnTo>
                  <a:lnTo>
                    <a:pt x="36414" y="52992"/>
                  </a:lnTo>
                  <a:lnTo>
                    <a:pt x="65758" y="74093"/>
                  </a:lnTo>
                  <a:lnTo>
                    <a:pt x="72521" y="80673"/>
                  </a:lnTo>
                  <a:lnTo>
                    <a:pt x="74324" y="83415"/>
                  </a:lnTo>
                  <a:lnTo>
                    <a:pt x="74821" y="85949"/>
                  </a:lnTo>
                  <a:lnTo>
                    <a:pt x="74448" y="88344"/>
                  </a:lnTo>
                  <a:lnTo>
                    <a:pt x="73493" y="90646"/>
                  </a:lnTo>
                  <a:lnTo>
                    <a:pt x="66787" y="95085"/>
                  </a:lnTo>
                  <a:lnTo>
                    <a:pt x="43564" y="105106"/>
                  </a:lnTo>
                  <a:lnTo>
                    <a:pt x="32319" y="106686"/>
                  </a:lnTo>
                  <a:lnTo>
                    <a:pt x="27768" y="105696"/>
                  </a:lnTo>
                  <a:lnTo>
                    <a:pt x="14432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3830"/>
            <p:cNvSpPr/>
            <p:nvPr>
              <p:custDataLst>
                <p:tags r:id="rId64"/>
              </p:custDataLst>
            </p:nvPr>
          </p:nvSpPr>
          <p:spPr>
            <a:xfrm>
              <a:off x="7790237" y="1747134"/>
              <a:ext cx="344114" cy="172020"/>
            </a:xfrm>
            <a:custGeom>
              <a:avLst/>
              <a:gdLst/>
              <a:ahLst/>
              <a:cxnLst/>
              <a:rect l="0" t="0" r="0" b="0"/>
              <a:pathLst>
                <a:path w="344114" h="172020">
                  <a:moveTo>
                    <a:pt x="83763" y="113416"/>
                  </a:moveTo>
                  <a:lnTo>
                    <a:pt x="83763" y="113416"/>
                  </a:lnTo>
                  <a:lnTo>
                    <a:pt x="61395" y="103290"/>
                  </a:lnTo>
                  <a:lnTo>
                    <a:pt x="50539" y="101860"/>
                  </a:lnTo>
                  <a:lnTo>
                    <a:pt x="35897" y="104426"/>
                  </a:lnTo>
                  <a:lnTo>
                    <a:pt x="15880" y="116397"/>
                  </a:lnTo>
                  <a:lnTo>
                    <a:pt x="5850" y="127441"/>
                  </a:lnTo>
                  <a:lnTo>
                    <a:pt x="2187" y="133349"/>
                  </a:lnTo>
                  <a:lnTo>
                    <a:pt x="0" y="145558"/>
                  </a:lnTo>
                  <a:lnTo>
                    <a:pt x="404" y="151778"/>
                  </a:lnTo>
                  <a:lnTo>
                    <a:pt x="2790" y="156629"/>
                  </a:lnTo>
                  <a:lnTo>
                    <a:pt x="11086" y="163901"/>
                  </a:lnTo>
                  <a:lnTo>
                    <a:pt x="23710" y="167604"/>
                  </a:lnTo>
                  <a:lnTo>
                    <a:pt x="31027" y="168591"/>
                  </a:lnTo>
                  <a:lnTo>
                    <a:pt x="46684" y="164044"/>
                  </a:lnTo>
                  <a:lnTo>
                    <a:pt x="62345" y="154262"/>
                  </a:lnTo>
                  <a:lnTo>
                    <a:pt x="83767" y="131477"/>
                  </a:lnTo>
                  <a:lnTo>
                    <a:pt x="99522" y="110154"/>
                  </a:lnTo>
                  <a:lnTo>
                    <a:pt x="115932" y="82803"/>
                  </a:lnTo>
                  <a:lnTo>
                    <a:pt x="131928" y="53949"/>
                  </a:lnTo>
                  <a:lnTo>
                    <a:pt x="146091" y="29366"/>
                  </a:lnTo>
                  <a:lnTo>
                    <a:pt x="158137" y="443"/>
                  </a:lnTo>
                  <a:lnTo>
                    <a:pt x="158745" y="0"/>
                  </a:lnTo>
                  <a:lnTo>
                    <a:pt x="139444" y="25344"/>
                  </a:lnTo>
                  <a:lnTo>
                    <a:pt x="124502" y="46756"/>
                  </a:lnTo>
                  <a:lnTo>
                    <a:pt x="110337" y="72265"/>
                  </a:lnTo>
                  <a:lnTo>
                    <a:pt x="103595" y="85982"/>
                  </a:lnTo>
                  <a:lnTo>
                    <a:pt x="99868" y="112512"/>
                  </a:lnTo>
                  <a:lnTo>
                    <a:pt x="102915" y="136298"/>
                  </a:lnTo>
                  <a:lnTo>
                    <a:pt x="108973" y="153924"/>
                  </a:lnTo>
                  <a:lnTo>
                    <a:pt x="114681" y="160177"/>
                  </a:lnTo>
                  <a:lnTo>
                    <a:pt x="130430" y="169006"/>
                  </a:lnTo>
                  <a:lnTo>
                    <a:pt x="147308" y="169638"/>
                  </a:lnTo>
                  <a:lnTo>
                    <a:pt x="163511" y="164509"/>
                  </a:lnTo>
                  <a:lnTo>
                    <a:pt x="177767" y="155174"/>
                  </a:lnTo>
                  <a:lnTo>
                    <a:pt x="194323" y="134647"/>
                  </a:lnTo>
                  <a:lnTo>
                    <a:pt x="199929" y="118854"/>
                  </a:lnTo>
                  <a:lnTo>
                    <a:pt x="203084" y="94096"/>
                  </a:lnTo>
                  <a:lnTo>
                    <a:pt x="203528" y="85719"/>
                  </a:lnTo>
                  <a:lnTo>
                    <a:pt x="202412" y="80135"/>
                  </a:lnTo>
                  <a:lnTo>
                    <a:pt x="200256" y="76412"/>
                  </a:lnTo>
                  <a:lnTo>
                    <a:pt x="197409" y="73930"/>
                  </a:lnTo>
                  <a:lnTo>
                    <a:pt x="194804" y="73686"/>
                  </a:lnTo>
                  <a:lnTo>
                    <a:pt x="192363" y="74935"/>
                  </a:lnTo>
                  <a:lnTo>
                    <a:pt x="181793" y="89079"/>
                  </a:lnTo>
                  <a:lnTo>
                    <a:pt x="169018" y="113731"/>
                  </a:lnTo>
                  <a:lnTo>
                    <a:pt x="162647" y="138909"/>
                  </a:lnTo>
                  <a:lnTo>
                    <a:pt x="161751" y="147345"/>
                  </a:lnTo>
                  <a:lnTo>
                    <a:pt x="163272" y="153674"/>
                  </a:lnTo>
                  <a:lnTo>
                    <a:pt x="166402" y="158599"/>
                  </a:lnTo>
                  <a:lnTo>
                    <a:pt x="170606" y="162588"/>
                  </a:lnTo>
                  <a:lnTo>
                    <a:pt x="180921" y="167020"/>
                  </a:lnTo>
                  <a:lnTo>
                    <a:pt x="191856" y="168285"/>
                  </a:lnTo>
                  <a:lnTo>
                    <a:pt x="201419" y="166495"/>
                  </a:lnTo>
                  <a:lnTo>
                    <a:pt x="218108" y="154778"/>
                  </a:lnTo>
                  <a:lnTo>
                    <a:pt x="242709" y="126787"/>
                  </a:lnTo>
                  <a:lnTo>
                    <a:pt x="267547" y="95822"/>
                  </a:lnTo>
                  <a:lnTo>
                    <a:pt x="273160" y="91485"/>
                  </a:lnTo>
                  <a:lnTo>
                    <a:pt x="275644" y="90329"/>
                  </a:lnTo>
                  <a:lnTo>
                    <a:pt x="276595" y="91674"/>
                  </a:lnTo>
                  <a:lnTo>
                    <a:pt x="271338" y="118105"/>
                  </a:lnTo>
                  <a:lnTo>
                    <a:pt x="264226" y="144838"/>
                  </a:lnTo>
                  <a:lnTo>
                    <a:pt x="261913" y="170131"/>
                  </a:lnTo>
                  <a:lnTo>
                    <a:pt x="263208" y="171687"/>
                  </a:lnTo>
                  <a:lnTo>
                    <a:pt x="265481" y="172019"/>
                  </a:lnTo>
                  <a:lnTo>
                    <a:pt x="268408" y="171535"/>
                  </a:lnTo>
                  <a:lnTo>
                    <a:pt x="279270" y="164111"/>
                  </a:lnTo>
                  <a:lnTo>
                    <a:pt x="306672" y="136084"/>
                  </a:lnTo>
                  <a:lnTo>
                    <a:pt x="333501" y="105354"/>
                  </a:lnTo>
                  <a:lnTo>
                    <a:pt x="334921" y="103808"/>
                  </a:lnTo>
                  <a:lnTo>
                    <a:pt x="335869" y="103483"/>
                  </a:lnTo>
                  <a:lnTo>
                    <a:pt x="336500" y="103972"/>
                  </a:lnTo>
                  <a:lnTo>
                    <a:pt x="336921" y="105003"/>
                  </a:lnTo>
                  <a:lnTo>
                    <a:pt x="323383" y="133400"/>
                  </a:lnTo>
                  <a:lnTo>
                    <a:pt x="316726" y="148422"/>
                  </a:lnTo>
                  <a:lnTo>
                    <a:pt x="316683" y="152275"/>
                  </a:lnTo>
                  <a:lnTo>
                    <a:pt x="318065" y="155550"/>
                  </a:lnTo>
                  <a:lnTo>
                    <a:pt x="320397" y="158439"/>
                  </a:lnTo>
                  <a:lnTo>
                    <a:pt x="328634" y="161648"/>
                  </a:lnTo>
                  <a:lnTo>
                    <a:pt x="344113" y="1642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3831"/>
            <p:cNvSpPr/>
            <p:nvPr>
              <p:custDataLst>
                <p:tags r:id="rId65"/>
              </p:custDataLst>
            </p:nvPr>
          </p:nvSpPr>
          <p:spPr>
            <a:xfrm>
              <a:off x="7582971" y="1838943"/>
              <a:ext cx="164030" cy="113533"/>
            </a:xfrm>
            <a:custGeom>
              <a:avLst/>
              <a:gdLst/>
              <a:ahLst/>
              <a:cxnLst/>
              <a:rect l="0" t="0" r="0" b="0"/>
              <a:pathLst>
                <a:path w="164030" h="113533">
                  <a:moveTo>
                    <a:pt x="75129" y="8907"/>
                  </a:moveTo>
                  <a:lnTo>
                    <a:pt x="75129" y="8907"/>
                  </a:lnTo>
                  <a:lnTo>
                    <a:pt x="68387" y="5536"/>
                  </a:lnTo>
                  <a:lnTo>
                    <a:pt x="57552" y="7644"/>
                  </a:lnTo>
                  <a:lnTo>
                    <a:pt x="50710" y="10182"/>
                  </a:lnTo>
                  <a:lnTo>
                    <a:pt x="27599" y="30608"/>
                  </a:lnTo>
                  <a:lnTo>
                    <a:pt x="6248" y="59003"/>
                  </a:lnTo>
                  <a:lnTo>
                    <a:pt x="536" y="77503"/>
                  </a:lnTo>
                  <a:lnTo>
                    <a:pt x="0" y="86388"/>
                  </a:lnTo>
                  <a:lnTo>
                    <a:pt x="1760" y="93722"/>
                  </a:lnTo>
                  <a:lnTo>
                    <a:pt x="9359" y="105634"/>
                  </a:lnTo>
                  <a:lnTo>
                    <a:pt x="19792" y="111869"/>
                  </a:lnTo>
                  <a:lnTo>
                    <a:pt x="25538" y="113532"/>
                  </a:lnTo>
                  <a:lnTo>
                    <a:pt x="37566" y="111616"/>
                  </a:lnTo>
                  <a:lnTo>
                    <a:pt x="43737" y="109130"/>
                  </a:lnTo>
                  <a:lnTo>
                    <a:pt x="52475" y="100723"/>
                  </a:lnTo>
                  <a:lnTo>
                    <a:pt x="61361" y="82208"/>
                  </a:lnTo>
                  <a:lnTo>
                    <a:pt x="74055" y="54039"/>
                  </a:lnTo>
                  <a:lnTo>
                    <a:pt x="89392" y="37880"/>
                  </a:lnTo>
                  <a:lnTo>
                    <a:pt x="99343" y="32367"/>
                  </a:lnTo>
                  <a:lnTo>
                    <a:pt x="103971" y="30897"/>
                  </a:lnTo>
                  <a:lnTo>
                    <a:pt x="112877" y="31145"/>
                  </a:lnTo>
                  <a:lnTo>
                    <a:pt x="117228" y="32199"/>
                  </a:lnTo>
                  <a:lnTo>
                    <a:pt x="125825" y="39014"/>
                  </a:lnTo>
                  <a:lnTo>
                    <a:pt x="130093" y="43795"/>
                  </a:lnTo>
                  <a:lnTo>
                    <a:pt x="134835" y="56633"/>
                  </a:lnTo>
                  <a:lnTo>
                    <a:pt x="141251" y="84500"/>
                  </a:lnTo>
                  <a:lnTo>
                    <a:pt x="141440" y="93774"/>
                  </a:lnTo>
                  <a:lnTo>
                    <a:pt x="139879" y="98837"/>
                  </a:lnTo>
                  <a:lnTo>
                    <a:pt x="139462" y="99199"/>
                  </a:lnTo>
                  <a:lnTo>
                    <a:pt x="135422" y="87969"/>
                  </a:lnTo>
                  <a:lnTo>
                    <a:pt x="133211" y="64632"/>
                  </a:lnTo>
                  <a:lnTo>
                    <a:pt x="134575" y="43551"/>
                  </a:lnTo>
                  <a:lnTo>
                    <a:pt x="138238" y="22893"/>
                  </a:lnTo>
                  <a:lnTo>
                    <a:pt x="149326" y="0"/>
                  </a:lnTo>
                  <a:lnTo>
                    <a:pt x="151405" y="147"/>
                  </a:lnTo>
                  <a:lnTo>
                    <a:pt x="164029" y="89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6" name="SMARTInkShape-3832"/>
          <p:cNvSpPr/>
          <p:nvPr>
            <p:custDataLst>
              <p:tags r:id="rId4"/>
            </p:custDataLst>
          </p:nvPr>
        </p:nvSpPr>
        <p:spPr>
          <a:xfrm>
            <a:off x="8465045" y="1778000"/>
            <a:ext cx="24906" cy="107951"/>
          </a:xfrm>
          <a:custGeom>
            <a:avLst/>
            <a:gdLst/>
            <a:ahLst/>
            <a:cxnLst/>
            <a:rect l="0" t="0" r="0" b="0"/>
            <a:pathLst>
              <a:path w="24906" h="107951">
                <a:moveTo>
                  <a:pt x="24905" y="0"/>
                </a:moveTo>
                <a:lnTo>
                  <a:pt x="24905" y="0"/>
                </a:lnTo>
                <a:lnTo>
                  <a:pt x="24905" y="6742"/>
                </a:lnTo>
                <a:lnTo>
                  <a:pt x="14792" y="31161"/>
                </a:lnTo>
                <a:lnTo>
                  <a:pt x="5132" y="58465"/>
                </a:lnTo>
                <a:lnTo>
                  <a:pt x="617" y="87200"/>
                </a:lnTo>
                <a:lnTo>
                  <a:pt x="0" y="97787"/>
                </a:lnTo>
                <a:lnTo>
                  <a:pt x="540" y="101174"/>
                </a:lnTo>
                <a:lnTo>
                  <a:pt x="1606" y="103433"/>
                </a:lnTo>
                <a:lnTo>
                  <a:pt x="5855" y="1079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9" name="SMARTInkShape-Group781"/>
          <p:cNvGrpSpPr/>
          <p:nvPr/>
        </p:nvGrpSpPr>
        <p:grpSpPr>
          <a:xfrm>
            <a:off x="1890496" y="2628900"/>
            <a:ext cx="220086" cy="400051"/>
            <a:chOff x="1890496" y="2628900"/>
            <a:chExt cx="220086" cy="400051"/>
          </a:xfrm>
        </p:grpSpPr>
        <p:sp>
          <p:nvSpPr>
            <p:cNvPr id="67" name="SMARTInkShape-3833"/>
            <p:cNvSpPr/>
            <p:nvPr>
              <p:custDataLst>
                <p:tags r:id="rId59"/>
              </p:custDataLst>
            </p:nvPr>
          </p:nvSpPr>
          <p:spPr>
            <a:xfrm>
              <a:off x="2006600" y="2628900"/>
              <a:ext cx="103982" cy="400051"/>
            </a:xfrm>
            <a:custGeom>
              <a:avLst/>
              <a:gdLst/>
              <a:ahLst/>
              <a:cxnLst/>
              <a:rect l="0" t="0" r="0" b="0"/>
              <a:pathLst>
                <a:path w="103982" h="4000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24419" y="25693"/>
                  </a:lnTo>
                  <a:lnTo>
                    <a:pt x="39545" y="53047"/>
                  </a:lnTo>
                  <a:lnTo>
                    <a:pt x="47530" y="69231"/>
                  </a:lnTo>
                  <a:lnTo>
                    <a:pt x="56381" y="87076"/>
                  </a:lnTo>
                  <a:lnTo>
                    <a:pt x="65810" y="106029"/>
                  </a:lnTo>
                  <a:lnTo>
                    <a:pt x="75623" y="125719"/>
                  </a:lnTo>
                  <a:lnTo>
                    <a:pt x="84282" y="146607"/>
                  </a:lnTo>
                  <a:lnTo>
                    <a:pt x="92172" y="168294"/>
                  </a:lnTo>
                  <a:lnTo>
                    <a:pt x="99548" y="190512"/>
                  </a:lnTo>
                  <a:lnTo>
                    <a:pt x="103054" y="212380"/>
                  </a:lnTo>
                  <a:lnTo>
                    <a:pt x="103981" y="234015"/>
                  </a:lnTo>
                  <a:lnTo>
                    <a:pt x="103187" y="255493"/>
                  </a:lnTo>
                  <a:lnTo>
                    <a:pt x="99130" y="275456"/>
                  </a:lnTo>
                  <a:lnTo>
                    <a:pt x="92898" y="294410"/>
                  </a:lnTo>
                  <a:lnTo>
                    <a:pt x="85216" y="312690"/>
                  </a:lnTo>
                  <a:lnTo>
                    <a:pt x="67272" y="342408"/>
                  </a:lnTo>
                  <a:lnTo>
                    <a:pt x="49654" y="365965"/>
                  </a:lnTo>
                  <a:lnTo>
                    <a:pt x="27715" y="396779"/>
                  </a:lnTo>
                  <a:lnTo>
                    <a:pt x="25400" y="400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3834"/>
            <p:cNvSpPr/>
            <p:nvPr>
              <p:custDataLst>
                <p:tags r:id="rId60"/>
              </p:custDataLst>
            </p:nvPr>
          </p:nvSpPr>
          <p:spPr>
            <a:xfrm>
              <a:off x="1890496" y="2736973"/>
              <a:ext cx="113808" cy="217905"/>
            </a:xfrm>
            <a:custGeom>
              <a:avLst/>
              <a:gdLst/>
              <a:ahLst/>
              <a:cxnLst/>
              <a:rect l="0" t="0" r="0" b="0"/>
              <a:pathLst>
                <a:path w="113808" h="217905">
                  <a:moveTo>
                    <a:pt x="14504" y="18927"/>
                  </a:moveTo>
                  <a:lnTo>
                    <a:pt x="14504" y="18927"/>
                  </a:lnTo>
                  <a:lnTo>
                    <a:pt x="23342" y="4621"/>
                  </a:lnTo>
                  <a:lnTo>
                    <a:pt x="31132" y="1985"/>
                  </a:lnTo>
                  <a:lnTo>
                    <a:pt x="58742" y="62"/>
                  </a:lnTo>
                  <a:lnTo>
                    <a:pt x="63046" y="0"/>
                  </a:lnTo>
                  <a:lnTo>
                    <a:pt x="65915" y="1370"/>
                  </a:lnTo>
                  <a:lnTo>
                    <a:pt x="67828" y="3695"/>
                  </a:lnTo>
                  <a:lnTo>
                    <a:pt x="69104" y="6655"/>
                  </a:lnTo>
                  <a:lnTo>
                    <a:pt x="67837" y="10040"/>
                  </a:lnTo>
                  <a:lnTo>
                    <a:pt x="41748" y="41221"/>
                  </a:lnTo>
                  <a:lnTo>
                    <a:pt x="37196" y="47180"/>
                  </a:lnTo>
                  <a:lnTo>
                    <a:pt x="35173" y="52180"/>
                  </a:lnTo>
                  <a:lnTo>
                    <a:pt x="36044" y="54501"/>
                  </a:lnTo>
                  <a:lnTo>
                    <a:pt x="63111" y="85399"/>
                  </a:lnTo>
                  <a:lnTo>
                    <a:pt x="85586" y="110589"/>
                  </a:lnTo>
                  <a:lnTo>
                    <a:pt x="104474" y="138514"/>
                  </a:lnTo>
                  <a:lnTo>
                    <a:pt x="112658" y="162780"/>
                  </a:lnTo>
                  <a:lnTo>
                    <a:pt x="113807" y="169863"/>
                  </a:lnTo>
                  <a:lnTo>
                    <a:pt x="109439" y="185258"/>
                  </a:lnTo>
                  <a:lnTo>
                    <a:pt x="105310" y="193314"/>
                  </a:lnTo>
                  <a:lnTo>
                    <a:pt x="98325" y="199390"/>
                  </a:lnTo>
                  <a:lnTo>
                    <a:pt x="69679" y="211314"/>
                  </a:lnTo>
                  <a:lnTo>
                    <a:pt x="43395" y="217904"/>
                  </a:lnTo>
                  <a:lnTo>
                    <a:pt x="28756" y="217193"/>
                  </a:lnTo>
                  <a:lnTo>
                    <a:pt x="17075" y="210762"/>
                  </a:lnTo>
                  <a:lnTo>
                    <a:pt x="7886" y="200848"/>
                  </a:lnTo>
                  <a:lnTo>
                    <a:pt x="1450" y="189386"/>
                  </a:lnTo>
                  <a:lnTo>
                    <a:pt x="0" y="175355"/>
                  </a:lnTo>
                  <a:lnTo>
                    <a:pt x="1804" y="1522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0" name="SMARTInkShape-3835"/>
          <p:cNvSpPr/>
          <p:nvPr>
            <p:custDataLst>
              <p:tags r:id="rId5"/>
            </p:custDataLst>
          </p:nvPr>
        </p:nvSpPr>
        <p:spPr>
          <a:xfrm>
            <a:off x="2445101" y="2644894"/>
            <a:ext cx="615600" cy="311839"/>
          </a:xfrm>
          <a:custGeom>
            <a:avLst/>
            <a:gdLst/>
            <a:ahLst/>
            <a:cxnLst/>
            <a:rect l="0" t="0" r="0" b="0"/>
            <a:pathLst>
              <a:path w="615600" h="311839">
                <a:moveTo>
                  <a:pt x="50449" y="34806"/>
                </a:moveTo>
                <a:lnTo>
                  <a:pt x="50449" y="34806"/>
                </a:lnTo>
                <a:lnTo>
                  <a:pt x="47078" y="38177"/>
                </a:lnTo>
                <a:lnTo>
                  <a:pt x="34548" y="68032"/>
                </a:lnTo>
                <a:lnTo>
                  <a:pt x="26684" y="95199"/>
                </a:lnTo>
                <a:lnTo>
                  <a:pt x="20367" y="124206"/>
                </a:lnTo>
                <a:lnTo>
                  <a:pt x="15912" y="152856"/>
                </a:lnTo>
                <a:lnTo>
                  <a:pt x="13933" y="179700"/>
                </a:lnTo>
                <a:lnTo>
                  <a:pt x="11172" y="201979"/>
                </a:lnTo>
                <a:lnTo>
                  <a:pt x="5650" y="228507"/>
                </a:lnTo>
                <a:lnTo>
                  <a:pt x="439" y="247077"/>
                </a:lnTo>
                <a:lnTo>
                  <a:pt x="176" y="246876"/>
                </a:lnTo>
                <a:lnTo>
                  <a:pt x="0" y="246036"/>
                </a:lnTo>
                <a:lnTo>
                  <a:pt x="15392" y="215066"/>
                </a:lnTo>
                <a:lnTo>
                  <a:pt x="27107" y="197471"/>
                </a:lnTo>
                <a:lnTo>
                  <a:pt x="48864" y="177077"/>
                </a:lnTo>
                <a:lnTo>
                  <a:pt x="68324" y="166644"/>
                </a:lnTo>
                <a:lnTo>
                  <a:pt x="78619" y="163956"/>
                </a:lnTo>
                <a:lnTo>
                  <a:pt x="84046" y="165356"/>
                </a:lnTo>
                <a:lnTo>
                  <a:pt x="95720" y="172556"/>
                </a:lnTo>
                <a:lnTo>
                  <a:pt x="119756" y="199495"/>
                </a:lnTo>
                <a:lnTo>
                  <a:pt x="132916" y="223694"/>
                </a:lnTo>
                <a:lnTo>
                  <a:pt x="136490" y="240347"/>
                </a:lnTo>
                <a:lnTo>
                  <a:pt x="132434" y="257156"/>
                </a:lnTo>
                <a:lnTo>
                  <a:pt x="122165" y="274034"/>
                </a:lnTo>
                <a:lnTo>
                  <a:pt x="105841" y="290942"/>
                </a:lnTo>
                <a:lnTo>
                  <a:pt x="76818" y="306215"/>
                </a:lnTo>
                <a:lnTo>
                  <a:pt x="52617" y="311838"/>
                </a:lnTo>
                <a:lnTo>
                  <a:pt x="40594" y="309391"/>
                </a:lnTo>
                <a:lnTo>
                  <a:pt x="35413" y="306762"/>
                </a:lnTo>
                <a:lnTo>
                  <a:pt x="31958" y="302894"/>
                </a:lnTo>
                <a:lnTo>
                  <a:pt x="28120" y="292950"/>
                </a:lnTo>
                <a:lnTo>
                  <a:pt x="30177" y="281476"/>
                </a:lnTo>
                <a:lnTo>
                  <a:pt x="36500" y="270026"/>
                </a:lnTo>
                <a:lnTo>
                  <a:pt x="52666" y="255646"/>
                </a:lnTo>
                <a:lnTo>
                  <a:pt x="76428" y="242449"/>
                </a:lnTo>
                <a:lnTo>
                  <a:pt x="97978" y="233866"/>
                </a:lnTo>
                <a:lnTo>
                  <a:pt x="121667" y="229110"/>
                </a:lnTo>
                <a:lnTo>
                  <a:pt x="145602" y="226997"/>
                </a:lnTo>
                <a:lnTo>
                  <a:pt x="167998" y="226058"/>
                </a:lnTo>
                <a:lnTo>
                  <a:pt x="197070" y="228900"/>
                </a:lnTo>
                <a:lnTo>
                  <a:pt x="216816" y="234210"/>
                </a:lnTo>
                <a:lnTo>
                  <a:pt x="226931" y="241964"/>
                </a:lnTo>
                <a:lnTo>
                  <a:pt x="236795" y="254466"/>
                </a:lnTo>
                <a:lnTo>
                  <a:pt x="238180" y="257446"/>
                </a:lnTo>
                <a:lnTo>
                  <a:pt x="238397" y="260138"/>
                </a:lnTo>
                <a:lnTo>
                  <a:pt x="236757" y="265011"/>
                </a:lnTo>
                <a:lnTo>
                  <a:pt x="235332" y="266593"/>
                </a:lnTo>
                <a:lnTo>
                  <a:pt x="231868" y="268350"/>
                </a:lnTo>
                <a:lnTo>
                  <a:pt x="229956" y="267408"/>
                </a:lnTo>
                <a:lnTo>
                  <a:pt x="225950" y="262598"/>
                </a:lnTo>
                <a:lnTo>
                  <a:pt x="219729" y="248585"/>
                </a:lnTo>
                <a:lnTo>
                  <a:pt x="216787" y="224286"/>
                </a:lnTo>
                <a:lnTo>
                  <a:pt x="215916" y="198114"/>
                </a:lnTo>
                <a:lnTo>
                  <a:pt x="217594" y="186645"/>
                </a:lnTo>
                <a:lnTo>
                  <a:pt x="219029" y="182599"/>
                </a:lnTo>
                <a:lnTo>
                  <a:pt x="224386" y="176221"/>
                </a:lnTo>
                <a:lnTo>
                  <a:pt x="227791" y="173533"/>
                </a:lnTo>
                <a:lnTo>
                  <a:pt x="232177" y="172446"/>
                </a:lnTo>
                <a:lnTo>
                  <a:pt x="248463" y="174288"/>
                </a:lnTo>
                <a:lnTo>
                  <a:pt x="274810" y="179349"/>
                </a:lnTo>
                <a:lnTo>
                  <a:pt x="303612" y="183929"/>
                </a:lnTo>
                <a:lnTo>
                  <a:pt x="314896" y="183868"/>
                </a:lnTo>
                <a:lnTo>
                  <a:pt x="330266" y="181451"/>
                </a:lnTo>
                <a:lnTo>
                  <a:pt x="332244" y="180547"/>
                </a:lnTo>
                <a:lnTo>
                  <a:pt x="333562" y="179239"/>
                </a:lnTo>
                <a:lnTo>
                  <a:pt x="335678" y="175441"/>
                </a:lnTo>
                <a:lnTo>
                  <a:pt x="330321" y="184829"/>
                </a:lnTo>
                <a:lnTo>
                  <a:pt x="321679" y="196223"/>
                </a:lnTo>
                <a:lnTo>
                  <a:pt x="319162" y="204384"/>
                </a:lnTo>
                <a:lnTo>
                  <a:pt x="319926" y="212715"/>
                </a:lnTo>
                <a:lnTo>
                  <a:pt x="321117" y="216912"/>
                </a:lnTo>
                <a:lnTo>
                  <a:pt x="326203" y="223457"/>
                </a:lnTo>
                <a:lnTo>
                  <a:pt x="333167" y="228012"/>
                </a:lnTo>
                <a:lnTo>
                  <a:pt x="340967" y="230036"/>
                </a:lnTo>
                <a:lnTo>
                  <a:pt x="349136" y="229054"/>
                </a:lnTo>
                <a:lnTo>
                  <a:pt x="353291" y="227805"/>
                </a:lnTo>
                <a:lnTo>
                  <a:pt x="359788" y="222654"/>
                </a:lnTo>
                <a:lnTo>
                  <a:pt x="384192" y="194647"/>
                </a:lnTo>
                <a:lnTo>
                  <a:pt x="395802" y="179013"/>
                </a:lnTo>
                <a:lnTo>
                  <a:pt x="395690" y="178922"/>
                </a:lnTo>
                <a:lnTo>
                  <a:pt x="394909" y="179567"/>
                </a:lnTo>
                <a:lnTo>
                  <a:pt x="389293" y="195104"/>
                </a:lnTo>
                <a:lnTo>
                  <a:pt x="388019" y="203887"/>
                </a:lnTo>
                <a:lnTo>
                  <a:pt x="390672" y="220135"/>
                </a:lnTo>
                <a:lnTo>
                  <a:pt x="399298" y="234984"/>
                </a:lnTo>
                <a:lnTo>
                  <a:pt x="410791" y="244950"/>
                </a:lnTo>
                <a:lnTo>
                  <a:pt x="416266" y="245458"/>
                </a:lnTo>
                <a:lnTo>
                  <a:pt x="429875" y="242258"/>
                </a:lnTo>
                <a:lnTo>
                  <a:pt x="450032" y="229153"/>
                </a:lnTo>
                <a:lnTo>
                  <a:pt x="472782" y="201751"/>
                </a:lnTo>
                <a:lnTo>
                  <a:pt x="489095" y="171328"/>
                </a:lnTo>
                <a:lnTo>
                  <a:pt x="497397" y="153337"/>
                </a:lnTo>
                <a:lnTo>
                  <a:pt x="506458" y="132877"/>
                </a:lnTo>
                <a:lnTo>
                  <a:pt x="516028" y="110770"/>
                </a:lnTo>
                <a:lnTo>
                  <a:pt x="525935" y="87565"/>
                </a:lnTo>
                <a:lnTo>
                  <a:pt x="533950" y="67156"/>
                </a:lnTo>
                <a:lnTo>
                  <a:pt x="540706" y="48612"/>
                </a:lnTo>
                <a:lnTo>
                  <a:pt x="550563" y="19070"/>
                </a:lnTo>
                <a:lnTo>
                  <a:pt x="556113" y="588"/>
                </a:lnTo>
                <a:lnTo>
                  <a:pt x="556892" y="0"/>
                </a:lnTo>
                <a:lnTo>
                  <a:pt x="557411" y="1019"/>
                </a:lnTo>
                <a:lnTo>
                  <a:pt x="542330" y="30823"/>
                </a:lnTo>
                <a:lnTo>
                  <a:pt x="528472" y="60552"/>
                </a:lnTo>
                <a:lnTo>
                  <a:pt x="521531" y="77370"/>
                </a:lnTo>
                <a:lnTo>
                  <a:pt x="514787" y="94932"/>
                </a:lnTo>
                <a:lnTo>
                  <a:pt x="508174" y="112990"/>
                </a:lnTo>
                <a:lnTo>
                  <a:pt x="497064" y="144343"/>
                </a:lnTo>
                <a:lnTo>
                  <a:pt x="488833" y="170273"/>
                </a:lnTo>
                <a:lnTo>
                  <a:pt x="483550" y="200402"/>
                </a:lnTo>
                <a:lnTo>
                  <a:pt x="483116" y="204470"/>
                </a:lnTo>
                <a:lnTo>
                  <a:pt x="483533" y="207182"/>
                </a:lnTo>
                <a:lnTo>
                  <a:pt x="484516" y="208990"/>
                </a:lnTo>
                <a:lnTo>
                  <a:pt x="485877" y="210195"/>
                </a:lnTo>
                <a:lnTo>
                  <a:pt x="488196" y="208882"/>
                </a:lnTo>
                <a:lnTo>
                  <a:pt x="498200" y="196216"/>
                </a:lnTo>
                <a:lnTo>
                  <a:pt x="516105" y="168890"/>
                </a:lnTo>
                <a:lnTo>
                  <a:pt x="527635" y="157193"/>
                </a:lnTo>
                <a:lnTo>
                  <a:pt x="539815" y="149643"/>
                </a:lnTo>
                <a:lnTo>
                  <a:pt x="544615" y="148053"/>
                </a:lnTo>
                <a:lnTo>
                  <a:pt x="548521" y="147698"/>
                </a:lnTo>
                <a:lnTo>
                  <a:pt x="551830" y="148167"/>
                </a:lnTo>
                <a:lnTo>
                  <a:pt x="554036" y="149892"/>
                </a:lnTo>
                <a:lnTo>
                  <a:pt x="556488" y="155570"/>
                </a:lnTo>
                <a:lnTo>
                  <a:pt x="551126" y="173442"/>
                </a:lnTo>
                <a:lnTo>
                  <a:pt x="526533" y="204765"/>
                </a:lnTo>
                <a:lnTo>
                  <a:pt x="496295" y="236442"/>
                </a:lnTo>
                <a:lnTo>
                  <a:pt x="493730" y="238375"/>
                </a:lnTo>
                <a:lnTo>
                  <a:pt x="492019" y="238957"/>
                </a:lnTo>
                <a:lnTo>
                  <a:pt x="490879" y="238640"/>
                </a:lnTo>
                <a:lnTo>
                  <a:pt x="491530" y="237018"/>
                </a:lnTo>
                <a:lnTo>
                  <a:pt x="505325" y="217792"/>
                </a:lnTo>
                <a:lnTo>
                  <a:pt x="509674" y="214911"/>
                </a:lnTo>
                <a:lnTo>
                  <a:pt x="511821" y="214848"/>
                </a:lnTo>
                <a:lnTo>
                  <a:pt x="516088" y="216660"/>
                </a:lnTo>
                <a:lnTo>
                  <a:pt x="535555" y="245270"/>
                </a:lnTo>
                <a:lnTo>
                  <a:pt x="559584" y="263677"/>
                </a:lnTo>
                <a:lnTo>
                  <a:pt x="588463" y="283790"/>
                </a:lnTo>
                <a:lnTo>
                  <a:pt x="606607" y="297588"/>
                </a:lnTo>
                <a:lnTo>
                  <a:pt x="615599" y="30150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7" name="SMARTInkShape-Group783"/>
          <p:cNvGrpSpPr/>
          <p:nvPr/>
        </p:nvGrpSpPr>
        <p:grpSpPr>
          <a:xfrm>
            <a:off x="3359150" y="2635250"/>
            <a:ext cx="577851" cy="269012"/>
            <a:chOff x="3359150" y="2635250"/>
            <a:chExt cx="577851" cy="269012"/>
          </a:xfrm>
        </p:grpSpPr>
        <p:sp>
          <p:nvSpPr>
            <p:cNvPr id="71" name="SMARTInkShape-3836"/>
            <p:cNvSpPr/>
            <p:nvPr>
              <p:custDataLst>
                <p:tags r:id="rId53"/>
              </p:custDataLst>
            </p:nvPr>
          </p:nvSpPr>
          <p:spPr>
            <a:xfrm>
              <a:off x="3835400" y="2660650"/>
              <a:ext cx="69851" cy="243612"/>
            </a:xfrm>
            <a:custGeom>
              <a:avLst/>
              <a:gdLst/>
              <a:ahLst/>
              <a:cxnLst/>
              <a:rect l="0" t="0" r="0" b="0"/>
              <a:pathLst>
                <a:path w="69851" h="243612">
                  <a:moveTo>
                    <a:pt x="69850" y="0"/>
                  </a:moveTo>
                  <a:lnTo>
                    <a:pt x="69850" y="0"/>
                  </a:lnTo>
                  <a:lnTo>
                    <a:pt x="66479" y="31161"/>
                  </a:lnTo>
                  <a:lnTo>
                    <a:pt x="57298" y="57123"/>
                  </a:lnTo>
                  <a:lnTo>
                    <a:pt x="43811" y="86771"/>
                  </a:lnTo>
                  <a:lnTo>
                    <a:pt x="28408" y="116411"/>
                  </a:lnTo>
                  <a:lnTo>
                    <a:pt x="15918" y="146048"/>
                  </a:lnTo>
                  <a:lnTo>
                    <a:pt x="7075" y="174271"/>
                  </a:lnTo>
                  <a:lnTo>
                    <a:pt x="3144" y="198574"/>
                  </a:lnTo>
                  <a:lnTo>
                    <a:pt x="621" y="227007"/>
                  </a:lnTo>
                  <a:lnTo>
                    <a:pt x="55" y="243611"/>
                  </a:lnTo>
                  <a:lnTo>
                    <a:pt x="36" y="243546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3837"/>
            <p:cNvSpPr/>
            <p:nvPr>
              <p:custDataLst>
                <p:tags r:id="rId54"/>
              </p:custDataLst>
            </p:nvPr>
          </p:nvSpPr>
          <p:spPr>
            <a:xfrm>
              <a:off x="3804113" y="2635250"/>
              <a:ext cx="132888" cy="143839"/>
            </a:xfrm>
            <a:custGeom>
              <a:avLst/>
              <a:gdLst/>
              <a:ahLst/>
              <a:cxnLst/>
              <a:rect l="0" t="0" r="0" b="0"/>
              <a:pathLst>
                <a:path w="132888" h="143839">
                  <a:moveTo>
                    <a:pt x="31287" y="0"/>
                  </a:moveTo>
                  <a:lnTo>
                    <a:pt x="31287" y="0"/>
                  </a:lnTo>
                  <a:lnTo>
                    <a:pt x="17472" y="29511"/>
                  </a:lnTo>
                  <a:lnTo>
                    <a:pt x="7438" y="58368"/>
                  </a:lnTo>
                  <a:lnTo>
                    <a:pt x="1878" y="89261"/>
                  </a:lnTo>
                  <a:lnTo>
                    <a:pt x="231" y="116994"/>
                  </a:lnTo>
                  <a:lnTo>
                    <a:pt x="0" y="124563"/>
                  </a:lnTo>
                  <a:lnTo>
                    <a:pt x="1256" y="130314"/>
                  </a:lnTo>
                  <a:lnTo>
                    <a:pt x="6416" y="138586"/>
                  </a:lnTo>
                  <a:lnTo>
                    <a:pt x="17176" y="142732"/>
                  </a:lnTo>
                  <a:lnTo>
                    <a:pt x="23996" y="143838"/>
                  </a:lnTo>
                  <a:lnTo>
                    <a:pt x="53821" y="138652"/>
                  </a:lnTo>
                  <a:lnTo>
                    <a:pt x="82727" y="131550"/>
                  </a:lnTo>
                  <a:lnTo>
                    <a:pt x="111298" y="127899"/>
                  </a:lnTo>
                  <a:lnTo>
                    <a:pt x="119294" y="127399"/>
                  </a:lnTo>
                  <a:lnTo>
                    <a:pt x="125199" y="129059"/>
                  </a:lnTo>
                  <a:lnTo>
                    <a:pt x="127762" y="130489"/>
                  </a:lnTo>
                  <a:lnTo>
                    <a:pt x="129470" y="132148"/>
                  </a:lnTo>
                  <a:lnTo>
                    <a:pt x="132887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3838"/>
            <p:cNvSpPr/>
            <p:nvPr>
              <p:custDataLst>
                <p:tags r:id="rId55"/>
              </p:custDataLst>
            </p:nvPr>
          </p:nvSpPr>
          <p:spPr>
            <a:xfrm>
              <a:off x="3532151" y="2660650"/>
              <a:ext cx="156594" cy="234951"/>
            </a:xfrm>
            <a:custGeom>
              <a:avLst/>
              <a:gdLst/>
              <a:ahLst/>
              <a:cxnLst/>
              <a:rect l="0" t="0" r="0" b="0"/>
              <a:pathLst>
                <a:path w="156594" h="234951">
                  <a:moveTo>
                    <a:pt x="144499" y="0"/>
                  </a:moveTo>
                  <a:lnTo>
                    <a:pt x="144499" y="0"/>
                  </a:lnTo>
                  <a:lnTo>
                    <a:pt x="147870" y="3371"/>
                  </a:lnTo>
                  <a:lnTo>
                    <a:pt x="143881" y="12552"/>
                  </a:lnTo>
                  <a:lnTo>
                    <a:pt x="125971" y="37350"/>
                  </a:lnTo>
                  <a:lnTo>
                    <a:pt x="107337" y="59639"/>
                  </a:lnTo>
                  <a:lnTo>
                    <a:pt x="84944" y="83656"/>
                  </a:lnTo>
                  <a:lnTo>
                    <a:pt x="60880" y="108441"/>
                  </a:lnTo>
                  <a:lnTo>
                    <a:pt x="37485" y="132157"/>
                  </a:lnTo>
                  <a:lnTo>
                    <a:pt x="10564" y="159259"/>
                  </a:lnTo>
                  <a:lnTo>
                    <a:pt x="776" y="169089"/>
                  </a:lnTo>
                  <a:lnTo>
                    <a:pt x="0" y="171993"/>
                  </a:lnTo>
                  <a:lnTo>
                    <a:pt x="1600" y="173929"/>
                  </a:lnTo>
                  <a:lnTo>
                    <a:pt x="4783" y="175219"/>
                  </a:lnTo>
                  <a:lnTo>
                    <a:pt x="29489" y="177035"/>
                  </a:lnTo>
                  <a:lnTo>
                    <a:pt x="51756" y="177460"/>
                  </a:lnTo>
                  <a:lnTo>
                    <a:pt x="74352" y="179060"/>
                  </a:lnTo>
                  <a:lnTo>
                    <a:pt x="102235" y="187189"/>
                  </a:lnTo>
                  <a:lnTo>
                    <a:pt x="130976" y="198496"/>
                  </a:lnTo>
                  <a:lnTo>
                    <a:pt x="142722" y="206048"/>
                  </a:lnTo>
                  <a:lnTo>
                    <a:pt x="152596" y="217528"/>
                  </a:lnTo>
                  <a:lnTo>
                    <a:pt x="155835" y="225711"/>
                  </a:lnTo>
                  <a:lnTo>
                    <a:pt x="156593" y="230374"/>
                  </a:lnTo>
                  <a:lnTo>
                    <a:pt x="155384" y="231899"/>
                  </a:lnTo>
                  <a:lnTo>
                    <a:pt x="144499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3839"/>
            <p:cNvSpPr/>
            <p:nvPr>
              <p:custDataLst>
                <p:tags r:id="rId56"/>
              </p:custDataLst>
            </p:nvPr>
          </p:nvSpPr>
          <p:spPr>
            <a:xfrm>
              <a:off x="3563009" y="2641600"/>
              <a:ext cx="24742" cy="217055"/>
            </a:xfrm>
            <a:custGeom>
              <a:avLst/>
              <a:gdLst/>
              <a:ahLst/>
              <a:cxnLst/>
              <a:rect l="0" t="0" r="0" b="0"/>
              <a:pathLst>
                <a:path w="24742" h="217055">
                  <a:moveTo>
                    <a:pt x="24741" y="0"/>
                  </a:moveTo>
                  <a:lnTo>
                    <a:pt x="24741" y="0"/>
                  </a:lnTo>
                  <a:lnTo>
                    <a:pt x="18966" y="26759"/>
                  </a:lnTo>
                  <a:lnTo>
                    <a:pt x="12532" y="50934"/>
                  </a:lnTo>
                  <a:lnTo>
                    <a:pt x="6850" y="80022"/>
                  </a:lnTo>
                  <a:lnTo>
                    <a:pt x="2678" y="111060"/>
                  </a:lnTo>
                  <a:lnTo>
                    <a:pt x="824" y="141317"/>
                  </a:lnTo>
                  <a:lnTo>
                    <a:pt x="0" y="165584"/>
                  </a:lnTo>
                  <a:lnTo>
                    <a:pt x="1418" y="193230"/>
                  </a:lnTo>
                  <a:lnTo>
                    <a:pt x="4847" y="214793"/>
                  </a:lnTo>
                  <a:lnTo>
                    <a:pt x="5834" y="216573"/>
                  </a:lnTo>
                  <a:lnTo>
                    <a:pt x="7197" y="217054"/>
                  </a:lnTo>
                  <a:lnTo>
                    <a:pt x="12041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3840"/>
            <p:cNvSpPr/>
            <p:nvPr>
              <p:custDataLst>
                <p:tags r:id="rId57"/>
              </p:custDataLst>
            </p:nvPr>
          </p:nvSpPr>
          <p:spPr>
            <a:xfrm>
              <a:off x="3359150" y="2665365"/>
              <a:ext cx="165101" cy="225953"/>
            </a:xfrm>
            <a:custGeom>
              <a:avLst/>
              <a:gdLst/>
              <a:ahLst/>
              <a:cxnLst/>
              <a:rect l="0" t="0" r="0" b="0"/>
              <a:pathLst>
                <a:path w="165101" h="225953">
                  <a:moveTo>
                    <a:pt x="0" y="52435"/>
                  </a:moveTo>
                  <a:lnTo>
                    <a:pt x="0" y="52435"/>
                  </a:lnTo>
                  <a:lnTo>
                    <a:pt x="0" y="38951"/>
                  </a:lnTo>
                  <a:lnTo>
                    <a:pt x="6742" y="20453"/>
                  </a:lnTo>
                  <a:lnTo>
                    <a:pt x="17578" y="11644"/>
                  </a:lnTo>
                  <a:lnTo>
                    <a:pt x="43308" y="2719"/>
                  </a:lnTo>
                  <a:lnTo>
                    <a:pt x="65109" y="0"/>
                  </a:lnTo>
                  <a:lnTo>
                    <a:pt x="86558" y="3495"/>
                  </a:lnTo>
                  <a:lnTo>
                    <a:pt x="102205" y="13515"/>
                  </a:lnTo>
                  <a:lnTo>
                    <a:pt x="108353" y="20139"/>
                  </a:lnTo>
                  <a:lnTo>
                    <a:pt x="113304" y="38787"/>
                  </a:lnTo>
                  <a:lnTo>
                    <a:pt x="111740" y="60480"/>
                  </a:lnTo>
                  <a:lnTo>
                    <a:pt x="103991" y="81881"/>
                  </a:lnTo>
                  <a:lnTo>
                    <a:pt x="87846" y="103152"/>
                  </a:lnTo>
                  <a:lnTo>
                    <a:pt x="56838" y="133079"/>
                  </a:lnTo>
                  <a:lnTo>
                    <a:pt x="32834" y="157939"/>
                  </a:lnTo>
                  <a:lnTo>
                    <a:pt x="21773" y="178560"/>
                  </a:lnTo>
                  <a:lnTo>
                    <a:pt x="23687" y="180968"/>
                  </a:lnTo>
                  <a:lnTo>
                    <a:pt x="33341" y="183644"/>
                  </a:lnTo>
                  <a:lnTo>
                    <a:pt x="61384" y="185151"/>
                  </a:lnTo>
                  <a:lnTo>
                    <a:pt x="93133" y="185597"/>
                  </a:lnTo>
                  <a:lnTo>
                    <a:pt x="124622" y="190817"/>
                  </a:lnTo>
                  <a:lnTo>
                    <a:pt x="135586" y="194607"/>
                  </a:lnTo>
                  <a:lnTo>
                    <a:pt x="139074" y="197311"/>
                  </a:lnTo>
                  <a:lnTo>
                    <a:pt x="160896" y="225927"/>
                  </a:lnTo>
                  <a:lnTo>
                    <a:pt x="162297" y="225952"/>
                  </a:lnTo>
                  <a:lnTo>
                    <a:pt x="163232" y="224557"/>
                  </a:lnTo>
                  <a:lnTo>
                    <a:pt x="165100" y="217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3841"/>
            <p:cNvSpPr/>
            <p:nvPr>
              <p:custDataLst>
                <p:tags r:id="rId58"/>
              </p:custDataLst>
            </p:nvPr>
          </p:nvSpPr>
          <p:spPr>
            <a:xfrm>
              <a:off x="3378200" y="2724150"/>
              <a:ext cx="25401" cy="156509"/>
            </a:xfrm>
            <a:custGeom>
              <a:avLst/>
              <a:gdLst/>
              <a:ahLst/>
              <a:cxnLst/>
              <a:rect l="0" t="0" r="0" b="0"/>
              <a:pathLst>
                <a:path w="25401" h="156509">
                  <a:moveTo>
                    <a:pt x="25400" y="0"/>
                  </a:moveTo>
                  <a:lnTo>
                    <a:pt x="25400" y="0"/>
                  </a:lnTo>
                  <a:lnTo>
                    <a:pt x="20374" y="31393"/>
                  </a:lnTo>
                  <a:lnTo>
                    <a:pt x="19638" y="53463"/>
                  </a:lnTo>
                  <a:lnTo>
                    <a:pt x="19312" y="77384"/>
                  </a:lnTo>
                  <a:lnTo>
                    <a:pt x="17285" y="100245"/>
                  </a:lnTo>
                  <a:lnTo>
                    <a:pt x="14058" y="129186"/>
                  </a:lnTo>
                  <a:lnTo>
                    <a:pt x="12780" y="156508"/>
                  </a:lnTo>
                  <a:lnTo>
                    <a:pt x="9353" y="147973"/>
                  </a:lnTo>
                  <a:lnTo>
                    <a:pt x="3869" y="121925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SMARTInkShape-Group784"/>
          <p:cNvGrpSpPr/>
          <p:nvPr/>
        </p:nvGrpSpPr>
        <p:grpSpPr>
          <a:xfrm>
            <a:off x="1868884" y="3295650"/>
            <a:ext cx="383076" cy="690937"/>
            <a:chOff x="1868884" y="3295650"/>
            <a:chExt cx="383076" cy="690937"/>
          </a:xfrm>
        </p:grpSpPr>
        <p:sp>
          <p:nvSpPr>
            <p:cNvPr id="78" name="SMARTInkShape-3842"/>
            <p:cNvSpPr/>
            <p:nvPr>
              <p:custDataLst>
                <p:tags r:id="rId50"/>
              </p:custDataLst>
            </p:nvPr>
          </p:nvSpPr>
          <p:spPr>
            <a:xfrm>
              <a:off x="2139950" y="3295650"/>
              <a:ext cx="112010" cy="687333"/>
            </a:xfrm>
            <a:custGeom>
              <a:avLst/>
              <a:gdLst/>
              <a:ahLst/>
              <a:cxnLst/>
              <a:rect l="0" t="0" r="0" b="0"/>
              <a:pathLst>
                <a:path w="112010" h="687333">
                  <a:moveTo>
                    <a:pt x="38100" y="0"/>
                  </a:moveTo>
                  <a:lnTo>
                    <a:pt x="38100" y="0"/>
                  </a:lnTo>
                  <a:lnTo>
                    <a:pt x="43875" y="23100"/>
                  </a:lnTo>
                  <a:lnTo>
                    <a:pt x="50309" y="48837"/>
                  </a:lnTo>
                  <a:lnTo>
                    <a:pt x="55412" y="67130"/>
                  </a:lnTo>
                  <a:lnTo>
                    <a:pt x="61636" y="88498"/>
                  </a:lnTo>
                  <a:lnTo>
                    <a:pt x="68607" y="111915"/>
                  </a:lnTo>
                  <a:lnTo>
                    <a:pt x="76077" y="139521"/>
                  </a:lnTo>
                  <a:lnTo>
                    <a:pt x="83879" y="169919"/>
                  </a:lnTo>
                  <a:lnTo>
                    <a:pt x="91903" y="202180"/>
                  </a:lnTo>
                  <a:lnTo>
                    <a:pt x="97957" y="234975"/>
                  </a:lnTo>
                  <a:lnTo>
                    <a:pt x="102700" y="268128"/>
                  </a:lnTo>
                  <a:lnTo>
                    <a:pt x="106566" y="301518"/>
                  </a:lnTo>
                  <a:lnTo>
                    <a:pt x="109144" y="335773"/>
                  </a:lnTo>
                  <a:lnTo>
                    <a:pt x="110863" y="370605"/>
                  </a:lnTo>
                  <a:lnTo>
                    <a:pt x="112009" y="405819"/>
                  </a:lnTo>
                  <a:lnTo>
                    <a:pt x="111361" y="437057"/>
                  </a:lnTo>
                  <a:lnTo>
                    <a:pt x="109519" y="465644"/>
                  </a:lnTo>
                  <a:lnTo>
                    <a:pt x="106879" y="492462"/>
                  </a:lnTo>
                  <a:lnTo>
                    <a:pt x="102297" y="517397"/>
                  </a:lnTo>
                  <a:lnTo>
                    <a:pt x="96420" y="541076"/>
                  </a:lnTo>
                  <a:lnTo>
                    <a:pt x="89680" y="563918"/>
                  </a:lnTo>
                  <a:lnTo>
                    <a:pt x="82365" y="583378"/>
                  </a:lnTo>
                  <a:lnTo>
                    <a:pt x="74665" y="600585"/>
                  </a:lnTo>
                  <a:lnTo>
                    <a:pt x="59290" y="629582"/>
                  </a:lnTo>
                  <a:lnTo>
                    <a:pt x="38734" y="660363"/>
                  </a:lnTo>
                  <a:lnTo>
                    <a:pt x="14707" y="682239"/>
                  </a:lnTo>
                  <a:lnTo>
                    <a:pt x="6536" y="687039"/>
                  </a:lnTo>
                  <a:lnTo>
                    <a:pt x="4358" y="687332"/>
                  </a:lnTo>
                  <a:lnTo>
                    <a:pt x="0" y="685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3843"/>
            <p:cNvSpPr/>
            <p:nvPr>
              <p:custDataLst>
                <p:tags r:id="rId51"/>
              </p:custDataLst>
            </p:nvPr>
          </p:nvSpPr>
          <p:spPr>
            <a:xfrm>
              <a:off x="1956524" y="3340100"/>
              <a:ext cx="119927" cy="646487"/>
            </a:xfrm>
            <a:custGeom>
              <a:avLst/>
              <a:gdLst/>
              <a:ahLst/>
              <a:cxnLst/>
              <a:rect l="0" t="0" r="0" b="0"/>
              <a:pathLst>
                <a:path w="119927" h="646487">
                  <a:moveTo>
                    <a:pt x="119926" y="0"/>
                  </a:moveTo>
                  <a:lnTo>
                    <a:pt x="119926" y="0"/>
                  </a:lnTo>
                  <a:lnTo>
                    <a:pt x="111137" y="25104"/>
                  </a:lnTo>
                  <a:lnTo>
                    <a:pt x="104025" y="55607"/>
                  </a:lnTo>
                  <a:lnTo>
                    <a:pt x="100154" y="76583"/>
                  </a:lnTo>
                  <a:lnTo>
                    <a:pt x="96161" y="99738"/>
                  </a:lnTo>
                  <a:lnTo>
                    <a:pt x="90677" y="127170"/>
                  </a:lnTo>
                  <a:lnTo>
                    <a:pt x="84199" y="157452"/>
                  </a:lnTo>
                  <a:lnTo>
                    <a:pt x="77058" y="189635"/>
                  </a:lnTo>
                  <a:lnTo>
                    <a:pt x="70181" y="224495"/>
                  </a:lnTo>
                  <a:lnTo>
                    <a:pt x="63479" y="261141"/>
                  </a:lnTo>
                  <a:lnTo>
                    <a:pt x="56895" y="298977"/>
                  </a:lnTo>
                  <a:lnTo>
                    <a:pt x="51094" y="336902"/>
                  </a:lnTo>
                  <a:lnTo>
                    <a:pt x="45816" y="374884"/>
                  </a:lnTo>
                  <a:lnTo>
                    <a:pt x="40886" y="412907"/>
                  </a:lnTo>
                  <a:lnTo>
                    <a:pt x="36894" y="445310"/>
                  </a:lnTo>
                  <a:lnTo>
                    <a:pt x="33527" y="473968"/>
                  </a:lnTo>
                  <a:lnTo>
                    <a:pt x="30577" y="500128"/>
                  </a:lnTo>
                  <a:lnTo>
                    <a:pt x="27199" y="523213"/>
                  </a:lnTo>
                  <a:lnTo>
                    <a:pt x="23535" y="544248"/>
                  </a:lnTo>
                  <a:lnTo>
                    <a:pt x="19682" y="563915"/>
                  </a:lnTo>
                  <a:lnTo>
                    <a:pt x="11638" y="595175"/>
                  </a:lnTo>
                  <a:lnTo>
                    <a:pt x="4770" y="618711"/>
                  </a:lnTo>
                  <a:lnTo>
                    <a:pt x="0" y="643604"/>
                  </a:lnTo>
                  <a:lnTo>
                    <a:pt x="464" y="644969"/>
                  </a:lnTo>
                  <a:lnTo>
                    <a:pt x="1479" y="645879"/>
                  </a:lnTo>
                  <a:lnTo>
                    <a:pt x="2861" y="646486"/>
                  </a:lnTo>
                  <a:lnTo>
                    <a:pt x="3783" y="644774"/>
                  </a:lnTo>
                  <a:lnTo>
                    <a:pt x="5626" y="628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3844"/>
            <p:cNvSpPr/>
            <p:nvPr>
              <p:custDataLst>
                <p:tags r:id="rId52"/>
              </p:custDataLst>
            </p:nvPr>
          </p:nvSpPr>
          <p:spPr>
            <a:xfrm>
              <a:off x="1868884" y="3378229"/>
              <a:ext cx="238167" cy="307619"/>
            </a:xfrm>
            <a:custGeom>
              <a:avLst/>
              <a:gdLst/>
              <a:ahLst/>
              <a:cxnLst/>
              <a:rect l="0" t="0" r="0" b="0"/>
              <a:pathLst>
                <a:path w="238167" h="307619">
                  <a:moveTo>
                    <a:pt x="80566" y="12671"/>
                  </a:moveTo>
                  <a:lnTo>
                    <a:pt x="80566" y="12671"/>
                  </a:lnTo>
                  <a:lnTo>
                    <a:pt x="80566" y="0"/>
                  </a:lnTo>
                  <a:lnTo>
                    <a:pt x="78685" y="12527"/>
                  </a:lnTo>
                  <a:lnTo>
                    <a:pt x="71777" y="37323"/>
                  </a:lnTo>
                  <a:lnTo>
                    <a:pt x="63960" y="61727"/>
                  </a:lnTo>
                  <a:lnTo>
                    <a:pt x="58912" y="77125"/>
                  </a:lnTo>
                  <a:lnTo>
                    <a:pt x="53430" y="93740"/>
                  </a:lnTo>
                  <a:lnTo>
                    <a:pt x="47659" y="111873"/>
                  </a:lnTo>
                  <a:lnTo>
                    <a:pt x="41694" y="131016"/>
                  </a:lnTo>
                  <a:lnTo>
                    <a:pt x="35602" y="150835"/>
                  </a:lnTo>
                  <a:lnTo>
                    <a:pt x="29423" y="170397"/>
                  </a:lnTo>
                  <a:lnTo>
                    <a:pt x="23187" y="189788"/>
                  </a:lnTo>
                  <a:lnTo>
                    <a:pt x="16913" y="209066"/>
                  </a:lnTo>
                  <a:lnTo>
                    <a:pt x="12025" y="226151"/>
                  </a:lnTo>
                  <a:lnTo>
                    <a:pt x="4713" y="256423"/>
                  </a:lnTo>
                  <a:lnTo>
                    <a:pt x="0" y="283782"/>
                  </a:lnTo>
                  <a:lnTo>
                    <a:pt x="779" y="293796"/>
                  </a:lnTo>
                  <a:lnTo>
                    <a:pt x="1975" y="297454"/>
                  </a:lnTo>
                  <a:lnTo>
                    <a:pt x="7066" y="303401"/>
                  </a:lnTo>
                  <a:lnTo>
                    <a:pt x="10400" y="305974"/>
                  </a:lnTo>
                  <a:lnTo>
                    <a:pt x="23511" y="306952"/>
                  </a:lnTo>
                  <a:lnTo>
                    <a:pt x="54489" y="303536"/>
                  </a:lnTo>
                  <a:lnTo>
                    <a:pt x="82382" y="299283"/>
                  </a:lnTo>
                  <a:lnTo>
                    <a:pt x="98710" y="296173"/>
                  </a:lnTo>
                  <a:lnTo>
                    <a:pt x="115945" y="292689"/>
                  </a:lnTo>
                  <a:lnTo>
                    <a:pt x="132374" y="290366"/>
                  </a:lnTo>
                  <a:lnTo>
                    <a:pt x="163799" y="287786"/>
                  </a:lnTo>
                  <a:lnTo>
                    <a:pt x="190466" y="286639"/>
                  </a:lnTo>
                  <a:lnTo>
                    <a:pt x="219668" y="287874"/>
                  </a:lnTo>
                  <a:lnTo>
                    <a:pt x="230584" y="290911"/>
                  </a:lnTo>
                  <a:lnTo>
                    <a:pt x="235435" y="294613"/>
                  </a:lnTo>
                  <a:lnTo>
                    <a:pt x="237591" y="298610"/>
                  </a:lnTo>
                  <a:lnTo>
                    <a:pt x="238166" y="300663"/>
                  </a:lnTo>
                  <a:lnTo>
                    <a:pt x="237844" y="302738"/>
                  </a:lnTo>
                  <a:lnTo>
                    <a:pt x="235604" y="306925"/>
                  </a:lnTo>
                  <a:lnTo>
                    <a:pt x="234725" y="307618"/>
                  </a:lnTo>
                  <a:lnTo>
                    <a:pt x="234139" y="307375"/>
                  </a:lnTo>
                  <a:lnTo>
                    <a:pt x="232966" y="304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" name="SMARTInkShape-Group785"/>
          <p:cNvGrpSpPr/>
          <p:nvPr/>
        </p:nvGrpSpPr>
        <p:grpSpPr>
          <a:xfrm>
            <a:off x="2443342" y="3346531"/>
            <a:ext cx="1392470" cy="527776"/>
            <a:chOff x="2443342" y="3346531"/>
            <a:chExt cx="1392470" cy="527776"/>
          </a:xfrm>
        </p:grpSpPr>
        <p:sp>
          <p:nvSpPr>
            <p:cNvPr id="82" name="SMARTInkShape-3845"/>
            <p:cNvSpPr/>
            <p:nvPr>
              <p:custDataLst>
                <p:tags r:id="rId42"/>
              </p:custDataLst>
            </p:nvPr>
          </p:nvSpPr>
          <p:spPr>
            <a:xfrm>
              <a:off x="3486150" y="3409950"/>
              <a:ext cx="349662" cy="19051"/>
            </a:xfrm>
            <a:custGeom>
              <a:avLst/>
              <a:gdLst/>
              <a:ahLst/>
              <a:cxnLst/>
              <a:rect l="0" t="0" r="0" b="0"/>
              <a:pathLst>
                <a:path w="349662" h="19051">
                  <a:moveTo>
                    <a:pt x="0" y="0"/>
                  </a:moveTo>
                  <a:lnTo>
                    <a:pt x="0" y="0"/>
                  </a:lnTo>
                  <a:lnTo>
                    <a:pt x="27465" y="9434"/>
                  </a:lnTo>
                  <a:lnTo>
                    <a:pt x="54304" y="14305"/>
                  </a:lnTo>
                  <a:lnTo>
                    <a:pt x="72186" y="15887"/>
                  </a:lnTo>
                  <a:lnTo>
                    <a:pt x="92574" y="16941"/>
                  </a:lnTo>
                  <a:lnTo>
                    <a:pt x="114633" y="17644"/>
                  </a:lnTo>
                  <a:lnTo>
                    <a:pt x="137100" y="17407"/>
                  </a:lnTo>
                  <a:lnTo>
                    <a:pt x="159839" y="16544"/>
                  </a:lnTo>
                  <a:lnTo>
                    <a:pt x="182759" y="15263"/>
                  </a:lnTo>
                  <a:lnTo>
                    <a:pt x="204389" y="15114"/>
                  </a:lnTo>
                  <a:lnTo>
                    <a:pt x="225160" y="15720"/>
                  </a:lnTo>
                  <a:lnTo>
                    <a:pt x="245356" y="16830"/>
                  </a:lnTo>
                  <a:lnTo>
                    <a:pt x="263054" y="17570"/>
                  </a:lnTo>
                  <a:lnTo>
                    <a:pt x="294007" y="18392"/>
                  </a:lnTo>
                  <a:lnTo>
                    <a:pt x="318112" y="18757"/>
                  </a:lnTo>
                  <a:lnTo>
                    <a:pt x="349661" y="19024"/>
                  </a:lnTo>
                  <a:lnTo>
                    <a:pt x="3492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3846"/>
            <p:cNvSpPr/>
            <p:nvPr>
              <p:custDataLst>
                <p:tags r:id="rId43"/>
              </p:custDataLst>
            </p:nvPr>
          </p:nvSpPr>
          <p:spPr>
            <a:xfrm>
              <a:off x="3578339" y="3448050"/>
              <a:ext cx="53862" cy="374114"/>
            </a:xfrm>
            <a:custGeom>
              <a:avLst/>
              <a:gdLst/>
              <a:ahLst/>
              <a:cxnLst/>
              <a:rect l="0" t="0" r="0" b="0"/>
              <a:pathLst>
                <a:path w="53862" h="374114">
                  <a:moveTo>
                    <a:pt x="53861" y="0"/>
                  </a:moveTo>
                  <a:lnTo>
                    <a:pt x="53861" y="0"/>
                  </a:lnTo>
                  <a:lnTo>
                    <a:pt x="43190" y="24485"/>
                  </a:lnTo>
                  <a:lnTo>
                    <a:pt x="33596" y="45455"/>
                  </a:lnTo>
                  <a:lnTo>
                    <a:pt x="24629" y="75941"/>
                  </a:lnTo>
                  <a:lnTo>
                    <a:pt x="20967" y="94372"/>
                  </a:lnTo>
                  <a:lnTo>
                    <a:pt x="17821" y="114420"/>
                  </a:lnTo>
                  <a:lnTo>
                    <a:pt x="15017" y="135546"/>
                  </a:lnTo>
                  <a:lnTo>
                    <a:pt x="13148" y="158098"/>
                  </a:lnTo>
                  <a:lnTo>
                    <a:pt x="11903" y="181599"/>
                  </a:lnTo>
                  <a:lnTo>
                    <a:pt x="11072" y="205732"/>
                  </a:lnTo>
                  <a:lnTo>
                    <a:pt x="10518" y="228171"/>
                  </a:lnTo>
                  <a:lnTo>
                    <a:pt x="10149" y="249481"/>
                  </a:lnTo>
                  <a:lnTo>
                    <a:pt x="9903" y="270037"/>
                  </a:lnTo>
                  <a:lnTo>
                    <a:pt x="9739" y="287269"/>
                  </a:lnTo>
                  <a:lnTo>
                    <a:pt x="9557" y="315823"/>
                  </a:lnTo>
                  <a:lnTo>
                    <a:pt x="7594" y="338392"/>
                  </a:lnTo>
                  <a:lnTo>
                    <a:pt x="586" y="369134"/>
                  </a:lnTo>
                  <a:lnTo>
                    <a:pt x="0" y="372383"/>
                  </a:lnTo>
                  <a:lnTo>
                    <a:pt x="315" y="373845"/>
                  </a:lnTo>
                  <a:lnTo>
                    <a:pt x="1230" y="374113"/>
                  </a:lnTo>
                  <a:lnTo>
                    <a:pt x="3061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3847"/>
            <p:cNvSpPr/>
            <p:nvPr>
              <p:custDataLst>
                <p:tags r:id="rId44"/>
              </p:custDataLst>
            </p:nvPr>
          </p:nvSpPr>
          <p:spPr>
            <a:xfrm>
              <a:off x="3213100" y="3430765"/>
              <a:ext cx="254187" cy="349655"/>
            </a:xfrm>
            <a:custGeom>
              <a:avLst/>
              <a:gdLst/>
              <a:ahLst/>
              <a:cxnLst/>
              <a:rect l="0" t="0" r="0" b="0"/>
              <a:pathLst>
                <a:path w="254187" h="349655">
                  <a:moveTo>
                    <a:pt x="196850" y="10935"/>
                  </a:moveTo>
                  <a:lnTo>
                    <a:pt x="196850" y="10935"/>
                  </a:lnTo>
                  <a:lnTo>
                    <a:pt x="193479" y="4193"/>
                  </a:lnTo>
                  <a:lnTo>
                    <a:pt x="190369" y="2207"/>
                  </a:lnTo>
                  <a:lnTo>
                    <a:pt x="181270" y="0"/>
                  </a:lnTo>
                  <a:lnTo>
                    <a:pt x="154134" y="5500"/>
                  </a:lnTo>
                  <a:lnTo>
                    <a:pt x="126024" y="19438"/>
                  </a:lnTo>
                  <a:lnTo>
                    <a:pt x="106563" y="36973"/>
                  </a:lnTo>
                  <a:lnTo>
                    <a:pt x="95231" y="58945"/>
                  </a:lnTo>
                  <a:lnTo>
                    <a:pt x="97358" y="78839"/>
                  </a:lnTo>
                  <a:lnTo>
                    <a:pt x="106770" y="101087"/>
                  </a:lnTo>
                  <a:lnTo>
                    <a:pt x="122713" y="122734"/>
                  </a:lnTo>
                  <a:lnTo>
                    <a:pt x="145320" y="145996"/>
                  </a:lnTo>
                  <a:lnTo>
                    <a:pt x="171126" y="169740"/>
                  </a:lnTo>
                  <a:lnTo>
                    <a:pt x="196706" y="192052"/>
                  </a:lnTo>
                  <a:lnTo>
                    <a:pt x="220305" y="215609"/>
                  </a:lnTo>
                  <a:lnTo>
                    <a:pt x="239730" y="240896"/>
                  </a:lnTo>
                  <a:lnTo>
                    <a:pt x="250715" y="268597"/>
                  </a:lnTo>
                  <a:lnTo>
                    <a:pt x="254186" y="291727"/>
                  </a:lnTo>
                  <a:lnTo>
                    <a:pt x="254124" y="301847"/>
                  </a:lnTo>
                  <a:lnTo>
                    <a:pt x="248411" y="318735"/>
                  </a:lnTo>
                  <a:lnTo>
                    <a:pt x="243924" y="326201"/>
                  </a:lnTo>
                  <a:lnTo>
                    <a:pt x="229531" y="336379"/>
                  </a:lnTo>
                  <a:lnTo>
                    <a:pt x="209258" y="343255"/>
                  </a:lnTo>
                  <a:lnTo>
                    <a:pt x="181433" y="348662"/>
                  </a:lnTo>
                  <a:lnTo>
                    <a:pt x="155896" y="349654"/>
                  </a:lnTo>
                  <a:lnTo>
                    <a:pt x="132081" y="345627"/>
                  </a:lnTo>
                  <a:lnTo>
                    <a:pt x="107386" y="334429"/>
                  </a:lnTo>
                  <a:lnTo>
                    <a:pt x="84181" y="318164"/>
                  </a:lnTo>
                  <a:lnTo>
                    <a:pt x="53165" y="291055"/>
                  </a:lnTo>
                  <a:lnTo>
                    <a:pt x="27982" y="267029"/>
                  </a:lnTo>
                  <a:lnTo>
                    <a:pt x="0" y="239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3848"/>
            <p:cNvSpPr/>
            <p:nvPr>
              <p:custDataLst>
                <p:tags r:id="rId45"/>
              </p:custDataLst>
            </p:nvPr>
          </p:nvSpPr>
          <p:spPr>
            <a:xfrm>
              <a:off x="3011665" y="3435710"/>
              <a:ext cx="277636" cy="56791"/>
            </a:xfrm>
            <a:custGeom>
              <a:avLst/>
              <a:gdLst/>
              <a:ahLst/>
              <a:cxnLst/>
              <a:rect l="0" t="0" r="0" b="0"/>
              <a:pathLst>
                <a:path w="277636" h="56791">
                  <a:moveTo>
                    <a:pt x="10935" y="56790"/>
                  </a:moveTo>
                  <a:lnTo>
                    <a:pt x="10935" y="56790"/>
                  </a:lnTo>
                  <a:lnTo>
                    <a:pt x="4193" y="53419"/>
                  </a:lnTo>
                  <a:lnTo>
                    <a:pt x="2207" y="51721"/>
                  </a:lnTo>
                  <a:lnTo>
                    <a:pt x="0" y="47951"/>
                  </a:lnTo>
                  <a:lnTo>
                    <a:pt x="1529" y="45253"/>
                  </a:lnTo>
                  <a:lnTo>
                    <a:pt x="8871" y="38492"/>
                  </a:lnTo>
                  <a:lnTo>
                    <a:pt x="38389" y="23381"/>
                  </a:lnTo>
                  <a:lnTo>
                    <a:pt x="68292" y="13484"/>
                  </a:lnTo>
                  <a:lnTo>
                    <a:pt x="85157" y="8869"/>
                  </a:lnTo>
                  <a:lnTo>
                    <a:pt x="102044" y="5793"/>
                  </a:lnTo>
                  <a:lnTo>
                    <a:pt x="118946" y="3742"/>
                  </a:lnTo>
                  <a:lnTo>
                    <a:pt x="135859" y="2375"/>
                  </a:lnTo>
                  <a:lnTo>
                    <a:pt x="152779" y="1463"/>
                  </a:lnTo>
                  <a:lnTo>
                    <a:pt x="169703" y="855"/>
                  </a:lnTo>
                  <a:lnTo>
                    <a:pt x="186630" y="450"/>
                  </a:lnTo>
                  <a:lnTo>
                    <a:pt x="216727" y="0"/>
                  </a:lnTo>
                  <a:lnTo>
                    <a:pt x="242098" y="505"/>
                  </a:lnTo>
                  <a:lnTo>
                    <a:pt x="277635" y="59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3849"/>
            <p:cNvSpPr/>
            <p:nvPr>
              <p:custDataLst>
                <p:tags r:id="rId46"/>
              </p:custDataLst>
            </p:nvPr>
          </p:nvSpPr>
          <p:spPr>
            <a:xfrm>
              <a:off x="2968098" y="3594100"/>
              <a:ext cx="251353" cy="50801"/>
            </a:xfrm>
            <a:custGeom>
              <a:avLst/>
              <a:gdLst/>
              <a:ahLst/>
              <a:cxnLst/>
              <a:rect l="0" t="0" r="0" b="0"/>
              <a:pathLst>
                <a:path w="251353" h="50801">
                  <a:moveTo>
                    <a:pt x="16402" y="50800"/>
                  </a:moveTo>
                  <a:lnTo>
                    <a:pt x="16402" y="50800"/>
                  </a:lnTo>
                  <a:lnTo>
                    <a:pt x="0" y="45333"/>
                  </a:lnTo>
                  <a:lnTo>
                    <a:pt x="11621" y="41340"/>
                  </a:lnTo>
                  <a:lnTo>
                    <a:pt x="43051" y="35689"/>
                  </a:lnTo>
                  <a:lnTo>
                    <a:pt x="73402" y="33501"/>
                  </a:lnTo>
                  <a:lnTo>
                    <a:pt x="90385" y="32917"/>
                  </a:lnTo>
                  <a:lnTo>
                    <a:pt x="112291" y="30411"/>
                  </a:lnTo>
                  <a:lnTo>
                    <a:pt x="137478" y="26624"/>
                  </a:lnTo>
                  <a:lnTo>
                    <a:pt x="164853" y="21983"/>
                  </a:lnTo>
                  <a:lnTo>
                    <a:pt x="186630" y="18183"/>
                  </a:lnTo>
                  <a:lnTo>
                    <a:pt x="204677" y="14944"/>
                  </a:lnTo>
                  <a:lnTo>
                    <a:pt x="230607" y="9464"/>
                  </a:lnTo>
                  <a:lnTo>
                    <a:pt x="25135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3850"/>
            <p:cNvSpPr/>
            <p:nvPr>
              <p:custDataLst>
                <p:tags r:id="rId47"/>
              </p:custDataLst>
            </p:nvPr>
          </p:nvSpPr>
          <p:spPr>
            <a:xfrm>
              <a:off x="2971635" y="3448050"/>
              <a:ext cx="220512" cy="374387"/>
            </a:xfrm>
            <a:custGeom>
              <a:avLst/>
              <a:gdLst/>
              <a:ahLst/>
              <a:cxnLst/>
              <a:rect l="0" t="0" r="0" b="0"/>
              <a:pathLst>
                <a:path w="220512" h="374387">
                  <a:moveTo>
                    <a:pt x="89065" y="0"/>
                  </a:moveTo>
                  <a:lnTo>
                    <a:pt x="89065" y="0"/>
                  </a:lnTo>
                  <a:lnTo>
                    <a:pt x="82323" y="0"/>
                  </a:lnTo>
                  <a:lnTo>
                    <a:pt x="75250" y="3763"/>
                  </a:lnTo>
                  <a:lnTo>
                    <a:pt x="71389" y="6742"/>
                  </a:lnTo>
                  <a:lnTo>
                    <a:pt x="55841" y="34531"/>
                  </a:lnTo>
                  <a:lnTo>
                    <a:pt x="43960" y="64030"/>
                  </a:lnTo>
                  <a:lnTo>
                    <a:pt x="37828" y="80787"/>
                  </a:lnTo>
                  <a:lnTo>
                    <a:pt x="31624" y="99013"/>
                  </a:lnTo>
                  <a:lnTo>
                    <a:pt x="25371" y="118220"/>
                  </a:lnTo>
                  <a:lnTo>
                    <a:pt x="19086" y="138080"/>
                  </a:lnTo>
                  <a:lnTo>
                    <a:pt x="13484" y="159081"/>
                  </a:lnTo>
                  <a:lnTo>
                    <a:pt x="8339" y="180843"/>
                  </a:lnTo>
                  <a:lnTo>
                    <a:pt x="3498" y="203112"/>
                  </a:lnTo>
                  <a:lnTo>
                    <a:pt x="976" y="224308"/>
                  </a:lnTo>
                  <a:lnTo>
                    <a:pt x="0" y="244789"/>
                  </a:lnTo>
                  <a:lnTo>
                    <a:pt x="55" y="264792"/>
                  </a:lnTo>
                  <a:lnTo>
                    <a:pt x="3879" y="296426"/>
                  </a:lnTo>
                  <a:lnTo>
                    <a:pt x="10988" y="320834"/>
                  </a:lnTo>
                  <a:lnTo>
                    <a:pt x="21203" y="338737"/>
                  </a:lnTo>
                  <a:lnTo>
                    <a:pt x="38443" y="351868"/>
                  </a:lnTo>
                  <a:lnTo>
                    <a:pt x="60217" y="360997"/>
                  </a:lnTo>
                  <a:lnTo>
                    <a:pt x="84005" y="365054"/>
                  </a:lnTo>
                  <a:lnTo>
                    <a:pt x="106807" y="366857"/>
                  </a:lnTo>
                  <a:lnTo>
                    <a:pt x="129406" y="367659"/>
                  </a:lnTo>
                  <a:lnTo>
                    <a:pt x="153561" y="368015"/>
                  </a:lnTo>
                  <a:lnTo>
                    <a:pt x="184218" y="368216"/>
                  </a:lnTo>
                  <a:lnTo>
                    <a:pt x="212777" y="373314"/>
                  </a:lnTo>
                  <a:lnTo>
                    <a:pt x="220511" y="374386"/>
                  </a:lnTo>
                  <a:lnTo>
                    <a:pt x="220440" y="373769"/>
                  </a:lnTo>
                  <a:lnTo>
                    <a:pt x="216065" y="368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3851"/>
            <p:cNvSpPr/>
            <p:nvPr>
              <p:custDataLst>
                <p:tags r:id="rId48"/>
              </p:custDataLst>
            </p:nvPr>
          </p:nvSpPr>
          <p:spPr>
            <a:xfrm>
              <a:off x="2443342" y="3346531"/>
              <a:ext cx="529482" cy="25320"/>
            </a:xfrm>
            <a:custGeom>
              <a:avLst/>
              <a:gdLst/>
              <a:ahLst/>
              <a:cxnLst/>
              <a:rect l="0" t="0" r="0" b="0"/>
              <a:pathLst>
                <a:path w="529482" h="25320">
                  <a:moveTo>
                    <a:pt x="33158" y="25319"/>
                  </a:moveTo>
                  <a:lnTo>
                    <a:pt x="33158" y="25319"/>
                  </a:lnTo>
                  <a:lnTo>
                    <a:pt x="6974" y="15885"/>
                  </a:lnTo>
                  <a:lnTo>
                    <a:pt x="354" y="11013"/>
                  </a:lnTo>
                  <a:lnTo>
                    <a:pt x="0" y="9432"/>
                  </a:lnTo>
                  <a:lnTo>
                    <a:pt x="1175" y="8377"/>
                  </a:lnTo>
                  <a:lnTo>
                    <a:pt x="3369" y="7675"/>
                  </a:lnTo>
                  <a:lnTo>
                    <a:pt x="22741" y="6894"/>
                  </a:lnTo>
                  <a:lnTo>
                    <a:pt x="36797" y="6686"/>
                  </a:lnTo>
                  <a:lnTo>
                    <a:pt x="57456" y="5841"/>
                  </a:lnTo>
                  <a:lnTo>
                    <a:pt x="82518" y="4573"/>
                  </a:lnTo>
                  <a:lnTo>
                    <a:pt x="110514" y="3021"/>
                  </a:lnTo>
                  <a:lnTo>
                    <a:pt x="143290" y="1987"/>
                  </a:lnTo>
                  <a:lnTo>
                    <a:pt x="179252" y="1298"/>
                  </a:lnTo>
                  <a:lnTo>
                    <a:pt x="217337" y="838"/>
                  </a:lnTo>
                  <a:lnTo>
                    <a:pt x="255428" y="531"/>
                  </a:lnTo>
                  <a:lnTo>
                    <a:pt x="293521" y="328"/>
                  </a:lnTo>
                  <a:lnTo>
                    <a:pt x="331617" y="191"/>
                  </a:lnTo>
                  <a:lnTo>
                    <a:pt x="364775" y="100"/>
                  </a:lnTo>
                  <a:lnTo>
                    <a:pt x="394641" y="40"/>
                  </a:lnTo>
                  <a:lnTo>
                    <a:pt x="422314" y="0"/>
                  </a:lnTo>
                  <a:lnTo>
                    <a:pt x="444995" y="1384"/>
                  </a:lnTo>
                  <a:lnTo>
                    <a:pt x="464350" y="3718"/>
                  </a:lnTo>
                  <a:lnTo>
                    <a:pt x="494321" y="8663"/>
                  </a:lnTo>
                  <a:lnTo>
                    <a:pt x="523178" y="13719"/>
                  </a:lnTo>
                  <a:lnTo>
                    <a:pt x="527055" y="15469"/>
                  </a:lnTo>
                  <a:lnTo>
                    <a:pt x="528934" y="17341"/>
                  </a:lnTo>
                  <a:lnTo>
                    <a:pt x="529481" y="19295"/>
                  </a:lnTo>
                  <a:lnTo>
                    <a:pt x="529140" y="21303"/>
                  </a:lnTo>
                  <a:lnTo>
                    <a:pt x="528207" y="22642"/>
                  </a:lnTo>
                  <a:lnTo>
                    <a:pt x="526880" y="23534"/>
                  </a:lnTo>
                  <a:lnTo>
                    <a:pt x="522108" y="253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3852"/>
            <p:cNvSpPr/>
            <p:nvPr>
              <p:custDataLst>
                <p:tags r:id="rId49"/>
              </p:custDataLst>
            </p:nvPr>
          </p:nvSpPr>
          <p:spPr>
            <a:xfrm>
              <a:off x="2674672" y="3530600"/>
              <a:ext cx="30429" cy="343707"/>
            </a:xfrm>
            <a:custGeom>
              <a:avLst/>
              <a:gdLst/>
              <a:ahLst/>
              <a:cxnLst/>
              <a:rect l="0" t="0" r="0" b="0"/>
              <a:pathLst>
                <a:path w="30429" h="343707">
                  <a:moveTo>
                    <a:pt x="30428" y="0"/>
                  </a:moveTo>
                  <a:lnTo>
                    <a:pt x="30428" y="0"/>
                  </a:lnTo>
                  <a:lnTo>
                    <a:pt x="27057" y="3371"/>
                  </a:lnTo>
                  <a:lnTo>
                    <a:pt x="15233" y="33226"/>
                  </a:lnTo>
                  <a:lnTo>
                    <a:pt x="10034" y="60393"/>
                  </a:lnTo>
                  <a:lnTo>
                    <a:pt x="7660" y="77656"/>
                  </a:lnTo>
                  <a:lnTo>
                    <a:pt x="5371" y="96926"/>
                  </a:lnTo>
                  <a:lnTo>
                    <a:pt x="3141" y="117534"/>
                  </a:lnTo>
                  <a:lnTo>
                    <a:pt x="1653" y="139034"/>
                  </a:lnTo>
                  <a:lnTo>
                    <a:pt x="662" y="161128"/>
                  </a:lnTo>
                  <a:lnTo>
                    <a:pt x="0" y="183619"/>
                  </a:lnTo>
                  <a:lnTo>
                    <a:pt x="265" y="204962"/>
                  </a:lnTo>
                  <a:lnTo>
                    <a:pt x="1147" y="225542"/>
                  </a:lnTo>
                  <a:lnTo>
                    <a:pt x="2441" y="245611"/>
                  </a:lnTo>
                  <a:lnTo>
                    <a:pt x="3303" y="263224"/>
                  </a:lnTo>
                  <a:lnTo>
                    <a:pt x="4261" y="294083"/>
                  </a:lnTo>
                  <a:lnTo>
                    <a:pt x="4801" y="325143"/>
                  </a:lnTo>
                  <a:lnTo>
                    <a:pt x="4998" y="343706"/>
                  </a:lnTo>
                  <a:lnTo>
                    <a:pt x="5028" y="342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0" name="SMARTInkShape-Group786"/>
          <p:cNvGrpSpPr/>
          <p:nvPr/>
        </p:nvGrpSpPr>
        <p:grpSpPr>
          <a:xfrm>
            <a:off x="4200329" y="3288577"/>
            <a:ext cx="2777696" cy="502374"/>
            <a:chOff x="4200329" y="3288577"/>
            <a:chExt cx="2777696" cy="502374"/>
          </a:xfrm>
        </p:grpSpPr>
        <p:sp>
          <p:nvSpPr>
            <p:cNvPr id="91" name="SMARTInkShape-3853"/>
            <p:cNvSpPr/>
            <p:nvPr>
              <p:custDataLst>
                <p:tags r:id="rId23"/>
              </p:custDataLst>
            </p:nvPr>
          </p:nvSpPr>
          <p:spPr>
            <a:xfrm>
              <a:off x="6752214" y="3288577"/>
              <a:ext cx="225811" cy="474879"/>
            </a:xfrm>
            <a:custGeom>
              <a:avLst/>
              <a:gdLst/>
              <a:ahLst/>
              <a:cxnLst/>
              <a:rect l="0" t="0" r="0" b="0"/>
              <a:pathLst>
                <a:path w="225811" h="474879">
                  <a:moveTo>
                    <a:pt x="10536" y="19773"/>
                  </a:moveTo>
                  <a:lnTo>
                    <a:pt x="10536" y="19773"/>
                  </a:lnTo>
                  <a:lnTo>
                    <a:pt x="41658" y="5975"/>
                  </a:lnTo>
                  <a:lnTo>
                    <a:pt x="66936" y="0"/>
                  </a:lnTo>
                  <a:lnTo>
                    <a:pt x="96515" y="637"/>
                  </a:lnTo>
                  <a:lnTo>
                    <a:pt x="127066" y="7740"/>
                  </a:lnTo>
                  <a:lnTo>
                    <a:pt x="154755" y="22657"/>
                  </a:lnTo>
                  <a:lnTo>
                    <a:pt x="173645" y="42927"/>
                  </a:lnTo>
                  <a:lnTo>
                    <a:pt x="180659" y="54259"/>
                  </a:lnTo>
                  <a:lnTo>
                    <a:pt x="182808" y="81902"/>
                  </a:lnTo>
                  <a:lnTo>
                    <a:pt x="180417" y="97175"/>
                  </a:lnTo>
                  <a:lnTo>
                    <a:pt x="173884" y="113002"/>
                  </a:lnTo>
                  <a:lnTo>
                    <a:pt x="164590" y="129198"/>
                  </a:lnTo>
                  <a:lnTo>
                    <a:pt x="153456" y="145640"/>
                  </a:lnTo>
                  <a:lnTo>
                    <a:pt x="138271" y="161540"/>
                  </a:lnTo>
                  <a:lnTo>
                    <a:pt x="120387" y="177078"/>
                  </a:lnTo>
                  <a:lnTo>
                    <a:pt x="100703" y="192376"/>
                  </a:lnTo>
                  <a:lnTo>
                    <a:pt x="81231" y="206103"/>
                  </a:lnTo>
                  <a:lnTo>
                    <a:pt x="61899" y="218782"/>
                  </a:lnTo>
                  <a:lnTo>
                    <a:pt x="42661" y="230762"/>
                  </a:lnTo>
                  <a:lnTo>
                    <a:pt x="17523" y="247837"/>
                  </a:lnTo>
                  <a:lnTo>
                    <a:pt x="3764" y="259423"/>
                  </a:lnTo>
                  <a:lnTo>
                    <a:pt x="1082" y="263501"/>
                  </a:lnTo>
                  <a:lnTo>
                    <a:pt x="0" y="266925"/>
                  </a:lnTo>
                  <a:lnTo>
                    <a:pt x="4217" y="270619"/>
                  </a:lnTo>
                  <a:lnTo>
                    <a:pt x="34456" y="283970"/>
                  </a:lnTo>
                  <a:lnTo>
                    <a:pt x="63265" y="297590"/>
                  </a:lnTo>
                  <a:lnTo>
                    <a:pt x="94884" y="318695"/>
                  </a:lnTo>
                  <a:lnTo>
                    <a:pt x="126341" y="343833"/>
                  </a:lnTo>
                  <a:lnTo>
                    <a:pt x="154433" y="369116"/>
                  </a:lnTo>
                  <a:lnTo>
                    <a:pt x="175385" y="394464"/>
                  </a:lnTo>
                  <a:lnTo>
                    <a:pt x="191751" y="417725"/>
                  </a:lnTo>
                  <a:lnTo>
                    <a:pt x="211456" y="442720"/>
                  </a:lnTo>
                  <a:lnTo>
                    <a:pt x="223268" y="466365"/>
                  </a:lnTo>
                  <a:lnTo>
                    <a:pt x="225810" y="474878"/>
                  </a:lnTo>
                  <a:lnTo>
                    <a:pt x="225313" y="474870"/>
                  </a:lnTo>
                  <a:lnTo>
                    <a:pt x="220086" y="4706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3854"/>
            <p:cNvSpPr/>
            <p:nvPr>
              <p:custDataLst>
                <p:tags r:id="rId24"/>
              </p:custDataLst>
            </p:nvPr>
          </p:nvSpPr>
          <p:spPr>
            <a:xfrm>
              <a:off x="6737350" y="3365500"/>
              <a:ext cx="69851" cy="321105"/>
            </a:xfrm>
            <a:custGeom>
              <a:avLst/>
              <a:gdLst/>
              <a:ahLst/>
              <a:cxnLst/>
              <a:rect l="0" t="0" r="0" b="0"/>
              <a:pathLst>
                <a:path w="69851" h="321105">
                  <a:moveTo>
                    <a:pt x="69850" y="0"/>
                  </a:moveTo>
                  <a:lnTo>
                    <a:pt x="69850" y="0"/>
                  </a:lnTo>
                  <a:lnTo>
                    <a:pt x="63108" y="26968"/>
                  </a:lnTo>
                  <a:lnTo>
                    <a:pt x="59006" y="42673"/>
                  </a:lnTo>
                  <a:lnTo>
                    <a:pt x="54153" y="60904"/>
                  </a:lnTo>
                  <a:lnTo>
                    <a:pt x="48802" y="80819"/>
                  </a:lnTo>
                  <a:lnTo>
                    <a:pt x="43824" y="104680"/>
                  </a:lnTo>
                  <a:lnTo>
                    <a:pt x="39094" y="131170"/>
                  </a:lnTo>
                  <a:lnTo>
                    <a:pt x="34529" y="159413"/>
                  </a:lnTo>
                  <a:lnTo>
                    <a:pt x="30075" y="186708"/>
                  </a:lnTo>
                  <a:lnTo>
                    <a:pt x="25695" y="213372"/>
                  </a:lnTo>
                  <a:lnTo>
                    <a:pt x="21362" y="239615"/>
                  </a:lnTo>
                  <a:lnTo>
                    <a:pt x="17769" y="260638"/>
                  </a:lnTo>
                  <a:lnTo>
                    <a:pt x="14669" y="278181"/>
                  </a:lnTo>
                  <a:lnTo>
                    <a:pt x="10047" y="304258"/>
                  </a:lnTo>
                  <a:lnTo>
                    <a:pt x="7445" y="320789"/>
                  </a:lnTo>
                  <a:lnTo>
                    <a:pt x="7080" y="321104"/>
                  </a:lnTo>
                  <a:lnTo>
                    <a:pt x="0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3855"/>
            <p:cNvSpPr/>
            <p:nvPr>
              <p:custDataLst>
                <p:tags r:id="rId25"/>
              </p:custDataLst>
            </p:nvPr>
          </p:nvSpPr>
          <p:spPr>
            <a:xfrm>
              <a:off x="6486880" y="3333770"/>
              <a:ext cx="212371" cy="19031"/>
            </a:xfrm>
            <a:custGeom>
              <a:avLst/>
              <a:gdLst/>
              <a:ahLst/>
              <a:cxnLst/>
              <a:rect l="0" t="0" r="0" b="0"/>
              <a:pathLst>
                <a:path w="212371" h="19031">
                  <a:moveTo>
                    <a:pt x="21870" y="19030"/>
                  </a:moveTo>
                  <a:lnTo>
                    <a:pt x="21870" y="19030"/>
                  </a:lnTo>
                  <a:lnTo>
                    <a:pt x="0" y="2628"/>
                  </a:lnTo>
                  <a:lnTo>
                    <a:pt x="940" y="1745"/>
                  </a:lnTo>
                  <a:lnTo>
                    <a:pt x="25184" y="328"/>
                  </a:lnTo>
                  <a:lnTo>
                    <a:pt x="50859" y="135"/>
                  </a:lnTo>
                  <a:lnTo>
                    <a:pt x="66596" y="83"/>
                  </a:lnTo>
                  <a:lnTo>
                    <a:pt x="83438" y="49"/>
                  </a:lnTo>
                  <a:lnTo>
                    <a:pt x="101015" y="26"/>
                  </a:lnTo>
                  <a:lnTo>
                    <a:pt x="119083" y="11"/>
                  </a:lnTo>
                  <a:lnTo>
                    <a:pt x="137478" y="0"/>
                  </a:lnTo>
                  <a:lnTo>
                    <a:pt x="169207" y="3752"/>
                  </a:lnTo>
                  <a:lnTo>
                    <a:pt x="212370" y="126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3856"/>
            <p:cNvSpPr/>
            <p:nvPr>
              <p:custDataLst>
                <p:tags r:id="rId26"/>
              </p:custDataLst>
            </p:nvPr>
          </p:nvSpPr>
          <p:spPr>
            <a:xfrm>
              <a:off x="6457950" y="3498850"/>
              <a:ext cx="196851" cy="19051"/>
            </a:xfrm>
            <a:custGeom>
              <a:avLst/>
              <a:gdLst/>
              <a:ahLst/>
              <a:cxnLst/>
              <a:rect l="0" t="0" r="0" b="0"/>
              <a:pathLst>
                <a:path w="196851" h="19051">
                  <a:moveTo>
                    <a:pt x="0" y="19050"/>
                  </a:moveTo>
                  <a:lnTo>
                    <a:pt x="0" y="19050"/>
                  </a:lnTo>
                  <a:lnTo>
                    <a:pt x="22323" y="15679"/>
                  </a:lnTo>
                  <a:lnTo>
                    <a:pt x="44258" y="14024"/>
                  </a:lnTo>
                  <a:lnTo>
                    <a:pt x="71176" y="13288"/>
                  </a:lnTo>
                  <a:lnTo>
                    <a:pt x="101954" y="12962"/>
                  </a:lnTo>
                  <a:lnTo>
                    <a:pt x="132566" y="10935"/>
                  </a:lnTo>
                  <a:lnTo>
                    <a:pt x="159813" y="7682"/>
                  </a:lnTo>
                  <a:lnTo>
                    <a:pt x="196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3857"/>
            <p:cNvSpPr/>
            <p:nvPr>
              <p:custDataLst>
                <p:tags r:id="rId27"/>
              </p:custDataLst>
            </p:nvPr>
          </p:nvSpPr>
          <p:spPr>
            <a:xfrm>
              <a:off x="6454428" y="3374541"/>
              <a:ext cx="181323" cy="294579"/>
            </a:xfrm>
            <a:custGeom>
              <a:avLst/>
              <a:gdLst/>
              <a:ahLst/>
              <a:cxnLst/>
              <a:rect l="0" t="0" r="0" b="0"/>
              <a:pathLst>
                <a:path w="181323" h="294579">
                  <a:moveTo>
                    <a:pt x="60672" y="3659"/>
                  </a:moveTo>
                  <a:lnTo>
                    <a:pt x="60672" y="3659"/>
                  </a:lnTo>
                  <a:lnTo>
                    <a:pt x="60672" y="0"/>
                  </a:lnTo>
                  <a:lnTo>
                    <a:pt x="60672" y="1563"/>
                  </a:lnTo>
                  <a:lnTo>
                    <a:pt x="49828" y="24934"/>
                  </a:lnTo>
                  <a:lnTo>
                    <a:pt x="39624" y="45570"/>
                  </a:lnTo>
                  <a:lnTo>
                    <a:pt x="28034" y="72615"/>
                  </a:lnTo>
                  <a:lnTo>
                    <a:pt x="21980" y="87730"/>
                  </a:lnTo>
                  <a:lnTo>
                    <a:pt x="16533" y="104862"/>
                  </a:lnTo>
                  <a:lnTo>
                    <a:pt x="11491" y="123339"/>
                  </a:lnTo>
                  <a:lnTo>
                    <a:pt x="6718" y="142712"/>
                  </a:lnTo>
                  <a:lnTo>
                    <a:pt x="3536" y="161272"/>
                  </a:lnTo>
                  <a:lnTo>
                    <a:pt x="1414" y="179290"/>
                  </a:lnTo>
                  <a:lnTo>
                    <a:pt x="0" y="196946"/>
                  </a:lnTo>
                  <a:lnTo>
                    <a:pt x="4073" y="227853"/>
                  </a:lnTo>
                  <a:lnTo>
                    <a:pt x="8123" y="242022"/>
                  </a:lnTo>
                  <a:lnTo>
                    <a:pt x="23911" y="263409"/>
                  </a:lnTo>
                  <a:lnTo>
                    <a:pt x="45039" y="278559"/>
                  </a:lnTo>
                  <a:lnTo>
                    <a:pt x="68541" y="287644"/>
                  </a:lnTo>
                  <a:lnTo>
                    <a:pt x="94978" y="292152"/>
                  </a:lnTo>
                  <a:lnTo>
                    <a:pt x="121075" y="294156"/>
                  </a:lnTo>
                  <a:lnTo>
                    <a:pt x="150929" y="294578"/>
                  </a:lnTo>
                  <a:lnTo>
                    <a:pt x="171375" y="290548"/>
                  </a:lnTo>
                  <a:lnTo>
                    <a:pt x="181322" y="2830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3858"/>
            <p:cNvSpPr/>
            <p:nvPr>
              <p:custDataLst>
                <p:tags r:id="rId28"/>
              </p:custDataLst>
            </p:nvPr>
          </p:nvSpPr>
          <p:spPr>
            <a:xfrm>
              <a:off x="6165850" y="3352800"/>
              <a:ext cx="260351" cy="44451"/>
            </a:xfrm>
            <a:custGeom>
              <a:avLst/>
              <a:gdLst/>
              <a:ahLst/>
              <a:cxnLst/>
              <a:rect l="0" t="0" r="0" b="0"/>
              <a:pathLst>
                <a:path w="260351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13484" y="32241"/>
                  </a:lnTo>
                  <a:lnTo>
                    <a:pt x="42095" y="20685"/>
                  </a:lnTo>
                  <a:lnTo>
                    <a:pt x="70920" y="14367"/>
                  </a:lnTo>
                  <a:lnTo>
                    <a:pt x="87497" y="11695"/>
                  </a:lnTo>
                  <a:lnTo>
                    <a:pt x="104897" y="9208"/>
                  </a:lnTo>
                  <a:lnTo>
                    <a:pt x="122849" y="6844"/>
                  </a:lnTo>
                  <a:lnTo>
                    <a:pt x="141166" y="4563"/>
                  </a:lnTo>
                  <a:lnTo>
                    <a:pt x="158316" y="3042"/>
                  </a:lnTo>
                  <a:lnTo>
                    <a:pt x="174689" y="2028"/>
                  </a:lnTo>
                  <a:lnTo>
                    <a:pt x="205345" y="901"/>
                  </a:lnTo>
                  <a:lnTo>
                    <a:pt x="233081" y="401"/>
                  </a:lnTo>
                  <a:lnTo>
                    <a:pt x="260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3859"/>
            <p:cNvSpPr/>
            <p:nvPr>
              <p:custDataLst>
                <p:tags r:id="rId29"/>
              </p:custDataLst>
            </p:nvPr>
          </p:nvSpPr>
          <p:spPr>
            <a:xfrm>
              <a:off x="6235700" y="3390900"/>
              <a:ext cx="30084" cy="292101"/>
            </a:xfrm>
            <a:custGeom>
              <a:avLst/>
              <a:gdLst/>
              <a:ahLst/>
              <a:cxnLst/>
              <a:rect l="0" t="0" r="0" b="0"/>
              <a:pathLst>
                <a:path w="30084" h="292101">
                  <a:moveTo>
                    <a:pt x="6350" y="0"/>
                  </a:moveTo>
                  <a:lnTo>
                    <a:pt x="6350" y="0"/>
                  </a:lnTo>
                  <a:lnTo>
                    <a:pt x="16463" y="6742"/>
                  </a:lnTo>
                  <a:lnTo>
                    <a:pt x="23309" y="21341"/>
                  </a:lnTo>
                  <a:lnTo>
                    <a:pt x="27998" y="44057"/>
                  </a:lnTo>
                  <a:lnTo>
                    <a:pt x="30083" y="75320"/>
                  </a:lnTo>
                  <a:lnTo>
                    <a:pt x="29933" y="94663"/>
                  </a:lnTo>
                  <a:lnTo>
                    <a:pt x="29128" y="116025"/>
                  </a:lnTo>
                  <a:lnTo>
                    <a:pt x="27885" y="138734"/>
                  </a:lnTo>
                  <a:lnTo>
                    <a:pt x="25646" y="160222"/>
                  </a:lnTo>
                  <a:lnTo>
                    <a:pt x="22742" y="180898"/>
                  </a:lnTo>
                  <a:lnTo>
                    <a:pt x="19394" y="201032"/>
                  </a:lnTo>
                  <a:lnTo>
                    <a:pt x="15752" y="219394"/>
                  </a:lnTo>
                  <a:lnTo>
                    <a:pt x="11912" y="236574"/>
                  </a:lnTo>
                  <a:lnTo>
                    <a:pt x="5295" y="265305"/>
                  </a:lnTo>
                  <a:lnTo>
                    <a:pt x="0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3860"/>
            <p:cNvSpPr/>
            <p:nvPr>
              <p:custDataLst>
                <p:tags r:id="rId30"/>
              </p:custDataLst>
            </p:nvPr>
          </p:nvSpPr>
          <p:spPr>
            <a:xfrm>
              <a:off x="5960830" y="3536950"/>
              <a:ext cx="173271" cy="12701"/>
            </a:xfrm>
            <a:custGeom>
              <a:avLst/>
              <a:gdLst/>
              <a:ahLst/>
              <a:cxnLst/>
              <a:rect l="0" t="0" r="0" b="0"/>
              <a:pathLst>
                <a:path w="173271" h="12701">
                  <a:moveTo>
                    <a:pt x="8170" y="0"/>
                  </a:moveTo>
                  <a:lnTo>
                    <a:pt x="8170" y="0"/>
                  </a:lnTo>
                  <a:lnTo>
                    <a:pt x="1428" y="0"/>
                  </a:lnTo>
                  <a:lnTo>
                    <a:pt x="147" y="705"/>
                  </a:lnTo>
                  <a:lnTo>
                    <a:pt x="0" y="1881"/>
                  </a:lnTo>
                  <a:lnTo>
                    <a:pt x="606" y="3371"/>
                  </a:lnTo>
                  <a:lnTo>
                    <a:pt x="29045" y="5761"/>
                  </a:lnTo>
                  <a:lnTo>
                    <a:pt x="56018" y="6088"/>
                  </a:lnTo>
                  <a:lnTo>
                    <a:pt x="84940" y="8115"/>
                  </a:lnTo>
                  <a:lnTo>
                    <a:pt x="114257" y="10662"/>
                  </a:lnTo>
                  <a:lnTo>
                    <a:pt x="143749" y="11795"/>
                  </a:lnTo>
                  <a:lnTo>
                    <a:pt x="17327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3861"/>
            <p:cNvSpPr/>
            <p:nvPr>
              <p:custDataLst>
                <p:tags r:id="rId31"/>
              </p:custDataLst>
            </p:nvPr>
          </p:nvSpPr>
          <p:spPr>
            <a:xfrm>
              <a:off x="5906139" y="3353539"/>
              <a:ext cx="196212" cy="353405"/>
            </a:xfrm>
            <a:custGeom>
              <a:avLst/>
              <a:gdLst/>
              <a:ahLst/>
              <a:cxnLst/>
              <a:rect l="0" t="0" r="0" b="0"/>
              <a:pathLst>
                <a:path w="196212" h="353405">
                  <a:moveTo>
                    <a:pt x="177161" y="81811"/>
                  </a:moveTo>
                  <a:lnTo>
                    <a:pt x="177161" y="81811"/>
                  </a:lnTo>
                  <a:lnTo>
                    <a:pt x="180532" y="78440"/>
                  </a:lnTo>
                  <a:lnTo>
                    <a:pt x="172779" y="78667"/>
                  </a:lnTo>
                  <a:lnTo>
                    <a:pt x="165773" y="79715"/>
                  </a:lnTo>
                  <a:lnTo>
                    <a:pt x="152345" y="92168"/>
                  </a:lnTo>
                  <a:lnTo>
                    <a:pt x="137909" y="113931"/>
                  </a:lnTo>
                  <a:lnTo>
                    <a:pt x="119734" y="144770"/>
                  </a:lnTo>
                  <a:lnTo>
                    <a:pt x="109949" y="163294"/>
                  </a:lnTo>
                  <a:lnTo>
                    <a:pt x="99897" y="183406"/>
                  </a:lnTo>
                  <a:lnTo>
                    <a:pt x="89668" y="204574"/>
                  </a:lnTo>
                  <a:lnTo>
                    <a:pt x="79321" y="225742"/>
                  </a:lnTo>
                  <a:lnTo>
                    <a:pt x="68896" y="246909"/>
                  </a:lnTo>
                  <a:lnTo>
                    <a:pt x="58418" y="268076"/>
                  </a:lnTo>
                  <a:lnTo>
                    <a:pt x="47905" y="286421"/>
                  </a:lnTo>
                  <a:lnTo>
                    <a:pt x="26816" y="318093"/>
                  </a:lnTo>
                  <a:lnTo>
                    <a:pt x="5222" y="346240"/>
                  </a:lnTo>
                  <a:lnTo>
                    <a:pt x="320" y="352676"/>
                  </a:lnTo>
                  <a:lnTo>
                    <a:pt x="0" y="353404"/>
                  </a:lnTo>
                  <a:lnTo>
                    <a:pt x="2921" y="334203"/>
                  </a:lnTo>
                  <a:lnTo>
                    <a:pt x="11997" y="305698"/>
                  </a:lnTo>
                  <a:lnTo>
                    <a:pt x="18368" y="288219"/>
                  </a:lnTo>
                  <a:lnTo>
                    <a:pt x="27555" y="267394"/>
                  </a:lnTo>
                  <a:lnTo>
                    <a:pt x="38618" y="244339"/>
                  </a:lnTo>
                  <a:lnTo>
                    <a:pt x="50932" y="219796"/>
                  </a:lnTo>
                  <a:lnTo>
                    <a:pt x="64081" y="191440"/>
                  </a:lnTo>
                  <a:lnTo>
                    <a:pt x="77785" y="160541"/>
                  </a:lnTo>
                  <a:lnTo>
                    <a:pt x="91861" y="127948"/>
                  </a:lnTo>
                  <a:lnTo>
                    <a:pt x="104066" y="99869"/>
                  </a:lnTo>
                  <a:lnTo>
                    <a:pt x="115025" y="74799"/>
                  </a:lnTo>
                  <a:lnTo>
                    <a:pt x="125154" y="51736"/>
                  </a:lnTo>
                  <a:lnTo>
                    <a:pt x="138289" y="20467"/>
                  </a:lnTo>
                  <a:lnTo>
                    <a:pt x="145888" y="370"/>
                  </a:lnTo>
                  <a:lnTo>
                    <a:pt x="145729" y="0"/>
                  </a:lnTo>
                  <a:lnTo>
                    <a:pt x="142134" y="23077"/>
                  </a:lnTo>
                  <a:lnTo>
                    <a:pt x="140404" y="37716"/>
                  </a:lnTo>
                  <a:lnTo>
                    <a:pt x="138546" y="55236"/>
                  </a:lnTo>
                  <a:lnTo>
                    <a:pt x="136601" y="74678"/>
                  </a:lnTo>
                  <a:lnTo>
                    <a:pt x="135304" y="96811"/>
                  </a:lnTo>
                  <a:lnTo>
                    <a:pt x="134440" y="120739"/>
                  </a:lnTo>
                  <a:lnTo>
                    <a:pt x="133863" y="145863"/>
                  </a:lnTo>
                  <a:lnTo>
                    <a:pt x="134185" y="171785"/>
                  </a:lnTo>
                  <a:lnTo>
                    <a:pt x="135105" y="198238"/>
                  </a:lnTo>
                  <a:lnTo>
                    <a:pt x="136424" y="225046"/>
                  </a:lnTo>
                  <a:lnTo>
                    <a:pt x="140125" y="247856"/>
                  </a:lnTo>
                  <a:lnTo>
                    <a:pt x="145414" y="268002"/>
                  </a:lnTo>
                  <a:lnTo>
                    <a:pt x="151763" y="286372"/>
                  </a:lnTo>
                  <a:lnTo>
                    <a:pt x="164461" y="312427"/>
                  </a:lnTo>
                  <a:lnTo>
                    <a:pt x="186490" y="343030"/>
                  </a:lnTo>
                  <a:lnTo>
                    <a:pt x="191890" y="347721"/>
                  </a:lnTo>
                  <a:lnTo>
                    <a:pt x="196211" y="3485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3862"/>
            <p:cNvSpPr/>
            <p:nvPr>
              <p:custDataLst>
                <p:tags r:id="rId32"/>
              </p:custDataLst>
            </p:nvPr>
          </p:nvSpPr>
          <p:spPr>
            <a:xfrm>
              <a:off x="5592745" y="3372733"/>
              <a:ext cx="344506" cy="18152"/>
            </a:xfrm>
            <a:custGeom>
              <a:avLst/>
              <a:gdLst/>
              <a:ahLst/>
              <a:cxnLst/>
              <a:rect l="0" t="0" r="0" b="0"/>
              <a:pathLst>
                <a:path w="344506" h="18152">
                  <a:moveTo>
                    <a:pt x="14305" y="5467"/>
                  </a:moveTo>
                  <a:lnTo>
                    <a:pt x="14305" y="5467"/>
                  </a:lnTo>
                  <a:lnTo>
                    <a:pt x="2372" y="441"/>
                  </a:lnTo>
                  <a:lnTo>
                    <a:pt x="0" y="0"/>
                  </a:lnTo>
                  <a:lnTo>
                    <a:pt x="31036" y="8022"/>
                  </a:lnTo>
                  <a:lnTo>
                    <a:pt x="61958" y="13658"/>
                  </a:lnTo>
                  <a:lnTo>
                    <a:pt x="82057" y="15161"/>
                  </a:lnTo>
                  <a:lnTo>
                    <a:pt x="103923" y="16163"/>
                  </a:lnTo>
                  <a:lnTo>
                    <a:pt x="126261" y="16831"/>
                  </a:lnTo>
                  <a:lnTo>
                    <a:pt x="148915" y="17276"/>
                  </a:lnTo>
                  <a:lnTo>
                    <a:pt x="171778" y="17573"/>
                  </a:lnTo>
                  <a:lnTo>
                    <a:pt x="193370" y="17771"/>
                  </a:lnTo>
                  <a:lnTo>
                    <a:pt x="214115" y="17903"/>
                  </a:lnTo>
                  <a:lnTo>
                    <a:pt x="234295" y="17991"/>
                  </a:lnTo>
                  <a:lnTo>
                    <a:pt x="251981" y="18050"/>
                  </a:lnTo>
                  <a:lnTo>
                    <a:pt x="282923" y="18115"/>
                  </a:lnTo>
                  <a:lnTo>
                    <a:pt x="314029" y="18151"/>
                  </a:lnTo>
                  <a:lnTo>
                    <a:pt x="344505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3863"/>
            <p:cNvSpPr/>
            <p:nvPr>
              <p:custDataLst>
                <p:tags r:id="rId33"/>
              </p:custDataLst>
            </p:nvPr>
          </p:nvSpPr>
          <p:spPr>
            <a:xfrm>
              <a:off x="5676900" y="3384550"/>
              <a:ext cx="95251" cy="299287"/>
            </a:xfrm>
            <a:custGeom>
              <a:avLst/>
              <a:gdLst/>
              <a:ahLst/>
              <a:cxnLst/>
              <a:rect l="0" t="0" r="0" b="0"/>
              <a:pathLst>
                <a:path w="95251" h="299287">
                  <a:moveTo>
                    <a:pt x="95250" y="0"/>
                  </a:moveTo>
                  <a:lnTo>
                    <a:pt x="95250" y="0"/>
                  </a:lnTo>
                  <a:lnTo>
                    <a:pt x="85111" y="23100"/>
                  </a:lnTo>
                  <a:lnTo>
                    <a:pt x="77573" y="48837"/>
                  </a:lnTo>
                  <a:lnTo>
                    <a:pt x="69520" y="79091"/>
                  </a:lnTo>
                  <a:lnTo>
                    <a:pt x="65397" y="95060"/>
                  </a:lnTo>
                  <a:lnTo>
                    <a:pt x="61237" y="112057"/>
                  </a:lnTo>
                  <a:lnTo>
                    <a:pt x="57052" y="129738"/>
                  </a:lnTo>
                  <a:lnTo>
                    <a:pt x="52851" y="147875"/>
                  </a:lnTo>
                  <a:lnTo>
                    <a:pt x="49345" y="166317"/>
                  </a:lnTo>
                  <a:lnTo>
                    <a:pt x="46303" y="184961"/>
                  </a:lnTo>
                  <a:lnTo>
                    <a:pt x="43568" y="203741"/>
                  </a:lnTo>
                  <a:lnTo>
                    <a:pt x="40335" y="220494"/>
                  </a:lnTo>
                  <a:lnTo>
                    <a:pt x="32978" y="250397"/>
                  </a:lnTo>
                  <a:lnTo>
                    <a:pt x="20903" y="280919"/>
                  </a:lnTo>
                  <a:lnTo>
                    <a:pt x="11760" y="296627"/>
                  </a:lnTo>
                  <a:lnTo>
                    <a:pt x="9956" y="298645"/>
                  </a:lnTo>
                  <a:lnTo>
                    <a:pt x="8754" y="299286"/>
                  </a:lnTo>
                  <a:lnTo>
                    <a:pt x="7952" y="299007"/>
                  </a:lnTo>
                  <a:lnTo>
                    <a:pt x="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3864"/>
            <p:cNvSpPr/>
            <p:nvPr>
              <p:custDataLst>
                <p:tags r:id="rId34"/>
              </p:custDataLst>
            </p:nvPr>
          </p:nvSpPr>
          <p:spPr>
            <a:xfrm>
              <a:off x="5335657" y="3384550"/>
              <a:ext cx="207894" cy="298823"/>
            </a:xfrm>
            <a:custGeom>
              <a:avLst/>
              <a:gdLst/>
              <a:ahLst/>
              <a:cxnLst/>
              <a:rect l="0" t="0" r="0" b="0"/>
              <a:pathLst>
                <a:path w="207894" h="298823">
                  <a:moveTo>
                    <a:pt x="74543" y="0"/>
                  </a:moveTo>
                  <a:lnTo>
                    <a:pt x="74543" y="0"/>
                  </a:lnTo>
                  <a:lnTo>
                    <a:pt x="61059" y="0"/>
                  </a:lnTo>
                  <a:lnTo>
                    <a:pt x="48795" y="7526"/>
                  </a:lnTo>
                  <a:lnTo>
                    <a:pt x="42560" y="13484"/>
                  </a:lnTo>
                  <a:lnTo>
                    <a:pt x="31871" y="33274"/>
                  </a:lnTo>
                  <a:lnTo>
                    <a:pt x="22417" y="59944"/>
                  </a:lnTo>
                  <a:lnTo>
                    <a:pt x="17920" y="75946"/>
                  </a:lnTo>
                  <a:lnTo>
                    <a:pt x="13511" y="92964"/>
                  </a:lnTo>
                  <a:lnTo>
                    <a:pt x="9866" y="110659"/>
                  </a:lnTo>
                  <a:lnTo>
                    <a:pt x="6730" y="128806"/>
                  </a:lnTo>
                  <a:lnTo>
                    <a:pt x="3935" y="147254"/>
                  </a:lnTo>
                  <a:lnTo>
                    <a:pt x="2071" y="165903"/>
                  </a:lnTo>
                  <a:lnTo>
                    <a:pt x="828" y="184685"/>
                  </a:lnTo>
                  <a:lnTo>
                    <a:pt x="0" y="203557"/>
                  </a:lnTo>
                  <a:lnTo>
                    <a:pt x="2842" y="233933"/>
                  </a:lnTo>
                  <a:lnTo>
                    <a:pt x="9515" y="258487"/>
                  </a:lnTo>
                  <a:lnTo>
                    <a:pt x="19536" y="278807"/>
                  </a:lnTo>
                  <a:lnTo>
                    <a:pt x="36689" y="291601"/>
                  </a:lnTo>
                  <a:lnTo>
                    <a:pt x="59131" y="298228"/>
                  </a:lnTo>
                  <a:lnTo>
                    <a:pt x="85567" y="298822"/>
                  </a:lnTo>
                  <a:lnTo>
                    <a:pt x="113779" y="296733"/>
                  </a:lnTo>
                  <a:lnTo>
                    <a:pt x="141370" y="293454"/>
                  </a:lnTo>
                  <a:lnTo>
                    <a:pt x="165392" y="289644"/>
                  </a:lnTo>
                  <a:lnTo>
                    <a:pt x="193644" y="286519"/>
                  </a:lnTo>
                  <a:lnTo>
                    <a:pt x="201090" y="286092"/>
                  </a:lnTo>
                  <a:lnTo>
                    <a:pt x="203358" y="286683"/>
                  </a:lnTo>
                  <a:lnTo>
                    <a:pt x="204869" y="287783"/>
                  </a:lnTo>
                  <a:lnTo>
                    <a:pt x="207893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3865"/>
            <p:cNvSpPr/>
            <p:nvPr>
              <p:custDataLst>
                <p:tags r:id="rId35"/>
              </p:custDataLst>
            </p:nvPr>
          </p:nvSpPr>
          <p:spPr>
            <a:xfrm>
              <a:off x="5007786" y="3409950"/>
              <a:ext cx="195178" cy="276314"/>
            </a:xfrm>
            <a:custGeom>
              <a:avLst/>
              <a:gdLst/>
              <a:ahLst/>
              <a:cxnLst/>
              <a:rect l="0" t="0" r="0" b="0"/>
              <a:pathLst>
                <a:path w="195178" h="276314">
                  <a:moveTo>
                    <a:pt x="8714" y="19050"/>
                  </a:moveTo>
                  <a:lnTo>
                    <a:pt x="8714" y="19050"/>
                  </a:lnTo>
                  <a:lnTo>
                    <a:pt x="1807" y="47298"/>
                  </a:lnTo>
                  <a:lnTo>
                    <a:pt x="0" y="72527"/>
                  </a:lnTo>
                  <a:lnTo>
                    <a:pt x="3900" y="102555"/>
                  </a:lnTo>
                  <a:lnTo>
                    <a:pt x="7621" y="119169"/>
                  </a:lnTo>
                  <a:lnTo>
                    <a:pt x="12219" y="136596"/>
                  </a:lnTo>
                  <a:lnTo>
                    <a:pt x="17401" y="154564"/>
                  </a:lnTo>
                  <a:lnTo>
                    <a:pt x="24383" y="172187"/>
                  </a:lnTo>
                  <a:lnTo>
                    <a:pt x="32566" y="189580"/>
                  </a:lnTo>
                  <a:lnTo>
                    <a:pt x="41548" y="206820"/>
                  </a:lnTo>
                  <a:lnTo>
                    <a:pt x="62818" y="235383"/>
                  </a:lnTo>
                  <a:lnTo>
                    <a:pt x="85677" y="257015"/>
                  </a:lnTo>
                  <a:lnTo>
                    <a:pt x="116969" y="272454"/>
                  </a:lnTo>
                  <a:lnTo>
                    <a:pt x="133027" y="276313"/>
                  </a:lnTo>
                  <a:lnTo>
                    <a:pt x="140273" y="274520"/>
                  </a:lnTo>
                  <a:lnTo>
                    <a:pt x="153968" y="265001"/>
                  </a:lnTo>
                  <a:lnTo>
                    <a:pt x="173578" y="233662"/>
                  </a:lnTo>
                  <a:lnTo>
                    <a:pt x="178596" y="217864"/>
                  </a:lnTo>
                  <a:lnTo>
                    <a:pt x="182647" y="199570"/>
                  </a:lnTo>
                  <a:lnTo>
                    <a:pt x="186052" y="179614"/>
                  </a:lnTo>
                  <a:lnTo>
                    <a:pt x="189028" y="157842"/>
                  </a:lnTo>
                  <a:lnTo>
                    <a:pt x="191718" y="134862"/>
                  </a:lnTo>
                  <a:lnTo>
                    <a:pt x="194217" y="111074"/>
                  </a:lnTo>
                  <a:lnTo>
                    <a:pt x="195177" y="89572"/>
                  </a:lnTo>
                  <a:lnTo>
                    <a:pt x="195112" y="69592"/>
                  </a:lnTo>
                  <a:lnTo>
                    <a:pt x="194362" y="50628"/>
                  </a:lnTo>
                  <a:lnTo>
                    <a:pt x="191649" y="25794"/>
                  </a:lnTo>
                  <a:lnTo>
                    <a:pt x="188091" y="11464"/>
                  </a:lnTo>
                  <a:lnTo>
                    <a:pt x="18016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3866"/>
            <p:cNvSpPr/>
            <p:nvPr>
              <p:custDataLst>
                <p:tags r:id="rId36"/>
              </p:custDataLst>
            </p:nvPr>
          </p:nvSpPr>
          <p:spPr>
            <a:xfrm>
              <a:off x="4743450" y="3368479"/>
              <a:ext cx="235819" cy="361233"/>
            </a:xfrm>
            <a:custGeom>
              <a:avLst/>
              <a:gdLst/>
              <a:ahLst/>
              <a:cxnLst/>
              <a:rect l="0" t="0" r="0" b="0"/>
              <a:pathLst>
                <a:path w="235819" h="361233">
                  <a:moveTo>
                    <a:pt x="203200" y="3371"/>
                  </a:moveTo>
                  <a:lnTo>
                    <a:pt x="203200" y="3371"/>
                  </a:lnTo>
                  <a:lnTo>
                    <a:pt x="196459" y="0"/>
                  </a:lnTo>
                  <a:lnTo>
                    <a:pt x="175410" y="1275"/>
                  </a:lnTo>
                  <a:lnTo>
                    <a:pt x="151102" y="6202"/>
                  </a:lnTo>
                  <a:lnTo>
                    <a:pt x="122190" y="14507"/>
                  </a:lnTo>
                  <a:lnTo>
                    <a:pt x="92877" y="27606"/>
                  </a:lnTo>
                  <a:lnTo>
                    <a:pt x="62091" y="50846"/>
                  </a:lnTo>
                  <a:lnTo>
                    <a:pt x="57622" y="59010"/>
                  </a:lnTo>
                  <a:lnTo>
                    <a:pt x="56054" y="67275"/>
                  </a:lnTo>
                  <a:lnTo>
                    <a:pt x="56419" y="75607"/>
                  </a:lnTo>
                  <a:lnTo>
                    <a:pt x="68114" y="94272"/>
                  </a:lnTo>
                  <a:lnTo>
                    <a:pt x="89539" y="114327"/>
                  </a:lnTo>
                  <a:lnTo>
                    <a:pt x="120229" y="134999"/>
                  </a:lnTo>
                  <a:lnTo>
                    <a:pt x="151272" y="157828"/>
                  </a:lnTo>
                  <a:lnTo>
                    <a:pt x="180827" y="182085"/>
                  </a:lnTo>
                  <a:lnTo>
                    <a:pt x="208073" y="206977"/>
                  </a:lnTo>
                  <a:lnTo>
                    <a:pt x="226767" y="234033"/>
                  </a:lnTo>
                  <a:lnTo>
                    <a:pt x="233728" y="248162"/>
                  </a:lnTo>
                  <a:lnTo>
                    <a:pt x="235818" y="275151"/>
                  </a:lnTo>
                  <a:lnTo>
                    <a:pt x="233412" y="288274"/>
                  </a:lnTo>
                  <a:lnTo>
                    <a:pt x="219450" y="314144"/>
                  </a:lnTo>
                  <a:lnTo>
                    <a:pt x="199839" y="336931"/>
                  </a:lnTo>
                  <a:lnTo>
                    <a:pt x="179363" y="351763"/>
                  </a:lnTo>
                  <a:lnTo>
                    <a:pt x="154741" y="359295"/>
                  </a:lnTo>
                  <a:lnTo>
                    <a:pt x="127335" y="361232"/>
                  </a:lnTo>
                  <a:lnTo>
                    <a:pt x="98691" y="357389"/>
                  </a:lnTo>
                  <a:lnTo>
                    <a:pt x="75142" y="349096"/>
                  </a:lnTo>
                  <a:lnTo>
                    <a:pt x="55269" y="336943"/>
                  </a:lnTo>
                  <a:lnTo>
                    <a:pt x="28919" y="309562"/>
                  </a:lnTo>
                  <a:lnTo>
                    <a:pt x="9509" y="279185"/>
                  </a:lnTo>
                  <a:lnTo>
                    <a:pt x="0" y="263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3867"/>
            <p:cNvSpPr/>
            <p:nvPr>
              <p:custDataLst>
                <p:tags r:id="rId37"/>
              </p:custDataLst>
            </p:nvPr>
          </p:nvSpPr>
          <p:spPr>
            <a:xfrm>
              <a:off x="4596677" y="3404392"/>
              <a:ext cx="280124" cy="50009"/>
            </a:xfrm>
            <a:custGeom>
              <a:avLst/>
              <a:gdLst/>
              <a:ahLst/>
              <a:cxnLst/>
              <a:rect l="0" t="0" r="0" b="0"/>
              <a:pathLst>
                <a:path w="280124" h="50009">
                  <a:moveTo>
                    <a:pt x="19773" y="50008"/>
                  </a:moveTo>
                  <a:lnTo>
                    <a:pt x="19773" y="50008"/>
                  </a:lnTo>
                  <a:lnTo>
                    <a:pt x="0" y="35702"/>
                  </a:lnTo>
                  <a:lnTo>
                    <a:pt x="241" y="32004"/>
                  </a:lnTo>
                  <a:lnTo>
                    <a:pt x="6153" y="22251"/>
                  </a:lnTo>
                  <a:lnTo>
                    <a:pt x="34866" y="8231"/>
                  </a:lnTo>
                  <a:lnTo>
                    <a:pt x="64581" y="3218"/>
                  </a:lnTo>
                  <a:lnTo>
                    <a:pt x="81395" y="1881"/>
                  </a:lnTo>
                  <a:lnTo>
                    <a:pt x="99660" y="990"/>
                  </a:lnTo>
                  <a:lnTo>
                    <a:pt x="118892" y="396"/>
                  </a:lnTo>
                  <a:lnTo>
                    <a:pt x="138769" y="0"/>
                  </a:lnTo>
                  <a:lnTo>
                    <a:pt x="157665" y="441"/>
                  </a:lnTo>
                  <a:lnTo>
                    <a:pt x="175906" y="1441"/>
                  </a:lnTo>
                  <a:lnTo>
                    <a:pt x="193712" y="2813"/>
                  </a:lnTo>
                  <a:lnTo>
                    <a:pt x="211226" y="4434"/>
                  </a:lnTo>
                  <a:lnTo>
                    <a:pt x="228548" y="6220"/>
                  </a:lnTo>
                  <a:lnTo>
                    <a:pt x="257200" y="9380"/>
                  </a:lnTo>
                  <a:lnTo>
                    <a:pt x="280123" y="11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3868"/>
            <p:cNvSpPr/>
            <p:nvPr>
              <p:custDataLst>
                <p:tags r:id="rId38"/>
              </p:custDataLst>
            </p:nvPr>
          </p:nvSpPr>
          <p:spPr>
            <a:xfrm>
              <a:off x="4587391" y="3575050"/>
              <a:ext cx="187810" cy="38101"/>
            </a:xfrm>
            <a:custGeom>
              <a:avLst/>
              <a:gdLst/>
              <a:ahLst/>
              <a:cxnLst/>
              <a:rect l="0" t="0" r="0" b="0"/>
              <a:pathLst>
                <a:path w="187810" h="38101">
                  <a:moveTo>
                    <a:pt x="3659" y="38100"/>
                  </a:moveTo>
                  <a:lnTo>
                    <a:pt x="3659" y="38100"/>
                  </a:lnTo>
                  <a:lnTo>
                    <a:pt x="288" y="34729"/>
                  </a:lnTo>
                  <a:lnTo>
                    <a:pt x="0" y="33031"/>
                  </a:lnTo>
                  <a:lnTo>
                    <a:pt x="514" y="31192"/>
                  </a:lnTo>
                  <a:lnTo>
                    <a:pt x="1563" y="29262"/>
                  </a:lnTo>
                  <a:lnTo>
                    <a:pt x="8372" y="27116"/>
                  </a:lnTo>
                  <a:lnTo>
                    <a:pt x="40103" y="25739"/>
                  </a:lnTo>
                  <a:lnTo>
                    <a:pt x="64777" y="23669"/>
                  </a:lnTo>
                  <a:lnTo>
                    <a:pt x="92206" y="21103"/>
                  </a:lnTo>
                  <a:lnTo>
                    <a:pt x="120860" y="19962"/>
                  </a:lnTo>
                  <a:lnTo>
                    <a:pt x="144412" y="17574"/>
                  </a:lnTo>
                  <a:lnTo>
                    <a:pt x="162877" y="13455"/>
                  </a:lnTo>
                  <a:lnTo>
                    <a:pt x="1878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3869"/>
            <p:cNvSpPr/>
            <p:nvPr>
              <p:custDataLst>
                <p:tags r:id="rId39"/>
              </p:custDataLst>
            </p:nvPr>
          </p:nvSpPr>
          <p:spPr>
            <a:xfrm>
              <a:off x="4538105" y="3439880"/>
              <a:ext cx="181863" cy="334104"/>
            </a:xfrm>
            <a:custGeom>
              <a:avLst/>
              <a:gdLst/>
              <a:ahLst/>
              <a:cxnLst/>
              <a:rect l="0" t="0" r="0" b="0"/>
              <a:pathLst>
                <a:path w="181863" h="334104">
                  <a:moveTo>
                    <a:pt x="116445" y="8170"/>
                  </a:moveTo>
                  <a:lnTo>
                    <a:pt x="116445" y="8170"/>
                  </a:lnTo>
                  <a:lnTo>
                    <a:pt x="113074" y="1428"/>
                  </a:lnTo>
                  <a:lnTo>
                    <a:pt x="111376" y="148"/>
                  </a:lnTo>
                  <a:lnTo>
                    <a:pt x="109538" y="0"/>
                  </a:lnTo>
                  <a:lnTo>
                    <a:pt x="107607" y="606"/>
                  </a:lnTo>
                  <a:lnTo>
                    <a:pt x="88034" y="18315"/>
                  </a:lnTo>
                  <a:lnTo>
                    <a:pt x="69716" y="45605"/>
                  </a:lnTo>
                  <a:lnTo>
                    <a:pt x="59893" y="62760"/>
                  </a:lnTo>
                  <a:lnTo>
                    <a:pt x="50521" y="81252"/>
                  </a:lnTo>
                  <a:lnTo>
                    <a:pt x="41452" y="100636"/>
                  </a:lnTo>
                  <a:lnTo>
                    <a:pt x="32583" y="120614"/>
                  </a:lnTo>
                  <a:lnTo>
                    <a:pt x="24553" y="140988"/>
                  </a:lnTo>
                  <a:lnTo>
                    <a:pt x="17084" y="161627"/>
                  </a:lnTo>
                  <a:lnTo>
                    <a:pt x="9988" y="182441"/>
                  </a:lnTo>
                  <a:lnTo>
                    <a:pt x="5256" y="201256"/>
                  </a:lnTo>
                  <a:lnTo>
                    <a:pt x="2103" y="218739"/>
                  </a:lnTo>
                  <a:lnTo>
                    <a:pt x="0" y="235332"/>
                  </a:lnTo>
                  <a:lnTo>
                    <a:pt x="3309" y="265059"/>
                  </a:lnTo>
                  <a:lnTo>
                    <a:pt x="13246" y="290265"/>
                  </a:lnTo>
                  <a:lnTo>
                    <a:pt x="29421" y="308523"/>
                  </a:lnTo>
                  <a:lnTo>
                    <a:pt x="50251" y="319931"/>
                  </a:lnTo>
                  <a:lnTo>
                    <a:pt x="73620" y="327352"/>
                  </a:lnTo>
                  <a:lnTo>
                    <a:pt x="98117" y="333003"/>
                  </a:lnTo>
                  <a:lnTo>
                    <a:pt x="123116" y="334103"/>
                  </a:lnTo>
                  <a:lnTo>
                    <a:pt x="146926" y="332946"/>
                  </a:lnTo>
                  <a:lnTo>
                    <a:pt x="173376" y="331589"/>
                  </a:lnTo>
                  <a:lnTo>
                    <a:pt x="180553" y="328771"/>
                  </a:lnTo>
                  <a:lnTo>
                    <a:pt x="181762" y="327032"/>
                  </a:lnTo>
                  <a:lnTo>
                    <a:pt x="181862" y="325167"/>
                  </a:lnTo>
                  <a:lnTo>
                    <a:pt x="181223" y="323217"/>
                  </a:lnTo>
                  <a:lnTo>
                    <a:pt x="160895" y="3066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3870"/>
            <p:cNvSpPr/>
            <p:nvPr>
              <p:custDataLst>
                <p:tags r:id="rId40"/>
              </p:custDataLst>
            </p:nvPr>
          </p:nvSpPr>
          <p:spPr>
            <a:xfrm>
              <a:off x="4200329" y="3373067"/>
              <a:ext cx="295472" cy="417884"/>
            </a:xfrm>
            <a:custGeom>
              <a:avLst/>
              <a:gdLst/>
              <a:ahLst/>
              <a:cxnLst/>
              <a:rect l="0" t="0" r="0" b="0"/>
              <a:pathLst>
                <a:path w="295472" h="417884">
                  <a:moveTo>
                    <a:pt x="3371" y="100383"/>
                  </a:moveTo>
                  <a:lnTo>
                    <a:pt x="3371" y="100383"/>
                  </a:lnTo>
                  <a:lnTo>
                    <a:pt x="0" y="83528"/>
                  </a:lnTo>
                  <a:lnTo>
                    <a:pt x="5871" y="65846"/>
                  </a:lnTo>
                  <a:lnTo>
                    <a:pt x="18593" y="46933"/>
                  </a:lnTo>
                  <a:lnTo>
                    <a:pt x="36007" y="29120"/>
                  </a:lnTo>
                  <a:lnTo>
                    <a:pt x="61150" y="13677"/>
                  </a:lnTo>
                  <a:lnTo>
                    <a:pt x="91140" y="2580"/>
                  </a:lnTo>
                  <a:lnTo>
                    <a:pt x="107039" y="609"/>
                  </a:lnTo>
                  <a:lnTo>
                    <a:pt x="123283" y="0"/>
                  </a:lnTo>
                  <a:lnTo>
                    <a:pt x="154502" y="4968"/>
                  </a:lnTo>
                  <a:lnTo>
                    <a:pt x="169742" y="9256"/>
                  </a:lnTo>
                  <a:lnTo>
                    <a:pt x="194201" y="25310"/>
                  </a:lnTo>
                  <a:lnTo>
                    <a:pt x="204675" y="35518"/>
                  </a:lnTo>
                  <a:lnTo>
                    <a:pt x="214430" y="61911"/>
                  </a:lnTo>
                  <a:lnTo>
                    <a:pt x="216044" y="76852"/>
                  </a:lnTo>
                  <a:lnTo>
                    <a:pt x="213592" y="93162"/>
                  </a:lnTo>
                  <a:lnTo>
                    <a:pt x="208429" y="110386"/>
                  </a:lnTo>
                  <a:lnTo>
                    <a:pt x="201460" y="128218"/>
                  </a:lnTo>
                  <a:lnTo>
                    <a:pt x="190463" y="146456"/>
                  </a:lnTo>
                  <a:lnTo>
                    <a:pt x="176783" y="164965"/>
                  </a:lnTo>
                  <a:lnTo>
                    <a:pt x="161312" y="183655"/>
                  </a:lnTo>
                  <a:lnTo>
                    <a:pt x="146060" y="201053"/>
                  </a:lnTo>
                  <a:lnTo>
                    <a:pt x="130952" y="217591"/>
                  </a:lnTo>
                  <a:lnTo>
                    <a:pt x="103113" y="246314"/>
                  </a:lnTo>
                  <a:lnTo>
                    <a:pt x="73690" y="272974"/>
                  </a:lnTo>
                  <a:lnTo>
                    <a:pt x="63316" y="282453"/>
                  </a:lnTo>
                  <a:lnTo>
                    <a:pt x="61679" y="285263"/>
                  </a:lnTo>
                  <a:lnTo>
                    <a:pt x="61998" y="287136"/>
                  </a:lnTo>
                  <a:lnTo>
                    <a:pt x="63623" y="288385"/>
                  </a:lnTo>
                  <a:lnTo>
                    <a:pt x="86135" y="290143"/>
                  </a:lnTo>
                  <a:lnTo>
                    <a:pt x="107888" y="294317"/>
                  </a:lnTo>
                  <a:lnTo>
                    <a:pt x="132373" y="302287"/>
                  </a:lnTo>
                  <a:lnTo>
                    <a:pt x="159718" y="315237"/>
                  </a:lnTo>
                  <a:lnTo>
                    <a:pt x="186453" y="330399"/>
                  </a:lnTo>
                  <a:lnTo>
                    <a:pt x="211035" y="345840"/>
                  </a:lnTo>
                  <a:lnTo>
                    <a:pt x="240741" y="365728"/>
                  </a:lnTo>
                  <a:lnTo>
                    <a:pt x="265300" y="381576"/>
                  </a:lnTo>
                  <a:lnTo>
                    <a:pt x="290886" y="412976"/>
                  </a:lnTo>
                  <a:lnTo>
                    <a:pt x="295471" y="4178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3871"/>
            <p:cNvSpPr/>
            <p:nvPr>
              <p:custDataLst>
                <p:tags r:id="rId41"/>
              </p:custDataLst>
            </p:nvPr>
          </p:nvSpPr>
          <p:spPr>
            <a:xfrm>
              <a:off x="4254500" y="3454400"/>
              <a:ext cx="82551" cy="318519"/>
            </a:xfrm>
            <a:custGeom>
              <a:avLst/>
              <a:gdLst/>
              <a:ahLst/>
              <a:cxnLst/>
              <a:rect l="0" t="0" r="0" b="0"/>
              <a:pathLst>
                <a:path w="82551" h="318519">
                  <a:moveTo>
                    <a:pt x="82550" y="0"/>
                  </a:moveTo>
                  <a:lnTo>
                    <a:pt x="82550" y="0"/>
                  </a:lnTo>
                  <a:lnTo>
                    <a:pt x="82550" y="26986"/>
                  </a:lnTo>
                  <a:lnTo>
                    <a:pt x="81139" y="57855"/>
                  </a:lnTo>
                  <a:lnTo>
                    <a:pt x="78787" y="75964"/>
                  </a:lnTo>
                  <a:lnTo>
                    <a:pt x="75808" y="95093"/>
                  </a:lnTo>
                  <a:lnTo>
                    <a:pt x="71705" y="115606"/>
                  </a:lnTo>
                  <a:lnTo>
                    <a:pt x="66853" y="137043"/>
                  </a:lnTo>
                  <a:lnTo>
                    <a:pt x="61502" y="159095"/>
                  </a:lnTo>
                  <a:lnTo>
                    <a:pt x="55818" y="180853"/>
                  </a:lnTo>
                  <a:lnTo>
                    <a:pt x="49912" y="202412"/>
                  </a:lnTo>
                  <a:lnTo>
                    <a:pt x="43858" y="223842"/>
                  </a:lnTo>
                  <a:lnTo>
                    <a:pt x="37705" y="242361"/>
                  </a:lnTo>
                  <a:lnTo>
                    <a:pt x="31487" y="258941"/>
                  </a:lnTo>
                  <a:lnTo>
                    <a:pt x="20344" y="286535"/>
                  </a:lnTo>
                  <a:lnTo>
                    <a:pt x="9323" y="315852"/>
                  </a:lnTo>
                  <a:lnTo>
                    <a:pt x="8332" y="318518"/>
                  </a:lnTo>
                  <a:lnTo>
                    <a:pt x="6966" y="317473"/>
                  </a:lnTo>
                  <a:lnTo>
                    <a:pt x="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1" name="SMARTInkShape-3872"/>
          <p:cNvSpPr/>
          <p:nvPr>
            <p:custDataLst>
              <p:tags r:id="rId6"/>
            </p:custDataLst>
          </p:nvPr>
        </p:nvSpPr>
        <p:spPr>
          <a:xfrm>
            <a:off x="3950085" y="4339172"/>
            <a:ext cx="36993" cy="28407"/>
          </a:xfrm>
          <a:custGeom>
            <a:avLst/>
            <a:gdLst/>
            <a:ahLst/>
            <a:cxnLst/>
            <a:rect l="0" t="0" r="0" b="0"/>
            <a:pathLst>
              <a:path w="36993" h="28407">
                <a:moveTo>
                  <a:pt x="25015" y="10578"/>
                </a:moveTo>
                <a:lnTo>
                  <a:pt x="25015" y="10578"/>
                </a:lnTo>
                <a:lnTo>
                  <a:pt x="10709" y="10578"/>
                </a:lnTo>
                <a:lnTo>
                  <a:pt x="6192" y="12459"/>
                </a:lnTo>
                <a:lnTo>
                  <a:pt x="4000" y="13949"/>
                </a:lnTo>
                <a:lnTo>
                  <a:pt x="1564" y="17485"/>
                </a:lnTo>
                <a:lnTo>
                  <a:pt x="192" y="23443"/>
                </a:lnTo>
                <a:lnTo>
                  <a:pt x="0" y="25505"/>
                </a:lnTo>
                <a:lnTo>
                  <a:pt x="1283" y="26879"/>
                </a:lnTo>
                <a:lnTo>
                  <a:pt x="6471" y="28406"/>
                </a:lnTo>
                <a:lnTo>
                  <a:pt x="13481" y="27204"/>
                </a:lnTo>
                <a:lnTo>
                  <a:pt x="29478" y="20682"/>
                </a:lnTo>
                <a:lnTo>
                  <a:pt x="34054" y="16715"/>
                </a:lnTo>
                <a:lnTo>
                  <a:pt x="35275" y="14669"/>
                </a:lnTo>
                <a:lnTo>
                  <a:pt x="36992" y="5048"/>
                </a:lnTo>
                <a:lnTo>
                  <a:pt x="36527" y="2658"/>
                </a:lnTo>
                <a:lnTo>
                  <a:pt x="35512" y="1065"/>
                </a:lnTo>
                <a:lnTo>
                  <a:pt x="34130" y="2"/>
                </a:lnTo>
                <a:lnTo>
                  <a:pt x="31797" y="0"/>
                </a:lnTo>
                <a:lnTo>
                  <a:pt x="25442" y="1879"/>
                </a:lnTo>
                <a:lnTo>
                  <a:pt x="12650" y="8945"/>
                </a:lnTo>
                <a:lnTo>
                  <a:pt x="5965" y="1057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4" name="SMARTInkShape-Group788"/>
          <p:cNvGrpSpPr/>
          <p:nvPr/>
        </p:nvGrpSpPr>
        <p:grpSpPr>
          <a:xfrm>
            <a:off x="4210050" y="4125018"/>
            <a:ext cx="768351" cy="425354"/>
            <a:chOff x="4210050" y="4125018"/>
            <a:chExt cx="768351" cy="425354"/>
          </a:xfrm>
        </p:grpSpPr>
        <p:sp>
          <p:nvSpPr>
            <p:cNvPr id="112" name="SMARTInkShape-3873"/>
            <p:cNvSpPr/>
            <p:nvPr>
              <p:custDataLst>
                <p:tags r:id="rId21"/>
              </p:custDataLst>
            </p:nvPr>
          </p:nvSpPr>
          <p:spPr>
            <a:xfrm>
              <a:off x="4972050" y="4125018"/>
              <a:ext cx="6351" cy="15183"/>
            </a:xfrm>
            <a:custGeom>
              <a:avLst/>
              <a:gdLst/>
              <a:ahLst/>
              <a:cxnLst/>
              <a:rect l="0" t="0" r="0" b="0"/>
              <a:pathLst>
                <a:path w="6351" h="15183">
                  <a:moveTo>
                    <a:pt x="0" y="15182"/>
                  </a:moveTo>
                  <a:lnTo>
                    <a:pt x="0" y="15182"/>
                  </a:lnTo>
                  <a:lnTo>
                    <a:pt x="5026" y="3248"/>
                  </a:lnTo>
                  <a:lnTo>
                    <a:pt x="5762" y="0"/>
                  </a:lnTo>
                  <a:lnTo>
                    <a:pt x="5958" y="122"/>
                  </a:lnTo>
                  <a:lnTo>
                    <a:pt x="6350" y="24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3874"/>
            <p:cNvSpPr/>
            <p:nvPr>
              <p:custDataLst>
                <p:tags r:id="rId22"/>
              </p:custDataLst>
            </p:nvPr>
          </p:nvSpPr>
          <p:spPr>
            <a:xfrm>
              <a:off x="4210050" y="4243889"/>
              <a:ext cx="755212" cy="306483"/>
            </a:xfrm>
            <a:custGeom>
              <a:avLst/>
              <a:gdLst/>
              <a:ahLst/>
              <a:cxnLst/>
              <a:rect l="0" t="0" r="0" b="0"/>
              <a:pathLst>
                <a:path w="755212" h="306483">
                  <a:moveTo>
                    <a:pt x="0" y="86811"/>
                  </a:moveTo>
                  <a:lnTo>
                    <a:pt x="0" y="86811"/>
                  </a:lnTo>
                  <a:lnTo>
                    <a:pt x="3371" y="90182"/>
                  </a:lnTo>
                  <a:lnTo>
                    <a:pt x="8789" y="91837"/>
                  </a:lnTo>
                  <a:lnTo>
                    <a:pt x="12209" y="92278"/>
                  </a:lnTo>
                  <a:lnTo>
                    <a:pt x="30507" y="82786"/>
                  </a:lnTo>
                  <a:lnTo>
                    <a:pt x="60563" y="60616"/>
                  </a:lnTo>
                  <a:lnTo>
                    <a:pt x="76114" y="42125"/>
                  </a:lnTo>
                  <a:lnTo>
                    <a:pt x="82747" y="29556"/>
                  </a:lnTo>
                  <a:lnTo>
                    <a:pt x="84284" y="20677"/>
                  </a:lnTo>
                  <a:lnTo>
                    <a:pt x="83706" y="17322"/>
                  </a:lnTo>
                  <a:lnTo>
                    <a:pt x="81909" y="14379"/>
                  </a:lnTo>
                  <a:lnTo>
                    <a:pt x="76150" y="9228"/>
                  </a:lnTo>
                  <a:lnTo>
                    <a:pt x="72639" y="9689"/>
                  </a:lnTo>
                  <a:lnTo>
                    <a:pt x="64975" y="15846"/>
                  </a:lnTo>
                  <a:lnTo>
                    <a:pt x="44192" y="41409"/>
                  </a:lnTo>
                  <a:lnTo>
                    <a:pt x="31595" y="61835"/>
                  </a:lnTo>
                  <a:lnTo>
                    <a:pt x="28153" y="77357"/>
                  </a:lnTo>
                  <a:lnTo>
                    <a:pt x="28506" y="89900"/>
                  </a:lnTo>
                  <a:lnTo>
                    <a:pt x="34480" y="109450"/>
                  </a:lnTo>
                  <a:lnTo>
                    <a:pt x="37804" y="112487"/>
                  </a:lnTo>
                  <a:lnTo>
                    <a:pt x="47141" y="115861"/>
                  </a:lnTo>
                  <a:lnTo>
                    <a:pt x="64297" y="117761"/>
                  </a:lnTo>
                  <a:lnTo>
                    <a:pt x="80317" y="110679"/>
                  </a:lnTo>
                  <a:lnTo>
                    <a:pt x="103525" y="92707"/>
                  </a:lnTo>
                  <a:lnTo>
                    <a:pt x="130752" y="64300"/>
                  </a:lnTo>
                  <a:lnTo>
                    <a:pt x="157850" y="33804"/>
                  </a:lnTo>
                  <a:lnTo>
                    <a:pt x="166817" y="27975"/>
                  </a:lnTo>
                  <a:lnTo>
                    <a:pt x="179798" y="24693"/>
                  </a:lnTo>
                  <a:lnTo>
                    <a:pt x="188331" y="23925"/>
                  </a:lnTo>
                  <a:lnTo>
                    <a:pt x="196827" y="27347"/>
                  </a:lnTo>
                  <a:lnTo>
                    <a:pt x="201068" y="30235"/>
                  </a:lnTo>
                  <a:lnTo>
                    <a:pt x="203895" y="34277"/>
                  </a:lnTo>
                  <a:lnTo>
                    <a:pt x="207037" y="44412"/>
                  </a:lnTo>
                  <a:lnTo>
                    <a:pt x="205434" y="62019"/>
                  </a:lnTo>
                  <a:lnTo>
                    <a:pt x="191561" y="91360"/>
                  </a:lnTo>
                  <a:lnTo>
                    <a:pt x="185614" y="102996"/>
                  </a:lnTo>
                  <a:lnTo>
                    <a:pt x="186537" y="102540"/>
                  </a:lnTo>
                  <a:lnTo>
                    <a:pt x="211819" y="76256"/>
                  </a:lnTo>
                  <a:lnTo>
                    <a:pt x="238769" y="49135"/>
                  </a:lnTo>
                  <a:lnTo>
                    <a:pt x="261131" y="29875"/>
                  </a:lnTo>
                  <a:lnTo>
                    <a:pt x="270339" y="26229"/>
                  </a:lnTo>
                  <a:lnTo>
                    <a:pt x="273359" y="25961"/>
                  </a:lnTo>
                  <a:lnTo>
                    <a:pt x="275373" y="26489"/>
                  </a:lnTo>
                  <a:lnTo>
                    <a:pt x="276716" y="27546"/>
                  </a:lnTo>
                  <a:lnTo>
                    <a:pt x="281975" y="35777"/>
                  </a:lnTo>
                  <a:lnTo>
                    <a:pt x="282191" y="45079"/>
                  </a:lnTo>
                  <a:lnTo>
                    <a:pt x="279951" y="68297"/>
                  </a:lnTo>
                  <a:lnTo>
                    <a:pt x="284578" y="92561"/>
                  </a:lnTo>
                  <a:lnTo>
                    <a:pt x="293479" y="117844"/>
                  </a:lnTo>
                  <a:lnTo>
                    <a:pt x="298159" y="124497"/>
                  </a:lnTo>
                  <a:lnTo>
                    <a:pt x="316101" y="116036"/>
                  </a:lnTo>
                  <a:lnTo>
                    <a:pt x="346314" y="89403"/>
                  </a:lnTo>
                  <a:lnTo>
                    <a:pt x="368192" y="60916"/>
                  </a:lnTo>
                  <a:lnTo>
                    <a:pt x="375308" y="48491"/>
                  </a:lnTo>
                  <a:lnTo>
                    <a:pt x="380500" y="17072"/>
                  </a:lnTo>
                  <a:lnTo>
                    <a:pt x="380778" y="13483"/>
                  </a:lnTo>
                  <a:lnTo>
                    <a:pt x="380146" y="13231"/>
                  </a:lnTo>
                  <a:lnTo>
                    <a:pt x="377563" y="14833"/>
                  </a:lnTo>
                  <a:lnTo>
                    <a:pt x="365792" y="31749"/>
                  </a:lnTo>
                  <a:lnTo>
                    <a:pt x="355941" y="57355"/>
                  </a:lnTo>
                  <a:lnTo>
                    <a:pt x="350572" y="82639"/>
                  </a:lnTo>
                  <a:lnTo>
                    <a:pt x="353601" y="94128"/>
                  </a:lnTo>
                  <a:lnTo>
                    <a:pt x="356384" y="100156"/>
                  </a:lnTo>
                  <a:lnTo>
                    <a:pt x="360356" y="104174"/>
                  </a:lnTo>
                  <a:lnTo>
                    <a:pt x="370413" y="108639"/>
                  </a:lnTo>
                  <a:lnTo>
                    <a:pt x="391347" y="107782"/>
                  </a:lnTo>
                  <a:lnTo>
                    <a:pt x="418795" y="99688"/>
                  </a:lnTo>
                  <a:lnTo>
                    <a:pt x="445899" y="91724"/>
                  </a:lnTo>
                  <a:lnTo>
                    <a:pt x="474567" y="87781"/>
                  </a:lnTo>
                  <a:lnTo>
                    <a:pt x="489235" y="87804"/>
                  </a:lnTo>
                  <a:lnTo>
                    <a:pt x="495662" y="90310"/>
                  </a:lnTo>
                  <a:lnTo>
                    <a:pt x="507583" y="99175"/>
                  </a:lnTo>
                  <a:lnTo>
                    <a:pt x="507975" y="67690"/>
                  </a:lnTo>
                  <a:lnTo>
                    <a:pt x="507995" y="39342"/>
                  </a:lnTo>
                  <a:lnTo>
                    <a:pt x="508703" y="29730"/>
                  </a:lnTo>
                  <a:lnTo>
                    <a:pt x="511370" y="23106"/>
                  </a:lnTo>
                  <a:lnTo>
                    <a:pt x="513069" y="21058"/>
                  </a:lnTo>
                  <a:lnTo>
                    <a:pt x="516838" y="18782"/>
                  </a:lnTo>
                  <a:lnTo>
                    <a:pt x="542796" y="24108"/>
                  </a:lnTo>
                  <a:lnTo>
                    <a:pt x="567934" y="29897"/>
                  </a:lnTo>
                  <a:lnTo>
                    <a:pt x="586143" y="32588"/>
                  </a:lnTo>
                  <a:lnTo>
                    <a:pt x="614978" y="30186"/>
                  </a:lnTo>
                  <a:lnTo>
                    <a:pt x="617419" y="29305"/>
                  </a:lnTo>
                  <a:lnTo>
                    <a:pt x="619046" y="28013"/>
                  </a:lnTo>
                  <a:lnTo>
                    <a:pt x="620130" y="26445"/>
                  </a:lnTo>
                  <a:lnTo>
                    <a:pt x="620148" y="24695"/>
                  </a:lnTo>
                  <a:lnTo>
                    <a:pt x="618286" y="20869"/>
                  </a:lnTo>
                  <a:lnTo>
                    <a:pt x="616097" y="19566"/>
                  </a:lnTo>
                  <a:lnTo>
                    <a:pt x="609900" y="18119"/>
                  </a:lnTo>
                  <a:lnTo>
                    <a:pt x="602443" y="19357"/>
                  </a:lnTo>
                  <a:lnTo>
                    <a:pt x="598478" y="20675"/>
                  </a:lnTo>
                  <a:lnTo>
                    <a:pt x="592192" y="25902"/>
                  </a:lnTo>
                  <a:lnTo>
                    <a:pt x="582408" y="40756"/>
                  </a:lnTo>
                  <a:lnTo>
                    <a:pt x="579200" y="49725"/>
                  </a:lnTo>
                  <a:lnTo>
                    <a:pt x="580161" y="52209"/>
                  </a:lnTo>
                  <a:lnTo>
                    <a:pt x="584992" y="56851"/>
                  </a:lnTo>
                  <a:lnTo>
                    <a:pt x="588256" y="56959"/>
                  </a:lnTo>
                  <a:lnTo>
                    <a:pt x="595645" y="53318"/>
                  </a:lnTo>
                  <a:lnTo>
                    <a:pt x="623630" y="22600"/>
                  </a:lnTo>
                  <a:lnTo>
                    <a:pt x="644937" y="729"/>
                  </a:lnTo>
                  <a:lnTo>
                    <a:pt x="645857" y="1906"/>
                  </a:lnTo>
                  <a:lnTo>
                    <a:pt x="646881" y="8859"/>
                  </a:lnTo>
                  <a:lnTo>
                    <a:pt x="644086" y="38157"/>
                  </a:lnTo>
                  <a:lnTo>
                    <a:pt x="642469" y="53670"/>
                  </a:lnTo>
                  <a:lnTo>
                    <a:pt x="640685" y="71772"/>
                  </a:lnTo>
                  <a:lnTo>
                    <a:pt x="638790" y="91602"/>
                  </a:lnTo>
                  <a:lnTo>
                    <a:pt x="636821" y="112583"/>
                  </a:lnTo>
                  <a:lnTo>
                    <a:pt x="634803" y="134331"/>
                  </a:lnTo>
                  <a:lnTo>
                    <a:pt x="632752" y="156591"/>
                  </a:lnTo>
                  <a:lnTo>
                    <a:pt x="630679" y="176370"/>
                  </a:lnTo>
                  <a:lnTo>
                    <a:pt x="628591" y="194494"/>
                  </a:lnTo>
                  <a:lnTo>
                    <a:pt x="626494" y="211517"/>
                  </a:lnTo>
                  <a:lnTo>
                    <a:pt x="622283" y="239838"/>
                  </a:lnTo>
                  <a:lnTo>
                    <a:pt x="616648" y="263479"/>
                  </a:lnTo>
                  <a:lnTo>
                    <a:pt x="602281" y="290538"/>
                  </a:lnTo>
                  <a:lnTo>
                    <a:pt x="589479" y="303259"/>
                  </a:lnTo>
                  <a:lnTo>
                    <a:pt x="583489" y="306482"/>
                  </a:lnTo>
                  <a:lnTo>
                    <a:pt x="579493" y="305225"/>
                  </a:lnTo>
                  <a:lnTo>
                    <a:pt x="569408" y="298184"/>
                  </a:lnTo>
                  <a:lnTo>
                    <a:pt x="561633" y="280473"/>
                  </a:lnTo>
                  <a:lnTo>
                    <a:pt x="555826" y="256138"/>
                  </a:lnTo>
                  <a:lnTo>
                    <a:pt x="550893" y="228860"/>
                  </a:lnTo>
                  <a:lnTo>
                    <a:pt x="548230" y="204036"/>
                  </a:lnTo>
                  <a:lnTo>
                    <a:pt x="548458" y="182656"/>
                  </a:lnTo>
                  <a:lnTo>
                    <a:pt x="553262" y="166097"/>
                  </a:lnTo>
                  <a:lnTo>
                    <a:pt x="567272" y="144875"/>
                  </a:lnTo>
                  <a:lnTo>
                    <a:pt x="594942" y="125182"/>
                  </a:lnTo>
                  <a:lnTo>
                    <a:pt x="617902" y="114213"/>
                  </a:lnTo>
                  <a:lnTo>
                    <a:pt x="641512" y="104634"/>
                  </a:lnTo>
                  <a:lnTo>
                    <a:pt x="673226" y="91308"/>
                  </a:lnTo>
                  <a:lnTo>
                    <a:pt x="696656" y="77011"/>
                  </a:lnTo>
                  <a:lnTo>
                    <a:pt x="723536" y="47611"/>
                  </a:lnTo>
                  <a:lnTo>
                    <a:pt x="742486" y="17998"/>
                  </a:lnTo>
                  <a:lnTo>
                    <a:pt x="754169" y="0"/>
                  </a:lnTo>
                  <a:lnTo>
                    <a:pt x="754662" y="9"/>
                  </a:lnTo>
                  <a:lnTo>
                    <a:pt x="754992" y="721"/>
                  </a:lnTo>
                  <a:lnTo>
                    <a:pt x="755211" y="1901"/>
                  </a:lnTo>
                  <a:lnTo>
                    <a:pt x="745540" y="24672"/>
                  </a:lnTo>
                  <a:lnTo>
                    <a:pt x="743462" y="48980"/>
                  </a:lnTo>
                  <a:lnTo>
                    <a:pt x="745059" y="57767"/>
                  </a:lnTo>
                  <a:lnTo>
                    <a:pt x="748043" y="66681"/>
                  </a:lnTo>
                  <a:lnTo>
                    <a:pt x="749300" y="741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5" name="SMARTInkShape-3875"/>
          <p:cNvSpPr/>
          <p:nvPr>
            <p:custDataLst>
              <p:tags r:id="rId7"/>
            </p:custDataLst>
          </p:nvPr>
        </p:nvSpPr>
        <p:spPr>
          <a:xfrm>
            <a:off x="4004144" y="4807603"/>
            <a:ext cx="40079" cy="36747"/>
          </a:xfrm>
          <a:custGeom>
            <a:avLst/>
            <a:gdLst/>
            <a:ahLst/>
            <a:cxnLst/>
            <a:rect l="0" t="0" r="0" b="0"/>
            <a:pathLst>
              <a:path w="40079" h="36747">
                <a:moveTo>
                  <a:pt x="28106" y="5697"/>
                </a:moveTo>
                <a:lnTo>
                  <a:pt x="28106" y="5697"/>
                </a:lnTo>
                <a:lnTo>
                  <a:pt x="22639" y="5697"/>
                </a:lnTo>
                <a:lnTo>
                  <a:pt x="15275" y="9068"/>
                </a:lnTo>
                <a:lnTo>
                  <a:pt x="9939" y="14486"/>
                </a:lnTo>
                <a:lnTo>
                  <a:pt x="763" y="29462"/>
                </a:lnTo>
                <a:lnTo>
                  <a:pt x="0" y="32123"/>
                </a:lnTo>
                <a:lnTo>
                  <a:pt x="197" y="33898"/>
                </a:lnTo>
                <a:lnTo>
                  <a:pt x="1033" y="35081"/>
                </a:lnTo>
                <a:lnTo>
                  <a:pt x="5725" y="36396"/>
                </a:lnTo>
                <a:lnTo>
                  <a:pt x="8952" y="36746"/>
                </a:lnTo>
                <a:lnTo>
                  <a:pt x="20236" y="33868"/>
                </a:lnTo>
                <a:lnTo>
                  <a:pt x="32516" y="25176"/>
                </a:lnTo>
                <a:lnTo>
                  <a:pt x="37122" y="19528"/>
                </a:lnTo>
                <a:lnTo>
                  <a:pt x="39169" y="13961"/>
                </a:lnTo>
                <a:lnTo>
                  <a:pt x="40078" y="6783"/>
                </a:lnTo>
                <a:lnTo>
                  <a:pt x="39615" y="4304"/>
                </a:lnTo>
                <a:lnTo>
                  <a:pt x="38601" y="2651"/>
                </a:lnTo>
                <a:lnTo>
                  <a:pt x="37219" y="1550"/>
                </a:lnTo>
                <a:lnTo>
                  <a:pt x="33803" y="326"/>
                </a:lnTo>
                <a:lnTo>
                  <a:pt x="31904" y="0"/>
                </a:lnTo>
                <a:lnTo>
                  <a:pt x="29932" y="488"/>
                </a:lnTo>
                <a:lnTo>
                  <a:pt x="21698" y="4459"/>
                </a:lnTo>
                <a:lnTo>
                  <a:pt x="19601" y="4871"/>
                </a:lnTo>
                <a:lnTo>
                  <a:pt x="13278" y="8823"/>
                </a:lnTo>
                <a:lnTo>
                  <a:pt x="10933" y="12496"/>
                </a:lnTo>
                <a:lnTo>
                  <a:pt x="10307" y="14463"/>
                </a:lnTo>
                <a:lnTo>
                  <a:pt x="10595" y="15774"/>
                </a:lnTo>
                <a:lnTo>
                  <a:pt x="11493" y="16648"/>
                </a:lnTo>
                <a:lnTo>
                  <a:pt x="15406" y="1839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1" name="SMARTInkShape-Group790"/>
          <p:cNvGrpSpPr/>
          <p:nvPr/>
        </p:nvGrpSpPr>
        <p:grpSpPr>
          <a:xfrm>
            <a:off x="4229100" y="4641850"/>
            <a:ext cx="476251" cy="249305"/>
            <a:chOff x="4229100" y="4641850"/>
            <a:chExt cx="476251" cy="249305"/>
          </a:xfrm>
        </p:grpSpPr>
        <p:sp>
          <p:nvSpPr>
            <p:cNvPr id="116" name="SMARTInkShape-3876"/>
            <p:cNvSpPr/>
            <p:nvPr>
              <p:custDataLst>
                <p:tags r:id="rId16"/>
              </p:custDataLst>
            </p:nvPr>
          </p:nvSpPr>
          <p:spPr>
            <a:xfrm>
              <a:off x="4680298" y="4641850"/>
              <a:ext cx="25053" cy="223235"/>
            </a:xfrm>
            <a:custGeom>
              <a:avLst/>
              <a:gdLst/>
              <a:ahLst/>
              <a:cxnLst/>
              <a:rect l="0" t="0" r="0" b="0"/>
              <a:pathLst>
                <a:path w="25053" h="223235">
                  <a:moveTo>
                    <a:pt x="25052" y="0"/>
                  </a:moveTo>
                  <a:lnTo>
                    <a:pt x="25052" y="0"/>
                  </a:lnTo>
                  <a:lnTo>
                    <a:pt x="24347" y="28848"/>
                  </a:lnTo>
                  <a:lnTo>
                    <a:pt x="21681" y="48805"/>
                  </a:lnTo>
                  <a:lnTo>
                    <a:pt x="18145" y="73667"/>
                  </a:lnTo>
                  <a:lnTo>
                    <a:pt x="14926" y="102591"/>
                  </a:lnTo>
                  <a:lnTo>
                    <a:pt x="14068" y="119193"/>
                  </a:lnTo>
                  <a:lnTo>
                    <a:pt x="13496" y="136613"/>
                  </a:lnTo>
                  <a:lnTo>
                    <a:pt x="10979" y="165374"/>
                  </a:lnTo>
                  <a:lnTo>
                    <a:pt x="7508" y="188505"/>
                  </a:lnTo>
                  <a:lnTo>
                    <a:pt x="1413" y="216839"/>
                  </a:lnTo>
                  <a:lnTo>
                    <a:pt x="435" y="222667"/>
                  </a:lnTo>
                  <a:lnTo>
                    <a:pt x="174" y="223234"/>
                  </a:lnTo>
                  <a:lnTo>
                    <a:pt x="0" y="222906"/>
                  </a:lnTo>
                  <a:lnTo>
                    <a:pt x="3126" y="215702"/>
                  </a:lnTo>
                  <a:lnTo>
                    <a:pt x="2842" y="208521"/>
                  </a:lnTo>
                  <a:lnTo>
                    <a:pt x="72" y="188247"/>
                  </a:lnTo>
                  <a:lnTo>
                    <a:pt x="482" y="176349"/>
                  </a:lnTo>
                  <a:lnTo>
                    <a:pt x="5136" y="166721"/>
                  </a:lnTo>
                  <a:lnTo>
                    <a:pt x="6130" y="166181"/>
                  </a:lnTo>
                  <a:lnTo>
                    <a:pt x="9117" y="165580"/>
                  </a:lnTo>
                  <a:lnTo>
                    <a:pt x="12796" y="167195"/>
                  </a:lnTo>
                  <a:lnTo>
                    <a:pt x="18356" y="171201"/>
                  </a:lnTo>
                  <a:lnTo>
                    <a:pt x="12605" y="165355"/>
                  </a:lnTo>
                  <a:lnTo>
                    <a:pt x="6907" y="165122"/>
                  </a:lnTo>
                  <a:lnTo>
                    <a:pt x="12352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3877"/>
            <p:cNvSpPr/>
            <p:nvPr>
              <p:custDataLst>
                <p:tags r:id="rId17"/>
              </p:custDataLst>
            </p:nvPr>
          </p:nvSpPr>
          <p:spPr>
            <a:xfrm>
              <a:off x="4546188" y="4754192"/>
              <a:ext cx="51491" cy="127081"/>
            </a:xfrm>
            <a:custGeom>
              <a:avLst/>
              <a:gdLst/>
              <a:ahLst/>
              <a:cxnLst/>
              <a:rect l="0" t="0" r="0" b="0"/>
              <a:pathLst>
                <a:path w="51491" h="127081">
                  <a:moveTo>
                    <a:pt x="25812" y="33708"/>
                  </a:moveTo>
                  <a:lnTo>
                    <a:pt x="25812" y="33708"/>
                  </a:lnTo>
                  <a:lnTo>
                    <a:pt x="34540" y="19205"/>
                  </a:lnTo>
                  <a:lnTo>
                    <a:pt x="36747" y="10564"/>
                  </a:lnTo>
                  <a:lnTo>
                    <a:pt x="35846" y="3901"/>
                  </a:lnTo>
                  <a:lnTo>
                    <a:pt x="34618" y="1137"/>
                  </a:lnTo>
                  <a:lnTo>
                    <a:pt x="32388" y="0"/>
                  </a:lnTo>
                  <a:lnTo>
                    <a:pt x="26148" y="617"/>
                  </a:lnTo>
                  <a:lnTo>
                    <a:pt x="14701" y="4932"/>
                  </a:lnTo>
                  <a:lnTo>
                    <a:pt x="8409" y="12452"/>
                  </a:lnTo>
                  <a:lnTo>
                    <a:pt x="5743" y="17420"/>
                  </a:lnTo>
                  <a:lnTo>
                    <a:pt x="4663" y="28586"/>
                  </a:lnTo>
                  <a:lnTo>
                    <a:pt x="5362" y="34527"/>
                  </a:lnTo>
                  <a:lnTo>
                    <a:pt x="11784" y="46772"/>
                  </a:lnTo>
                  <a:lnTo>
                    <a:pt x="33154" y="75251"/>
                  </a:lnTo>
                  <a:lnTo>
                    <a:pt x="48135" y="96346"/>
                  </a:lnTo>
                  <a:lnTo>
                    <a:pt x="51490" y="107643"/>
                  </a:lnTo>
                  <a:lnTo>
                    <a:pt x="51398" y="112631"/>
                  </a:lnTo>
                  <a:lnTo>
                    <a:pt x="49924" y="116663"/>
                  </a:lnTo>
                  <a:lnTo>
                    <a:pt x="44525" y="123023"/>
                  </a:lnTo>
                  <a:lnTo>
                    <a:pt x="35540" y="126320"/>
                  </a:lnTo>
                  <a:lnTo>
                    <a:pt x="25197" y="127080"/>
                  </a:lnTo>
                  <a:lnTo>
                    <a:pt x="15896" y="125066"/>
                  </a:lnTo>
                  <a:lnTo>
                    <a:pt x="7059" y="118056"/>
                  </a:lnTo>
                  <a:lnTo>
                    <a:pt x="2727" y="113223"/>
                  </a:lnTo>
                  <a:lnTo>
                    <a:pt x="544" y="108590"/>
                  </a:lnTo>
                  <a:lnTo>
                    <a:pt x="0" y="99680"/>
                  </a:lnTo>
                  <a:lnTo>
                    <a:pt x="2110" y="92897"/>
                  </a:lnTo>
                  <a:lnTo>
                    <a:pt x="6762" y="84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3878"/>
            <p:cNvSpPr/>
            <p:nvPr>
              <p:custDataLst>
                <p:tags r:id="rId18"/>
              </p:custDataLst>
            </p:nvPr>
          </p:nvSpPr>
          <p:spPr>
            <a:xfrm>
              <a:off x="4419600" y="4766768"/>
              <a:ext cx="120651" cy="89251"/>
            </a:xfrm>
            <a:custGeom>
              <a:avLst/>
              <a:gdLst/>
              <a:ahLst/>
              <a:cxnLst/>
              <a:rect l="0" t="0" r="0" b="0"/>
              <a:pathLst>
                <a:path w="120651" h="89251">
                  <a:moveTo>
                    <a:pt x="0" y="27482"/>
                  </a:moveTo>
                  <a:lnTo>
                    <a:pt x="0" y="27482"/>
                  </a:lnTo>
                  <a:lnTo>
                    <a:pt x="3371" y="27482"/>
                  </a:lnTo>
                  <a:lnTo>
                    <a:pt x="30507" y="32949"/>
                  </a:lnTo>
                  <a:lnTo>
                    <a:pt x="56199" y="32952"/>
                  </a:lnTo>
                  <a:lnTo>
                    <a:pt x="66370" y="30383"/>
                  </a:lnTo>
                  <a:lnTo>
                    <a:pt x="80030" y="21599"/>
                  </a:lnTo>
                  <a:lnTo>
                    <a:pt x="82281" y="17916"/>
                  </a:lnTo>
                  <a:lnTo>
                    <a:pt x="83076" y="14049"/>
                  </a:lnTo>
                  <a:lnTo>
                    <a:pt x="82078" y="6695"/>
                  </a:lnTo>
                  <a:lnTo>
                    <a:pt x="79283" y="1075"/>
                  </a:lnTo>
                  <a:lnTo>
                    <a:pt x="76139" y="0"/>
                  </a:lnTo>
                  <a:lnTo>
                    <a:pt x="67001" y="686"/>
                  </a:lnTo>
                  <a:lnTo>
                    <a:pt x="46585" y="8410"/>
                  </a:lnTo>
                  <a:lnTo>
                    <a:pt x="26033" y="23007"/>
                  </a:lnTo>
                  <a:lnTo>
                    <a:pt x="13279" y="40737"/>
                  </a:lnTo>
                  <a:lnTo>
                    <a:pt x="8403" y="59396"/>
                  </a:lnTo>
                  <a:lnTo>
                    <a:pt x="9144" y="70124"/>
                  </a:lnTo>
                  <a:lnTo>
                    <a:pt x="10329" y="74960"/>
                  </a:lnTo>
                  <a:lnTo>
                    <a:pt x="13942" y="78889"/>
                  </a:lnTo>
                  <a:lnTo>
                    <a:pt x="25481" y="85137"/>
                  </a:lnTo>
                  <a:lnTo>
                    <a:pt x="47845" y="89250"/>
                  </a:lnTo>
                  <a:lnTo>
                    <a:pt x="75716" y="83727"/>
                  </a:lnTo>
                  <a:lnTo>
                    <a:pt x="102946" y="73153"/>
                  </a:lnTo>
                  <a:lnTo>
                    <a:pt x="120650" y="655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3879"/>
            <p:cNvSpPr/>
            <p:nvPr>
              <p:custDataLst>
                <p:tags r:id="rId19"/>
              </p:custDataLst>
            </p:nvPr>
          </p:nvSpPr>
          <p:spPr>
            <a:xfrm>
              <a:off x="4229100" y="4768850"/>
              <a:ext cx="146051" cy="31751"/>
            </a:xfrm>
            <a:custGeom>
              <a:avLst/>
              <a:gdLst/>
              <a:ahLst/>
              <a:cxnLst/>
              <a:rect l="0" t="0" r="0" b="0"/>
              <a:pathLst>
                <a:path w="146051" h="31751">
                  <a:moveTo>
                    <a:pt x="0" y="31750"/>
                  </a:moveTo>
                  <a:lnTo>
                    <a:pt x="0" y="31750"/>
                  </a:lnTo>
                  <a:lnTo>
                    <a:pt x="0" y="28379"/>
                  </a:lnTo>
                  <a:lnTo>
                    <a:pt x="1881" y="24843"/>
                  </a:lnTo>
                  <a:lnTo>
                    <a:pt x="3371" y="22912"/>
                  </a:lnTo>
                  <a:lnTo>
                    <a:pt x="5775" y="22330"/>
                  </a:lnTo>
                  <a:lnTo>
                    <a:pt x="34318" y="24332"/>
                  </a:lnTo>
                  <a:lnTo>
                    <a:pt x="61988" y="20223"/>
                  </a:lnTo>
                  <a:lnTo>
                    <a:pt x="84700" y="16514"/>
                  </a:lnTo>
                  <a:lnTo>
                    <a:pt x="108906" y="10632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3880"/>
            <p:cNvSpPr/>
            <p:nvPr>
              <p:custDataLst>
                <p:tags r:id="rId20"/>
              </p:custDataLst>
            </p:nvPr>
          </p:nvSpPr>
          <p:spPr>
            <a:xfrm>
              <a:off x="4239249" y="4641850"/>
              <a:ext cx="123202" cy="249305"/>
            </a:xfrm>
            <a:custGeom>
              <a:avLst/>
              <a:gdLst/>
              <a:ahLst/>
              <a:cxnLst/>
              <a:rect l="0" t="0" r="0" b="0"/>
              <a:pathLst>
                <a:path w="123202" h="249305">
                  <a:moveTo>
                    <a:pt x="47001" y="0"/>
                  </a:moveTo>
                  <a:lnTo>
                    <a:pt x="47001" y="0"/>
                  </a:lnTo>
                  <a:lnTo>
                    <a:pt x="36330" y="26367"/>
                  </a:lnTo>
                  <a:lnTo>
                    <a:pt x="26736" y="49113"/>
                  </a:lnTo>
                  <a:lnTo>
                    <a:pt x="17769" y="78037"/>
                  </a:lnTo>
                  <a:lnTo>
                    <a:pt x="14107" y="94358"/>
                  </a:lnTo>
                  <a:lnTo>
                    <a:pt x="10961" y="111589"/>
                  </a:lnTo>
                  <a:lnTo>
                    <a:pt x="8158" y="129425"/>
                  </a:lnTo>
                  <a:lnTo>
                    <a:pt x="3161" y="160533"/>
                  </a:lnTo>
                  <a:lnTo>
                    <a:pt x="0" y="187765"/>
                  </a:lnTo>
                  <a:lnTo>
                    <a:pt x="947" y="211627"/>
                  </a:lnTo>
                  <a:lnTo>
                    <a:pt x="7483" y="230229"/>
                  </a:lnTo>
                  <a:lnTo>
                    <a:pt x="12189" y="238152"/>
                  </a:lnTo>
                  <a:lnTo>
                    <a:pt x="18854" y="243435"/>
                  </a:lnTo>
                  <a:lnTo>
                    <a:pt x="35667" y="249304"/>
                  </a:lnTo>
                  <a:lnTo>
                    <a:pt x="64967" y="249238"/>
                  </a:lnTo>
                  <a:lnTo>
                    <a:pt x="95990" y="244749"/>
                  </a:lnTo>
                  <a:lnTo>
                    <a:pt x="117412" y="238951"/>
                  </a:lnTo>
                  <a:lnTo>
                    <a:pt x="120753" y="236207"/>
                  </a:lnTo>
                  <a:lnTo>
                    <a:pt x="122274" y="232965"/>
                  </a:lnTo>
                  <a:lnTo>
                    <a:pt x="123201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" name="SMARTInkShape-Group791"/>
          <p:cNvGrpSpPr/>
          <p:nvPr/>
        </p:nvGrpSpPr>
        <p:grpSpPr>
          <a:xfrm>
            <a:off x="5069139" y="4584700"/>
            <a:ext cx="601412" cy="418557"/>
            <a:chOff x="5069139" y="4584700"/>
            <a:chExt cx="601412" cy="418557"/>
          </a:xfrm>
        </p:grpSpPr>
        <p:sp>
          <p:nvSpPr>
            <p:cNvPr id="122" name="SMARTInkShape-3881"/>
            <p:cNvSpPr/>
            <p:nvPr>
              <p:custDataLst>
                <p:tags r:id="rId11"/>
              </p:custDataLst>
            </p:nvPr>
          </p:nvSpPr>
          <p:spPr>
            <a:xfrm>
              <a:off x="5549860" y="4584700"/>
              <a:ext cx="120691" cy="260351"/>
            </a:xfrm>
            <a:custGeom>
              <a:avLst/>
              <a:gdLst/>
              <a:ahLst/>
              <a:cxnLst/>
              <a:rect l="0" t="0" r="0" b="0"/>
              <a:pathLst>
                <a:path w="120691" h="260351">
                  <a:moveTo>
                    <a:pt x="76240" y="0"/>
                  </a:moveTo>
                  <a:lnTo>
                    <a:pt x="76240" y="0"/>
                  </a:lnTo>
                  <a:lnTo>
                    <a:pt x="76240" y="3371"/>
                  </a:lnTo>
                  <a:lnTo>
                    <a:pt x="62756" y="29064"/>
                  </a:lnTo>
                  <a:lnTo>
                    <a:pt x="48611" y="59954"/>
                  </a:lnTo>
                  <a:lnTo>
                    <a:pt x="40887" y="78070"/>
                  </a:lnTo>
                  <a:lnTo>
                    <a:pt x="33621" y="97202"/>
                  </a:lnTo>
                  <a:lnTo>
                    <a:pt x="26661" y="117012"/>
                  </a:lnTo>
                  <a:lnTo>
                    <a:pt x="19904" y="137275"/>
                  </a:lnTo>
                  <a:lnTo>
                    <a:pt x="13988" y="155017"/>
                  </a:lnTo>
                  <a:lnTo>
                    <a:pt x="3652" y="186018"/>
                  </a:lnTo>
                  <a:lnTo>
                    <a:pt x="0" y="206382"/>
                  </a:lnTo>
                  <a:lnTo>
                    <a:pt x="32" y="224211"/>
                  </a:lnTo>
                  <a:lnTo>
                    <a:pt x="740" y="224968"/>
                  </a:lnTo>
                  <a:lnTo>
                    <a:pt x="1918" y="224768"/>
                  </a:lnTo>
                  <a:lnTo>
                    <a:pt x="3409" y="223929"/>
                  </a:lnTo>
                  <a:lnTo>
                    <a:pt x="8878" y="216005"/>
                  </a:lnTo>
                  <a:lnTo>
                    <a:pt x="15772" y="190344"/>
                  </a:lnTo>
                  <a:lnTo>
                    <a:pt x="17584" y="188279"/>
                  </a:lnTo>
                  <a:lnTo>
                    <a:pt x="21478" y="185985"/>
                  </a:lnTo>
                  <a:lnTo>
                    <a:pt x="34379" y="184694"/>
                  </a:lnTo>
                  <a:lnTo>
                    <a:pt x="63881" y="189247"/>
                  </a:lnTo>
                  <a:lnTo>
                    <a:pt x="94629" y="189630"/>
                  </a:lnTo>
                  <a:lnTo>
                    <a:pt x="104639" y="187056"/>
                  </a:lnTo>
                  <a:lnTo>
                    <a:pt x="110029" y="183560"/>
                  </a:lnTo>
                  <a:lnTo>
                    <a:pt x="111466" y="181640"/>
                  </a:lnTo>
                  <a:lnTo>
                    <a:pt x="111718" y="179654"/>
                  </a:lnTo>
                  <a:lnTo>
                    <a:pt x="110117" y="175566"/>
                  </a:lnTo>
                  <a:lnTo>
                    <a:pt x="107291" y="174900"/>
                  </a:lnTo>
                  <a:lnTo>
                    <a:pt x="98508" y="176040"/>
                  </a:lnTo>
                  <a:lnTo>
                    <a:pt x="81661" y="187392"/>
                  </a:lnTo>
                  <a:lnTo>
                    <a:pt x="59123" y="209485"/>
                  </a:lnTo>
                  <a:lnTo>
                    <a:pt x="54522" y="219163"/>
                  </a:lnTo>
                  <a:lnTo>
                    <a:pt x="54706" y="223720"/>
                  </a:lnTo>
                  <a:lnTo>
                    <a:pt x="58673" y="232546"/>
                  </a:lnTo>
                  <a:lnTo>
                    <a:pt x="68840" y="245448"/>
                  </a:lnTo>
                  <a:lnTo>
                    <a:pt x="84160" y="254837"/>
                  </a:lnTo>
                  <a:lnTo>
                    <a:pt x="12069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3882"/>
            <p:cNvSpPr/>
            <p:nvPr>
              <p:custDataLst>
                <p:tags r:id="rId12"/>
              </p:custDataLst>
            </p:nvPr>
          </p:nvSpPr>
          <p:spPr>
            <a:xfrm>
              <a:off x="5308600" y="4766764"/>
              <a:ext cx="184151" cy="78287"/>
            </a:xfrm>
            <a:custGeom>
              <a:avLst/>
              <a:gdLst/>
              <a:ahLst/>
              <a:cxnLst/>
              <a:rect l="0" t="0" r="0" b="0"/>
              <a:pathLst>
                <a:path w="184151" h="78287">
                  <a:moveTo>
                    <a:pt x="0" y="33836"/>
                  </a:moveTo>
                  <a:lnTo>
                    <a:pt x="0" y="33836"/>
                  </a:lnTo>
                  <a:lnTo>
                    <a:pt x="6742" y="37207"/>
                  </a:lnTo>
                  <a:lnTo>
                    <a:pt x="13815" y="36980"/>
                  </a:lnTo>
                  <a:lnTo>
                    <a:pt x="20957" y="34528"/>
                  </a:lnTo>
                  <a:lnTo>
                    <a:pt x="26482" y="31086"/>
                  </a:lnTo>
                  <a:lnTo>
                    <a:pt x="33561" y="21810"/>
                  </a:lnTo>
                  <a:lnTo>
                    <a:pt x="36755" y="10125"/>
                  </a:lnTo>
                  <a:lnTo>
                    <a:pt x="35621" y="3777"/>
                  </a:lnTo>
                  <a:lnTo>
                    <a:pt x="34331" y="1097"/>
                  </a:lnTo>
                  <a:lnTo>
                    <a:pt x="32765" y="16"/>
                  </a:lnTo>
                  <a:lnTo>
                    <a:pt x="31015" y="0"/>
                  </a:lnTo>
                  <a:lnTo>
                    <a:pt x="29143" y="695"/>
                  </a:lnTo>
                  <a:lnTo>
                    <a:pt x="16397" y="11787"/>
                  </a:lnTo>
                  <a:lnTo>
                    <a:pt x="5956" y="31850"/>
                  </a:lnTo>
                  <a:lnTo>
                    <a:pt x="1765" y="52297"/>
                  </a:lnTo>
                  <a:lnTo>
                    <a:pt x="3894" y="68390"/>
                  </a:lnTo>
                  <a:lnTo>
                    <a:pt x="6829" y="71689"/>
                  </a:lnTo>
                  <a:lnTo>
                    <a:pt x="15735" y="75354"/>
                  </a:lnTo>
                  <a:lnTo>
                    <a:pt x="29278" y="77417"/>
                  </a:lnTo>
                  <a:lnTo>
                    <a:pt x="45600" y="74658"/>
                  </a:lnTo>
                  <a:lnTo>
                    <a:pt x="55780" y="67501"/>
                  </a:lnTo>
                  <a:lnTo>
                    <a:pt x="78842" y="39602"/>
                  </a:lnTo>
                  <a:lnTo>
                    <a:pt x="98359" y="20315"/>
                  </a:lnTo>
                  <a:lnTo>
                    <a:pt x="106989" y="16424"/>
                  </a:lnTo>
                  <a:lnTo>
                    <a:pt x="109426" y="15878"/>
                  </a:lnTo>
                  <a:lnTo>
                    <a:pt x="110345" y="16925"/>
                  </a:lnTo>
                  <a:lnTo>
                    <a:pt x="109485" y="21851"/>
                  </a:lnTo>
                  <a:lnTo>
                    <a:pt x="102617" y="53506"/>
                  </a:lnTo>
                  <a:lnTo>
                    <a:pt x="101901" y="65377"/>
                  </a:lnTo>
                  <a:lnTo>
                    <a:pt x="102506" y="67564"/>
                  </a:lnTo>
                  <a:lnTo>
                    <a:pt x="103615" y="69021"/>
                  </a:lnTo>
                  <a:lnTo>
                    <a:pt x="105060" y="69993"/>
                  </a:lnTo>
                  <a:lnTo>
                    <a:pt x="107435" y="69230"/>
                  </a:lnTo>
                  <a:lnTo>
                    <a:pt x="134513" y="49454"/>
                  </a:lnTo>
                  <a:lnTo>
                    <a:pt x="163148" y="23000"/>
                  </a:lnTo>
                  <a:lnTo>
                    <a:pt x="163799" y="23789"/>
                  </a:lnTo>
                  <a:lnTo>
                    <a:pt x="165023" y="51965"/>
                  </a:lnTo>
                  <a:lnTo>
                    <a:pt x="165772" y="60943"/>
                  </a:lnTo>
                  <a:lnTo>
                    <a:pt x="168456" y="69637"/>
                  </a:lnTo>
                  <a:lnTo>
                    <a:pt x="170865" y="72520"/>
                  </a:lnTo>
                  <a:lnTo>
                    <a:pt x="184150" y="782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3883"/>
            <p:cNvSpPr/>
            <p:nvPr>
              <p:custDataLst>
                <p:tags r:id="rId13"/>
              </p:custDataLst>
            </p:nvPr>
          </p:nvSpPr>
          <p:spPr>
            <a:xfrm>
              <a:off x="5257800" y="47180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3884"/>
            <p:cNvSpPr/>
            <p:nvPr>
              <p:custDataLst>
                <p:tags r:id="rId14"/>
              </p:custDataLst>
            </p:nvPr>
          </p:nvSpPr>
          <p:spPr>
            <a:xfrm>
              <a:off x="5149850" y="4764265"/>
              <a:ext cx="88018" cy="238992"/>
            </a:xfrm>
            <a:custGeom>
              <a:avLst/>
              <a:gdLst/>
              <a:ahLst/>
              <a:cxnLst/>
              <a:rect l="0" t="0" r="0" b="0"/>
              <a:pathLst>
                <a:path w="88018" h="238992">
                  <a:moveTo>
                    <a:pt x="82550" y="10935"/>
                  </a:moveTo>
                  <a:lnTo>
                    <a:pt x="82550" y="10935"/>
                  </a:lnTo>
                  <a:lnTo>
                    <a:pt x="88017" y="0"/>
                  </a:lnTo>
                  <a:lnTo>
                    <a:pt x="85268" y="5500"/>
                  </a:lnTo>
                  <a:lnTo>
                    <a:pt x="83355" y="22809"/>
                  </a:lnTo>
                  <a:lnTo>
                    <a:pt x="86159" y="52553"/>
                  </a:lnTo>
                  <a:lnTo>
                    <a:pt x="87682" y="77880"/>
                  </a:lnTo>
                  <a:lnTo>
                    <a:pt x="87653" y="106305"/>
                  </a:lnTo>
                  <a:lnTo>
                    <a:pt x="85288" y="137753"/>
                  </a:lnTo>
                  <a:lnTo>
                    <a:pt x="80004" y="166782"/>
                  </a:lnTo>
                  <a:lnTo>
                    <a:pt x="72246" y="192384"/>
                  </a:lnTo>
                  <a:lnTo>
                    <a:pt x="56684" y="221252"/>
                  </a:lnTo>
                  <a:lnTo>
                    <a:pt x="47300" y="233996"/>
                  </a:lnTo>
                  <a:lnTo>
                    <a:pt x="42823" y="237254"/>
                  </a:lnTo>
                  <a:lnTo>
                    <a:pt x="38426" y="238719"/>
                  </a:lnTo>
                  <a:lnTo>
                    <a:pt x="34084" y="238991"/>
                  </a:lnTo>
                  <a:lnTo>
                    <a:pt x="30484" y="237761"/>
                  </a:lnTo>
                  <a:lnTo>
                    <a:pt x="24602" y="232632"/>
                  </a:lnTo>
                  <a:lnTo>
                    <a:pt x="13953" y="211698"/>
                  </a:lnTo>
                  <a:lnTo>
                    <a:pt x="7848" y="189298"/>
                  </a:lnTo>
                  <a:lnTo>
                    <a:pt x="0" y="1506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3885"/>
            <p:cNvSpPr/>
            <p:nvPr>
              <p:custDataLst>
                <p:tags r:id="rId15"/>
              </p:custDataLst>
            </p:nvPr>
          </p:nvSpPr>
          <p:spPr>
            <a:xfrm>
              <a:off x="5069139" y="4638479"/>
              <a:ext cx="118812" cy="212922"/>
            </a:xfrm>
            <a:custGeom>
              <a:avLst/>
              <a:gdLst/>
              <a:ahLst/>
              <a:cxnLst/>
              <a:rect l="0" t="0" r="0" b="0"/>
              <a:pathLst>
                <a:path w="118812" h="212922">
                  <a:moveTo>
                    <a:pt x="112461" y="3371"/>
                  </a:moveTo>
                  <a:lnTo>
                    <a:pt x="112461" y="3371"/>
                  </a:lnTo>
                  <a:lnTo>
                    <a:pt x="109090" y="0"/>
                  </a:lnTo>
                  <a:lnTo>
                    <a:pt x="106686" y="1123"/>
                  </a:lnTo>
                  <a:lnTo>
                    <a:pt x="95149" y="15640"/>
                  </a:lnTo>
                  <a:lnTo>
                    <a:pt x="81954" y="37281"/>
                  </a:lnTo>
                  <a:lnTo>
                    <a:pt x="66682" y="65244"/>
                  </a:lnTo>
                  <a:lnTo>
                    <a:pt x="58658" y="80603"/>
                  </a:lnTo>
                  <a:lnTo>
                    <a:pt x="50487" y="97192"/>
                  </a:lnTo>
                  <a:lnTo>
                    <a:pt x="42217" y="114602"/>
                  </a:lnTo>
                  <a:lnTo>
                    <a:pt x="33881" y="132558"/>
                  </a:lnTo>
                  <a:lnTo>
                    <a:pt x="20857" y="161917"/>
                  </a:lnTo>
                  <a:lnTo>
                    <a:pt x="7473" y="192635"/>
                  </a:lnTo>
                  <a:lnTo>
                    <a:pt x="920" y="205029"/>
                  </a:lnTo>
                  <a:lnTo>
                    <a:pt x="0" y="205543"/>
                  </a:lnTo>
                  <a:lnTo>
                    <a:pt x="21007" y="180069"/>
                  </a:lnTo>
                  <a:lnTo>
                    <a:pt x="45617" y="149094"/>
                  </a:lnTo>
                  <a:lnTo>
                    <a:pt x="64408" y="130931"/>
                  </a:lnTo>
                  <a:lnTo>
                    <a:pt x="93823" y="115404"/>
                  </a:lnTo>
                  <a:lnTo>
                    <a:pt x="97919" y="114043"/>
                  </a:lnTo>
                  <a:lnTo>
                    <a:pt x="99944" y="115252"/>
                  </a:lnTo>
                  <a:lnTo>
                    <a:pt x="100588" y="118175"/>
                  </a:lnTo>
                  <a:lnTo>
                    <a:pt x="100313" y="122240"/>
                  </a:lnTo>
                  <a:lnTo>
                    <a:pt x="83070" y="144817"/>
                  </a:lnTo>
                  <a:lnTo>
                    <a:pt x="55618" y="170477"/>
                  </a:lnTo>
                  <a:lnTo>
                    <a:pt x="26287" y="192882"/>
                  </a:lnTo>
                  <a:lnTo>
                    <a:pt x="18188" y="196959"/>
                  </a:lnTo>
                  <a:lnTo>
                    <a:pt x="16451" y="197341"/>
                  </a:lnTo>
                  <a:lnTo>
                    <a:pt x="15999" y="196890"/>
                  </a:lnTo>
                  <a:lnTo>
                    <a:pt x="29349" y="173000"/>
                  </a:lnTo>
                  <a:lnTo>
                    <a:pt x="40955" y="161973"/>
                  </a:lnTo>
                  <a:lnTo>
                    <a:pt x="45035" y="161317"/>
                  </a:lnTo>
                  <a:lnTo>
                    <a:pt x="49166" y="162290"/>
                  </a:lnTo>
                  <a:lnTo>
                    <a:pt x="61721" y="170403"/>
                  </a:lnTo>
                  <a:lnTo>
                    <a:pt x="72497" y="181743"/>
                  </a:lnTo>
                  <a:lnTo>
                    <a:pt x="79177" y="189892"/>
                  </a:lnTo>
                  <a:lnTo>
                    <a:pt x="94838" y="201707"/>
                  </a:lnTo>
                  <a:lnTo>
                    <a:pt x="118811" y="2129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SMARTInkShape-Group792"/>
          <p:cNvGrpSpPr/>
          <p:nvPr/>
        </p:nvGrpSpPr>
        <p:grpSpPr>
          <a:xfrm>
            <a:off x="5892404" y="4578350"/>
            <a:ext cx="883047" cy="440563"/>
            <a:chOff x="5892404" y="4578350"/>
            <a:chExt cx="883047" cy="440563"/>
          </a:xfrm>
        </p:grpSpPr>
        <p:sp>
          <p:nvSpPr>
            <p:cNvPr id="128" name="SMARTInkShape-3886"/>
            <p:cNvSpPr/>
            <p:nvPr>
              <p:custDataLst>
                <p:tags r:id="rId8"/>
              </p:custDataLst>
            </p:nvPr>
          </p:nvSpPr>
          <p:spPr>
            <a:xfrm>
              <a:off x="6240169" y="4578350"/>
              <a:ext cx="535282" cy="209528"/>
            </a:xfrm>
            <a:custGeom>
              <a:avLst/>
              <a:gdLst/>
              <a:ahLst/>
              <a:cxnLst/>
              <a:rect l="0" t="0" r="0" b="0"/>
              <a:pathLst>
                <a:path w="535282" h="209528">
                  <a:moveTo>
                    <a:pt x="65381" y="0"/>
                  </a:moveTo>
                  <a:lnTo>
                    <a:pt x="65381" y="0"/>
                  </a:lnTo>
                  <a:lnTo>
                    <a:pt x="68752" y="13484"/>
                  </a:lnTo>
                  <a:lnTo>
                    <a:pt x="64763" y="35156"/>
                  </a:lnTo>
                  <a:lnTo>
                    <a:pt x="55934" y="64308"/>
                  </a:lnTo>
                  <a:lnTo>
                    <a:pt x="50617" y="80972"/>
                  </a:lnTo>
                  <a:lnTo>
                    <a:pt x="44955" y="98431"/>
                  </a:lnTo>
                  <a:lnTo>
                    <a:pt x="39063" y="115010"/>
                  </a:lnTo>
                  <a:lnTo>
                    <a:pt x="26873" y="146600"/>
                  </a:lnTo>
                  <a:lnTo>
                    <a:pt x="16282" y="173341"/>
                  </a:lnTo>
                  <a:lnTo>
                    <a:pt x="4266" y="200703"/>
                  </a:lnTo>
                  <a:lnTo>
                    <a:pt x="119" y="208440"/>
                  </a:lnTo>
                  <a:lnTo>
                    <a:pt x="0" y="209515"/>
                  </a:lnTo>
                  <a:lnTo>
                    <a:pt x="628" y="209527"/>
                  </a:lnTo>
                  <a:lnTo>
                    <a:pt x="8251" y="199430"/>
                  </a:lnTo>
                  <a:lnTo>
                    <a:pt x="20655" y="167809"/>
                  </a:lnTo>
                  <a:lnTo>
                    <a:pt x="22863" y="162673"/>
                  </a:lnTo>
                  <a:lnTo>
                    <a:pt x="26452" y="159248"/>
                  </a:lnTo>
                  <a:lnTo>
                    <a:pt x="36085" y="155444"/>
                  </a:lnTo>
                  <a:lnTo>
                    <a:pt x="64585" y="153707"/>
                  </a:lnTo>
                  <a:lnTo>
                    <a:pt x="89056" y="156237"/>
                  </a:lnTo>
                  <a:lnTo>
                    <a:pt x="113475" y="152439"/>
                  </a:lnTo>
                  <a:lnTo>
                    <a:pt x="133724" y="142691"/>
                  </a:lnTo>
                  <a:lnTo>
                    <a:pt x="144204" y="134914"/>
                  </a:lnTo>
                  <a:lnTo>
                    <a:pt x="149803" y="126754"/>
                  </a:lnTo>
                  <a:lnTo>
                    <a:pt x="151295" y="122603"/>
                  </a:lnTo>
                  <a:lnTo>
                    <a:pt x="150879" y="119130"/>
                  </a:lnTo>
                  <a:lnTo>
                    <a:pt x="149191" y="116108"/>
                  </a:lnTo>
                  <a:lnTo>
                    <a:pt x="146654" y="113389"/>
                  </a:lnTo>
                  <a:lnTo>
                    <a:pt x="144258" y="112282"/>
                  </a:lnTo>
                  <a:lnTo>
                    <a:pt x="141954" y="112249"/>
                  </a:lnTo>
                  <a:lnTo>
                    <a:pt x="139713" y="112932"/>
                  </a:lnTo>
                  <a:lnTo>
                    <a:pt x="115098" y="141749"/>
                  </a:lnTo>
                  <a:lnTo>
                    <a:pt x="100573" y="165707"/>
                  </a:lnTo>
                  <a:lnTo>
                    <a:pt x="95838" y="181597"/>
                  </a:lnTo>
                  <a:lnTo>
                    <a:pt x="96087" y="195716"/>
                  </a:lnTo>
                  <a:lnTo>
                    <a:pt x="97846" y="200327"/>
                  </a:lnTo>
                  <a:lnTo>
                    <a:pt x="100430" y="203402"/>
                  </a:lnTo>
                  <a:lnTo>
                    <a:pt x="103564" y="205451"/>
                  </a:lnTo>
                  <a:lnTo>
                    <a:pt x="118086" y="208335"/>
                  </a:lnTo>
                  <a:lnTo>
                    <a:pt x="131610" y="203366"/>
                  </a:lnTo>
                  <a:lnTo>
                    <a:pt x="159916" y="182928"/>
                  </a:lnTo>
                  <a:lnTo>
                    <a:pt x="181526" y="157803"/>
                  </a:lnTo>
                  <a:lnTo>
                    <a:pt x="204932" y="128243"/>
                  </a:lnTo>
                  <a:lnTo>
                    <a:pt x="210424" y="124025"/>
                  </a:lnTo>
                  <a:lnTo>
                    <a:pt x="212877" y="122899"/>
                  </a:lnTo>
                  <a:lnTo>
                    <a:pt x="214511" y="123561"/>
                  </a:lnTo>
                  <a:lnTo>
                    <a:pt x="215601" y="125413"/>
                  </a:lnTo>
                  <a:lnTo>
                    <a:pt x="216328" y="128058"/>
                  </a:lnTo>
                  <a:lnTo>
                    <a:pt x="215254" y="134761"/>
                  </a:lnTo>
                  <a:lnTo>
                    <a:pt x="212564" y="148349"/>
                  </a:lnTo>
                  <a:lnTo>
                    <a:pt x="211229" y="158361"/>
                  </a:lnTo>
                  <a:lnTo>
                    <a:pt x="205362" y="176365"/>
                  </a:lnTo>
                  <a:lnTo>
                    <a:pt x="226153" y="156626"/>
                  </a:lnTo>
                  <a:lnTo>
                    <a:pt x="249931" y="129272"/>
                  </a:lnTo>
                  <a:lnTo>
                    <a:pt x="276822" y="106349"/>
                  </a:lnTo>
                  <a:lnTo>
                    <a:pt x="278308" y="106177"/>
                  </a:lnTo>
                  <a:lnTo>
                    <a:pt x="279299" y="106768"/>
                  </a:lnTo>
                  <a:lnTo>
                    <a:pt x="280400" y="111188"/>
                  </a:lnTo>
                  <a:lnTo>
                    <a:pt x="280693" y="114342"/>
                  </a:lnTo>
                  <a:lnTo>
                    <a:pt x="269269" y="140542"/>
                  </a:lnTo>
                  <a:lnTo>
                    <a:pt x="263158" y="161422"/>
                  </a:lnTo>
                  <a:lnTo>
                    <a:pt x="262643" y="166522"/>
                  </a:lnTo>
                  <a:lnTo>
                    <a:pt x="263212" y="167460"/>
                  </a:lnTo>
                  <a:lnTo>
                    <a:pt x="264295" y="167378"/>
                  </a:lnTo>
                  <a:lnTo>
                    <a:pt x="268087" y="164702"/>
                  </a:lnTo>
                  <a:lnTo>
                    <a:pt x="299509" y="142821"/>
                  </a:lnTo>
                  <a:lnTo>
                    <a:pt x="325231" y="123988"/>
                  </a:lnTo>
                  <a:lnTo>
                    <a:pt x="327514" y="123581"/>
                  </a:lnTo>
                  <a:lnTo>
                    <a:pt x="329036" y="124015"/>
                  </a:lnTo>
                  <a:lnTo>
                    <a:pt x="330051" y="125010"/>
                  </a:lnTo>
                  <a:lnTo>
                    <a:pt x="330022" y="127084"/>
                  </a:lnTo>
                  <a:lnTo>
                    <a:pt x="322542" y="152909"/>
                  </a:lnTo>
                  <a:lnTo>
                    <a:pt x="325178" y="166740"/>
                  </a:lnTo>
                  <a:lnTo>
                    <a:pt x="328543" y="175472"/>
                  </a:lnTo>
                  <a:lnTo>
                    <a:pt x="331838" y="178364"/>
                  </a:lnTo>
                  <a:lnTo>
                    <a:pt x="341146" y="181578"/>
                  </a:lnTo>
                  <a:lnTo>
                    <a:pt x="361657" y="180017"/>
                  </a:lnTo>
                  <a:lnTo>
                    <a:pt x="382237" y="171715"/>
                  </a:lnTo>
                  <a:lnTo>
                    <a:pt x="406743" y="151904"/>
                  </a:lnTo>
                  <a:lnTo>
                    <a:pt x="416449" y="138769"/>
                  </a:lnTo>
                  <a:lnTo>
                    <a:pt x="418967" y="132701"/>
                  </a:lnTo>
                  <a:lnTo>
                    <a:pt x="418227" y="131506"/>
                  </a:lnTo>
                  <a:lnTo>
                    <a:pt x="416322" y="131415"/>
                  </a:lnTo>
                  <a:lnTo>
                    <a:pt x="413642" y="132060"/>
                  </a:lnTo>
                  <a:lnTo>
                    <a:pt x="399757" y="143081"/>
                  </a:lnTo>
                  <a:lnTo>
                    <a:pt x="381876" y="169426"/>
                  </a:lnTo>
                  <a:lnTo>
                    <a:pt x="375849" y="180193"/>
                  </a:lnTo>
                  <a:lnTo>
                    <a:pt x="374582" y="189682"/>
                  </a:lnTo>
                  <a:lnTo>
                    <a:pt x="375231" y="194188"/>
                  </a:lnTo>
                  <a:lnTo>
                    <a:pt x="378487" y="197192"/>
                  </a:lnTo>
                  <a:lnTo>
                    <a:pt x="389629" y="200530"/>
                  </a:lnTo>
                  <a:lnTo>
                    <a:pt x="403990" y="198250"/>
                  </a:lnTo>
                  <a:lnTo>
                    <a:pt x="431704" y="190915"/>
                  </a:lnTo>
                  <a:lnTo>
                    <a:pt x="453969" y="186451"/>
                  </a:lnTo>
                  <a:lnTo>
                    <a:pt x="484926" y="181382"/>
                  </a:lnTo>
                  <a:lnTo>
                    <a:pt x="506720" y="183722"/>
                  </a:lnTo>
                  <a:lnTo>
                    <a:pt x="518274" y="188883"/>
                  </a:lnTo>
                  <a:lnTo>
                    <a:pt x="523724" y="192839"/>
                  </a:lnTo>
                  <a:lnTo>
                    <a:pt x="526616" y="196948"/>
                  </a:lnTo>
                  <a:lnTo>
                    <a:pt x="528474" y="201965"/>
                  </a:lnTo>
                  <a:lnTo>
                    <a:pt x="528795" y="196092"/>
                  </a:lnTo>
                  <a:lnTo>
                    <a:pt x="525246" y="176396"/>
                  </a:lnTo>
                  <a:lnTo>
                    <a:pt x="529875" y="150241"/>
                  </a:lnTo>
                  <a:lnTo>
                    <a:pt x="535281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3887"/>
            <p:cNvSpPr/>
            <p:nvPr>
              <p:custDataLst>
                <p:tags r:id="rId9"/>
              </p:custDataLst>
            </p:nvPr>
          </p:nvSpPr>
          <p:spPr>
            <a:xfrm>
              <a:off x="6146800" y="4718050"/>
              <a:ext cx="67052" cy="97663"/>
            </a:xfrm>
            <a:custGeom>
              <a:avLst/>
              <a:gdLst/>
              <a:ahLst/>
              <a:cxnLst/>
              <a:rect l="0" t="0" r="0" b="0"/>
              <a:pathLst>
                <a:path w="67052" h="97663">
                  <a:moveTo>
                    <a:pt x="63500" y="0"/>
                  </a:moveTo>
                  <a:lnTo>
                    <a:pt x="63500" y="0"/>
                  </a:lnTo>
                  <a:lnTo>
                    <a:pt x="42777" y="1881"/>
                  </a:lnTo>
                  <a:lnTo>
                    <a:pt x="22091" y="8838"/>
                  </a:lnTo>
                  <a:lnTo>
                    <a:pt x="16873" y="12865"/>
                  </a:lnTo>
                  <a:lnTo>
                    <a:pt x="15482" y="14927"/>
                  </a:lnTo>
                  <a:lnTo>
                    <a:pt x="15260" y="17712"/>
                  </a:lnTo>
                  <a:lnTo>
                    <a:pt x="16895" y="24570"/>
                  </a:lnTo>
                  <a:lnTo>
                    <a:pt x="23737" y="32322"/>
                  </a:lnTo>
                  <a:lnTo>
                    <a:pt x="50711" y="57356"/>
                  </a:lnTo>
                  <a:lnTo>
                    <a:pt x="63552" y="71400"/>
                  </a:lnTo>
                  <a:lnTo>
                    <a:pt x="67051" y="80182"/>
                  </a:lnTo>
                  <a:lnTo>
                    <a:pt x="66573" y="83793"/>
                  </a:lnTo>
                  <a:lnTo>
                    <a:pt x="64843" y="86906"/>
                  </a:lnTo>
                  <a:lnTo>
                    <a:pt x="62278" y="89688"/>
                  </a:lnTo>
                  <a:lnTo>
                    <a:pt x="48557" y="96973"/>
                  </a:lnTo>
                  <a:lnTo>
                    <a:pt x="35221" y="97662"/>
                  </a:lnTo>
                  <a:lnTo>
                    <a:pt x="21299" y="94910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3888"/>
            <p:cNvSpPr/>
            <p:nvPr>
              <p:custDataLst>
                <p:tags r:id="rId10"/>
              </p:custDataLst>
            </p:nvPr>
          </p:nvSpPr>
          <p:spPr>
            <a:xfrm>
              <a:off x="5892404" y="4708542"/>
              <a:ext cx="202220" cy="310371"/>
            </a:xfrm>
            <a:custGeom>
              <a:avLst/>
              <a:gdLst/>
              <a:ahLst/>
              <a:cxnLst/>
              <a:rect l="0" t="0" r="0" b="0"/>
              <a:pathLst>
                <a:path w="202220" h="310371">
                  <a:moveTo>
                    <a:pt x="76596" y="3158"/>
                  </a:moveTo>
                  <a:lnTo>
                    <a:pt x="76596" y="3158"/>
                  </a:lnTo>
                  <a:lnTo>
                    <a:pt x="45203" y="18854"/>
                  </a:lnTo>
                  <a:lnTo>
                    <a:pt x="26660" y="30595"/>
                  </a:lnTo>
                  <a:lnTo>
                    <a:pt x="16067" y="45221"/>
                  </a:lnTo>
                  <a:lnTo>
                    <a:pt x="12770" y="59247"/>
                  </a:lnTo>
                  <a:lnTo>
                    <a:pt x="12879" y="65951"/>
                  </a:lnTo>
                  <a:lnTo>
                    <a:pt x="18644" y="79044"/>
                  </a:lnTo>
                  <a:lnTo>
                    <a:pt x="33790" y="96433"/>
                  </a:lnTo>
                  <a:lnTo>
                    <a:pt x="51129" y="111580"/>
                  </a:lnTo>
                  <a:lnTo>
                    <a:pt x="52562" y="114245"/>
                  </a:lnTo>
                  <a:lnTo>
                    <a:pt x="52812" y="116727"/>
                  </a:lnTo>
                  <a:lnTo>
                    <a:pt x="52274" y="119087"/>
                  </a:lnTo>
                  <a:lnTo>
                    <a:pt x="50503" y="120661"/>
                  </a:lnTo>
                  <a:lnTo>
                    <a:pt x="44773" y="122409"/>
                  </a:lnTo>
                  <a:lnTo>
                    <a:pt x="20869" y="118462"/>
                  </a:lnTo>
                  <a:lnTo>
                    <a:pt x="0" y="112216"/>
                  </a:lnTo>
                  <a:lnTo>
                    <a:pt x="132" y="111141"/>
                  </a:lnTo>
                  <a:lnTo>
                    <a:pt x="28299" y="95272"/>
                  </a:lnTo>
                  <a:lnTo>
                    <a:pt x="55309" y="83290"/>
                  </a:lnTo>
                  <a:lnTo>
                    <a:pt x="84949" y="70802"/>
                  </a:lnTo>
                  <a:lnTo>
                    <a:pt x="111212" y="57459"/>
                  </a:lnTo>
                  <a:lnTo>
                    <a:pt x="137527" y="34345"/>
                  </a:lnTo>
                  <a:lnTo>
                    <a:pt x="150153" y="15691"/>
                  </a:lnTo>
                  <a:lnTo>
                    <a:pt x="157370" y="538"/>
                  </a:lnTo>
                  <a:lnTo>
                    <a:pt x="157962" y="0"/>
                  </a:lnTo>
                  <a:lnTo>
                    <a:pt x="158356" y="347"/>
                  </a:lnTo>
                  <a:lnTo>
                    <a:pt x="158620" y="1284"/>
                  </a:lnTo>
                  <a:lnTo>
                    <a:pt x="149025" y="28660"/>
                  </a:lnTo>
                  <a:lnTo>
                    <a:pt x="146955" y="50607"/>
                  </a:lnTo>
                  <a:lnTo>
                    <a:pt x="148554" y="57878"/>
                  </a:lnTo>
                  <a:lnTo>
                    <a:pt x="149968" y="60804"/>
                  </a:lnTo>
                  <a:lnTo>
                    <a:pt x="151616" y="62050"/>
                  </a:lnTo>
                  <a:lnTo>
                    <a:pt x="153420" y="62175"/>
                  </a:lnTo>
                  <a:lnTo>
                    <a:pt x="158718" y="59727"/>
                  </a:lnTo>
                  <a:lnTo>
                    <a:pt x="181955" y="42740"/>
                  </a:lnTo>
                  <a:lnTo>
                    <a:pt x="196626" y="25887"/>
                  </a:lnTo>
                  <a:lnTo>
                    <a:pt x="198949" y="24661"/>
                  </a:lnTo>
                  <a:lnTo>
                    <a:pt x="200498" y="25960"/>
                  </a:lnTo>
                  <a:lnTo>
                    <a:pt x="202219" y="33048"/>
                  </a:lnTo>
                  <a:lnTo>
                    <a:pt x="201102" y="52661"/>
                  </a:lnTo>
                  <a:lnTo>
                    <a:pt x="196844" y="82309"/>
                  </a:lnTo>
                  <a:lnTo>
                    <a:pt x="192744" y="101081"/>
                  </a:lnTo>
                  <a:lnTo>
                    <a:pt x="187895" y="121357"/>
                  </a:lnTo>
                  <a:lnTo>
                    <a:pt x="182545" y="141929"/>
                  </a:lnTo>
                  <a:lnTo>
                    <a:pt x="176862" y="162700"/>
                  </a:lnTo>
                  <a:lnTo>
                    <a:pt x="170957" y="183602"/>
                  </a:lnTo>
                  <a:lnTo>
                    <a:pt x="164903" y="202476"/>
                  </a:lnTo>
                  <a:lnTo>
                    <a:pt x="158751" y="219998"/>
                  </a:lnTo>
                  <a:lnTo>
                    <a:pt x="144859" y="251226"/>
                  </a:lnTo>
                  <a:lnTo>
                    <a:pt x="126926" y="276864"/>
                  </a:lnTo>
                  <a:lnTo>
                    <a:pt x="96997" y="301019"/>
                  </a:lnTo>
                  <a:lnTo>
                    <a:pt x="72527" y="310370"/>
                  </a:lnTo>
                  <a:lnTo>
                    <a:pt x="66122" y="310271"/>
                  </a:lnTo>
                  <a:lnTo>
                    <a:pt x="55243" y="306399"/>
                  </a:lnTo>
                  <a:lnTo>
                    <a:pt x="47586" y="294330"/>
                  </a:lnTo>
                  <a:lnTo>
                    <a:pt x="43241" y="277206"/>
                  </a:lnTo>
                  <a:lnTo>
                    <a:pt x="45468" y="247733"/>
                  </a:lnTo>
                  <a:lnTo>
                    <a:pt x="53340" y="220185"/>
                  </a:lnTo>
                  <a:lnTo>
                    <a:pt x="57546" y="206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59572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1713</TotalTime>
  <Words>40</Words>
  <Application>Microsoft Office PowerPoint</Application>
  <PresentationFormat>On-screen Show (4:3)</PresentationFormat>
  <Paragraphs>16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FYS2130 Svingninger og bølger</vt:lpstr>
      <vt:lpstr>Numeriske metoder</vt:lpstr>
      <vt:lpstr>Erik Holmberg</vt:lpstr>
      <vt:lpstr>Erik Holmberg</vt:lpstr>
      <vt:lpstr>Erik Holmberg</vt:lpstr>
      <vt:lpstr>Differensialligninger</vt:lpstr>
      <vt:lpstr>Eulers metode (matematisk)</vt:lpstr>
      <vt:lpstr>Eulers metode (grafisk)</vt:lpstr>
      <vt:lpstr>Eulers metode</vt:lpstr>
      <vt:lpstr>Et eksempel</vt:lpstr>
      <vt:lpstr>Midtpunkt metoden</vt:lpstr>
      <vt:lpstr>Midtpunkt metoden</vt:lpstr>
      <vt:lpstr>Fjerde ordens Runge-Kutta metode</vt:lpstr>
      <vt:lpstr>Oppskrift for bruk av NM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27</cp:revision>
  <dcterms:created xsi:type="dcterms:W3CDTF">2016-12-21T07:17:04Z</dcterms:created>
  <dcterms:modified xsi:type="dcterms:W3CDTF">2018-02-07T11:07:27Z</dcterms:modified>
</cp:coreProperties>
</file>