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310" r:id="rId3"/>
    <p:sldId id="261" r:id="rId4"/>
    <p:sldId id="307" r:id="rId5"/>
    <p:sldId id="308" r:id="rId6"/>
    <p:sldId id="311" r:id="rId7"/>
    <p:sldId id="290" r:id="rId8"/>
    <p:sldId id="291" r:id="rId9"/>
    <p:sldId id="292" r:id="rId10"/>
    <p:sldId id="295" r:id="rId11"/>
    <p:sldId id="294" r:id="rId12"/>
    <p:sldId id="293" r:id="rId13"/>
    <p:sldId id="296" r:id="rId14"/>
    <p:sldId id="297" r:id="rId15"/>
    <p:sldId id="298" r:id="rId16"/>
    <p:sldId id="299" r:id="rId17"/>
    <p:sldId id="301" r:id="rId18"/>
    <p:sldId id="304" r:id="rId19"/>
    <p:sldId id="303" r:id="rId20"/>
    <p:sldId id="302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Arial Rounded MT Bold" panose="020F0704030504030204" pitchFamily="3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186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 anchorCtr="0"/>
          <a:lstStyle>
            <a:lvl1pPr algn="ctr">
              <a:defRPr sz="6000"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Arial Rounded MT Bold" panose="020F07040305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43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56" y="134467"/>
            <a:ext cx="8918089" cy="7368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618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39536-C91D-4E41-8744-A7F36364E7B4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50717-D05F-4A23-A46D-200A5CFC9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9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Rounded MT Bold" panose="020F07040305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tags" Target="../tags/tag117.xml"/><Relationship Id="rId299" Type="http://schemas.openxmlformats.org/officeDocument/2006/relationships/tags" Target="../tags/tag299.xml"/><Relationship Id="rId303" Type="http://schemas.openxmlformats.org/officeDocument/2006/relationships/tags" Target="../tags/tag303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63" Type="http://schemas.openxmlformats.org/officeDocument/2006/relationships/tags" Target="../tags/tag63.xml"/><Relationship Id="rId84" Type="http://schemas.openxmlformats.org/officeDocument/2006/relationships/tags" Target="../tags/tag84.xml"/><Relationship Id="rId138" Type="http://schemas.openxmlformats.org/officeDocument/2006/relationships/tags" Target="../tags/tag138.xml"/><Relationship Id="rId159" Type="http://schemas.openxmlformats.org/officeDocument/2006/relationships/tags" Target="../tags/tag159.xml"/><Relationship Id="rId324" Type="http://schemas.openxmlformats.org/officeDocument/2006/relationships/tags" Target="../tags/tag324.xml"/><Relationship Id="rId345" Type="http://schemas.openxmlformats.org/officeDocument/2006/relationships/tags" Target="../tags/tag345.xml"/><Relationship Id="rId170" Type="http://schemas.openxmlformats.org/officeDocument/2006/relationships/tags" Target="../tags/tag170.xml"/><Relationship Id="rId191" Type="http://schemas.openxmlformats.org/officeDocument/2006/relationships/tags" Target="../tags/tag191.xml"/><Relationship Id="rId205" Type="http://schemas.openxmlformats.org/officeDocument/2006/relationships/tags" Target="../tags/tag205.xml"/><Relationship Id="rId226" Type="http://schemas.openxmlformats.org/officeDocument/2006/relationships/tags" Target="../tags/tag226.xml"/><Relationship Id="rId247" Type="http://schemas.openxmlformats.org/officeDocument/2006/relationships/tags" Target="../tags/tag247.xml"/><Relationship Id="rId107" Type="http://schemas.openxmlformats.org/officeDocument/2006/relationships/tags" Target="../tags/tag107.xml"/><Relationship Id="rId268" Type="http://schemas.openxmlformats.org/officeDocument/2006/relationships/tags" Target="../tags/tag268.xml"/><Relationship Id="rId289" Type="http://schemas.openxmlformats.org/officeDocument/2006/relationships/tags" Target="../tags/tag289.xml"/><Relationship Id="rId11" Type="http://schemas.openxmlformats.org/officeDocument/2006/relationships/tags" Target="../tags/tag11.xml"/><Relationship Id="rId32" Type="http://schemas.openxmlformats.org/officeDocument/2006/relationships/tags" Target="../tags/tag32.xml"/><Relationship Id="rId53" Type="http://schemas.openxmlformats.org/officeDocument/2006/relationships/tags" Target="../tags/tag53.xml"/><Relationship Id="rId74" Type="http://schemas.openxmlformats.org/officeDocument/2006/relationships/tags" Target="../tags/tag74.xml"/><Relationship Id="rId128" Type="http://schemas.openxmlformats.org/officeDocument/2006/relationships/tags" Target="../tags/tag128.xml"/><Relationship Id="rId149" Type="http://schemas.openxmlformats.org/officeDocument/2006/relationships/tags" Target="../tags/tag149.xml"/><Relationship Id="rId314" Type="http://schemas.openxmlformats.org/officeDocument/2006/relationships/tags" Target="../tags/tag314.xml"/><Relationship Id="rId335" Type="http://schemas.openxmlformats.org/officeDocument/2006/relationships/tags" Target="../tags/tag335.xml"/><Relationship Id="rId5" Type="http://schemas.openxmlformats.org/officeDocument/2006/relationships/tags" Target="../tags/tag5.xml"/><Relationship Id="rId95" Type="http://schemas.openxmlformats.org/officeDocument/2006/relationships/tags" Target="../tags/tag95.xml"/><Relationship Id="rId160" Type="http://schemas.openxmlformats.org/officeDocument/2006/relationships/tags" Target="../tags/tag160.xml"/><Relationship Id="rId181" Type="http://schemas.openxmlformats.org/officeDocument/2006/relationships/tags" Target="../tags/tag181.xml"/><Relationship Id="rId216" Type="http://schemas.openxmlformats.org/officeDocument/2006/relationships/tags" Target="../tags/tag216.xml"/><Relationship Id="rId237" Type="http://schemas.openxmlformats.org/officeDocument/2006/relationships/tags" Target="../tags/tag237.xml"/><Relationship Id="rId258" Type="http://schemas.openxmlformats.org/officeDocument/2006/relationships/tags" Target="../tags/tag258.xml"/><Relationship Id="rId279" Type="http://schemas.openxmlformats.org/officeDocument/2006/relationships/tags" Target="../tags/tag279.xml"/><Relationship Id="rId22" Type="http://schemas.openxmlformats.org/officeDocument/2006/relationships/tags" Target="../tags/tag22.xml"/><Relationship Id="rId43" Type="http://schemas.openxmlformats.org/officeDocument/2006/relationships/tags" Target="../tags/tag43.xml"/><Relationship Id="rId64" Type="http://schemas.openxmlformats.org/officeDocument/2006/relationships/tags" Target="../tags/tag64.xml"/><Relationship Id="rId118" Type="http://schemas.openxmlformats.org/officeDocument/2006/relationships/tags" Target="../tags/tag118.xml"/><Relationship Id="rId139" Type="http://schemas.openxmlformats.org/officeDocument/2006/relationships/tags" Target="../tags/tag139.xml"/><Relationship Id="rId290" Type="http://schemas.openxmlformats.org/officeDocument/2006/relationships/tags" Target="../tags/tag290.xml"/><Relationship Id="rId304" Type="http://schemas.openxmlformats.org/officeDocument/2006/relationships/tags" Target="../tags/tag304.xml"/><Relationship Id="rId325" Type="http://schemas.openxmlformats.org/officeDocument/2006/relationships/tags" Target="../tags/tag325.xml"/><Relationship Id="rId346" Type="http://schemas.openxmlformats.org/officeDocument/2006/relationships/tags" Target="../tags/tag346.xml"/><Relationship Id="rId85" Type="http://schemas.openxmlformats.org/officeDocument/2006/relationships/tags" Target="../tags/tag85.xml"/><Relationship Id="rId150" Type="http://schemas.openxmlformats.org/officeDocument/2006/relationships/tags" Target="../tags/tag150.xml"/><Relationship Id="rId171" Type="http://schemas.openxmlformats.org/officeDocument/2006/relationships/tags" Target="../tags/tag171.xml"/><Relationship Id="rId192" Type="http://schemas.openxmlformats.org/officeDocument/2006/relationships/tags" Target="../tags/tag192.xml"/><Relationship Id="rId206" Type="http://schemas.openxmlformats.org/officeDocument/2006/relationships/tags" Target="../tags/tag206.xml"/><Relationship Id="rId227" Type="http://schemas.openxmlformats.org/officeDocument/2006/relationships/tags" Target="../tags/tag227.xml"/><Relationship Id="rId248" Type="http://schemas.openxmlformats.org/officeDocument/2006/relationships/tags" Target="../tags/tag248.xml"/><Relationship Id="rId269" Type="http://schemas.openxmlformats.org/officeDocument/2006/relationships/tags" Target="../tags/tag269.xml"/><Relationship Id="rId12" Type="http://schemas.openxmlformats.org/officeDocument/2006/relationships/tags" Target="../tags/tag12.xml"/><Relationship Id="rId33" Type="http://schemas.openxmlformats.org/officeDocument/2006/relationships/tags" Target="../tags/tag33.xml"/><Relationship Id="rId108" Type="http://schemas.openxmlformats.org/officeDocument/2006/relationships/tags" Target="../tags/tag108.xml"/><Relationship Id="rId129" Type="http://schemas.openxmlformats.org/officeDocument/2006/relationships/tags" Target="../tags/tag129.xml"/><Relationship Id="rId280" Type="http://schemas.openxmlformats.org/officeDocument/2006/relationships/tags" Target="../tags/tag280.xml"/><Relationship Id="rId315" Type="http://schemas.openxmlformats.org/officeDocument/2006/relationships/tags" Target="../tags/tag315.xml"/><Relationship Id="rId336" Type="http://schemas.openxmlformats.org/officeDocument/2006/relationships/tags" Target="../tags/tag336.xml"/><Relationship Id="rId54" Type="http://schemas.openxmlformats.org/officeDocument/2006/relationships/tags" Target="../tags/tag54.xml"/><Relationship Id="rId75" Type="http://schemas.openxmlformats.org/officeDocument/2006/relationships/tags" Target="../tags/tag75.xml"/><Relationship Id="rId96" Type="http://schemas.openxmlformats.org/officeDocument/2006/relationships/tags" Target="../tags/tag96.xml"/><Relationship Id="rId140" Type="http://schemas.openxmlformats.org/officeDocument/2006/relationships/tags" Target="../tags/tag140.xml"/><Relationship Id="rId161" Type="http://schemas.openxmlformats.org/officeDocument/2006/relationships/tags" Target="../tags/tag161.xml"/><Relationship Id="rId182" Type="http://schemas.openxmlformats.org/officeDocument/2006/relationships/tags" Target="../tags/tag182.xml"/><Relationship Id="rId217" Type="http://schemas.openxmlformats.org/officeDocument/2006/relationships/tags" Target="../tags/tag217.xml"/><Relationship Id="rId6" Type="http://schemas.openxmlformats.org/officeDocument/2006/relationships/tags" Target="../tags/tag6.xml"/><Relationship Id="rId238" Type="http://schemas.openxmlformats.org/officeDocument/2006/relationships/tags" Target="../tags/tag238.xml"/><Relationship Id="rId259" Type="http://schemas.openxmlformats.org/officeDocument/2006/relationships/tags" Target="../tags/tag259.xml"/><Relationship Id="rId23" Type="http://schemas.openxmlformats.org/officeDocument/2006/relationships/tags" Target="../tags/tag23.xml"/><Relationship Id="rId119" Type="http://schemas.openxmlformats.org/officeDocument/2006/relationships/tags" Target="../tags/tag119.xml"/><Relationship Id="rId270" Type="http://schemas.openxmlformats.org/officeDocument/2006/relationships/tags" Target="../tags/tag270.xml"/><Relationship Id="rId291" Type="http://schemas.openxmlformats.org/officeDocument/2006/relationships/tags" Target="../tags/tag291.xml"/><Relationship Id="rId305" Type="http://schemas.openxmlformats.org/officeDocument/2006/relationships/tags" Target="../tags/tag305.xml"/><Relationship Id="rId326" Type="http://schemas.openxmlformats.org/officeDocument/2006/relationships/tags" Target="../tags/tag326.xml"/><Relationship Id="rId347" Type="http://schemas.openxmlformats.org/officeDocument/2006/relationships/tags" Target="../tags/tag347.xml"/><Relationship Id="rId44" Type="http://schemas.openxmlformats.org/officeDocument/2006/relationships/tags" Target="../tags/tag44.xml"/><Relationship Id="rId65" Type="http://schemas.openxmlformats.org/officeDocument/2006/relationships/tags" Target="../tags/tag65.xml"/><Relationship Id="rId86" Type="http://schemas.openxmlformats.org/officeDocument/2006/relationships/tags" Target="../tags/tag86.xml"/><Relationship Id="rId130" Type="http://schemas.openxmlformats.org/officeDocument/2006/relationships/tags" Target="../tags/tag130.xml"/><Relationship Id="rId151" Type="http://schemas.openxmlformats.org/officeDocument/2006/relationships/tags" Target="../tags/tag151.xml"/><Relationship Id="rId172" Type="http://schemas.openxmlformats.org/officeDocument/2006/relationships/tags" Target="../tags/tag172.xml"/><Relationship Id="rId193" Type="http://schemas.openxmlformats.org/officeDocument/2006/relationships/tags" Target="../tags/tag193.xml"/><Relationship Id="rId207" Type="http://schemas.openxmlformats.org/officeDocument/2006/relationships/tags" Target="../tags/tag207.xml"/><Relationship Id="rId228" Type="http://schemas.openxmlformats.org/officeDocument/2006/relationships/tags" Target="../tags/tag228.xml"/><Relationship Id="rId249" Type="http://schemas.openxmlformats.org/officeDocument/2006/relationships/tags" Target="../tags/tag249.xml"/><Relationship Id="rId13" Type="http://schemas.openxmlformats.org/officeDocument/2006/relationships/tags" Target="../tags/tag13.xml"/><Relationship Id="rId109" Type="http://schemas.openxmlformats.org/officeDocument/2006/relationships/tags" Target="../tags/tag109.xml"/><Relationship Id="rId260" Type="http://schemas.openxmlformats.org/officeDocument/2006/relationships/tags" Target="../tags/tag260.xml"/><Relationship Id="rId281" Type="http://schemas.openxmlformats.org/officeDocument/2006/relationships/tags" Target="../tags/tag281.xml"/><Relationship Id="rId316" Type="http://schemas.openxmlformats.org/officeDocument/2006/relationships/tags" Target="../tags/tag316.xml"/><Relationship Id="rId337" Type="http://schemas.openxmlformats.org/officeDocument/2006/relationships/tags" Target="../tags/tag337.xml"/><Relationship Id="rId34" Type="http://schemas.openxmlformats.org/officeDocument/2006/relationships/tags" Target="../tags/tag34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120" Type="http://schemas.openxmlformats.org/officeDocument/2006/relationships/tags" Target="../tags/tag120.xml"/><Relationship Id="rId141" Type="http://schemas.openxmlformats.org/officeDocument/2006/relationships/tags" Target="../tags/tag141.xml"/><Relationship Id="rId7" Type="http://schemas.openxmlformats.org/officeDocument/2006/relationships/tags" Target="../tags/tag7.xml"/><Relationship Id="rId162" Type="http://schemas.openxmlformats.org/officeDocument/2006/relationships/tags" Target="../tags/tag162.xml"/><Relationship Id="rId183" Type="http://schemas.openxmlformats.org/officeDocument/2006/relationships/tags" Target="../tags/tag183.xml"/><Relationship Id="rId218" Type="http://schemas.openxmlformats.org/officeDocument/2006/relationships/tags" Target="../tags/tag218.xml"/><Relationship Id="rId239" Type="http://schemas.openxmlformats.org/officeDocument/2006/relationships/tags" Target="../tags/tag239.xml"/><Relationship Id="rId250" Type="http://schemas.openxmlformats.org/officeDocument/2006/relationships/tags" Target="../tags/tag250.xml"/><Relationship Id="rId271" Type="http://schemas.openxmlformats.org/officeDocument/2006/relationships/tags" Target="../tags/tag271.xml"/><Relationship Id="rId292" Type="http://schemas.openxmlformats.org/officeDocument/2006/relationships/tags" Target="../tags/tag292.xml"/><Relationship Id="rId306" Type="http://schemas.openxmlformats.org/officeDocument/2006/relationships/tags" Target="../tags/tag306.xml"/><Relationship Id="rId24" Type="http://schemas.openxmlformats.org/officeDocument/2006/relationships/tags" Target="../tags/tag24.xml"/><Relationship Id="rId45" Type="http://schemas.openxmlformats.org/officeDocument/2006/relationships/tags" Target="../tags/tag45.xml"/><Relationship Id="rId66" Type="http://schemas.openxmlformats.org/officeDocument/2006/relationships/tags" Target="../tags/tag66.xml"/><Relationship Id="rId87" Type="http://schemas.openxmlformats.org/officeDocument/2006/relationships/tags" Target="../tags/tag87.xml"/><Relationship Id="rId110" Type="http://schemas.openxmlformats.org/officeDocument/2006/relationships/tags" Target="../tags/tag110.xml"/><Relationship Id="rId131" Type="http://schemas.openxmlformats.org/officeDocument/2006/relationships/tags" Target="../tags/tag131.xml"/><Relationship Id="rId327" Type="http://schemas.openxmlformats.org/officeDocument/2006/relationships/tags" Target="../tags/tag327.xml"/><Relationship Id="rId348" Type="http://schemas.openxmlformats.org/officeDocument/2006/relationships/tags" Target="../tags/tag348.xml"/><Relationship Id="rId152" Type="http://schemas.openxmlformats.org/officeDocument/2006/relationships/tags" Target="../tags/tag152.xml"/><Relationship Id="rId173" Type="http://schemas.openxmlformats.org/officeDocument/2006/relationships/tags" Target="../tags/tag173.xml"/><Relationship Id="rId194" Type="http://schemas.openxmlformats.org/officeDocument/2006/relationships/tags" Target="../tags/tag194.xml"/><Relationship Id="rId208" Type="http://schemas.openxmlformats.org/officeDocument/2006/relationships/tags" Target="../tags/tag208.xml"/><Relationship Id="rId229" Type="http://schemas.openxmlformats.org/officeDocument/2006/relationships/tags" Target="../tags/tag229.xml"/><Relationship Id="rId240" Type="http://schemas.openxmlformats.org/officeDocument/2006/relationships/tags" Target="../tags/tag240.xml"/><Relationship Id="rId261" Type="http://schemas.openxmlformats.org/officeDocument/2006/relationships/tags" Target="../tags/tag261.xml"/><Relationship Id="rId14" Type="http://schemas.openxmlformats.org/officeDocument/2006/relationships/tags" Target="../tags/tag14.xml"/><Relationship Id="rId35" Type="http://schemas.openxmlformats.org/officeDocument/2006/relationships/tags" Target="../tags/tag35.xml"/><Relationship Id="rId56" Type="http://schemas.openxmlformats.org/officeDocument/2006/relationships/tags" Target="../tags/tag56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282" Type="http://schemas.openxmlformats.org/officeDocument/2006/relationships/tags" Target="../tags/tag282.xml"/><Relationship Id="rId317" Type="http://schemas.openxmlformats.org/officeDocument/2006/relationships/tags" Target="../tags/tag317.xml"/><Relationship Id="rId338" Type="http://schemas.openxmlformats.org/officeDocument/2006/relationships/tags" Target="../tags/tag338.xml"/><Relationship Id="rId8" Type="http://schemas.openxmlformats.org/officeDocument/2006/relationships/tags" Target="../tags/tag8.xml"/><Relationship Id="rId98" Type="http://schemas.openxmlformats.org/officeDocument/2006/relationships/tags" Target="../tags/tag98.xml"/><Relationship Id="rId121" Type="http://schemas.openxmlformats.org/officeDocument/2006/relationships/tags" Target="../tags/tag121.xml"/><Relationship Id="rId142" Type="http://schemas.openxmlformats.org/officeDocument/2006/relationships/tags" Target="../tags/tag142.xml"/><Relationship Id="rId163" Type="http://schemas.openxmlformats.org/officeDocument/2006/relationships/tags" Target="../tags/tag163.xml"/><Relationship Id="rId184" Type="http://schemas.openxmlformats.org/officeDocument/2006/relationships/tags" Target="../tags/tag184.xml"/><Relationship Id="rId219" Type="http://schemas.openxmlformats.org/officeDocument/2006/relationships/tags" Target="../tags/tag219.xml"/><Relationship Id="rId230" Type="http://schemas.openxmlformats.org/officeDocument/2006/relationships/tags" Target="../tags/tag230.xml"/><Relationship Id="rId251" Type="http://schemas.openxmlformats.org/officeDocument/2006/relationships/tags" Target="../tags/tag251.xml"/><Relationship Id="rId25" Type="http://schemas.openxmlformats.org/officeDocument/2006/relationships/tags" Target="../tags/tag25.xml"/><Relationship Id="rId46" Type="http://schemas.openxmlformats.org/officeDocument/2006/relationships/tags" Target="../tags/tag46.xml"/><Relationship Id="rId67" Type="http://schemas.openxmlformats.org/officeDocument/2006/relationships/tags" Target="../tags/tag67.xml"/><Relationship Id="rId272" Type="http://schemas.openxmlformats.org/officeDocument/2006/relationships/tags" Target="../tags/tag272.xml"/><Relationship Id="rId293" Type="http://schemas.openxmlformats.org/officeDocument/2006/relationships/tags" Target="../tags/tag293.xml"/><Relationship Id="rId307" Type="http://schemas.openxmlformats.org/officeDocument/2006/relationships/tags" Target="../tags/tag307.xml"/><Relationship Id="rId328" Type="http://schemas.openxmlformats.org/officeDocument/2006/relationships/tags" Target="../tags/tag328.xml"/><Relationship Id="rId349" Type="http://schemas.openxmlformats.org/officeDocument/2006/relationships/tags" Target="../tags/tag349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62" Type="http://schemas.openxmlformats.org/officeDocument/2006/relationships/tags" Target="../tags/tag62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111" Type="http://schemas.openxmlformats.org/officeDocument/2006/relationships/tags" Target="../tags/tag111.xml"/><Relationship Id="rId132" Type="http://schemas.openxmlformats.org/officeDocument/2006/relationships/tags" Target="../tags/tag132.xml"/><Relationship Id="rId153" Type="http://schemas.openxmlformats.org/officeDocument/2006/relationships/tags" Target="../tags/tag153.xml"/><Relationship Id="rId174" Type="http://schemas.openxmlformats.org/officeDocument/2006/relationships/tags" Target="../tags/tag174.xml"/><Relationship Id="rId179" Type="http://schemas.openxmlformats.org/officeDocument/2006/relationships/tags" Target="../tags/tag179.xml"/><Relationship Id="rId195" Type="http://schemas.openxmlformats.org/officeDocument/2006/relationships/tags" Target="../tags/tag195.xml"/><Relationship Id="rId209" Type="http://schemas.openxmlformats.org/officeDocument/2006/relationships/tags" Target="../tags/tag209.xml"/><Relationship Id="rId190" Type="http://schemas.openxmlformats.org/officeDocument/2006/relationships/tags" Target="../tags/tag190.xml"/><Relationship Id="rId204" Type="http://schemas.openxmlformats.org/officeDocument/2006/relationships/tags" Target="../tags/tag204.xml"/><Relationship Id="rId220" Type="http://schemas.openxmlformats.org/officeDocument/2006/relationships/tags" Target="../tags/tag220.xml"/><Relationship Id="rId225" Type="http://schemas.openxmlformats.org/officeDocument/2006/relationships/tags" Target="../tags/tag225.xml"/><Relationship Id="rId241" Type="http://schemas.openxmlformats.org/officeDocument/2006/relationships/tags" Target="../tags/tag241.xml"/><Relationship Id="rId246" Type="http://schemas.openxmlformats.org/officeDocument/2006/relationships/tags" Target="../tags/tag246.xml"/><Relationship Id="rId267" Type="http://schemas.openxmlformats.org/officeDocument/2006/relationships/tags" Target="../tags/tag267.xml"/><Relationship Id="rId288" Type="http://schemas.openxmlformats.org/officeDocument/2006/relationships/tags" Target="../tags/tag288.xml"/><Relationship Id="rId15" Type="http://schemas.openxmlformats.org/officeDocument/2006/relationships/tags" Target="../tags/tag15.xml"/><Relationship Id="rId36" Type="http://schemas.openxmlformats.org/officeDocument/2006/relationships/tags" Target="../tags/tag36.xml"/><Relationship Id="rId57" Type="http://schemas.openxmlformats.org/officeDocument/2006/relationships/tags" Target="../tags/tag57.xml"/><Relationship Id="rId106" Type="http://schemas.openxmlformats.org/officeDocument/2006/relationships/tags" Target="../tags/tag106.xml"/><Relationship Id="rId127" Type="http://schemas.openxmlformats.org/officeDocument/2006/relationships/tags" Target="../tags/tag127.xml"/><Relationship Id="rId262" Type="http://schemas.openxmlformats.org/officeDocument/2006/relationships/tags" Target="../tags/tag262.xml"/><Relationship Id="rId283" Type="http://schemas.openxmlformats.org/officeDocument/2006/relationships/tags" Target="../tags/tag283.xml"/><Relationship Id="rId313" Type="http://schemas.openxmlformats.org/officeDocument/2006/relationships/tags" Target="../tags/tag313.xml"/><Relationship Id="rId318" Type="http://schemas.openxmlformats.org/officeDocument/2006/relationships/tags" Target="../tags/tag318.xml"/><Relationship Id="rId339" Type="http://schemas.openxmlformats.org/officeDocument/2006/relationships/tags" Target="../tags/tag339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52" Type="http://schemas.openxmlformats.org/officeDocument/2006/relationships/tags" Target="../tags/tag52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94" Type="http://schemas.openxmlformats.org/officeDocument/2006/relationships/tags" Target="../tags/tag94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122" Type="http://schemas.openxmlformats.org/officeDocument/2006/relationships/tags" Target="../tags/tag122.xml"/><Relationship Id="rId143" Type="http://schemas.openxmlformats.org/officeDocument/2006/relationships/tags" Target="../tags/tag143.xml"/><Relationship Id="rId148" Type="http://schemas.openxmlformats.org/officeDocument/2006/relationships/tags" Target="../tags/tag148.xml"/><Relationship Id="rId164" Type="http://schemas.openxmlformats.org/officeDocument/2006/relationships/tags" Target="../tags/tag164.xml"/><Relationship Id="rId169" Type="http://schemas.openxmlformats.org/officeDocument/2006/relationships/tags" Target="../tags/tag169.xml"/><Relationship Id="rId185" Type="http://schemas.openxmlformats.org/officeDocument/2006/relationships/tags" Target="../tags/tag185.xml"/><Relationship Id="rId334" Type="http://schemas.openxmlformats.org/officeDocument/2006/relationships/tags" Target="../tags/tag334.xml"/><Relationship Id="rId350" Type="http://schemas.openxmlformats.org/officeDocument/2006/relationships/tags" Target="../tags/tag35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80" Type="http://schemas.openxmlformats.org/officeDocument/2006/relationships/tags" Target="../tags/tag180.xml"/><Relationship Id="rId210" Type="http://schemas.openxmlformats.org/officeDocument/2006/relationships/tags" Target="../tags/tag210.xml"/><Relationship Id="rId215" Type="http://schemas.openxmlformats.org/officeDocument/2006/relationships/tags" Target="../tags/tag215.xml"/><Relationship Id="rId236" Type="http://schemas.openxmlformats.org/officeDocument/2006/relationships/tags" Target="../tags/tag236.xml"/><Relationship Id="rId257" Type="http://schemas.openxmlformats.org/officeDocument/2006/relationships/tags" Target="../tags/tag257.xml"/><Relationship Id="rId278" Type="http://schemas.openxmlformats.org/officeDocument/2006/relationships/tags" Target="../tags/tag278.xml"/><Relationship Id="rId26" Type="http://schemas.openxmlformats.org/officeDocument/2006/relationships/tags" Target="../tags/tag26.xml"/><Relationship Id="rId231" Type="http://schemas.openxmlformats.org/officeDocument/2006/relationships/tags" Target="../tags/tag231.xml"/><Relationship Id="rId252" Type="http://schemas.openxmlformats.org/officeDocument/2006/relationships/tags" Target="../tags/tag252.xml"/><Relationship Id="rId273" Type="http://schemas.openxmlformats.org/officeDocument/2006/relationships/tags" Target="../tags/tag273.xml"/><Relationship Id="rId294" Type="http://schemas.openxmlformats.org/officeDocument/2006/relationships/tags" Target="../tags/tag294.xml"/><Relationship Id="rId308" Type="http://schemas.openxmlformats.org/officeDocument/2006/relationships/tags" Target="../tags/tag308.xml"/><Relationship Id="rId329" Type="http://schemas.openxmlformats.org/officeDocument/2006/relationships/tags" Target="../tags/tag329.xml"/><Relationship Id="rId47" Type="http://schemas.openxmlformats.org/officeDocument/2006/relationships/tags" Target="../tags/tag47.xml"/><Relationship Id="rId68" Type="http://schemas.openxmlformats.org/officeDocument/2006/relationships/tags" Target="../tags/tag68.xml"/><Relationship Id="rId89" Type="http://schemas.openxmlformats.org/officeDocument/2006/relationships/tags" Target="../tags/tag89.xml"/><Relationship Id="rId112" Type="http://schemas.openxmlformats.org/officeDocument/2006/relationships/tags" Target="../tags/tag112.xml"/><Relationship Id="rId133" Type="http://schemas.openxmlformats.org/officeDocument/2006/relationships/tags" Target="../tags/tag133.xml"/><Relationship Id="rId154" Type="http://schemas.openxmlformats.org/officeDocument/2006/relationships/tags" Target="../tags/tag154.xml"/><Relationship Id="rId175" Type="http://schemas.openxmlformats.org/officeDocument/2006/relationships/tags" Target="../tags/tag175.xml"/><Relationship Id="rId340" Type="http://schemas.openxmlformats.org/officeDocument/2006/relationships/tags" Target="../tags/tag340.xml"/><Relationship Id="rId196" Type="http://schemas.openxmlformats.org/officeDocument/2006/relationships/tags" Target="../tags/tag196.xml"/><Relationship Id="rId200" Type="http://schemas.openxmlformats.org/officeDocument/2006/relationships/tags" Target="../tags/tag200.xml"/><Relationship Id="rId16" Type="http://schemas.openxmlformats.org/officeDocument/2006/relationships/tags" Target="../tags/tag16.xml"/><Relationship Id="rId221" Type="http://schemas.openxmlformats.org/officeDocument/2006/relationships/tags" Target="../tags/tag221.xml"/><Relationship Id="rId242" Type="http://schemas.openxmlformats.org/officeDocument/2006/relationships/tags" Target="../tags/tag242.xml"/><Relationship Id="rId263" Type="http://schemas.openxmlformats.org/officeDocument/2006/relationships/tags" Target="../tags/tag263.xml"/><Relationship Id="rId284" Type="http://schemas.openxmlformats.org/officeDocument/2006/relationships/tags" Target="../tags/tag284.xml"/><Relationship Id="rId319" Type="http://schemas.openxmlformats.org/officeDocument/2006/relationships/tags" Target="../tags/tag319.xml"/><Relationship Id="rId37" Type="http://schemas.openxmlformats.org/officeDocument/2006/relationships/tags" Target="../tags/tag37.xml"/><Relationship Id="rId58" Type="http://schemas.openxmlformats.org/officeDocument/2006/relationships/tags" Target="../tags/tag58.xml"/><Relationship Id="rId79" Type="http://schemas.openxmlformats.org/officeDocument/2006/relationships/tags" Target="../tags/tag79.xml"/><Relationship Id="rId102" Type="http://schemas.openxmlformats.org/officeDocument/2006/relationships/tags" Target="../tags/tag102.xml"/><Relationship Id="rId123" Type="http://schemas.openxmlformats.org/officeDocument/2006/relationships/tags" Target="../tags/tag123.xml"/><Relationship Id="rId144" Type="http://schemas.openxmlformats.org/officeDocument/2006/relationships/tags" Target="../tags/tag144.xml"/><Relationship Id="rId330" Type="http://schemas.openxmlformats.org/officeDocument/2006/relationships/tags" Target="../tags/tag330.xml"/><Relationship Id="rId90" Type="http://schemas.openxmlformats.org/officeDocument/2006/relationships/tags" Target="../tags/tag90.xml"/><Relationship Id="rId165" Type="http://schemas.openxmlformats.org/officeDocument/2006/relationships/tags" Target="../tags/tag165.xml"/><Relationship Id="rId186" Type="http://schemas.openxmlformats.org/officeDocument/2006/relationships/tags" Target="../tags/tag186.xml"/><Relationship Id="rId351" Type="http://schemas.openxmlformats.org/officeDocument/2006/relationships/tags" Target="../tags/tag351.xml"/><Relationship Id="rId211" Type="http://schemas.openxmlformats.org/officeDocument/2006/relationships/tags" Target="../tags/tag211.xml"/><Relationship Id="rId232" Type="http://schemas.openxmlformats.org/officeDocument/2006/relationships/tags" Target="../tags/tag232.xml"/><Relationship Id="rId253" Type="http://schemas.openxmlformats.org/officeDocument/2006/relationships/tags" Target="../tags/tag253.xml"/><Relationship Id="rId274" Type="http://schemas.openxmlformats.org/officeDocument/2006/relationships/tags" Target="../tags/tag274.xml"/><Relationship Id="rId295" Type="http://schemas.openxmlformats.org/officeDocument/2006/relationships/tags" Target="../tags/tag295.xml"/><Relationship Id="rId309" Type="http://schemas.openxmlformats.org/officeDocument/2006/relationships/tags" Target="../tags/tag309.xml"/><Relationship Id="rId27" Type="http://schemas.openxmlformats.org/officeDocument/2006/relationships/tags" Target="../tags/tag27.xml"/><Relationship Id="rId48" Type="http://schemas.openxmlformats.org/officeDocument/2006/relationships/tags" Target="../tags/tag48.xml"/><Relationship Id="rId69" Type="http://schemas.openxmlformats.org/officeDocument/2006/relationships/tags" Target="../tags/tag69.xml"/><Relationship Id="rId113" Type="http://schemas.openxmlformats.org/officeDocument/2006/relationships/tags" Target="../tags/tag113.xml"/><Relationship Id="rId134" Type="http://schemas.openxmlformats.org/officeDocument/2006/relationships/tags" Target="../tags/tag134.xml"/><Relationship Id="rId320" Type="http://schemas.openxmlformats.org/officeDocument/2006/relationships/tags" Target="../tags/tag320.xml"/><Relationship Id="rId80" Type="http://schemas.openxmlformats.org/officeDocument/2006/relationships/tags" Target="../tags/tag80.xml"/><Relationship Id="rId155" Type="http://schemas.openxmlformats.org/officeDocument/2006/relationships/tags" Target="../tags/tag155.xml"/><Relationship Id="rId176" Type="http://schemas.openxmlformats.org/officeDocument/2006/relationships/tags" Target="../tags/tag176.xml"/><Relationship Id="rId197" Type="http://schemas.openxmlformats.org/officeDocument/2006/relationships/tags" Target="../tags/tag197.xml"/><Relationship Id="rId341" Type="http://schemas.openxmlformats.org/officeDocument/2006/relationships/tags" Target="../tags/tag341.xml"/><Relationship Id="rId201" Type="http://schemas.openxmlformats.org/officeDocument/2006/relationships/tags" Target="../tags/tag201.xml"/><Relationship Id="rId222" Type="http://schemas.openxmlformats.org/officeDocument/2006/relationships/tags" Target="../tags/tag222.xml"/><Relationship Id="rId243" Type="http://schemas.openxmlformats.org/officeDocument/2006/relationships/tags" Target="../tags/tag243.xml"/><Relationship Id="rId264" Type="http://schemas.openxmlformats.org/officeDocument/2006/relationships/tags" Target="../tags/tag264.xml"/><Relationship Id="rId285" Type="http://schemas.openxmlformats.org/officeDocument/2006/relationships/tags" Target="../tags/tag285.xml"/><Relationship Id="rId17" Type="http://schemas.openxmlformats.org/officeDocument/2006/relationships/tags" Target="../tags/tag17.xml"/><Relationship Id="rId38" Type="http://schemas.openxmlformats.org/officeDocument/2006/relationships/tags" Target="../tags/tag38.xml"/><Relationship Id="rId59" Type="http://schemas.openxmlformats.org/officeDocument/2006/relationships/tags" Target="../tags/tag59.xml"/><Relationship Id="rId103" Type="http://schemas.openxmlformats.org/officeDocument/2006/relationships/tags" Target="../tags/tag103.xml"/><Relationship Id="rId124" Type="http://schemas.openxmlformats.org/officeDocument/2006/relationships/tags" Target="../tags/tag124.xml"/><Relationship Id="rId310" Type="http://schemas.openxmlformats.org/officeDocument/2006/relationships/tags" Target="../tags/tag310.xml"/><Relationship Id="rId70" Type="http://schemas.openxmlformats.org/officeDocument/2006/relationships/tags" Target="../tags/tag70.xml"/><Relationship Id="rId91" Type="http://schemas.openxmlformats.org/officeDocument/2006/relationships/tags" Target="../tags/tag91.xml"/><Relationship Id="rId145" Type="http://schemas.openxmlformats.org/officeDocument/2006/relationships/tags" Target="../tags/tag145.xml"/><Relationship Id="rId166" Type="http://schemas.openxmlformats.org/officeDocument/2006/relationships/tags" Target="../tags/tag166.xml"/><Relationship Id="rId187" Type="http://schemas.openxmlformats.org/officeDocument/2006/relationships/tags" Target="../tags/tag187.xml"/><Relationship Id="rId331" Type="http://schemas.openxmlformats.org/officeDocument/2006/relationships/tags" Target="../tags/tag331.xml"/><Relationship Id="rId352" Type="http://schemas.openxmlformats.org/officeDocument/2006/relationships/tags" Target="../tags/tag352.xml"/><Relationship Id="rId1" Type="http://schemas.openxmlformats.org/officeDocument/2006/relationships/tags" Target="../tags/tag1.xml"/><Relationship Id="rId212" Type="http://schemas.openxmlformats.org/officeDocument/2006/relationships/tags" Target="../tags/tag212.xml"/><Relationship Id="rId233" Type="http://schemas.openxmlformats.org/officeDocument/2006/relationships/tags" Target="../tags/tag233.xml"/><Relationship Id="rId254" Type="http://schemas.openxmlformats.org/officeDocument/2006/relationships/tags" Target="../tags/tag254.xml"/><Relationship Id="rId28" Type="http://schemas.openxmlformats.org/officeDocument/2006/relationships/tags" Target="../tags/tag28.xml"/><Relationship Id="rId49" Type="http://schemas.openxmlformats.org/officeDocument/2006/relationships/tags" Target="../tags/tag49.xml"/><Relationship Id="rId114" Type="http://schemas.openxmlformats.org/officeDocument/2006/relationships/tags" Target="../tags/tag114.xml"/><Relationship Id="rId275" Type="http://schemas.openxmlformats.org/officeDocument/2006/relationships/tags" Target="../tags/tag275.xml"/><Relationship Id="rId296" Type="http://schemas.openxmlformats.org/officeDocument/2006/relationships/tags" Target="../tags/tag296.xml"/><Relationship Id="rId300" Type="http://schemas.openxmlformats.org/officeDocument/2006/relationships/tags" Target="../tags/tag300.xml"/><Relationship Id="rId60" Type="http://schemas.openxmlformats.org/officeDocument/2006/relationships/tags" Target="../tags/tag60.xml"/><Relationship Id="rId81" Type="http://schemas.openxmlformats.org/officeDocument/2006/relationships/tags" Target="../tags/tag81.xml"/><Relationship Id="rId135" Type="http://schemas.openxmlformats.org/officeDocument/2006/relationships/tags" Target="../tags/tag135.xml"/><Relationship Id="rId156" Type="http://schemas.openxmlformats.org/officeDocument/2006/relationships/tags" Target="../tags/tag156.xml"/><Relationship Id="rId177" Type="http://schemas.openxmlformats.org/officeDocument/2006/relationships/tags" Target="../tags/tag177.xml"/><Relationship Id="rId198" Type="http://schemas.openxmlformats.org/officeDocument/2006/relationships/tags" Target="../tags/tag198.xml"/><Relationship Id="rId321" Type="http://schemas.openxmlformats.org/officeDocument/2006/relationships/tags" Target="../tags/tag321.xml"/><Relationship Id="rId342" Type="http://schemas.openxmlformats.org/officeDocument/2006/relationships/tags" Target="../tags/tag342.xml"/><Relationship Id="rId202" Type="http://schemas.openxmlformats.org/officeDocument/2006/relationships/tags" Target="../tags/tag202.xml"/><Relationship Id="rId223" Type="http://schemas.openxmlformats.org/officeDocument/2006/relationships/tags" Target="../tags/tag223.xml"/><Relationship Id="rId244" Type="http://schemas.openxmlformats.org/officeDocument/2006/relationships/tags" Target="../tags/tag244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265" Type="http://schemas.openxmlformats.org/officeDocument/2006/relationships/tags" Target="../tags/tag265.xml"/><Relationship Id="rId286" Type="http://schemas.openxmlformats.org/officeDocument/2006/relationships/tags" Target="../tags/tag286.xml"/><Relationship Id="rId50" Type="http://schemas.openxmlformats.org/officeDocument/2006/relationships/tags" Target="../tags/tag50.xml"/><Relationship Id="rId104" Type="http://schemas.openxmlformats.org/officeDocument/2006/relationships/tags" Target="../tags/tag104.xml"/><Relationship Id="rId125" Type="http://schemas.openxmlformats.org/officeDocument/2006/relationships/tags" Target="../tags/tag125.xml"/><Relationship Id="rId146" Type="http://schemas.openxmlformats.org/officeDocument/2006/relationships/tags" Target="../tags/tag146.xml"/><Relationship Id="rId167" Type="http://schemas.openxmlformats.org/officeDocument/2006/relationships/tags" Target="../tags/tag167.xml"/><Relationship Id="rId188" Type="http://schemas.openxmlformats.org/officeDocument/2006/relationships/tags" Target="../tags/tag188.xml"/><Relationship Id="rId311" Type="http://schemas.openxmlformats.org/officeDocument/2006/relationships/tags" Target="../tags/tag311.xml"/><Relationship Id="rId332" Type="http://schemas.openxmlformats.org/officeDocument/2006/relationships/tags" Target="../tags/tag332.xml"/><Relationship Id="rId353" Type="http://schemas.openxmlformats.org/officeDocument/2006/relationships/tags" Target="../tags/tag353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213" Type="http://schemas.openxmlformats.org/officeDocument/2006/relationships/tags" Target="../tags/tag213.xml"/><Relationship Id="rId234" Type="http://schemas.openxmlformats.org/officeDocument/2006/relationships/tags" Target="../tags/tag234.xml"/><Relationship Id="rId2" Type="http://schemas.openxmlformats.org/officeDocument/2006/relationships/tags" Target="../tags/tag2.xml"/><Relationship Id="rId29" Type="http://schemas.openxmlformats.org/officeDocument/2006/relationships/tags" Target="../tags/tag29.xml"/><Relationship Id="rId255" Type="http://schemas.openxmlformats.org/officeDocument/2006/relationships/tags" Target="../tags/tag255.xml"/><Relationship Id="rId276" Type="http://schemas.openxmlformats.org/officeDocument/2006/relationships/tags" Target="../tags/tag276.xml"/><Relationship Id="rId297" Type="http://schemas.openxmlformats.org/officeDocument/2006/relationships/tags" Target="../tags/tag297.xml"/><Relationship Id="rId40" Type="http://schemas.openxmlformats.org/officeDocument/2006/relationships/tags" Target="../tags/tag40.xml"/><Relationship Id="rId115" Type="http://schemas.openxmlformats.org/officeDocument/2006/relationships/tags" Target="../tags/tag115.xml"/><Relationship Id="rId136" Type="http://schemas.openxmlformats.org/officeDocument/2006/relationships/tags" Target="../tags/tag136.xml"/><Relationship Id="rId157" Type="http://schemas.openxmlformats.org/officeDocument/2006/relationships/tags" Target="../tags/tag157.xml"/><Relationship Id="rId178" Type="http://schemas.openxmlformats.org/officeDocument/2006/relationships/tags" Target="../tags/tag178.xml"/><Relationship Id="rId301" Type="http://schemas.openxmlformats.org/officeDocument/2006/relationships/tags" Target="../tags/tag301.xml"/><Relationship Id="rId322" Type="http://schemas.openxmlformats.org/officeDocument/2006/relationships/tags" Target="../tags/tag322.xml"/><Relationship Id="rId343" Type="http://schemas.openxmlformats.org/officeDocument/2006/relationships/tags" Target="../tags/tag343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199" Type="http://schemas.openxmlformats.org/officeDocument/2006/relationships/tags" Target="../tags/tag199.xml"/><Relationship Id="rId203" Type="http://schemas.openxmlformats.org/officeDocument/2006/relationships/tags" Target="../tags/tag203.xml"/><Relationship Id="rId19" Type="http://schemas.openxmlformats.org/officeDocument/2006/relationships/tags" Target="../tags/tag19.xml"/><Relationship Id="rId224" Type="http://schemas.openxmlformats.org/officeDocument/2006/relationships/tags" Target="../tags/tag224.xml"/><Relationship Id="rId245" Type="http://schemas.openxmlformats.org/officeDocument/2006/relationships/tags" Target="../tags/tag245.xml"/><Relationship Id="rId266" Type="http://schemas.openxmlformats.org/officeDocument/2006/relationships/tags" Target="../tags/tag266.xml"/><Relationship Id="rId287" Type="http://schemas.openxmlformats.org/officeDocument/2006/relationships/tags" Target="../tags/tag287.xml"/><Relationship Id="rId30" Type="http://schemas.openxmlformats.org/officeDocument/2006/relationships/tags" Target="../tags/tag30.xml"/><Relationship Id="rId105" Type="http://schemas.openxmlformats.org/officeDocument/2006/relationships/tags" Target="../tags/tag105.xml"/><Relationship Id="rId126" Type="http://schemas.openxmlformats.org/officeDocument/2006/relationships/tags" Target="../tags/tag126.xml"/><Relationship Id="rId147" Type="http://schemas.openxmlformats.org/officeDocument/2006/relationships/tags" Target="../tags/tag147.xml"/><Relationship Id="rId168" Type="http://schemas.openxmlformats.org/officeDocument/2006/relationships/tags" Target="../tags/tag168.xml"/><Relationship Id="rId312" Type="http://schemas.openxmlformats.org/officeDocument/2006/relationships/tags" Target="../tags/tag312.xml"/><Relationship Id="rId333" Type="http://schemas.openxmlformats.org/officeDocument/2006/relationships/tags" Target="../tags/tag333.xml"/><Relationship Id="rId354" Type="http://schemas.openxmlformats.org/officeDocument/2006/relationships/slideLayout" Target="../slideLayouts/slideLayout2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93" Type="http://schemas.openxmlformats.org/officeDocument/2006/relationships/tags" Target="../tags/tag93.xml"/><Relationship Id="rId189" Type="http://schemas.openxmlformats.org/officeDocument/2006/relationships/tags" Target="../tags/tag189.xml"/><Relationship Id="rId3" Type="http://schemas.openxmlformats.org/officeDocument/2006/relationships/tags" Target="../tags/tag3.xml"/><Relationship Id="rId214" Type="http://schemas.openxmlformats.org/officeDocument/2006/relationships/tags" Target="../tags/tag214.xml"/><Relationship Id="rId235" Type="http://schemas.openxmlformats.org/officeDocument/2006/relationships/tags" Target="../tags/tag235.xml"/><Relationship Id="rId256" Type="http://schemas.openxmlformats.org/officeDocument/2006/relationships/tags" Target="../tags/tag256.xml"/><Relationship Id="rId277" Type="http://schemas.openxmlformats.org/officeDocument/2006/relationships/tags" Target="../tags/tag277.xml"/><Relationship Id="rId298" Type="http://schemas.openxmlformats.org/officeDocument/2006/relationships/tags" Target="../tags/tag298.xml"/><Relationship Id="rId116" Type="http://schemas.openxmlformats.org/officeDocument/2006/relationships/tags" Target="../tags/tag116.xml"/><Relationship Id="rId137" Type="http://schemas.openxmlformats.org/officeDocument/2006/relationships/tags" Target="../tags/tag137.xml"/><Relationship Id="rId158" Type="http://schemas.openxmlformats.org/officeDocument/2006/relationships/tags" Target="../tags/tag158.xml"/><Relationship Id="rId302" Type="http://schemas.openxmlformats.org/officeDocument/2006/relationships/tags" Target="../tags/tag302.xml"/><Relationship Id="rId323" Type="http://schemas.openxmlformats.org/officeDocument/2006/relationships/tags" Target="../tags/tag323.xml"/><Relationship Id="rId344" Type="http://schemas.openxmlformats.org/officeDocument/2006/relationships/tags" Target="../tags/tag344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tags" Target="../tags/tag470.xml"/><Relationship Id="rId21" Type="http://schemas.openxmlformats.org/officeDocument/2006/relationships/tags" Target="../tags/tag374.xml"/><Relationship Id="rId42" Type="http://schemas.openxmlformats.org/officeDocument/2006/relationships/tags" Target="../tags/tag395.xml"/><Relationship Id="rId63" Type="http://schemas.openxmlformats.org/officeDocument/2006/relationships/tags" Target="../tags/tag416.xml"/><Relationship Id="rId84" Type="http://schemas.openxmlformats.org/officeDocument/2006/relationships/tags" Target="../tags/tag437.xml"/><Relationship Id="rId138" Type="http://schemas.openxmlformats.org/officeDocument/2006/relationships/tags" Target="../tags/tag491.xml"/><Relationship Id="rId159" Type="http://schemas.openxmlformats.org/officeDocument/2006/relationships/tags" Target="../tags/tag512.xml"/><Relationship Id="rId170" Type="http://schemas.openxmlformats.org/officeDocument/2006/relationships/tags" Target="../tags/tag523.xml"/><Relationship Id="rId191" Type="http://schemas.openxmlformats.org/officeDocument/2006/relationships/tags" Target="../tags/tag544.xml"/><Relationship Id="rId205" Type="http://schemas.openxmlformats.org/officeDocument/2006/relationships/tags" Target="../tags/tag558.xml"/><Relationship Id="rId226" Type="http://schemas.openxmlformats.org/officeDocument/2006/relationships/tags" Target="../tags/tag579.xml"/><Relationship Id="rId247" Type="http://schemas.openxmlformats.org/officeDocument/2006/relationships/tags" Target="../tags/tag600.xml"/><Relationship Id="rId107" Type="http://schemas.openxmlformats.org/officeDocument/2006/relationships/tags" Target="../tags/tag460.xml"/><Relationship Id="rId268" Type="http://schemas.openxmlformats.org/officeDocument/2006/relationships/tags" Target="../tags/tag621.xml"/><Relationship Id="rId11" Type="http://schemas.openxmlformats.org/officeDocument/2006/relationships/tags" Target="../tags/tag364.xml"/><Relationship Id="rId32" Type="http://schemas.openxmlformats.org/officeDocument/2006/relationships/tags" Target="../tags/tag385.xml"/><Relationship Id="rId53" Type="http://schemas.openxmlformats.org/officeDocument/2006/relationships/tags" Target="../tags/tag406.xml"/><Relationship Id="rId74" Type="http://schemas.openxmlformats.org/officeDocument/2006/relationships/tags" Target="../tags/tag427.xml"/><Relationship Id="rId128" Type="http://schemas.openxmlformats.org/officeDocument/2006/relationships/tags" Target="../tags/tag481.xml"/><Relationship Id="rId149" Type="http://schemas.openxmlformats.org/officeDocument/2006/relationships/tags" Target="../tags/tag502.xml"/><Relationship Id="rId5" Type="http://schemas.openxmlformats.org/officeDocument/2006/relationships/tags" Target="../tags/tag358.xml"/><Relationship Id="rId95" Type="http://schemas.openxmlformats.org/officeDocument/2006/relationships/tags" Target="../tags/tag448.xml"/><Relationship Id="rId160" Type="http://schemas.openxmlformats.org/officeDocument/2006/relationships/tags" Target="../tags/tag513.xml"/><Relationship Id="rId181" Type="http://schemas.openxmlformats.org/officeDocument/2006/relationships/tags" Target="../tags/tag534.xml"/><Relationship Id="rId216" Type="http://schemas.openxmlformats.org/officeDocument/2006/relationships/tags" Target="../tags/tag569.xml"/><Relationship Id="rId237" Type="http://schemas.openxmlformats.org/officeDocument/2006/relationships/tags" Target="../tags/tag590.xml"/><Relationship Id="rId258" Type="http://schemas.openxmlformats.org/officeDocument/2006/relationships/tags" Target="../tags/tag611.xml"/><Relationship Id="rId279" Type="http://schemas.openxmlformats.org/officeDocument/2006/relationships/tags" Target="../tags/tag632.xml"/><Relationship Id="rId22" Type="http://schemas.openxmlformats.org/officeDocument/2006/relationships/tags" Target="../tags/tag375.xml"/><Relationship Id="rId43" Type="http://schemas.openxmlformats.org/officeDocument/2006/relationships/tags" Target="../tags/tag396.xml"/><Relationship Id="rId64" Type="http://schemas.openxmlformats.org/officeDocument/2006/relationships/tags" Target="../tags/tag417.xml"/><Relationship Id="rId118" Type="http://schemas.openxmlformats.org/officeDocument/2006/relationships/tags" Target="../tags/tag471.xml"/><Relationship Id="rId139" Type="http://schemas.openxmlformats.org/officeDocument/2006/relationships/tags" Target="../tags/tag492.xml"/><Relationship Id="rId85" Type="http://schemas.openxmlformats.org/officeDocument/2006/relationships/tags" Target="../tags/tag438.xml"/><Relationship Id="rId150" Type="http://schemas.openxmlformats.org/officeDocument/2006/relationships/tags" Target="../tags/tag503.xml"/><Relationship Id="rId171" Type="http://schemas.openxmlformats.org/officeDocument/2006/relationships/tags" Target="../tags/tag524.xml"/><Relationship Id="rId192" Type="http://schemas.openxmlformats.org/officeDocument/2006/relationships/tags" Target="../tags/tag545.xml"/><Relationship Id="rId206" Type="http://schemas.openxmlformats.org/officeDocument/2006/relationships/tags" Target="../tags/tag559.xml"/><Relationship Id="rId227" Type="http://schemas.openxmlformats.org/officeDocument/2006/relationships/tags" Target="../tags/tag580.xml"/><Relationship Id="rId248" Type="http://schemas.openxmlformats.org/officeDocument/2006/relationships/tags" Target="../tags/tag601.xml"/><Relationship Id="rId269" Type="http://schemas.openxmlformats.org/officeDocument/2006/relationships/tags" Target="../tags/tag622.xml"/><Relationship Id="rId12" Type="http://schemas.openxmlformats.org/officeDocument/2006/relationships/tags" Target="../tags/tag365.xml"/><Relationship Id="rId33" Type="http://schemas.openxmlformats.org/officeDocument/2006/relationships/tags" Target="../tags/tag386.xml"/><Relationship Id="rId108" Type="http://schemas.openxmlformats.org/officeDocument/2006/relationships/tags" Target="../tags/tag461.xml"/><Relationship Id="rId129" Type="http://schemas.openxmlformats.org/officeDocument/2006/relationships/tags" Target="../tags/tag482.xml"/><Relationship Id="rId280" Type="http://schemas.openxmlformats.org/officeDocument/2006/relationships/slideLayout" Target="../slideLayouts/slideLayout2.xml"/><Relationship Id="rId54" Type="http://schemas.openxmlformats.org/officeDocument/2006/relationships/tags" Target="../tags/tag407.xml"/><Relationship Id="rId75" Type="http://schemas.openxmlformats.org/officeDocument/2006/relationships/tags" Target="../tags/tag428.xml"/><Relationship Id="rId96" Type="http://schemas.openxmlformats.org/officeDocument/2006/relationships/tags" Target="../tags/tag449.xml"/><Relationship Id="rId140" Type="http://schemas.openxmlformats.org/officeDocument/2006/relationships/tags" Target="../tags/tag493.xml"/><Relationship Id="rId161" Type="http://schemas.openxmlformats.org/officeDocument/2006/relationships/tags" Target="../tags/tag514.xml"/><Relationship Id="rId182" Type="http://schemas.openxmlformats.org/officeDocument/2006/relationships/tags" Target="../tags/tag535.xml"/><Relationship Id="rId217" Type="http://schemas.openxmlformats.org/officeDocument/2006/relationships/tags" Target="../tags/tag570.xml"/><Relationship Id="rId6" Type="http://schemas.openxmlformats.org/officeDocument/2006/relationships/tags" Target="../tags/tag359.xml"/><Relationship Id="rId238" Type="http://schemas.openxmlformats.org/officeDocument/2006/relationships/tags" Target="../tags/tag591.xml"/><Relationship Id="rId259" Type="http://schemas.openxmlformats.org/officeDocument/2006/relationships/tags" Target="../tags/tag612.xml"/><Relationship Id="rId23" Type="http://schemas.openxmlformats.org/officeDocument/2006/relationships/tags" Target="../tags/tag376.xml"/><Relationship Id="rId119" Type="http://schemas.openxmlformats.org/officeDocument/2006/relationships/tags" Target="../tags/tag472.xml"/><Relationship Id="rId270" Type="http://schemas.openxmlformats.org/officeDocument/2006/relationships/tags" Target="../tags/tag623.xml"/><Relationship Id="rId44" Type="http://schemas.openxmlformats.org/officeDocument/2006/relationships/tags" Target="../tags/tag397.xml"/><Relationship Id="rId65" Type="http://schemas.openxmlformats.org/officeDocument/2006/relationships/tags" Target="../tags/tag418.xml"/><Relationship Id="rId86" Type="http://schemas.openxmlformats.org/officeDocument/2006/relationships/tags" Target="../tags/tag439.xml"/><Relationship Id="rId130" Type="http://schemas.openxmlformats.org/officeDocument/2006/relationships/tags" Target="../tags/tag483.xml"/><Relationship Id="rId151" Type="http://schemas.openxmlformats.org/officeDocument/2006/relationships/tags" Target="../tags/tag504.xml"/><Relationship Id="rId172" Type="http://schemas.openxmlformats.org/officeDocument/2006/relationships/tags" Target="../tags/tag525.xml"/><Relationship Id="rId193" Type="http://schemas.openxmlformats.org/officeDocument/2006/relationships/tags" Target="../tags/tag546.xml"/><Relationship Id="rId202" Type="http://schemas.openxmlformats.org/officeDocument/2006/relationships/tags" Target="../tags/tag555.xml"/><Relationship Id="rId207" Type="http://schemas.openxmlformats.org/officeDocument/2006/relationships/tags" Target="../tags/tag560.xml"/><Relationship Id="rId223" Type="http://schemas.openxmlformats.org/officeDocument/2006/relationships/tags" Target="../tags/tag576.xml"/><Relationship Id="rId228" Type="http://schemas.openxmlformats.org/officeDocument/2006/relationships/tags" Target="../tags/tag581.xml"/><Relationship Id="rId244" Type="http://schemas.openxmlformats.org/officeDocument/2006/relationships/tags" Target="../tags/tag597.xml"/><Relationship Id="rId249" Type="http://schemas.openxmlformats.org/officeDocument/2006/relationships/tags" Target="../tags/tag602.xml"/><Relationship Id="rId13" Type="http://schemas.openxmlformats.org/officeDocument/2006/relationships/tags" Target="../tags/tag366.xml"/><Relationship Id="rId18" Type="http://schemas.openxmlformats.org/officeDocument/2006/relationships/tags" Target="../tags/tag371.xml"/><Relationship Id="rId39" Type="http://schemas.openxmlformats.org/officeDocument/2006/relationships/tags" Target="../tags/tag392.xml"/><Relationship Id="rId109" Type="http://schemas.openxmlformats.org/officeDocument/2006/relationships/tags" Target="../tags/tag462.xml"/><Relationship Id="rId260" Type="http://schemas.openxmlformats.org/officeDocument/2006/relationships/tags" Target="../tags/tag613.xml"/><Relationship Id="rId265" Type="http://schemas.openxmlformats.org/officeDocument/2006/relationships/tags" Target="../tags/tag618.xml"/><Relationship Id="rId34" Type="http://schemas.openxmlformats.org/officeDocument/2006/relationships/tags" Target="../tags/tag387.xml"/><Relationship Id="rId50" Type="http://schemas.openxmlformats.org/officeDocument/2006/relationships/tags" Target="../tags/tag403.xml"/><Relationship Id="rId55" Type="http://schemas.openxmlformats.org/officeDocument/2006/relationships/tags" Target="../tags/tag408.xml"/><Relationship Id="rId76" Type="http://schemas.openxmlformats.org/officeDocument/2006/relationships/tags" Target="../tags/tag429.xml"/><Relationship Id="rId97" Type="http://schemas.openxmlformats.org/officeDocument/2006/relationships/tags" Target="../tags/tag450.xml"/><Relationship Id="rId104" Type="http://schemas.openxmlformats.org/officeDocument/2006/relationships/tags" Target="../tags/tag457.xml"/><Relationship Id="rId120" Type="http://schemas.openxmlformats.org/officeDocument/2006/relationships/tags" Target="../tags/tag473.xml"/><Relationship Id="rId125" Type="http://schemas.openxmlformats.org/officeDocument/2006/relationships/tags" Target="../tags/tag478.xml"/><Relationship Id="rId141" Type="http://schemas.openxmlformats.org/officeDocument/2006/relationships/tags" Target="../tags/tag494.xml"/><Relationship Id="rId146" Type="http://schemas.openxmlformats.org/officeDocument/2006/relationships/tags" Target="../tags/tag499.xml"/><Relationship Id="rId167" Type="http://schemas.openxmlformats.org/officeDocument/2006/relationships/tags" Target="../tags/tag520.xml"/><Relationship Id="rId188" Type="http://schemas.openxmlformats.org/officeDocument/2006/relationships/tags" Target="../tags/tag541.xml"/><Relationship Id="rId7" Type="http://schemas.openxmlformats.org/officeDocument/2006/relationships/tags" Target="../tags/tag360.xml"/><Relationship Id="rId71" Type="http://schemas.openxmlformats.org/officeDocument/2006/relationships/tags" Target="../tags/tag424.xml"/><Relationship Id="rId92" Type="http://schemas.openxmlformats.org/officeDocument/2006/relationships/tags" Target="../tags/tag445.xml"/><Relationship Id="rId162" Type="http://schemas.openxmlformats.org/officeDocument/2006/relationships/tags" Target="../tags/tag515.xml"/><Relationship Id="rId183" Type="http://schemas.openxmlformats.org/officeDocument/2006/relationships/tags" Target="../tags/tag536.xml"/><Relationship Id="rId213" Type="http://schemas.openxmlformats.org/officeDocument/2006/relationships/tags" Target="../tags/tag566.xml"/><Relationship Id="rId218" Type="http://schemas.openxmlformats.org/officeDocument/2006/relationships/tags" Target="../tags/tag571.xml"/><Relationship Id="rId234" Type="http://schemas.openxmlformats.org/officeDocument/2006/relationships/tags" Target="../tags/tag587.xml"/><Relationship Id="rId239" Type="http://schemas.openxmlformats.org/officeDocument/2006/relationships/tags" Target="../tags/tag592.xml"/><Relationship Id="rId2" Type="http://schemas.openxmlformats.org/officeDocument/2006/relationships/tags" Target="../tags/tag355.xml"/><Relationship Id="rId29" Type="http://schemas.openxmlformats.org/officeDocument/2006/relationships/tags" Target="../tags/tag382.xml"/><Relationship Id="rId250" Type="http://schemas.openxmlformats.org/officeDocument/2006/relationships/tags" Target="../tags/tag603.xml"/><Relationship Id="rId255" Type="http://schemas.openxmlformats.org/officeDocument/2006/relationships/tags" Target="../tags/tag608.xml"/><Relationship Id="rId271" Type="http://schemas.openxmlformats.org/officeDocument/2006/relationships/tags" Target="../tags/tag624.xml"/><Relationship Id="rId276" Type="http://schemas.openxmlformats.org/officeDocument/2006/relationships/tags" Target="../tags/tag629.xml"/><Relationship Id="rId24" Type="http://schemas.openxmlformats.org/officeDocument/2006/relationships/tags" Target="../tags/tag377.xml"/><Relationship Id="rId40" Type="http://schemas.openxmlformats.org/officeDocument/2006/relationships/tags" Target="../tags/tag393.xml"/><Relationship Id="rId45" Type="http://schemas.openxmlformats.org/officeDocument/2006/relationships/tags" Target="../tags/tag398.xml"/><Relationship Id="rId66" Type="http://schemas.openxmlformats.org/officeDocument/2006/relationships/tags" Target="../tags/tag419.xml"/><Relationship Id="rId87" Type="http://schemas.openxmlformats.org/officeDocument/2006/relationships/tags" Target="../tags/tag440.xml"/><Relationship Id="rId110" Type="http://schemas.openxmlformats.org/officeDocument/2006/relationships/tags" Target="../tags/tag463.xml"/><Relationship Id="rId115" Type="http://schemas.openxmlformats.org/officeDocument/2006/relationships/tags" Target="../tags/tag468.xml"/><Relationship Id="rId131" Type="http://schemas.openxmlformats.org/officeDocument/2006/relationships/tags" Target="../tags/tag484.xml"/><Relationship Id="rId136" Type="http://schemas.openxmlformats.org/officeDocument/2006/relationships/tags" Target="../tags/tag489.xml"/><Relationship Id="rId157" Type="http://schemas.openxmlformats.org/officeDocument/2006/relationships/tags" Target="../tags/tag510.xml"/><Relationship Id="rId178" Type="http://schemas.openxmlformats.org/officeDocument/2006/relationships/tags" Target="../tags/tag531.xml"/><Relationship Id="rId61" Type="http://schemas.openxmlformats.org/officeDocument/2006/relationships/tags" Target="../tags/tag414.xml"/><Relationship Id="rId82" Type="http://schemas.openxmlformats.org/officeDocument/2006/relationships/tags" Target="../tags/tag435.xml"/><Relationship Id="rId152" Type="http://schemas.openxmlformats.org/officeDocument/2006/relationships/tags" Target="../tags/tag505.xml"/><Relationship Id="rId173" Type="http://schemas.openxmlformats.org/officeDocument/2006/relationships/tags" Target="../tags/tag526.xml"/><Relationship Id="rId194" Type="http://schemas.openxmlformats.org/officeDocument/2006/relationships/tags" Target="../tags/tag547.xml"/><Relationship Id="rId199" Type="http://schemas.openxmlformats.org/officeDocument/2006/relationships/tags" Target="../tags/tag552.xml"/><Relationship Id="rId203" Type="http://schemas.openxmlformats.org/officeDocument/2006/relationships/tags" Target="../tags/tag556.xml"/><Relationship Id="rId208" Type="http://schemas.openxmlformats.org/officeDocument/2006/relationships/tags" Target="../tags/tag561.xml"/><Relationship Id="rId229" Type="http://schemas.openxmlformats.org/officeDocument/2006/relationships/tags" Target="../tags/tag582.xml"/><Relationship Id="rId19" Type="http://schemas.openxmlformats.org/officeDocument/2006/relationships/tags" Target="../tags/tag372.xml"/><Relationship Id="rId224" Type="http://schemas.openxmlformats.org/officeDocument/2006/relationships/tags" Target="../tags/tag577.xml"/><Relationship Id="rId240" Type="http://schemas.openxmlformats.org/officeDocument/2006/relationships/tags" Target="../tags/tag593.xml"/><Relationship Id="rId245" Type="http://schemas.openxmlformats.org/officeDocument/2006/relationships/tags" Target="../tags/tag598.xml"/><Relationship Id="rId261" Type="http://schemas.openxmlformats.org/officeDocument/2006/relationships/tags" Target="../tags/tag614.xml"/><Relationship Id="rId266" Type="http://schemas.openxmlformats.org/officeDocument/2006/relationships/tags" Target="../tags/tag619.xml"/><Relationship Id="rId14" Type="http://schemas.openxmlformats.org/officeDocument/2006/relationships/tags" Target="../tags/tag367.xml"/><Relationship Id="rId30" Type="http://schemas.openxmlformats.org/officeDocument/2006/relationships/tags" Target="../tags/tag383.xml"/><Relationship Id="rId35" Type="http://schemas.openxmlformats.org/officeDocument/2006/relationships/tags" Target="../tags/tag388.xml"/><Relationship Id="rId56" Type="http://schemas.openxmlformats.org/officeDocument/2006/relationships/tags" Target="../tags/tag409.xml"/><Relationship Id="rId77" Type="http://schemas.openxmlformats.org/officeDocument/2006/relationships/tags" Target="../tags/tag430.xml"/><Relationship Id="rId100" Type="http://schemas.openxmlformats.org/officeDocument/2006/relationships/tags" Target="../tags/tag453.xml"/><Relationship Id="rId105" Type="http://schemas.openxmlformats.org/officeDocument/2006/relationships/tags" Target="../tags/tag458.xml"/><Relationship Id="rId126" Type="http://schemas.openxmlformats.org/officeDocument/2006/relationships/tags" Target="../tags/tag479.xml"/><Relationship Id="rId147" Type="http://schemas.openxmlformats.org/officeDocument/2006/relationships/tags" Target="../tags/tag500.xml"/><Relationship Id="rId168" Type="http://schemas.openxmlformats.org/officeDocument/2006/relationships/tags" Target="../tags/tag521.xml"/><Relationship Id="rId8" Type="http://schemas.openxmlformats.org/officeDocument/2006/relationships/tags" Target="../tags/tag361.xml"/><Relationship Id="rId51" Type="http://schemas.openxmlformats.org/officeDocument/2006/relationships/tags" Target="../tags/tag404.xml"/><Relationship Id="rId72" Type="http://schemas.openxmlformats.org/officeDocument/2006/relationships/tags" Target="../tags/tag425.xml"/><Relationship Id="rId93" Type="http://schemas.openxmlformats.org/officeDocument/2006/relationships/tags" Target="../tags/tag446.xml"/><Relationship Id="rId98" Type="http://schemas.openxmlformats.org/officeDocument/2006/relationships/tags" Target="../tags/tag451.xml"/><Relationship Id="rId121" Type="http://schemas.openxmlformats.org/officeDocument/2006/relationships/tags" Target="../tags/tag474.xml"/><Relationship Id="rId142" Type="http://schemas.openxmlformats.org/officeDocument/2006/relationships/tags" Target="../tags/tag495.xml"/><Relationship Id="rId163" Type="http://schemas.openxmlformats.org/officeDocument/2006/relationships/tags" Target="../tags/tag516.xml"/><Relationship Id="rId184" Type="http://schemas.openxmlformats.org/officeDocument/2006/relationships/tags" Target="../tags/tag537.xml"/><Relationship Id="rId189" Type="http://schemas.openxmlformats.org/officeDocument/2006/relationships/tags" Target="../tags/tag542.xml"/><Relationship Id="rId219" Type="http://schemas.openxmlformats.org/officeDocument/2006/relationships/tags" Target="../tags/tag572.xml"/><Relationship Id="rId3" Type="http://schemas.openxmlformats.org/officeDocument/2006/relationships/tags" Target="../tags/tag356.xml"/><Relationship Id="rId214" Type="http://schemas.openxmlformats.org/officeDocument/2006/relationships/tags" Target="../tags/tag567.xml"/><Relationship Id="rId230" Type="http://schemas.openxmlformats.org/officeDocument/2006/relationships/tags" Target="../tags/tag583.xml"/><Relationship Id="rId235" Type="http://schemas.openxmlformats.org/officeDocument/2006/relationships/tags" Target="../tags/tag588.xml"/><Relationship Id="rId251" Type="http://schemas.openxmlformats.org/officeDocument/2006/relationships/tags" Target="../tags/tag604.xml"/><Relationship Id="rId256" Type="http://schemas.openxmlformats.org/officeDocument/2006/relationships/tags" Target="../tags/tag609.xml"/><Relationship Id="rId277" Type="http://schemas.openxmlformats.org/officeDocument/2006/relationships/tags" Target="../tags/tag630.xml"/><Relationship Id="rId25" Type="http://schemas.openxmlformats.org/officeDocument/2006/relationships/tags" Target="../tags/tag378.xml"/><Relationship Id="rId46" Type="http://schemas.openxmlformats.org/officeDocument/2006/relationships/tags" Target="../tags/tag399.xml"/><Relationship Id="rId67" Type="http://schemas.openxmlformats.org/officeDocument/2006/relationships/tags" Target="../tags/tag420.xml"/><Relationship Id="rId116" Type="http://schemas.openxmlformats.org/officeDocument/2006/relationships/tags" Target="../tags/tag469.xml"/><Relationship Id="rId137" Type="http://schemas.openxmlformats.org/officeDocument/2006/relationships/tags" Target="../tags/tag490.xml"/><Relationship Id="rId158" Type="http://schemas.openxmlformats.org/officeDocument/2006/relationships/tags" Target="../tags/tag511.xml"/><Relationship Id="rId272" Type="http://schemas.openxmlformats.org/officeDocument/2006/relationships/tags" Target="../tags/tag625.xml"/><Relationship Id="rId20" Type="http://schemas.openxmlformats.org/officeDocument/2006/relationships/tags" Target="../tags/tag373.xml"/><Relationship Id="rId41" Type="http://schemas.openxmlformats.org/officeDocument/2006/relationships/tags" Target="../tags/tag394.xml"/><Relationship Id="rId62" Type="http://schemas.openxmlformats.org/officeDocument/2006/relationships/tags" Target="../tags/tag415.xml"/><Relationship Id="rId83" Type="http://schemas.openxmlformats.org/officeDocument/2006/relationships/tags" Target="../tags/tag436.xml"/><Relationship Id="rId88" Type="http://schemas.openxmlformats.org/officeDocument/2006/relationships/tags" Target="../tags/tag441.xml"/><Relationship Id="rId111" Type="http://schemas.openxmlformats.org/officeDocument/2006/relationships/tags" Target="../tags/tag464.xml"/><Relationship Id="rId132" Type="http://schemas.openxmlformats.org/officeDocument/2006/relationships/tags" Target="../tags/tag485.xml"/><Relationship Id="rId153" Type="http://schemas.openxmlformats.org/officeDocument/2006/relationships/tags" Target="../tags/tag506.xml"/><Relationship Id="rId174" Type="http://schemas.openxmlformats.org/officeDocument/2006/relationships/tags" Target="../tags/tag527.xml"/><Relationship Id="rId179" Type="http://schemas.openxmlformats.org/officeDocument/2006/relationships/tags" Target="../tags/tag532.xml"/><Relationship Id="rId195" Type="http://schemas.openxmlformats.org/officeDocument/2006/relationships/tags" Target="../tags/tag548.xml"/><Relationship Id="rId209" Type="http://schemas.openxmlformats.org/officeDocument/2006/relationships/tags" Target="../tags/tag562.xml"/><Relationship Id="rId190" Type="http://schemas.openxmlformats.org/officeDocument/2006/relationships/tags" Target="../tags/tag543.xml"/><Relationship Id="rId204" Type="http://schemas.openxmlformats.org/officeDocument/2006/relationships/tags" Target="../tags/tag557.xml"/><Relationship Id="rId220" Type="http://schemas.openxmlformats.org/officeDocument/2006/relationships/tags" Target="../tags/tag573.xml"/><Relationship Id="rId225" Type="http://schemas.openxmlformats.org/officeDocument/2006/relationships/tags" Target="../tags/tag578.xml"/><Relationship Id="rId241" Type="http://schemas.openxmlformats.org/officeDocument/2006/relationships/tags" Target="../tags/tag594.xml"/><Relationship Id="rId246" Type="http://schemas.openxmlformats.org/officeDocument/2006/relationships/tags" Target="../tags/tag599.xml"/><Relationship Id="rId267" Type="http://schemas.openxmlformats.org/officeDocument/2006/relationships/tags" Target="../tags/tag620.xml"/><Relationship Id="rId15" Type="http://schemas.openxmlformats.org/officeDocument/2006/relationships/tags" Target="../tags/tag368.xml"/><Relationship Id="rId36" Type="http://schemas.openxmlformats.org/officeDocument/2006/relationships/tags" Target="../tags/tag389.xml"/><Relationship Id="rId57" Type="http://schemas.openxmlformats.org/officeDocument/2006/relationships/tags" Target="../tags/tag410.xml"/><Relationship Id="rId106" Type="http://schemas.openxmlformats.org/officeDocument/2006/relationships/tags" Target="../tags/tag459.xml"/><Relationship Id="rId127" Type="http://schemas.openxmlformats.org/officeDocument/2006/relationships/tags" Target="../tags/tag480.xml"/><Relationship Id="rId262" Type="http://schemas.openxmlformats.org/officeDocument/2006/relationships/tags" Target="../tags/tag615.xml"/><Relationship Id="rId10" Type="http://schemas.openxmlformats.org/officeDocument/2006/relationships/tags" Target="../tags/tag363.xml"/><Relationship Id="rId31" Type="http://schemas.openxmlformats.org/officeDocument/2006/relationships/tags" Target="../tags/tag384.xml"/><Relationship Id="rId52" Type="http://schemas.openxmlformats.org/officeDocument/2006/relationships/tags" Target="../tags/tag405.xml"/><Relationship Id="rId73" Type="http://schemas.openxmlformats.org/officeDocument/2006/relationships/tags" Target="../tags/tag426.xml"/><Relationship Id="rId78" Type="http://schemas.openxmlformats.org/officeDocument/2006/relationships/tags" Target="../tags/tag431.xml"/><Relationship Id="rId94" Type="http://schemas.openxmlformats.org/officeDocument/2006/relationships/tags" Target="../tags/tag447.xml"/><Relationship Id="rId99" Type="http://schemas.openxmlformats.org/officeDocument/2006/relationships/tags" Target="../tags/tag452.xml"/><Relationship Id="rId101" Type="http://schemas.openxmlformats.org/officeDocument/2006/relationships/tags" Target="../tags/tag454.xml"/><Relationship Id="rId122" Type="http://schemas.openxmlformats.org/officeDocument/2006/relationships/tags" Target="../tags/tag475.xml"/><Relationship Id="rId143" Type="http://schemas.openxmlformats.org/officeDocument/2006/relationships/tags" Target="../tags/tag496.xml"/><Relationship Id="rId148" Type="http://schemas.openxmlformats.org/officeDocument/2006/relationships/tags" Target="../tags/tag501.xml"/><Relationship Id="rId164" Type="http://schemas.openxmlformats.org/officeDocument/2006/relationships/tags" Target="../tags/tag517.xml"/><Relationship Id="rId169" Type="http://schemas.openxmlformats.org/officeDocument/2006/relationships/tags" Target="../tags/tag522.xml"/><Relationship Id="rId185" Type="http://schemas.openxmlformats.org/officeDocument/2006/relationships/tags" Target="../tags/tag538.xml"/><Relationship Id="rId4" Type="http://schemas.openxmlformats.org/officeDocument/2006/relationships/tags" Target="../tags/tag357.xml"/><Relationship Id="rId9" Type="http://schemas.openxmlformats.org/officeDocument/2006/relationships/tags" Target="../tags/tag362.xml"/><Relationship Id="rId180" Type="http://schemas.openxmlformats.org/officeDocument/2006/relationships/tags" Target="../tags/tag533.xml"/><Relationship Id="rId210" Type="http://schemas.openxmlformats.org/officeDocument/2006/relationships/tags" Target="../tags/tag563.xml"/><Relationship Id="rId215" Type="http://schemas.openxmlformats.org/officeDocument/2006/relationships/tags" Target="../tags/tag568.xml"/><Relationship Id="rId236" Type="http://schemas.openxmlformats.org/officeDocument/2006/relationships/tags" Target="../tags/tag589.xml"/><Relationship Id="rId257" Type="http://schemas.openxmlformats.org/officeDocument/2006/relationships/tags" Target="../tags/tag610.xml"/><Relationship Id="rId278" Type="http://schemas.openxmlformats.org/officeDocument/2006/relationships/tags" Target="../tags/tag631.xml"/><Relationship Id="rId26" Type="http://schemas.openxmlformats.org/officeDocument/2006/relationships/tags" Target="../tags/tag379.xml"/><Relationship Id="rId231" Type="http://schemas.openxmlformats.org/officeDocument/2006/relationships/tags" Target="../tags/tag584.xml"/><Relationship Id="rId252" Type="http://schemas.openxmlformats.org/officeDocument/2006/relationships/tags" Target="../tags/tag605.xml"/><Relationship Id="rId273" Type="http://schemas.openxmlformats.org/officeDocument/2006/relationships/tags" Target="../tags/tag626.xml"/><Relationship Id="rId47" Type="http://schemas.openxmlformats.org/officeDocument/2006/relationships/tags" Target="../tags/tag400.xml"/><Relationship Id="rId68" Type="http://schemas.openxmlformats.org/officeDocument/2006/relationships/tags" Target="../tags/tag421.xml"/><Relationship Id="rId89" Type="http://schemas.openxmlformats.org/officeDocument/2006/relationships/tags" Target="../tags/tag442.xml"/><Relationship Id="rId112" Type="http://schemas.openxmlformats.org/officeDocument/2006/relationships/tags" Target="../tags/tag465.xml"/><Relationship Id="rId133" Type="http://schemas.openxmlformats.org/officeDocument/2006/relationships/tags" Target="../tags/tag486.xml"/><Relationship Id="rId154" Type="http://schemas.openxmlformats.org/officeDocument/2006/relationships/tags" Target="../tags/tag507.xml"/><Relationship Id="rId175" Type="http://schemas.openxmlformats.org/officeDocument/2006/relationships/tags" Target="../tags/tag528.xml"/><Relationship Id="rId196" Type="http://schemas.openxmlformats.org/officeDocument/2006/relationships/tags" Target="../tags/tag549.xml"/><Relationship Id="rId200" Type="http://schemas.openxmlformats.org/officeDocument/2006/relationships/tags" Target="../tags/tag553.xml"/><Relationship Id="rId16" Type="http://schemas.openxmlformats.org/officeDocument/2006/relationships/tags" Target="../tags/tag369.xml"/><Relationship Id="rId221" Type="http://schemas.openxmlformats.org/officeDocument/2006/relationships/tags" Target="../tags/tag574.xml"/><Relationship Id="rId242" Type="http://schemas.openxmlformats.org/officeDocument/2006/relationships/tags" Target="../tags/tag595.xml"/><Relationship Id="rId263" Type="http://schemas.openxmlformats.org/officeDocument/2006/relationships/tags" Target="../tags/tag616.xml"/><Relationship Id="rId37" Type="http://schemas.openxmlformats.org/officeDocument/2006/relationships/tags" Target="../tags/tag390.xml"/><Relationship Id="rId58" Type="http://schemas.openxmlformats.org/officeDocument/2006/relationships/tags" Target="../tags/tag411.xml"/><Relationship Id="rId79" Type="http://schemas.openxmlformats.org/officeDocument/2006/relationships/tags" Target="../tags/tag432.xml"/><Relationship Id="rId102" Type="http://schemas.openxmlformats.org/officeDocument/2006/relationships/tags" Target="../tags/tag455.xml"/><Relationship Id="rId123" Type="http://schemas.openxmlformats.org/officeDocument/2006/relationships/tags" Target="../tags/tag476.xml"/><Relationship Id="rId144" Type="http://schemas.openxmlformats.org/officeDocument/2006/relationships/tags" Target="../tags/tag497.xml"/><Relationship Id="rId90" Type="http://schemas.openxmlformats.org/officeDocument/2006/relationships/tags" Target="../tags/tag443.xml"/><Relationship Id="rId165" Type="http://schemas.openxmlformats.org/officeDocument/2006/relationships/tags" Target="../tags/tag518.xml"/><Relationship Id="rId186" Type="http://schemas.openxmlformats.org/officeDocument/2006/relationships/tags" Target="../tags/tag539.xml"/><Relationship Id="rId211" Type="http://schemas.openxmlformats.org/officeDocument/2006/relationships/tags" Target="../tags/tag564.xml"/><Relationship Id="rId232" Type="http://schemas.openxmlformats.org/officeDocument/2006/relationships/tags" Target="../tags/tag585.xml"/><Relationship Id="rId253" Type="http://schemas.openxmlformats.org/officeDocument/2006/relationships/tags" Target="../tags/tag606.xml"/><Relationship Id="rId274" Type="http://schemas.openxmlformats.org/officeDocument/2006/relationships/tags" Target="../tags/tag627.xml"/><Relationship Id="rId27" Type="http://schemas.openxmlformats.org/officeDocument/2006/relationships/tags" Target="../tags/tag380.xml"/><Relationship Id="rId48" Type="http://schemas.openxmlformats.org/officeDocument/2006/relationships/tags" Target="../tags/tag401.xml"/><Relationship Id="rId69" Type="http://schemas.openxmlformats.org/officeDocument/2006/relationships/tags" Target="../tags/tag422.xml"/><Relationship Id="rId113" Type="http://schemas.openxmlformats.org/officeDocument/2006/relationships/tags" Target="../tags/tag466.xml"/><Relationship Id="rId134" Type="http://schemas.openxmlformats.org/officeDocument/2006/relationships/tags" Target="../tags/tag487.xml"/><Relationship Id="rId80" Type="http://schemas.openxmlformats.org/officeDocument/2006/relationships/tags" Target="../tags/tag433.xml"/><Relationship Id="rId155" Type="http://schemas.openxmlformats.org/officeDocument/2006/relationships/tags" Target="../tags/tag508.xml"/><Relationship Id="rId176" Type="http://schemas.openxmlformats.org/officeDocument/2006/relationships/tags" Target="../tags/tag529.xml"/><Relationship Id="rId197" Type="http://schemas.openxmlformats.org/officeDocument/2006/relationships/tags" Target="../tags/tag550.xml"/><Relationship Id="rId201" Type="http://schemas.openxmlformats.org/officeDocument/2006/relationships/tags" Target="../tags/tag554.xml"/><Relationship Id="rId222" Type="http://schemas.openxmlformats.org/officeDocument/2006/relationships/tags" Target="../tags/tag575.xml"/><Relationship Id="rId243" Type="http://schemas.openxmlformats.org/officeDocument/2006/relationships/tags" Target="../tags/tag596.xml"/><Relationship Id="rId264" Type="http://schemas.openxmlformats.org/officeDocument/2006/relationships/tags" Target="../tags/tag617.xml"/><Relationship Id="rId17" Type="http://schemas.openxmlformats.org/officeDocument/2006/relationships/tags" Target="../tags/tag370.xml"/><Relationship Id="rId38" Type="http://schemas.openxmlformats.org/officeDocument/2006/relationships/tags" Target="../tags/tag391.xml"/><Relationship Id="rId59" Type="http://schemas.openxmlformats.org/officeDocument/2006/relationships/tags" Target="../tags/tag412.xml"/><Relationship Id="rId103" Type="http://schemas.openxmlformats.org/officeDocument/2006/relationships/tags" Target="../tags/tag456.xml"/><Relationship Id="rId124" Type="http://schemas.openxmlformats.org/officeDocument/2006/relationships/tags" Target="../tags/tag477.xml"/><Relationship Id="rId70" Type="http://schemas.openxmlformats.org/officeDocument/2006/relationships/tags" Target="../tags/tag423.xml"/><Relationship Id="rId91" Type="http://schemas.openxmlformats.org/officeDocument/2006/relationships/tags" Target="../tags/tag444.xml"/><Relationship Id="rId145" Type="http://schemas.openxmlformats.org/officeDocument/2006/relationships/tags" Target="../tags/tag498.xml"/><Relationship Id="rId166" Type="http://schemas.openxmlformats.org/officeDocument/2006/relationships/tags" Target="../tags/tag519.xml"/><Relationship Id="rId187" Type="http://schemas.openxmlformats.org/officeDocument/2006/relationships/tags" Target="../tags/tag540.xml"/><Relationship Id="rId1" Type="http://schemas.openxmlformats.org/officeDocument/2006/relationships/tags" Target="../tags/tag354.xml"/><Relationship Id="rId212" Type="http://schemas.openxmlformats.org/officeDocument/2006/relationships/tags" Target="../tags/tag565.xml"/><Relationship Id="rId233" Type="http://schemas.openxmlformats.org/officeDocument/2006/relationships/tags" Target="../tags/tag586.xml"/><Relationship Id="rId254" Type="http://schemas.openxmlformats.org/officeDocument/2006/relationships/tags" Target="../tags/tag607.xml"/><Relationship Id="rId28" Type="http://schemas.openxmlformats.org/officeDocument/2006/relationships/tags" Target="../tags/tag381.xml"/><Relationship Id="rId49" Type="http://schemas.openxmlformats.org/officeDocument/2006/relationships/tags" Target="../tags/tag402.xml"/><Relationship Id="rId114" Type="http://schemas.openxmlformats.org/officeDocument/2006/relationships/tags" Target="../tags/tag467.xml"/><Relationship Id="rId275" Type="http://schemas.openxmlformats.org/officeDocument/2006/relationships/tags" Target="../tags/tag628.xml"/><Relationship Id="rId60" Type="http://schemas.openxmlformats.org/officeDocument/2006/relationships/tags" Target="../tags/tag413.xml"/><Relationship Id="rId81" Type="http://schemas.openxmlformats.org/officeDocument/2006/relationships/tags" Target="../tags/tag434.xml"/><Relationship Id="rId135" Type="http://schemas.openxmlformats.org/officeDocument/2006/relationships/tags" Target="../tags/tag488.xml"/><Relationship Id="rId156" Type="http://schemas.openxmlformats.org/officeDocument/2006/relationships/tags" Target="../tags/tag509.xml"/><Relationship Id="rId177" Type="http://schemas.openxmlformats.org/officeDocument/2006/relationships/tags" Target="../tags/tag530.xml"/><Relationship Id="rId198" Type="http://schemas.openxmlformats.org/officeDocument/2006/relationships/tags" Target="../tags/tag551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tags" Target="../tags/tag749.xml"/><Relationship Id="rId299" Type="http://schemas.openxmlformats.org/officeDocument/2006/relationships/tags" Target="../tags/tag931.xml"/><Relationship Id="rId303" Type="http://schemas.openxmlformats.org/officeDocument/2006/relationships/tags" Target="../tags/tag935.xml"/><Relationship Id="rId21" Type="http://schemas.openxmlformats.org/officeDocument/2006/relationships/tags" Target="../tags/tag653.xml"/><Relationship Id="rId42" Type="http://schemas.openxmlformats.org/officeDocument/2006/relationships/tags" Target="../tags/tag674.xml"/><Relationship Id="rId63" Type="http://schemas.openxmlformats.org/officeDocument/2006/relationships/tags" Target="../tags/tag695.xml"/><Relationship Id="rId84" Type="http://schemas.openxmlformats.org/officeDocument/2006/relationships/tags" Target="../tags/tag716.xml"/><Relationship Id="rId138" Type="http://schemas.openxmlformats.org/officeDocument/2006/relationships/tags" Target="../tags/tag770.xml"/><Relationship Id="rId159" Type="http://schemas.openxmlformats.org/officeDocument/2006/relationships/tags" Target="../tags/tag791.xml"/><Relationship Id="rId324" Type="http://schemas.openxmlformats.org/officeDocument/2006/relationships/tags" Target="../tags/tag956.xml"/><Relationship Id="rId345" Type="http://schemas.openxmlformats.org/officeDocument/2006/relationships/tags" Target="../tags/tag977.xml"/><Relationship Id="rId170" Type="http://schemas.openxmlformats.org/officeDocument/2006/relationships/tags" Target="../tags/tag802.xml"/><Relationship Id="rId191" Type="http://schemas.openxmlformats.org/officeDocument/2006/relationships/tags" Target="../tags/tag823.xml"/><Relationship Id="rId205" Type="http://schemas.openxmlformats.org/officeDocument/2006/relationships/tags" Target="../tags/tag837.xml"/><Relationship Id="rId226" Type="http://schemas.openxmlformats.org/officeDocument/2006/relationships/tags" Target="../tags/tag858.xml"/><Relationship Id="rId247" Type="http://schemas.openxmlformats.org/officeDocument/2006/relationships/tags" Target="../tags/tag879.xml"/><Relationship Id="rId107" Type="http://schemas.openxmlformats.org/officeDocument/2006/relationships/tags" Target="../tags/tag739.xml"/><Relationship Id="rId268" Type="http://schemas.openxmlformats.org/officeDocument/2006/relationships/tags" Target="../tags/tag900.xml"/><Relationship Id="rId289" Type="http://schemas.openxmlformats.org/officeDocument/2006/relationships/tags" Target="../tags/tag921.xml"/><Relationship Id="rId11" Type="http://schemas.openxmlformats.org/officeDocument/2006/relationships/tags" Target="../tags/tag643.xml"/><Relationship Id="rId32" Type="http://schemas.openxmlformats.org/officeDocument/2006/relationships/tags" Target="../tags/tag664.xml"/><Relationship Id="rId53" Type="http://schemas.openxmlformats.org/officeDocument/2006/relationships/tags" Target="../tags/tag685.xml"/><Relationship Id="rId74" Type="http://schemas.openxmlformats.org/officeDocument/2006/relationships/tags" Target="../tags/tag706.xml"/><Relationship Id="rId128" Type="http://schemas.openxmlformats.org/officeDocument/2006/relationships/tags" Target="../tags/tag760.xml"/><Relationship Id="rId149" Type="http://schemas.openxmlformats.org/officeDocument/2006/relationships/tags" Target="../tags/tag781.xml"/><Relationship Id="rId314" Type="http://schemas.openxmlformats.org/officeDocument/2006/relationships/tags" Target="../tags/tag946.xml"/><Relationship Id="rId335" Type="http://schemas.openxmlformats.org/officeDocument/2006/relationships/tags" Target="../tags/tag967.xml"/><Relationship Id="rId5" Type="http://schemas.openxmlformats.org/officeDocument/2006/relationships/tags" Target="../tags/tag637.xml"/><Relationship Id="rId95" Type="http://schemas.openxmlformats.org/officeDocument/2006/relationships/tags" Target="../tags/tag727.xml"/><Relationship Id="rId160" Type="http://schemas.openxmlformats.org/officeDocument/2006/relationships/tags" Target="../tags/tag792.xml"/><Relationship Id="rId181" Type="http://schemas.openxmlformats.org/officeDocument/2006/relationships/tags" Target="../tags/tag813.xml"/><Relationship Id="rId216" Type="http://schemas.openxmlformats.org/officeDocument/2006/relationships/tags" Target="../tags/tag848.xml"/><Relationship Id="rId237" Type="http://schemas.openxmlformats.org/officeDocument/2006/relationships/tags" Target="../tags/tag869.xml"/><Relationship Id="rId258" Type="http://schemas.openxmlformats.org/officeDocument/2006/relationships/tags" Target="../tags/tag890.xml"/><Relationship Id="rId279" Type="http://schemas.openxmlformats.org/officeDocument/2006/relationships/tags" Target="../tags/tag911.xml"/><Relationship Id="rId22" Type="http://schemas.openxmlformats.org/officeDocument/2006/relationships/tags" Target="../tags/tag654.xml"/><Relationship Id="rId43" Type="http://schemas.openxmlformats.org/officeDocument/2006/relationships/tags" Target="../tags/tag675.xml"/><Relationship Id="rId64" Type="http://schemas.openxmlformats.org/officeDocument/2006/relationships/tags" Target="../tags/tag696.xml"/><Relationship Id="rId118" Type="http://schemas.openxmlformats.org/officeDocument/2006/relationships/tags" Target="../tags/tag750.xml"/><Relationship Id="rId139" Type="http://schemas.openxmlformats.org/officeDocument/2006/relationships/tags" Target="../tags/tag771.xml"/><Relationship Id="rId290" Type="http://schemas.openxmlformats.org/officeDocument/2006/relationships/tags" Target="../tags/tag922.xml"/><Relationship Id="rId304" Type="http://schemas.openxmlformats.org/officeDocument/2006/relationships/tags" Target="../tags/tag936.xml"/><Relationship Id="rId325" Type="http://schemas.openxmlformats.org/officeDocument/2006/relationships/tags" Target="../tags/tag957.xml"/><Relationship Id="rId346" Type="http://schemas.openxmlformats.org/officeDocument/2006/relationships/tags" Target="../tags/tag978.xml"/><Relationship Id="rId85" Type="http://schemas.openxmlformats.org/officeDocument/2006/relationships/tags" Target="../tags/tag717.xml"/><Relationship Id="rId150" Type="http://schemas.openxmlformats.org/officeDocument/2006/relationships/tags" Target="../tags/tag782.xml"/><Relationship Id="rId171" Type="http://schemas.openxmlformats.org/officeDocument/2006/relationships/tags" Target="../tags/tag803.xml"/><Relationship Id="rId192" Type="http://schemas.openxmlformats.org/officeDocument/2006/relationships/tags" Target="../tags/tag824.xml"/><Relationship Id="rId206" Type="http://schemas.openxmlformats.org/officeDocument/2006/relationships/tags" Target="../tags/tag838.xml"/><Relationship Id="rId227" Type="http://schemas.openxmlformats.org/officeDocument/2006/relationships/tags" Target="../tags/tag859.xml"/><Relationship Id="rId248" Type="http://schemas.openxmlformats.org/officeDocument/2006/relationships/tags" Target="../tags/tag880.xml"/><Relationship Id="rId269" Type="http://schemas.openxmlformats.org/officeDocument/2006/relationships/tags" Target="../tags/tag901.xml"/><Relationship Id="rId12" Type="http://schemas.openxmlformats.org/officeDocument/2006/relationships/tags" Target="../tags/tag644.xml"/><Relationship Id="rId33" Type="http://schemas.openxmlformats.org/officeDocument/2006/relationships/tags" Target="../tags/tag665.xml"/><Relationship Id="rId108" Type="http://schemas.openxmlformats.org/officeDocument/2006/relationships/tags" Target="../tags/tag740.xml"/><Relationship Id="rId129" Type="http://schemas.openxmlformats.org/officeDocument/2006/relationships/tags" Target="../tags/tag761.xml"/><Relationship Id="rId280" Type="http://schemas.openxmlformats.org/officeDocument/2006/relationships/tags" Target="../tags/tag912.xml"/><Relationship Id="rId315" Type="http://schemas.openxmlformats.org/officeDocument/2006/relationships/tags" Target="../tags/tag947.xml"/><Relationship Id="rId336" Type="http://schemas.openxmlformats.org/officeDocument/2006/relationships/tags" Target="../tags/tag968.xml"/><Relationship Id="rId54" Type="http://schemas.openxmlformats.org/officeDocument/2006/relationships/tags" Target="../tags/tag686.xml"/><Relationship Id="rId75" Type="http://schemas.openxmlformats.org/officeDocument/2006/relationships/tags" Target="../tags/tag707.xml"/><Relationship Id="rId96" Type="http://schemas.openxmlformats.org/officeDocument/2006/relationships/tags" Target="../tags/tag728.xml"/><Relationship Id="rId140" Type="http://schemas.openxmlformats.org/officeDocument/2006/relationships/tags" Target="../tags/tag772.xml"/><Relationship Id="rId161" Type="http://schemas.openxmlformats.org/officeDocument/2006/relationships/tags" Target="../tags/tag793.xml"/><Relationship Id="rId182" Type="http://schemas.openxmlformats.org/officeDocument/2006/relationships/tags" Target="../tags/tag814.xml"/><Relationship Id="rId217" Type="http://schemas.openxmlformats.org/officeDocument/2006/relationships/tags" Target="../tags/tag849.xml"/><Relationship Id="rId6" Type="http://schemas.openxmlformats.org/officeDocument/2006/relationships/tags" Target="../tags/tag638.xml"/><Relationship Id="rId238" Type="http://schemas.openxmlformats.org/officeDocument/2006/relationships/tags" Target="../tags/tag870.xml"/><Relationship Id="rId259" Type="http://schemas.openxmlformats.org/officeDocument/2006/relationships/tags" Target="../tags/tag891.xml"/><Relationship Id="rId23" Type="http://schemas.openxmlformats.org/officeDocument/2006/relationships/tags" Target="../tags/tag655.xml"/><Relationship Id="rId119" Type="http://schemas.openxmlformats.org/officeDocument/2006/relationships/tags" Target="../tags/tag751.xml"/><Relationship Id="rId270" Type="http://schemas.openxmlformats.org/officeDocument/2006/relationships/tags" Target="../tags/tag902.xml"/><Relationship Id="rId291" Type="http://schemas.openxmlformats.org/officeDocument/2006/relationships/tags" Target="../tags/tag923.xml"/><Relationship Id="rId305" Type="http://schemas.openxmlformats.org/officeDocument/2006/relationships/tags" Target="../tags/tag937.xml"/><Relationship Id="rId326" Type="http://schemas.openxmlformats.org/officeDocument/2006/relationships/tags" Target="../tags/tag958.xml"/><Relationship Id="rId347" Type="http://schemas.openxmlformats.org/officeDocument/2006/relationships/tags" Target="../tags/tag979.xml"/><Relationship Id="rId44" Type="http://schemas.openxmlformats.org/officeDocument/2006/relationships/tags" Target="../tags/tag676.xml"/><Relationship Id="rId65" Type="http://schemas.openxmlformats.org/officeDocument/2006/relationships/tags" Target="../tags/tag697.xml"/><Relationship Id="rId86" Type="http://schemas.openxmlformats.org/officeDocument/2006/relationships/tags" Target="../tags/tag718.xml"/><Relationship Id="rId130" Type="http://schemas.openxmlformats.org/officeDocument/2006/relationships/tags" Target="../tags/tag762.xml"/><Relationship Id="rId151" Type="http://schemas.openxmlformats.org/officeDocument/2006/relationships/tags" Target="../tags/tag783.xml"/><Relationship Id="rId172" Type="http://schemas.openxmlformats.org/officeDocument/2006/relationships/tags" Target="../tags/tag804.xml"/><Relationship Id="rId193" Type="http://schemas.openxmlformats.org/officeDocument/2006/relationships/tags" Target="../tags/tag825.xml"/><Relationship Id="rId207" Type="http://schemas.openxmlformats.org/officeDocument/2006/relationships/tags" Target="../tags/tag839.xml"/><Relationship Id="rId228" Type="http://schemas.openxmlformats.org/officeDocument/2006/relationships/tags" Target="../tags/tag860.xml"/><Relationship Id="rId249" Type="http://schemas.openxmlformats.org/officeDocument/2006/relationships/tags" Target="../tags/tag881.xml"/><Relationship Id="rId13" Type="http://schemas.openxmlformats.org/officeDocument/2006/relationships/tags" Target="../tags/tag645.xml"/><Relationship Id="rId109" Type="http://schemas.openxmlformats.org/officeDocument/2006/relationships/tags" Target="../tags/tag741.xml"/><Relationship Id="rId260" Type="http://schemas.openxmlformats.org/officeDocument/2006/relationships/tags" Target="../tags/tag892.xml"/><Relationship Id="rId281" Type="http://schemas.openxmlformats.org/officeDocument/2006/relationships/tags" Target="../tags/tag913.xml"/><Relationship Id="rId316" Type="http://schemas.openxmlformats.org/officeDocument/2006/relationships/tags" Target="../tags/tag948.xml"/><Relationship Id="rId337" Type="http://schemas.openxmlformats.org/officeDocument/2006/relationships/tags" Target="../tags/tag969.xml"/><Relationship Id="rId34" Type="http://schemas.openxmlformats.org/officeDocument/2006/relationships/tags" Target="../tags/tag666.xml"/><Relationship Id="rId55" Type="http://schemas.openxmlformats.org/officeDocument/2006/relationships/tags" Target="../tags/tag687.xml"/><Relationship Id="rId76" Type="http://schemas.openxmlformats.org/officeDocument/2006/relationships/tags" Target="../tags/tag708.xml"/><Relationship Id="rId97" Type="http://schemas.openxmlformats.org/officeDocument/2006/relationships/tags" Target="../tags/tag729.xml"/><Relationship Id="rId120" Type="http://schemas.openxmlformats.org/officeDocument/2006/relationships/tags" Target="../tags/tag752.xml"/><Relationship Id="rId141" Type="http://schemas.openxmlformats.org/officeDocument/2006/relationships/tags" Target="../tags/tag773.xml"/><Relationship Id="rId7" Type="http://schemas.openxmlformats.org/officeDocument/2006/relationships/tags" Target="../tags/tag639.xml"/><Relationship Id="rId162" Type="http://schemas.openxmlformats.org/officeDocument/2006/relationships/tags" Target="../tags/tag794.xml"/><Relationship Id="rId183" Type="http://schemas.openxmlformats.org/officeDocument/2006/relationships/tags" Target="../tags/tag815.xml"/><Relationship Id="rId218" Type="http://schemas.openxmlformats.org/officeDocument/2006/relationships/tags" Target="../tags/tag850.xml"/><Relationship Id="rId239" Type="http://schemas.openxmlformats.org/officeDocument/2006/relationships/tags" Target="../tags/tag871.xml"/><Relationship Id="rId250" Type="http://schemas.openxmlformats.org/officeDocument/2006/relationships/tags" Target="../tags/tag882.xml"/><Relationship Id="rId271" Type="http://schemas.openxmlformats.org/officeDocument/2006/relationships/tags" Target="../tags/tag903.xml"/><Relationship Id="rId292" Type="http://schemas.openxmlformats.org/officeDocument/2006/relationships/tags" Target="../tags/tag924.xml"/><Relationship Id="rId306" Type="http://schemas.openxmlformats.org/officeDocument/2006/relationships/tags" Target="../tags/tag938.xml"/><Relationship Id="rId24" Type="http://schemas.openxmlformats.org/officeDocument/2006/relationships/tags" Target="../tags/tag656.xml"/><Relationship Id="rId45" Type="http://schemas.openxmlformats.org/officeDocument/2006/relationships/tags" Target="../tags/tag677.xml"/><Relationship Id="rId66" Type="http://schemas.openxmlformats.org/officeDocument/2006/relationships/tags" Target="../tags/tag698.xml"/><Relationship Id="rId87" Type="http://schemas.openxmlformats.org/officeDocument/2006/relationships/tags" Target="../tags/tag719.xml"/><Relationship Id="rId110" Type="http://schemas.openxmlformats.org/officeDocument/2006/relationships/tags" Target="../tags/tag742.xml"/><Relationship Id="rId131" Type="http://schemas.openxmlformats.org/officeDocument/2006/relationships/tags" Target="../tags/tag763.xml"/><Relationship Id="rId327" Type="http://schemas.openxmlformats.org/officeDocument/2006/relationships/tags" Target="../tags/tag959.xml"/><Relationship Id="rId348" Type="http://schemas.openxmlformats.org/officeDocument/2006/relationships/slideLayout" Target="../slideLayouts/slideLayout2.xml"/><Relationship Id="rId152" Type="http://schemas.openxmlformats.org/officeDocument/2006/relationships/tags" Target="../tags/tag784.xml"/><Relationship Id="rId173" Type="http://schemas.openxmlformats.org/officeDocument/2006/relationships/tags" Target="../tags/tag805.xml"/><Relationship Id="rId194" Type="http://schemas.openxmlformats.org/officeDocument/2006/relationships/tags" Target="../tags/tag826.xml"/><Relationship Id="rId208" Type="http://schemas.openxmlformats.org/officeDocument/2006/relationships/tags" Target="../tags/tag840.xml"/><Relationship Id="rId229" Type="http://schemas.openxmlformats.org/officeDocument/2006/relationships/tags" Target="../tags/tag861.xml"/><Relationship Id="rId240" Type="http://schemas.openxmlformats.org/officeDocument/2006/relationships/tags" Target="../tags/tag872.xml"/><Relationship Id="rId261" Type="http://schemas.openxmlformats.org/officeDocument/2006/relationships/tags" Target="../tags/tag893.xml"/><Relationship Id="rId14" Type="http://schemas.openxmlformats.org/officeDocument/2006/relationships/tags" Target="../tags/tag646.xml"/><Relationship Id="rId35" Type="http://schemas.openxmlformats.org/officeDocument/2006/relationships/tags" Target="../tags/tag667.xml"/><Relationship Id="rId56" Type="http://schemas.openxmlformats.org/officeDocument/2006/relationships/tags" Target="../tags/tag688.xml"/><Relationship Id="rId77" Type="http://schemas.openxmlformats.org/officeDocument/2006/relationships/tags" Target="../tags/tag709.xml"/><Relationship Id="rId100" Type="http://schemas.openxmlformats.org/officeDocument/2006/relationships/tags" Target="../tags/tag732.xml"/><Relationship Id="rId282" Type="http://schemas.openxmlformats.org/officeDocument/2006/relationships/tags" Target="../tags/tag914.xml"/><Relationship Id="rId317" Type="http://schemas.openxmlformats.org/officeDocument/2006/relationships/tags" Target="../tags/tag949.xml"/><Relationship Id="rId338" Type="http://schemas.openxmlformats.org/officeDocument/2006/relationships/tags" Target="../tags/tag970.xml"/><Relationship Id="rId8" Type="http://schemas.openxmlformats.org/officeDocument/2006/relationships/tags" Target="../tags/tag640.xml"/><Relationship Id="rId98" Type="http://schemas.openxmlformats.org/officeDocument/2006/relationships/tags" Target="../tags/tag730.xml"/><Relationship Id="rId121" Type="http://schemas.openxmlformats.org/officeDocument/2006/relationships/tags" Target="../tags/tag753.xml"/><Relationship Id="rId142" Type="http://schemas.openxmlformats.org/officeDocument/2006/relationships/tags" Target="../tags/tag774.xml"/><Relationship Id="rId163" Type="http://schemas.openxmlformats.org/officeDocument/2006/relationships/tags" Target="../tags/tag795.xml"/><Relationship Id="rId184" Type="http://schemas.openxmlformats.org/officeDocument/2006/relationships/tags" Target="../tags/tag816.xml"/><Relationship Id="rId219" Type="http://schemas.openxmlformats.org/officeDocument/2006/relationships/tags" Target="../tags/tag851.xml"/><Relationship Id="rId230" Type="http://schemas.openxmlformats.org/officeDocument/2006/relationships/tags" Target="../tags/tag862.xml"/><Relationship Id="rId251" Type="http://schemas.openxmlformats.org/officeDocument/2006/relationships/tags" Target="../tags/tag883.xml"/><Relationship Id="rId25" Type="http://schemas.openxmlformats.org/officeDocument/2006/relationships/tags" Target="../tags/tag657.xml"/><Relationship Id="rId46" Type="http://schemas.openxmlformats.org/officeDocument/2006/relationships/tags" Target="../tags/tag678.xml"/><Relationship Id="rId67" Type="http://schemas.openxmlformats.org/officeDocument/2006/relationships/tags" Target="../tags/tag699.xml"/><Relationship Id="rId116" Type="http://schemas.openxmlformats.org/officeDocument/2006/relationships/tags" Target="../tags/tag748.xml"/><Relationship Id="rId137" Type="http://schemas.openxmlformats.org/officeDocument/2006/relationships/tags" Target="../tags/tag769.xml"/><Relationship Id="rId158" Type="http://schemas.openxmlformats.org/officeDocument/2006/relationships/tags" Target="../tags/tag790.xml"/><Relationship Id="rId272" Type="http://schemas.openxmlformats.org/officeDocument/2006/relationships/tags" Target="../tags/tag904.xml"/><Relationship Id="rId293" Type="http://schemas.openxmlformats.org/officeDocument/2006/relationships/tags" Target="../tags/tag925.xml"/><Relationship Id="rId302" Type="http://schemas.openxmlformats.org/officeDocument/2006/relationships/tags" Target="../tags/tag934.xml"/><Relationship Id="rId307" Type="http://schemas.openxmlformats.org/officeDocument/2006/relationships/tags" Target="../tags/tag939.xml"/><Relationship Id="rId323" Type="http://schemas.openxmlformats.org/officeDocument/2006/relationships/tags" Target="../tags/tag955.xml"/><Relationship Id="rId328" Type="http://schemas.openxmlformats.org/officeDocument/2006/relationships/tags" Target="../tags/tag960.xml"/><Relationship Id="rId344" Type="http://schemas.openxmlformats.org/officeDocument/2006/relationships/tags" Target="../tags/tag976.xml"/><Relationship Id="rId20" Type="http://schemas.openxmlformats.org/officeDocument/2006/relationships/tags" Target="../tags/tag652.xml"/><Relationship Id="rId41" Type="http://schemas.openxmlformats.org/officeDocument/2006/relationships/tags" Target="../tags/tag673.xml"/><Relationship Id="rId62" Type="http://schemas.openxmlformats.org/officeDocument/2006/relationships/tags" Target="../tags/tag694.xml"/><Relationship Id="rId83" Type="http://schemas.openxmlformats.org/officeDocument/2006/relationships/tags" Target="../tags/tag715.xml"/><Relationship Id="rId88" Type="http://schemas.openxmlformats.org/officeDocument/2006/relationships/tags" Target="../tags/tag720.xml"/><Relationship Id="rId111" Type="http://schemas.openxmlformats.org/officeDocument/2006/relationships/tags" Target="../tags/tag743.xml"/><Relationship Id="rId132" Type="http://schemas.openxmlformats.org/officeDocument/2006/relationships/tags" Target="../tags/tag764.xml"/><Relationship Id="rId153" Type="http://schemas.openxmlformats.org/officeDocument/2006/relationships/tags" Target="../tags/tag785.xml"/><Relationship Id="rId174" Type="http://schemas.openxmlformats.org/officeDocument/2006/relationships/tags" Target="../tags/tag806.xml"/><Relationship Id="rId179" Type="http://schemas.openxmlformats.org/officeDocument/2006/relationships/tags" Target="../tags/tag811.xml"/><Relationship Id="rId195" Type="http://schemas.openxmlformats.org/officeDocument/2006/relationships/tags" Target="../tags/tag827.xml"/><Relationship Id="rId209" Type="http://schemas.openxmlformats.org/officeDocument/2006/relationships/tags" Target="../tags/tag841.xml"/><Relationship Id="rId190" Type="http://schemas.openxmlformats.org/officeDocument/2006/relationships/tags" Target="../tags/tag822.xml"/><Relationship Id="rId204" Type="http://schemas.openxmlformats.org/officeDocument/2006/relationships/tags" Target="../tags/tag836.xml"/><Relationship Id="rId220" Type="http://schemas.openxmlformats.org/officeDocument/2006/relationships/tags" Target="../tags/tag852.xml"/><Relationship Id="rId225" Type="http://schemas.openxmlformats.org/officeDocument/2006/relationships/tags" Target="../tags/tag857.xml"/><Relationship Id="rId241" Type="http://schemas.openxmlformats.org/officeDocument/2006/relationships/tags" Target="../tags/tag873.xml"/><Relationship Id="rId246" Type="http://schemas.openxmlformats.org/officeDocument/2006/relationships/tags" Target="../tags/tag878.xml"/><Relationship Id="rId267" Type="http://schemas.openxmlformats.org/officeDocument/2006/relationships/tags" Target="../tags/tag899.xml"/><Relationship Id="rId288" Type="http://schemas.openxmlformats.org/officeDocument/2006/relationships/tags" Target="../tags/tag920.xml"/><Relationship Id="rId15" Type="http://schemas.openxmlformats.org/officeDocument/2006/relationships/tags" Target="../tags/tag647.xml"/><Relationship Id="rId36" Type="http://schemas.openxmlformats.org/officeDocument/2006/relationships/tags" Target="../tags/tag668.xml"/><Relationship Id="rId57" Type="http://schemas.openxmlformats.org/officeDocument/2006/relationships/tags" Target="../tags/tag689.xml"/><Relationship Id="rId106" Type="http://schemas.openxmlformats.org/officeDocument/2006/relationships/tags" Target="../tags/tag738.xml"/><Relationship Id="rId127" Type="http://schemas.openxmlformats.org/officeDocument/2006/relationships/tags" Target="../tags/tag759.xml"/><Relationship Id="rId262" Type="http://schemas.openxmlformats.org/officeDocument/2006/relationships/tags" Target="../tags/tag894.xml"/><Relationship Id="rId283" Type="http://schemas.openxmlformats.org/officeDocument/2006/relationships/tags" Target="../tags/tag915.xml"/><Relationship Id="rId313" Type="http://schemas.openxmlformats.org/officeDocument/2006/relationships/tags" Target="../tags/tag945.xml"/><Relationship Id="rId318" Type="http://schemas.openxmlformats.org/officeDocument/2006/relationships/tags" Target="../tags/tag950.xml"/><Relationship Id="rId339" Type="http://schemas.openxmlformats.org/officeDocument/2006/relationships/tags" Target="../tags/tag971.xml"/><Relationship Id="rId10" Type="http://schemas.openxmlformats.org/officeDocument/2006/relationships/tags" Target="../tags/tag642.xml"/><Relationship Id="rId31" Type="http://schemas.openxmlformats.org/officeDocument/2006/relationships/tags" Target="../tags/tag663.xml"/><Relationship Id="rId52" Type="http://schemas.openxmlformats.org/officeDocument/2006/relationships/tags" Target="../tags/tag684.xml"/><Relationship Id="rId73" Type="http://schemas.openxmlformats.org/officeDocument/2006/relationships/tags" Target="../tags/tag705.xml"/><Relationship Id="rId78" Type="http://schemas.openxmlformats.org/officeDocument/2006/relationships/tags" Target="../tags/tag710.xml"/><Relationship Id="rId94" Type="http://schemas.openxmlformats.org/officeDocument/2006/relationships/tags" Target="../tags/tag726.xml"/><Relationship Id="rId99" Type="http://schemas.openxmlformats.org/officeDocument/2006/relationships/tags" Target="../tags/tag731.xml"/><Relationship Id="rId101" Type="http://schemas.openxmlformats.org/officeDocument/2006/relationships/tags" Target="../tags/tag733.xml"/><Relationship Id="rId122" Type="http://schemas.openxmlformats.org/officeDocument/2006/relationships/tags" Target="../tags/tag754.xml"/><Relationship Id="rId143" Type="http://schemas.openxmlformats.org/officeDocument/2006/relationships/tags" Target="../tags/tag775.xml"/><Relationship Id="rId148" Type="http://schemas.openxmlformats.org/officeDocument/2006/relationships/tags" Target="../tags/tag780.xml"/><Relationship Id="rId164" Type="http://schemas.openxmlformats.org/officeDocument/2006/relationships/tags" Target="../tags/tag796.xml"/><Relationship Id="rId169" Type="http://schemas.openxmlformats.org/officeDocument/2006/relationships/tags" Target="../tags/tag801.xml"/><Relationship Id="rId185" Type="http://schemas.openxmlformats.org/officeDocument/2006/relationships/tags" Target="../tags/tag817.xml"/><Relationship Id="rId334" Type="http://schemas.openxmlformats.org/officeDocument/2006/relationships/tags" Target="../tags/tag966.xml"/><Relationship Id="rId4" Type="http://schemas.openxmlformats.org/officeDocument/2006/relationships/tags" Target="../tags/tag636.xml"/><Relationship Id="rId9" Type="http://schemas.openxmlformats.org/officeDocument/2006/relationships/tags" Target="../tags/tag641.xml"/><Relationship Id="rId180" Type="http://schemas.openxmlformats.org/officeDocument/2006/relationships/tags" Target="../tags/tag812.xml"/><Relationship Id="rId210" Type="http://schemas.openxmlformats.org/officeDocument/2006/relationships/tags" Target="../tags/tag842.xml"/><Relationship Id="rId215" Type="http://schemas.openxmlformats.org/officeDocument/2006/relationships/tags" Target="../tags/tag847.xml"/><Relationship Id="rId236" Type="http://schemas.openxmlformats.org/officeDocument/2006/relationships/tags" Target="../tags/tag868.xml"/><Relationship Id="rId257" Type="http://schemas.openxmlformats.org/officeDocument/2006/relationships/tags" Target="../tags/tag889.xml"/><Relationship Id="rId278" Type="http://schemas.openxmlformats.org/officeDocument/2006/relationships/tags" Target="../tags/tag910.xml"/><Relationship Id="rId26" Type="http://schemas.openxmlformats.org/officeDocument/2006/relationships/tags" Target="../tags/tag658.xml"/><Relationship Id="rId231" Type="http://schemas.openxmlformats.org/officeDocument/2006/relationships/tags" Target="../tags/tag863.xml"/><Relationship Id="rId252" Type="http://schemas.openxmlformats.org/officeDocument/2006/relationships/tags" Target="../tags/tag884.xml"/><Relationship Id="rId273" Type="http://schemas.openxmlformats.org/officeDocument/2006/relationships/tags" Target="../tags/tag905.xml"/><Relationship Id="rId294" Type="http://schemas.openxmlformats.org/officeDocument/2006/relationships/tags" Target="../tags/tag926.xml"/><Relationship Id="rId308" Type="http://schemas.openxmlformats.org/officeDocument/2006/relationships/tags" Target="../tags/tag940.xml"/><Relationship Id="rId329" Type="http://schemas.openxmlformats.org/officeDocument/2006/relationships/tags" Target="../tags/tag961.xml"/><Relationship Id="rId47" Type="http://schemas.openxmlformats.org/officeDocument/2006/relationships/tags" Target="../tags/tag679.xml"/><Relationship Id="rId68" Type="http://schemas.openxmlformats.org/officeDocument/2006/relationships/tags" Target="../tags/tag700.xml"/><Relationship Id="rId89" Type="http://schemas.openxmlformats.org/officeDocument/2006/relationships/tags" Target="../tags/tag721.xml"/><Relationship Id="rId112" Type="http://schemas.openxmlformats.org/officeDocument/2006/relationships/tags" Target="../tags/tag744.xml"/><Relationship Id="rId133" Type="http://schemas.openxmlformats.org/officeDocument/2006/relationships/tags" Target="../tags/tag765.xml"/><Relationship Id="rId154" Type="http://schemas.openxmlformats.org/officeDocument/2006/relationships/tags" Target="../tags/tag786.xml"/><Relationship Id="rId175" Type="http://schemas.openxmlformats.org/officeDocument/2006/relationships/tags" Target="../tags/tag807.xml"/><Relationship Id="rId340" Type="http://schemas.openxmlformats.org/officeDocument/2006/relationships/tags" Target="../tags/tag972.xml"/><Relationship Id="rId196" Type="http://schemas.openxmlformats.org/officeDocument/2006/relationships/tags" Target="../tags/tag828.xml"/><Relationship Id="rId200" Type="http://schemas.openxmlformats.org/officeDocument/2006/relationships/tags" Target="../tags/tag832.xml"/><Relationship Id="rId16" Type="http://schemas.openxmlformats.org/officeDocument/2006/relationships/tags" Target="../tags/tag648.xml"/><Relationship Id="rId221" Type="http://schemas.openxmlformats.org/officeDocument/2006/relationships/tags" Target="../tags/tag853.xml"/><Relationship Id="rId242" Type="http://schemas.openxmlformats.org/officeDocument/2006/relationships/tags" Target="../tags/tag874.xml"/><Relationship Id="rId263" Type="http://schemas.openxmlformats.org/officeDocument/2006/relationships/tags" Target="../tags/tag895.xml"/><Relationship Id="rId284" Type="http://schemas.openxmlformats.org/officeDocument/2006/relationships/tags" Target="../tags/tag916.xml"/><Relationship Id="rId319" Type="http://schemas.openxmlformats.org/officeDocument/2006/relationships/tags" Target="../tags/tag951.xml"/><Relationship Id="rId37" Type="http://schemas.openxmlformats.org/officeDocument/2006/relationships/tags" Target="../tags/tag669.xml"/><Relationship Id="rId58" Type="http://schemas.openxmlformats.org/officeDocument/2006/relationships/tags" Target="../tags/tag690.xml"/><Relationship Id="rId79" Type="http://schemas.openxmlformats.org/officeDocument/2006/relationships/tags" Target="../tags/tag711.xml"/><Relationship Id="rId102" Type="http://schemas.openxmlformats.org/officeDocument/2006/relationships/tags" Target="../tags/tag734.xml"/><Relationship Id="rId123" Type="http://schemas.openxmlformats.org/officeDocument/2006/relationships/tags" Target="../tags/tag755.xml"/><Relationship Id="rId144" Type="http://schemas.openxmlformats.org/officeDocument/2006/relationships/tags" Target="../tags/tag776.xml"/><Relationship Id="rId330" Type="http://schemas.openxmlformats.org/officeDocument/2006/relationships/tags" Target="../tags/tag962.xml"/><Relationship Id="rId90" Type="http://schemas.openxmlformats.org/officeDocument/2006/relationships/tags" Target="../tags/tag722.xml"/><Relationship Id="rId165" Type="http://schemas.openxmlformats.org/officeDocument/2006/relationships/tags" Target="../tags/tag797.xml"/><Relationship Id="rId186" Type="http://schemas.openxmlformats.org/officeDocument/2006/relationships/tags" Target="../tags/tag818.xml"/><Relationship Id="rId211" Type="http://schemas.openxmlformats.org/officeDocument/2006/relationships/tags" Target="../tags/tag843.xml"/><Relationship Id="rId232" Type="http://schemas.openxmlformats.org/officeDocument/2006/relationships/tags" Target="../tags/tag864.xml"/><Relationship Id="rId253" Type="http://schemas.openxmlformats.org/officeDocument/2006/relationships/tags" Target="../tags/tag885.xml"/><Relationship Id="rId274" Type="http://schemas.openxmlformats.org/officeDocument/2006/relationships/tags" Target="../tags/tag906.xml"/><Relationship Id="rId295" Type="http://schemas.openxmlformats.org/officeDocument/2006/relationships/tags" Target="../tags/tag927.xml"/><Relationship Id="rId309" Type="http://schemas.openxmlformats.org/officeDocument/2006/relationships/tags" Target="../tags/tag941.xml"/><Relationship Id="rId27" Type="http://schemas.openxmlformats.org/officeDocument/2006/relationships/tags" Target="../tags/tag659.xml"/><Relationship Id="rId48" Type="http://schemas.openxmlformats.org/officeDocument/2006/relationships/tags" Target="../tags/tag680.xml"/><Relationship Id="rId69" Type="http://schemas.openxmlformats.org/officeDocument/2006/relationships/tags" Target="../tags/tag701.xml"/><Relationship Id="rId113" Type="http://schemas.openxmlformats.org/officeDocument/2006/relationships/tags" Target="../tags/tag745.xml"/><Relationship Id="rId134" Type="http://schemas.openxmlformats.org/officeDocument/2006/relationships/tags" Target="../tags/tag766.xml"/><Relationship Id="rId320" Type="http://schemas.openxmlformats.org/officeDocument/2006/relationships/tags" Target="../tags/tag952.xml"/><Relationship Id="rId80" Type="http://schemas.openxmlformats.org/officeDocument/2006/relationships/tags" Target="../tags/tag712.xml"/><Relationship Id="rId155" Type="http://schemas.openxmlformats.org/officeDocument/2006/relationships/tags" Target="../tags/tag787.xml"/><Relationship Id="rId176" Type="http://schemas.openxmlformats.org/officeDocument/2006/relationships/tags" Target="../tags/tag808.xml"/><Relationship Id="rId197" Type="http://schemas.openxmlformats.org/officeDocument/2006/relationships/tags" Target="../tags/tag829.xml"/><Relationship Id="rId341" Type="http://schemas.openxmlformats.org/officeDocument/2006/relationships/tags" Target="../tags/tag973.xml"/><Relationship Id="rId201" Type="http://schemas.openxmlformats.org/officeDocument/2006/relationships/tags" Target="../tags/tag833.xml"/><Relationship Id="rId222" Type="http://schemas.openxmlformats.org/officeDocument/2006/relationships/tags" Target="../tags/tag854.xml"/><Relationship Id="rId243" Type="http://schemas.openxmlformats.org/officeDocument/2006/relationships/tags" Target="../tags/tag875.xml"/><Relationship Id="rId264" Type="http://schemas.openxmlformats.org/officeDocument/2006/relationships/tags" Target="../tags/tag896.xml"/><Relationship Id="rId285" Type="http://schemas.openxmlformats.org/officeDocument/2006/relationships/tags" Target="../tags/tag917.xml"/><Relationship Id="rId17" Type="http://schemas.openxmlformats.org/officeDocument/2006/relationships/tags" Target="../tags/tag649.xml"/><Relationship Id="rId38" Type="http://schemas.openxmlformats.org/officeDocument/2006/relationships/tags" Target="../tags/tag670.xml"/><Relationship Id="rId59" Type="http://schemas.openxmlformats.org/officeDocument/2006/relationships/tags" Target="../tags/tag691.xml"/><Relationship Id="rId103" Type="http://schemas.openxmlformats.org/officeDocument/2006/relationships/tags" Target="../tags/tag735.xml"/><Relationship Id="rId124" Type="http://schemas.openxmlformats.org/officeDocument/2006/relationships/tags" Target="../tags/tag756.xml"/><Relationship Id="rId310" Type="http://schemas.openxmlformats.org/officeDocument/2006/relationships/tags" Target="../tags/tag942.xml"/><Relationship Id="rId70" Type="http://schemas.openxmlformats.org/officeDocument/2006/relationships/tags" Target="../tags/tag702.xml"/><Relationship Id="rId91" Type="http://schemas.openxmlformats.org/officeDocument/2006/relationships/tags" Target="../tags/tag723.xml"/><Relationship Id="rId145" Type="http://schemas.openxmlformats.org/officeDocument/2006/relationships/tags" Target="../tags/tag777.xml"/><Relationship Id="rId166" Type="http://schemas.openxmlformats.org/officeDocument/2006/relationships/tags" Target="../tags/tag798.xml"/><Relationship Id="rId187" Type="http://schemas.openxmlformats.org/officeDocument/2006/relationships/tags" Target="../tags/tag819.xml"/><Relationship Id="rId331" Type="http://schemas.openxmlformats.org/officeDocument/2006/relationships/tags" Target="../tags/tag963.xml"/><Relationship Id="rId1" Type="http://schemas.openxmlformats.org/officeDocument/2006/relationships/tags" Target="../tags/tag633.xml"/><Relationship Id="rId212" Type="http://schemas.openxmlformats.org/officeDocument/2006/relationships/tags" Target="../tags/tag844.xml"/><Relationship Id="rId233" Type="http://schemas.openxmlformats.org/officeDocument/2006/relationships/tags" Target="../tags/tag865.xml"/><Relationship Id="rId254" Type="http://schemas.openxmlformats.org/officeDocument/2006/relationships/tags" Target="../tags/tag886.xml"/><Relationship Id="rId28" Type="http://schemas.openxmlformats.org/officeDocument/2006/relationships/tags" Target="../tags/tag660.xml"/><Relationship Id="rId49" Type="http://schemas.openxmlformats.org/officeDocument/2006/relationships/tags" Target="../tags/tag681.xml"/><Relationship Id="rId114" Type="http://schemas.openxmlformats.org/officeDocument/2006/relationships/tags" Target="../tags/tag746.xml"/><Relationship Id="rId275" Type="http://schemas.openxmlformats.org/officeDocument/2006/relationships/tags" Target="../tags/tag907.xml"/><Relationship Id="rId296" Type="http://schemas.openxmlformats.org/officeDocument/2006/relationships/tags" Target="../tags/tag928.xml"/><Relationship Id="rId300" Type="http://schemas.openxmlformats.org/officeDocument/2006/relationships/tags" Target="../tags/tag932.xml"/><Relationship Id="rId60" Type="http://schemas.openxmlformats.org/officeDocument/2006/relationships/tags" Target="../tags/tag692.xml"/><Relationship Id="rId81" Type="http://schemas.openxmlformats.org/officeDocument/2006/relationships/tags" Target="../tags/tag713.xml"/><Relationship Id="rId135" Type="http://schemas.openxmlformats.org/officeDocument/2006/relationships/tags" Target="../tags/tag767.xml"/><Relationship Id="rId156" Type="http://schemas.openxmlformats.org/officeDocument/2006/relationships/tags" Target="../tags/tag788.xml"/><Relationship Id="rId177" Type="http://schemas.openxmlformats.org/officeDocument/2006/relationships/tags" Target="../tags/tag809.xml"/><Relationship Id="rId198" Type="http://schemas.openxmlformats.org/officeDocument/2006/relationships/tags" Target="../tags/tag830.xml"/><Relationship Id="rId321" Type="http://schemas.openxmlformats.org/officeDocument/2006/relationships/tags" Target="../tags/tag953.xml"/><Relationship Id="rId342" Type="http://schemas.openxmlformats.org/officeDocument/2006/relationships/tags" Target="../tags/tag974.xml"/><Relationship Id="rId202" Type="http://schemas.openxmlformats.org/officeDocument/2006/relationships/tags" Target="../tags/tag834.xml"/><Relationship Id="rId223" Type="http://schemas.openxmlformats.org/officeDocument/2006/relationships/tags" Target="../tags/tag855.xml"/><Relationship Id="rId244" Type="http://schemas.openxmlformats.org/officeDocument/2006/relationships/tags" Target="../tags/tag876.xml"/><Relationship Id="rId18" Type="http://schemas.openxmlformats.org/officeDocument/2006/relationships/tags" Target="../tags/tag650.xml"/><Relationship Id="rId39" Type="http://schemas.openxmlformats.org/officeDocument/2006/relationships/tags" Target="../tags/tag671.xml"/><Relationship Id="rId265" Type="http://schemas.openxmlformats.org/officeDocument/2006/relationships/tags" Target="../tags/tag897.xml"/><Relationship Id="rId286" Type="http://schemas.openxmlformats.org/officeDocument/2006/relationships/tags" Target="../tags/tag918.xml"/><Relationship Id="rId50" Type="http://schemas.openxmlformats.org/officeDocument/2006/relationships/tags" Target="../tags/tag682.xml"/><Relationship Id="rId104" Type="http://schemas.openxmlformats.org/officeDocument/2006/relationships/tags" Target="../tags/tag736.xml"/><Relationship Id="rId125" Type="http://schemas.openxmlformats.org/officeDocument/2006/relationships/tags" Target="../tags/tag757.xml"/><Relationship Id="rId146" Type="http://schemas.openxmlformats.org/officeDocument/2006/relationships/tags" Target="../tags/tag778.xml"/><Relationship Id="rId167" Type="http://schemas.openxmlformats.org/officeDocument/2006/relationships/tags" Target="../tags/tag799.xml"/><Relationship Id="rId188" Type="http://schemas.openxmlformats.org/officeDocument/2006/relationships/tags" Target="../tags/tag820.xml"/><Relationship Id="rId311" Type="http://schemas.openxmlformats.org/officeDocument/2006/relationships/tags" Target="../tags/tag943.xml"/><Relationship Id="rId332" Type="http://schemas.openxmlformats.org/officeDocument/2006/relationships/tags" Target="../tags/tag964.xml"/><Relationship Id="rId71" Type="http://schemas.openxmlformats.org/officeDocument/2006/relationships/tags" Target="../tags/tag703.xml"/><Relationship Id="rId92" Type="http://schemas.openxmlformats.org/officeDocument/2006/relationships/tags" Target="../tags/tag724.xml"/><Relationship Id="rId213" Type="http://schemas.openxmlformats.org/officeDocument/2006/relationships/tags" Target="../tags/tag845.xml"/><Relationship Id="rId234" Type="http://schemas.openxmlformats.org/officeDocument/2006/relationships/tags" Target="../tags/tag866.xml"/><Relationship Id="rId2" Type="http://schemas.openxmlformats.org/officeDocument/2006/relationships/tags" Target="../tags/tag634.xml"/><Relationship Id="rId29" Type="http://schemas.openxmlformats.org/officeDocument/2006/relationships/tags" Target="../tags/tag661.xml"/><Relationship Id="rId255" Type="http://schemas.openxmlformats.org/officeDocument/2006/relationships/tags" Target="../tags/tag887.xml"/><Relationship Id="rId276" Type="http://schemas.openxmlformats.org/officeDocument/2006/relationships/tags" Target="../tags/tag908.xml"/><Relationship Id="rId297" Type="http://schemas.openxmlformats.org/officeDocument/2006/relationships/tags" Target="../tags/tag929.xml"/><Relationship Id="rId40" Type="http://schemas.openxmlformats.org/officeDocument/2006/relationships/tags" Target="../tags/tag672.xml"/><Relationship Id="rId115" Type="http://schemas.openxmlformats.org/officeDocument/2006/relationships/tags" Target="../tags/tag747.xml"/><Relationship Id="rId136" Type="http://schemas.openxmlformats.org/officeDocument/2006/relationships/tags" Target="../tags/tag768.xml"/><Relationship Id="rId157" Type="http://schemas.openxmlformats.org/officeDocument/2006/relationships/tags" Target="../tags/tag789.xml"/><Relationship Id="rId178" Type="http://schemas.openxmlformats.org/officeDocument/2006/relationships/tags" Target="../tags/tag810.xml"/><Relationship Id="rId301" Type="http://schemas.openxmlformats.org/officeDocument/2006/relationships/tags" Target="../tags/tag933.xml"/><Relationship Id="rId322" Type="http://schemas.openxmlformats.org/officeDocument/2006/relationships/tags" Target="../tags/tag954.xml"/><Relationship Id="rId343" Type="http://schemas.openxmlformats.org/officeDocument/2006/relationships/tags" Target="../tags/tag975.xml"/><Relationship Id="rId61" Type="http://schemas.openxmlformats.org/officeDocument/2006/relationships/tags" Target="../tags/tag693.xml"/><Relationship Id="rId82" Type="http://schemas.openxmlformats.org/officeDocument/2006/relationships/tags" Target="../tags/tag714.xml"/><Relationship Id="rId199" Type="http://schemas.openxmlformats.org/officeDocument/2006/relationships/tags" Target="../tags/tag831.xml"/><Relationship Id="rId203" Type="http://schemas.openxmlformats.org/officeDocument/2006/relationships/tags" Target="../tags/tag835.xml"/><Relationship Id="rId19" Type="http://schemas.openxmlformats.org/officeDocument/2006/relationships/tags" Target="../tags/tag651.xml"/><Relationship Id="rId224" Type="http://schemas.openxmlformats.org/officeDocument/2006/relationships/tags" Target="../tags/tag856.xml"/><Relationship Id="rId245" Type="http://schemas.openxmlformats.org/officeDocument/2006/relationships/tags" Target="../tags/tag877.xml"/><Relationship Id="rId266" Type="http://schemas.openxmlformats.org/officeDocument/2006/relationships/tags" Target="../tags/tag898.xml"/><Relationship Id="rId287" Type="http://schemas.openxmlformats.org/officeDocument/2006/relationships/tags" Target="../tags/tag919.xml"/><Relationship Id="rId30" Type="http://schemas.openxmlformats.org/officeDocument/2006/relationships/tags" Target="../tags/tag662.xml"/><Relationship Id="rId105" Type="http://schemas.openxmlformats.org/officeDocument/2006/relationships/tags" Target="../tags/tag737.xml"/><Relationship Id="rId126" Type="http://schemas.openxmlformats.org/officeDocument/2006/relationships/tags" Target="../tags/tag758.xml"/><Relationship Id="rId147" Type="http://schemas.openxmlformats.org/officeDocument/2006/relationships/tags" Target="../tags/tag779.xml"/><Relationship Id="rId168" Type="http://schemas.openxmlformats.org/officeDocument/2006/relationships/tags" Target="../tags/tag800.xml"/><Relationship Id="rId312" Type="http://schemas.openxmlformats.org/officeDocument/2006/relationships/tags" Target="../tags/tag944.xml"/><Relationship Id="rId333" Type="http://schemas.openxmlformats.org/officeDocument/2006/relationships/tags" Target="../tags/tag965.xml"/><Relationship Id="rId51" Type="http://schemas.openxmlformats.org/officeDocument/2006/relationships/tags" Target="../tags/tag683.xml"/><Relationship Id="rId72" Type="http://schemas.openxmlformats.org/officeDocument/2006/relationships/tags" Target="../tags/tag704.xml"/><Relationship Id="rId93" Type="http://schemas.openxmlformats.org/officeDocument/2006/relationships/tags" Target="../tags/tag725.xml"/><Relationship Id="rId189" Type="http://schemas.openxmlformats.org/officeDocument/2006/relationships/tags" Target="../tags/tag821.xml"/><Relationship Id="rId3" Type="http://schemas.openxmlformats.org/officeDocument/2006/relationships/tags" Target="../tags/tag635.xml"/><Relationship Id="rId214" Type="http://schemas.openxmlformats.org/officeDocument/2006/relationships/tags" Target="../tags/tag846.xml"/><Relationship Id="rId235" Type="http://schemas.openxmlformats.org/officeDocument/2006/relationships/tags" Target="../tags/tag867.xml"/><Relationship Id="rId256" Type="http://schemas.openxmlformats.org/officeDocument/2006/relationships/tags" Target="../tags/tag888.xml"/><Relationship Id="rId277" Type="http://schemas.openxmlformats.org/officeDocument/2006/relationships/tags" Target="../tags/tag909.xml"/><Relationship Id="rId298" Type="http://schemas.openxmlformats.org/officeDocument/2006/relationships/tags" Target="../tags/tag93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FYS2130</a:t>
            </a:r>
            <a:br>
              <a:rPr lang="en-US" dirty="0"/>
            </a:br>
            <a:r>
              <a:rPr lang="en-US" dirty="0" err="1"/>
              <a:t>Svingninger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bølger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Lasse Clausen</a:t>
            </a:r>
          </a:p>
          <a:p>
            <a:r>
              <a:rPr lang="en-US" dirty="0" smtClean="0"/>
              <a:t>15.02.2018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08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NorSat-1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282" y="1717705"/>
            <a:ext cx="4910369" cy="48251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3"/>
          <a:stretch/>
        </p:blipFill>
        <p:spPr>
          <a:xfrm>
            <a:off x="191629" y="1015697"/>
            <a:ext cx="3369068" cy="294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54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Eksempel</a:t>
            </a:r>
            <a:r>
              <a:rPr lang="en-US" dirty="0" smtClean="0"/>
              <a:t> FFT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78" y="1016927"/>
            <a:ext cx="3872596" cy="41423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282" y="1717705"/>
            <a:ext cx="4910369" cy="482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97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Fourier </a:t>
            </a:r>
            <a:r>
              <a:rPr lang="en-US" dirty="0" err="1" smtClean="0"/>
              <a:t>transformasjon</a:t>
            </a:r>
            <a:endParaRPr lang="en-US" dirty="0"/>
          </a:p>
        </p:txBody>
      </p:sp>
      <p:grpSp>
        <p:nvGrpSpPr>
          <p:cNvPr id="1220" name="SMARTInkShape-Group217"/>
          <p:cNvGrpSpPr/>
          <p:nvPr/>
        </p:nvGrpSpPr>
        <p:grpSpPr>
          <a:xfrm>
            <a:off x="2093140" y="5822262"/>
            <a:ext cx="660554" cy="439672"/>
            <a:chOff x="2093140" y="5822262"/>
            <a:chExt cx="660554" cy="439672"/>
          </a:xfrm>
        </p:grpSpPr>
        <p:sp>
          <p:nvSpPr>
            <p:cNvPr id="1209" name="SMARTInkShape-1193"/>
            <p:cNvSpPr/>
            <p:nvPr>
              <p:custDataLst>
                <p:tags r:id="rId343"/>
              </p:custDataLst>
            </p:nvPr>
          </p:nvSpPr>
          <p:spPr>
            <a:xfrm>
              <a:off x="2692400" y="5829300"/>
              <a:ext cx="61294" cy="419101"/>
            </a:xfrm>
            <a:custGeom>
              <a:avLst/>
              <a:gdLst/>
              <a:ahLst/>
              <a:cxnLst/>
              <a:rect l="0" t="0" r="0" b="0"/>
              <a:pathLst>
                <a:path w="61294" h="419101">
                  <a:moveTo>
                    <a:pt x="0" y="0"/>
                  </a:moveTo>
                  <a:lnTo>
                    <a:pt x="0" y="0"/>
                  </a:lnTo>
                  <a:lnTo>
                    <a:pt x="15697" y="31393"/>
                  </a:lnTo>
                  <a:lnTo>
                    <a:pt x="27437" y="56991"/>
                  </a:lnTo>
                  <a:lnTo>
                    <a:pt x="34520" y="74683"/>
                  </a:lnTo>
                  <a:lnTo>
                    <a:pt x="42063" y="94239"/>
                  </a:lnTo>
                  <a:lnTo>
                    <a:pt x="47797" y="115743"/>
                  </a:lnTo>
                  <a:lnTo>
                    <a:pt x="52326" y="138545"/>
                  </a:lnTo>
                  <a:lnTo>
                    <a:pt x="56051" y="162213"/>
                  </a:lnTo>
                  <a:lnTo>
                    <a:pt x="58534" y="186459"/>
                  </a:lnTo>
                  <a:lnTo>
                    <a:pt x="60189" y="211089"/>
                  </a:lnTo>
                  <a:lnTo>
                    <a:pt x="61293" y="235976"/>
                  </a:lnTo>
                  <a:lnTo>
                    <a:pt x="60617" y="260328"/>
                  </a:lnTo>
                  <a:lnTo>
                    <a:pt x="58756" y="284325"/>
                  </a:lnTo>
                  <a:lnTo>
                    <a:pt x="56104" y="308083"/>
                  </a:lnTo>
                  <a:lnTo>
                    <a:pt x="52219" y="328155"/>
                  </a:lnTo>
                  <a:lnTo>
                    <a:pt x="47513" y="345770"/>
                  </a:lnTo>
                  <a:lnTo>
                    <a:pt x="38050" y="375220"/>
                  </a:lnTo>
                  <a:lnTo>
                    <a:pt x="29462" y="404844"/>
                  </a:lnTo>
                  <a:lnTo>
                    <a:pt x="25400" y="419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0" name="SMARTInkShape-1194"/>
            <p:cNvSpPr/>
            <p:nvPr>
              <p:custDataLst>
                <p:tags r:id="rId344"/>
              </p:custDataLst>
            </p:nvPr>
          </p:nvSpPr>
          <p:spPr>
            <a:xfrm>
              <a:off x="2559050" y="6178810"/>
              <a:ext cx="76201" cy="7946"/>
            </a:xfrm>
            <a:custGeom>
              <a:avLst/>
              <a:gdLst/>
              <a:ahLst/>
              <a:cxnLst/>
              <a:rect l="0" t="0" r="0" b="0"/>
              <a:pathLst>
                <a:path w="76201" h="7946">
                  <a:moveTo>
                    <a:pt x="0" y="6090"/>
                  </a:moveTo>
                  <a:lnTo>
                    <a:pt x="0" y="6090"/>
                  </a:lnTo>
                  <a:lnTo>
                    <a:pt x="0" y="2719"/>
                  </a:lnTo>
                  <a:lnTo>
                    <a:pt x="706" y="1726"/>
                  </a:lnTo>
                  <a:lnTo>
                    <a:pt x="1881" y="1063"/>
                  </a:lnTo>
                  <a:lnTo>
                    <a:pt x="6481" y="328"/>
                  </a:lnTo>
                  <a:lnTo>
                    <a:pt x="15580" y="0"/>
                  </a:lnTo>
                  <a:lnTo>
                    <a:pt x="39345" y="6560"/>
                  </a:lnTo>
                  <a:lnTo>
                    <a:pt x="54882" y="7945"/>
                  </a:lnTo>
                  <a:lnTo>
                    <a:pt x="76200" y="60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1" name="SMARTInkShape-1195"/>
            <p:cNvSpPr/>
            <p:nvPr>
              <p:custDataLst>
                <p:tags r:id="rId345"/>
              </p:custDataLst>
            </p:nvPr>
          </p:nvSpPr>
          <p:spPr>
            <a:xfrm>
              <a:off x="2589382" y="6092629"/>
              <a:ext cx="26819" cy="169305"/>
            </a:xfrm>
            <a:custGeom>
              <a:avLst/>
              <a:gdLst/>
              <a:ahLst/>
              <a:cxnLst/>
              <a:rect l="0" t="0" r="0" b="0"/>
              <a:pathLst>
                <a:path w="26819" h="169305">
                  <a:moveTo>
                    <a:pt x="26818" y="3371"/>
                  </a:moveTo>
                  <a:lnTo>
                    <a:pt x="26818" y="3371"/>
                  </a:lnTo>
                  <a:lnTo>
                    <a:pt x="26818" y="0"/>
                  </a:lnTo>
                  <a:lnTo>
                    <a:pt x="25407" y="15640"/>
                  </a:lnTo>
                  <a:lnTo>
                    <a:pt x="20076" y="37281"/>
                  </a:lnTo>
                  <a:lnTo>
                    <a:pt x="13003" y="63362"/>
                  </a:lnTo>
                  <a:lnTo>
                    <a:pt x="5861" y="91418"/>
                  </a:lnTo>
                  <a:lnTo>
                    <a:pt x="336" y="120349"/>
                  </a:lnTo>
                  <a:lnTo>
                    <a:pt x="0" y="150919"/>
                  </a:lnTo>
                  <a:lnTo>
                    <a:pt x="4551" y="162551"/>
                  </a:lnTo>
                  <a:lnTo>
                    <a:pt x="7740" y="166641"/>
                  </a:lnTo>
                  <a:lnTo>
                    <a:pt x="11277" y="168662"/>
                  </a:lnTo>
                  <a:lnTo>
                    <a:pt x="15046" y="169304"/>
                  </a:lnTo>
                  <a:lnTo>
                    <a:pt x="26818" y="1684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2" name="SMARTInkShape-1196"/>
            <p:cNvSpPr/>
            <p:nvPr>
              <p:custDataLst>
                <p:tags r:id="rId346"/>
              </p:custDataLst>
            </p:nvPr>
          </p:nvSpPr>
          <p:spPr>
            <a:xfrm>
              <a:off x="2440263" y="6092397"/>
              <a:ext cx="104630" cy="168704"/>
            </a:xfrm>
            <a:custGeom>
              <a:avLst/>
              <a:gdLst/>
              <a:ahLst/>
              <a:cxnLst/>
              <a:rect l="0" t="0" r="0" b="0"/>
              <a:pathLst>
                <a:path w="104630" h="168704">
                  <a:moveTo>
                    <a:pt x="87037" y="117903"/>
                  </a:moveTo>
                  <a:lnTo>
                    <a:pt x="87037" y="117903"/>
                  </a:lnTo>
                  <a:lnTo>
                    <a:pt x="90408" y="107790"/>
                  </a:lnTo>
                  <a:lnTo>
                    <a:pt x="90181" y="99062"/>
                  </a:lnTo>
                  <a:lnTo>
                    <a:pt x="84287" y="81961"/>
                  </a:lnTo>
                  <a:lnTo>
                    <a:pt x="80971" y="79125"/>
                  </a:lnTo>
                  <a:lnTo>
                    <a:pt x="71641" y="75974"/>
                  </a:lnTo>
                  <a:lnTo>
                    <a:pt x="54488" y="77571"/>
                  </a:lnTo>
                  <a:lnTo>
                    <a:pt x="34706" y="93863"/>
                  </a:lnTo>
                  <a:lnTo>
                    <a:pt x="7091" y="125361"/>
                  </a:lnTo>
                  <a:lnTo>
                    <a:pt x="1990" y="133459"/>
                  </a:lnTo>
                  <a:lnTo>
                    <a:pt x="0" y="140268"/>
                  </a:lnTo>
                  <a:lnTo>
                    <a:pt x="85" y="146218"/>
                  </a:lnTo>
                  <a:lnTo>
                    <a:pt x="1552" y="151596"/>
                  </a:lnTo>
                  <a:lnTo>
                    <a:pt x="6945" y="159453"/>
                  </a:lnTo>
                  <a:lnTo>
                    <a:pt x="10359" y="162536"/>
                  </a:lnTo>
                  <a:lnTo>
                    <a:pt x="19797" y="165963"/>
                  </a:lnTo>
                  <a:lnTo>
                    <a:pt x="25277" y="166876"/>
                  </a:lnTo>
                  <a:lnTo>
                    <a:pt x="30341" y="166074"/>
                  </a:lnTo>
                  <a:lnTo>
                    <a:pt x="39732" y="161420"/>
                  </a:lnTo>
                  <a:lnTo>
                    <a:pt x="46727" y="149003"/>
                  </a:lnTo>
                  <a:lnTo>
                    <a:pt x="58395" y="118416"/>
                  </a:lnTo>
                  <a:lnTo>
                    <a:pt x="69368" y="91320"/>
                  </a:lnTo>
                  <a:lnTo>
                    <a:pt x="81301" y="60462"/>
                  </a:lnTo>
                  <a:lnTo>
                    <a:pt x="89897" y="35458"/>
                  </a:lnTo>
                  <a:lnTo>
                    <a:pt x="101164" y="6525"/>
                  </a:lnTo>
                  <a:lnTo>
                    <a:pt x="104629" y="0"/>
                  </a:lnTo>
                  <a:lnTo>
                    <a:pt x="97106" y="29008"/>
                  </a:lnTo>
                  <a:lnTo>
                    <a:pt x="90101" y="51583"/>
                  </a:lnTo>
                  <a:lnTo>
                    <a:pt x="82284" y="78079"/>
                  </a:lnTo>
                  <a:lnTo>
                    <a:pt x="75987" y="104436"/>
                  </a:lnTo>
                  <a:lnTo>
                    <a:pt x="72954" y="128145"/>
                  </a:lnTo>
                  <a:lnTo>
                    <a:pt x="78474" y="151982"/>
                  </a:lnTo>
                  <a:lnTo>
                    <a:pt x="87037" y="1687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3" name="SMARTInkShape-1197"/>
            <p:cNvSpPr/>
            <p:nvPr>
              <p:custDataLst>
                <p:tags r:id="rId347"/>
              </p:custDataLst>
            </p:nvPr>
          </p:nvSpPr>
          <p:spPr>
            <a:xfrm>
              <a:off x="2470150" y="6060879"/>
              <a:ext cx="177801" cy="16072"/>
            </a:xfrm>
            <a:custGeom>
              <a:avLst/>
              <a:gdLst/>
              <a:ahLst/>
              <a:cxnLst/>
              <a:rect l="0" t="0" r="0" b="0"/>
              <a:pathLst>
                <a:path w="177801" h="16072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12552" y="226"/>
                  </a:lnTo>
                  <a:lnTo>
                    <a:pt x="41442" y="6120"/>
                  </a:lnTo>
                  <a:lnTo>
                    <a:pt x="63339" y="8121"/>
                  </a:lnTo>
                  <a:lnTo>
                    <a:pt x="88828" y="9716"/>
                  </a:lnTo>
                  <a:lnTo>
                    <a:pt x="114268" y="12776"/>
                  </a:lnTo>
                  <a:lnTo>
                    <a:pt x="145648" y="15095"/>
                  </a:lnTo>
                  <a:lnTo>
                    <a:pt x="177800" y="16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4" name="SMARTInkShape-1198"/>
            <p:cNvSpPr/>
            <p:nvPr>
              <p:custDataLst>
                <p:tags r:id="rId348"/>
              </p:custDataLst>
            </p:nvPr>
          </p:nvSpPr>
          <p:spPr>
            <a:xfrm>
              <a:off x="2584450" y="59436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16606" y="705"/>
                  </a:lnTo>
                  <a:lnTo>
                    <a:pt x="44965" y="5468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5" name="SMARTInkShape-1199"/>
            <p:cNvSpPr/>
            <p:nvPr>
              <p:custDataLst>
                <p:tags r:id="rId349"/>
              </p:custDataLst>
            </p:nvPr>
          </p:nvSpPr>
          <p:spPr>
            <a:xfrm>
              <a:off x="2606567" y="5822262"/>
              <a:ext cx="60434" cy="180201"/>
            </a:xfrm>
            <a:custGeom>
              <a:avLst/>
              <a:gdLst/>
              <a:ahLst/>
              <a:cxnLst/>
              <a:rect l="0" t="0" r="0" b="0"/>
              <a:pathLst>
                <a:path w="60434" h="180201">
                  <a:moveTo>
                    <a:pt x="60433" y="38788"/>
                  </a:moveTo>
                  <a:lnTo>
                    <a:pt x="60433" y="38788"/>
                  </a:lnTo>
                  <a:lnTo>
                    <a:pt x="60433" y="7100"/>
                  </a:lnTo>
                  <a:lnTo>
                    <a:pt x="60433" y="2846"/>
                  </a:lnTo>
                  <a:lnTo>
                    <a:pt x="59728" y="715"/>
                  </a:lnTo>
                  <a:lnTo>
                    <a:pt x="58552" y="0"/>
                  </a:lnTo>
                  <a:lnTo>
                    <a:pt x="57062" y="230"/>
                  </a:lnTo>
                  <a:lnTo>
                    <a:pt x="38757" y="22287"/>
                  </a:lnTo>
                  <a:lnTo>
                    <a:pt x="24459" y="42744"/>
                  </a:lnTo>
                  <a:lnTo>
                    <a:pt x="12460" y="67827"/>
                  </a:lnTo>
                  <a:lnTo>
                    <a:pt x="3834" y="94733"/>
                  </a:lnTo>
                  <a:lnTo>
                    <a:pt x="0" y="120802"/>
                  </a:lnTo>
                  <a:lnTo>
                    <a:pt x="1213" y="149167"/>
                  </a:lnTo>
                  <a:lnTo>
                    <a:pt x="7944" y="171938"/>
                  </a:lnTo>
                  <a:lnTo>
                    <a:pt x="12582" y="179996"/>
                  </a:lnTo>
                  <a:lnTo>
                    <a:pt x="12304" y="180200"/>
                  </a:lnTo>
                  <a:lnTo>
                    <a:pt x="9633" y="1784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6" name="SMARTInkShape-1200"/>
            <p:cNvSpPr/>
            <p:nvPr>
              <p:custDataLst>
                <p:tags r:id="rId350"/>
              </p:custDataLst>
            </p:nvPr>
          </p:nvSpPr>
          <p:spPr>
            <a:xfrm>
              <a:off x="2460025" y="5893779"/>
              <a:ext cx="79976" cy="127292"/>
            </a:xfrm>
            <a:custGeom>
              <a:avLst/>
              <a:gdLst/>
              <a:ahLst/>
              <a:cxnLst/>
              <a:rect l="0" t="0" r="0" b="0"/>
              <a:pathLst>
                <a:path w="79976" h="127292">
                  <a:moveTo>
                    <a:pt x="73625" y="68871"/>
                  </a:moveTo>
                  <a:lnTo>
                    <a:pt x="73625" y="68871"/>
                  </a:lnTo>
                  <a:lnTo>
                    <a:pt x="68556" y="63096"/>
                  </a:lnTo>
                  <a:lnTo>
                    <a:pt x="63499" y="52970"/>
                  </a:lnTo>
                  <a:lnTo>
                    <a:pt x="60982" y="41739"/>
                  </a:lnTo>
                  <a:lnTo>
                    <a:pt x="57893" y="36116"/>
                  </a:lnTo>
                  <a:lnTo>
                    <a:pt x="48816" y="28984"/>
                  </a:lnTo>
                  <a:lnTo>
                    <a:pt x="39316" y="28330"/>
                  </a:lnTo>
                  <a:lnTo>
                    <a:pt x="33819" y="29144"/>
                  </a:lnTo>
                  <a:lnTo>
                    <a:pt x="28743" y="32508"/>
                  </a:lnTo>
                  <a:lnTo>
                    <a:pt x="14858" y="50727"/>
                  </a:lnTo>
                  <a:lnTo>
                    <a:pt x="3217" y="73295"/>
                  </a:lnTo>
                  <a:lnTo>
                    <a:pt x="0" y="87064"/>
                  </a:lnTo>
                  <a:lnTo>
                    <a:pt x="552" y="92289"/>
                  </a:lnTo>
                  <a:lnTo>
                    <a:pt x="2332" y="96477"/>
                  </a:lnTo>
                  <a:lnTo>
                    <a:pt x="7367" y="102307"/>
                  </a:lnTo>
                  <a:lnTo>
                    <a:pt x="11957" y="104898"/>
                  </a:lnTo>
                  <a:lnTo>
                    <a:pt x="14874" y="104177"/>
                  </a:lnTo>
                  <a:lnTo>
                    <a:pt x="21879" y="99614"/>
                  </a:lnTo>
                  <a:lnTo>
                    <a:pt x="42237" y="74344"/>
                  </a:lnTo>
                  <a:lnTo>
                    <a:pt x="56172" y="46895"/>
                  </a:lnTo>
                  <a:lnTo>
                    <a:pt x="69759" y="15742"/>
                  </a:lnTo>
                  <a:lnTo>
                    <a:pt x="73399" y="0"/>
                  </a:lnTo>
                  <a:lnTo>
                    <a:pt x="66816" y="9423"/>
                  </a:lnTo>
                  <a:lnTo>
                    <a:pt x="59300" y="32364"/>
                  </a:lnTo>
                  <a:lnTo>
                    <a:pt x="55975" y="61503"/>
                  </a:lnTo>
                  <a:lnTo>
                    <a:pt x="54990" y="89109"/>
                  </a:lnTo>
                  <a:lnTo>
                    <a:pt x="58069" y="111791"/>
                  </a:lnTo>
                  <a:lnTo>
                    <a:pt x="63450" y="125176"/>
                  </a:lnTo>
                  <a:lnTo>
                    <a:pt x="66136" y="126869"/>
                  </a:lnTo>
                  <a:lnTo>
                    <a:pt x="69338" y="127291"/>
                  </a:lnTo>
                  <a:lnTo>
                    <a:pt x="79975" y="1260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7" name="SMARTInkShape-1201"/>
            <p:cNvSpPr/>
            <p:nvPr>
              <p:custDataLst>
                <p:tags r:id="rId351"/>
              </p:custDataLst>
            </p:nvPr>
          </p:nvSpPr>
          <p:spPr>
            <a:xfrm>
              <a:off x="2330600" y="5886450"/>
              <a:ext cx="88751" cy="349160"/>
            </a:xfrm>
            <a:custGeom>
              <a:avLst/>
              <a:gdLst/>
              <a:ahLst/>
              <a:cxnLst/>
              <a:rect l="0" t="0" r="0" b="0"/>
              <a:pathLst>
                <a:path w="88751" h="349160">
                  <a:moveTo>
                    <a:pt x="88750" y="0"/>
                  </a:moveTo>
                  <a:lnTo>
                    <a:pt x="88750" y="0"/>
                  </a:lnTo>
                  <a:lnTo>
                    <a:pt x="62235" y="12209"/>
                  </a:lnTo>
                  <a:lnTo>
                    <a:pt x="47341" y="30507"/>
                  </a:lnTo>
                  <a:lnTo>
                    <a:pt x="36479" y="51424"/>
                  </a:lnTo>
                  <a:lnTo>
                    <a:pt x="25302" y="78594"/>
                  </a:lnTo>
                  <a:lnTo>
                    <a:pt x="20346" y="94729"/>
                  </a:lnTo>
                  <a:lnTo>
                    <a:pt x="15630" y="111836"/>
                  </a:lnTo>
                  <a:lnTo>
                    <a:pt x="11781" y="130296"/>
                  </a:lnTo>
                  <a:lnTo>
                    <a:pt x="8510" y="149658"/>
                  </a:lnTo>
                  <a:lnTo>
                    <a:pt x="5623" y="169621"/>
                  </a:lnTo>
                  <a:lnTo>
                    <a:pt x="3699" y="187870"/>
                  </a:lnTo>
                  <a:lnTo>
                    <a:pt x="2416" y="204975"/>
                  </a:lnTo>
                  <a:lnTo>
                    <a:pt x="1561" y="221316"/>
                  </a:lnTo>
                  <a:lnTo>
                    <a:pt x="991" y="237854"/>
                  </a:lnTo>
                  <a:lnTo>
                    <a:pt x="610" y="254526"/>
                  </a:lnTo>
                  <a:lnTo>
                    <a:pt x="188" y="285278"/>
                  </a:lnTo>
                  <a:lnTo>
                    <a:pt x="0" y="308352"/>
                  </a:lnTo>
                  <a:lnTo>
                    <a:pt x="585" y="339682"/>
                  </a:lnTo>
                  <a:lnTo>
                    <a:pt x="3234" y="348055"/>
                  </a:lnTo>
                  <a:lnTo>
                    <a:pt x="4928" y="349159"/>
                  </a:lnTo>
                  <a:lnTo>
                    <a:pt x="6763" y="348483"/>
                  </a:lnTo>
                  <a:lnTo>
                    <a:pt x="12550" y="342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8" name="SMARTInkShape-1202"/>
            <p:cNvSpPr/>
            <p:nvPr>
              <p:custDataLst>
                <p:tags r:id="rId352"/>
              </p:custDataLst>
            </p:nvPr>
          </p:nvSpPr>
          <p:spPr>
            <a:xfrm>
              <a:off x="2093140" y="6000750"/>
              <a:ext cx="167461" cy="232260"/>
            </a:xfrm>
            <a:custGeom>
              <a:avLst/>
              <a:gdLst/>
              <a:ahLst/>
              <a:cxnLst/>
              <a:rect l="0" t="0" r="0" b="0"/>
              <a:pathLst>
                <a:path w="167461" h="232260">
                  <a:moveTo>
                    <a:pt x="15060" y="228600"/>
                  </a:moveTo>
                  <a:lnTo>
                    <a:pt x="15060" y="228600"/>
                  </a:lnTo>
                  <a:lnTo>
                    <a:pt x="8318" y="231971"/>
                  </a:lnTo>
                  <a:lnTo>
                    <a:pt x="5626" y="232259"/>
                  </a:lnTo>
                  <a:lnTo>
                    <a:pt x="754" y="230696"/>
                  </a:lnTo>
                  <a:lnTo>
                    <a:pt x="0" y="220125"/>
                  </a:lnTo>
                  <a:lnTo>
                    <a:pt x="787" y="212366"/>
                  </a:lnTo>
                  <a:lnTo>
                    <a:pt x="18749" y="181221"/>
                  </a:lnTo>
                  <a:lnTo>
                    <a:pt x="38572" y="157449"/>
                  </a:lnTo>
                  <a:lnTo>
                    <a:pt x="60787" y="132066"/>
                  </a:lnTo>
                  <a:lnTo>
                    <a:pt x="82420" y="104322"/>
                  </a:lnTo>
                  <a:lnTo>
                    <a:pt x="103794" y="77410"/>
                  </a:lnTo>
                  <a:lnTo>
                    <a:pt x="123642" y="52749"/>
                  </a:lnTo>
                  <a:lnTo>
                    <a:pt x="147986" y="21447"/>
                  </a:lnTo>
                  <a:lnTo>
                    <a:pt x="151749" y="15882"/>
                  </a:lnTo>
                  <a:lnTo>
                    <a:pt x="153422" y="11057"/>
                  </a:lnTo>
                  <a:lnTo>
                    <a:pt x="154574" y="9489"/>
                  </a:lnTo>
                  <a:lnTo>
                    <a:pt x="156047" y="8442"/>
                  </a:lnTo>
                  <a:lnTo>
                    <a:pt x="159565" y="6574"/>
                  </a:lnTo>
                  <a:lnTo>
                    <a:pt x="16746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9" name="SMARTInkShape-1203"/>
            <p:cNvSpPr/>
            <p:nvPr>
              <p:custDataLst>
                <p:tags r:id="rId353"/>
              </p:custDataLst>
            </p:nvPr>
          </p:nvSpPr>
          <p:spPr>
            <a:xfrm>
              <a:off x="2146300" y="5969882"/>
              <a:ext cx="110663" cy="244771"/>
            </a:xfrm>
            <a:custGeom>
              <a:avLst/>
              <a:gdLst/>
              <a:ahLst/>
              <a:cxnLst/>
              <a:rect l="0" t="0" r="0" b="0"/>
              <a:pathLst>
                <a:path w="110663" h="244771">
                  <a:moveTo>
                    <a:pt x="0" y="5468"/>
                  </a:moveTo>
                  <a:lnTo>
                    <a:pt x="0" y="5468"/>
                  </a:lnTo>
                  <a:lnTo>
                    <a:pt x="0" y="0"/>
                  </a:lnTo>
                  <a:lnTo>
                    <a:pt x="0" y="18147"/>
                  </a:lnTo>
                  <a:lnTo>
                    <a:pt x="10113" y="47324"/>
                  </a:lnTo>
                  <a:lnTo>
                    <a:pt x="20723" y="72519"/>
                  </a:lnTo>
                  <a:lnTo>
                    <a:pt x="32493" y="100179"/>
                  </a:lnTo>
                  <a:lnTo>
                    <a:pt x="44781" y="128936"/>
                  </a:lnTo>
                  <a:lnTo>
                    <a:pt x="59179" y="156298"/>
                  </a:lnTo>
                  <a:lnTo>
                    <a:pt x="73574" y="181865"/>
                  </a:lnTo>
                  <a:lnTo>
                    <a:pt x="84675" y="204986"/>
                  </a:lnTo>
                  <a:lnTo>
                    <a:pt x="100765" y="236659"/>
                  </a:lnTo>
                  <a:lnTo>
                    <a:pt x="105462" y="242274"/>
                  </a:lnTo>
                  <a:lnTo>
                    <a:pt x="109902" y="244770"/>
                  </a:lnTo>
                  <a:lnTo>
                    <a:pt x="110662" y="244731"/>
                  </a:lnTo>
                  <a:lnTo>
                    <a:pt x="110464" y="243998"/>
                  </a:lnTo>
                  <a:lnTo>
                    <a:pt x="107950" y="2404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27" name="SMARTInkShape-Group218"/>
          <p:cNvGrpSpPr/>
          <p:nvPr/>
        </p:nvGrpSpPr>
        <p:grpSpPr>
          <a:xfrm>
            <a:off x="4052183" y="5867400"/>
            <a:ext cx="670812" cy="374651"/>
            <a:chOff x="4052183" y="5867400"/>
            <a:chExt cx="670812" cy="374651"/>
          </a:xfrm>
        </p:grpSpPr>
        <p:sp>
          <p:nvSpPr>
            <p:cNvPr id="1221" name="SMARTInkShape-1204"/>
            <p:cNvSpPr/>
            <p:nvPr>
              <p:custDataLst>
                <p:tags r:id="rId337"/>
              </p:custDataLst>
            </p:nvPr>
          </p:nvSpPr>
          <p:spPr>
            <a:xfrm>
              <a:off x="4686300" y="5867400"/>
              <a:ext cx="36695" cy="374651"/>
            </a:xfrm>
            <a:custGeom>
              <a:avLst/>
              <a:gdLst/>
              <a:ahLst/>
              <a:cxnLst/>
              <a:rect l="0" t="0" r="0" b="0"/>
              <a:pathLst>
                <a:path w="36695" h="374651">
                  <a:moveTo>
                    <a:pt x="19050" y="0"/>
                  </a:moveTo>
                  <a:lnTo>
                    <a:pt x="19050" y="0"/>
                  </a:lnTo>
                  <a:lnTo>
                    <a:pt x="25792" y="10113"/>
                  </a:lnTo>
                  <a:lnTo>
                    <a:pt x="30983" y="30130"/>
                  </a:lnTo>
                  <a:lnTo>
                    <a:pt x="34937" y="60663"/>
                  </a:lnTo>
                  <a:lnTo>
                    <a:pt x="35992" y="80659"/>
                  </a:lnTo>
                  <a:lnTo>
                    <a:pt x="36694" y="102455"/>
                  </a:lnTo>
                  <a:lnTo>
                    <a:pt x="35752" y="126865"/>
                  </a:lnTo>
                  <a:lnTo>
                    <a:pt x="33712" y="153015"/>
                  </a:lnTo>
                  <a:lnTo>
                    <a:pt x="30942" y="180327"/>
                  </a:lnTo>
                  <a:lnTo>
                    <a:pt x="27683" y="207707"/>
                  </a:lnTo>
                  <a:lnTo>
                    <a:pt x="24100" y="235132"/>
                  </a:lnTo>
                  <a:lnTo>
                    <a:pt x="20300" y="262588"/>
                  </a:lnTo>
                  <a:lnTo>
                    <a:pt x="17061" y="285831"/>
                  </a:lnTo>
                  <a:lnTo>
                    <a:pt x="14196" y="306266"/>
                  </a:lnTo>
                  <a:lnTo>
                    <a:pt x="11581" y="324827"/>
                  </a:lnTo>
                  <a:lnTo>
                    <a:pt x="6794" y="351095"/>
                  </a:lnTo>
                  <a:lnTo>
                    <a:pt x="0" y="374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2" name="SMARTInkShape-1205"/>
            <p:cNvSpPr/>
            <p:nvPr>
              <p:custDataLst>
                <p:tags r:id="rId338"/>
              </p:custDataLst>
            </p:nvPr>
          </p:nvSpPr>
          <p:spPr>
            <a:xfrm>
              <a:off x="4425950" y="6077833"/>
              <a:ext cx="88901" cy="24518"/>
            </a:xfrm>
            <a:custGeom>
              <a:avLst/>
              <a:gdLst/>
              <a:ahLst/>
              <a:cxnLst/>
              <a:rect l="0" t="0" r="0" b="0"/>
              <a:pathLst>
                <a:path w="88901" h="24518">
                  <a:moveTo>
                    <a:pt x="0" y="5467"/>
                  </a:moveTo>
                  <a:lnTo>
                    <a:pt x="0" y="5467"/>
                  </a:lnTo>
                  <a:lnTo>
                    <a:pt x="3371" y="2096"/>
                  </a:lnTo>
                  <a:lnTo>
                    <a:pt x="6907" y="440"/>
                  </a:lnTo>
                  <a:lnTo>
                    <a:pt x="8838" y="0"/>
                  </a:lnTo>
                  <a:lnTo>
                    <a:pt x="39821" y="11166"/>
                  </a:lnTo>
                  <a:lnTo>
                    <a:pt x="64010" y="17974"/>
                  </a:lnTo>
                  <a:lnTo>
                    <a:pt x="88900" y="24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3" name="SMARTInkShape-1206"/>
            <p:cNvSpPr/>
            <p:nvPr>
              <p:custDataLst>
                <p:tags r:id="rId339"/>
              </p:custDataLst>
            </p:nvPr>
          </p:nvSpPr>
          <p:spPr>
            <a:xfrm>
              <a:off x="4479380" y="5891106"/>
              <a:ext cx="140141" cy="288210"/>
            </a:xfrm>
            <a:custGeom>
              <a:avLst/>
              <a:gdLst/>
              <a:ahLst/>
              <a:cxnLst/>
              <a:rect l="0" t="0" r="0" b="0"/>
              <a:pathLst>
                <a:path w="140141" h="288210">
                  <a:moveTo>
                    <a:pt x="130720" y="71544"/>
                  </a:moveTo>
                  <a:lnTo>
                    <a:pt x="130720" y="71544"/>
                  </a:lnTo>
                  <a:lnTo>
                    <a:pt x="140140" y="44120"/>
                  </a:lnTo>
                  <a:lnTo>
                    <a:pt x="134243" y="19502"/>
                  </a:lnTo>
                  <a:lnTo>
                    <a:pt x="128393" y="8068"/>
                  </a:lnTo>
                  <a:lnTo>
                    <a:pt x="120514" y="2645"/>
                  </a:lnTo>
                  <a:lnTo>
                    <a:pt x="115449" y="212"/>
                  </a:lnTo>
                  <a:lnTo>
                    <a:pt x="110662" y="0"/>
                  </a:lnTo>
                  <a:lnTo>
                    <a:pt x="101579" y="3528"/>
                  </a:lnTo>
                  <a:lnTo>
                    <a:pt x="78420" y="16819"/>
                  </a:lnTo>
                  <a:lnTo>
                    <a:pt x="63025" y="35697"/>
                  </a:lnTo>
                  <a:lnTo>
                    <a:pt x="49128" y="61257"/>
                  </a:lnTo>
                  <a:lnTo>
                    <a:pt x="35896" y="91431"/>
                  </a:lnTo>
                  <a:lnTo>
                    <a:pt x="30109" y="107380"/>
                  </a:lnTo>
                  <a:lnTo>
                    <a:pt x="24840" y="123656"/>
                  </a:lnTo>
                  <a:lnTo>
                    <a:pt x="19917" y="140152"/>
                  </a:lnTo>
                  <a:lnTo>
                    <a:pt x="15224" y="156794"/>
                  </a:lnTo>
                  <a:lnTo>
                    <a:pt x="10683" y="173532"/>
                  </a:lnTo>
                  <a:lnTo>
                    <a:pt x="6245" y="190336"/>
                  </a:lnTo>
                  <a:lnTo>
                    <a:pt x="3287" y="206478"/>
                  </a:lnTo>
                  <a:lnTo>
                    <a:pt x="0" y="237583"/>
                  </a:lnTo>
                  <a:lnTo>
                    <a:pt x="420" y="260345"/>
                  </a:lnTo>
                  <a:lnTo>
                    <a:pt x="4624" y="281296"/>
                  </a:lnTo>
                  <a:lnTo>
                    <a:pt x="6439" y="285462"/>
                  </a:lnTo>
                  <a:lnTo>
                    <a:pt x="8355" y="287534"/>
                  </a:lnTo>
                  <a:lnTo>
                    <a:pt x="10338" y="288209"/>
                  </a:lnTo>
                  <a:lnTo>
                    <a:pt x="16420" y="2874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4" name="SMARTInkShape-1207"/>
            <p:cNvSpPr/>
            <p:nvPr>
              <p:custDataLst>
                <p:tags r:id="rId340"/>
              </p:custDataLst>
            </p:nvPr>
          </p:nvSpPr>
          <p:spPr>
            <a:xfrm>
              <a:off x="4313566" y="5886450"/>
              <a:ext cx="93335" cy="298451"/>
            </a:xfrm>
            <a:custGeom>
              <a:avLst/>
              <a:gdLst/>
              <a:ahLst/>
              <a:cxnLst/>
              <a:rect l="0" t="0" r="0" b="0"/>
              <a:pathLst>
                <a:path w="93335" h="298451">
                  <a:moveTo>
                    <a:pt x="93334" y="0"/>
                  </a:moveTo>
                  <a:lnTo>
                    <a:pt x="93334" y="0"/>
                  </a:lnTo>
                  <a:lnTo>
                    <a:pt x="72350" y="22395"/>
                  </a:lnTo>
                  <a:lnTo>
                    <a:pt x="54610" y="45466"/>
                  </a:lnTo>
                  <a:lnTo>
                    <a:pt x="38728" y="75945"/>
                  </a:lnTo>
                  <a:lnTo>
                    <a:pt x="31530" y="92963"/>
                  </a:lnTo>
                  <a:lnTo>
                    <a:pt x="23910" y="110659"/>
                  </a:lnTo>
                  <a:lnTo>
                    <a:pt x="16007" y="128805"/>
                  </a:lnTo>
                  <a:lnTo>
                    <a:pt x="7916" y="147255"/>
                  </a:lnTo>
                  <a:lnTo>
                    <a:pt x="3227" y="164491"/>
                  </a:lnTo>
                  <a:lnTo>
                    <a:pt x="807" y="180922"/>
                  </a:lnTo>
                  <a:lnTo>
                    <a:pt x="0" y="210937"/>
                  </a:lnTo>
                  <a:lnTo>
                    <a:pt x="1993" y="236038"/>
                  </a:lnTo>
                  <a:lnTo>
                    <a:pt x="10453" y="266629"/>
                  </a:lnTo>
                  <a:lnTo>
                    <a:pt x="29834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5" name="SMARTInkShape-1208"/>
            <p:cNvSpPr/>
            <p:nvPr>
              <p:custDataLst>
                <p:tags r:id="rId341"/>
              </p:custDataLst>
            </p:nvPr>
          </p:nvSpPr>
          <p:spPr>
            <a:xfrm>
              <a:off x="4052183" y="5937250"/>
              <a:ext cx="202318" cy="203201"/>
            </a:xfrm>
            <a:custGeom>
              <a:avLst/>
              <a:gdLst/>
              <a:ahLst/>
              <a:cxnLst/>
              <a:rect l="0" t="0" r="0" b="0"/>
              <a:pathLst>
                <a:path w="202318" h="203201">
                  <a:moveTo>
                    <a:pt x="5467" y="203200"/>
                  </a:moveTo>
                  <a:lnTo>
                    <a:pt x="5467" y="203200"/>
                  </a:lnTo>
                  <a:lnTo>
                    <a:pt x="2096" y="203200"/>
                  </a:lnTo>
                  <a:lnTo>
                    <a:pt x="1103" y="202495"/>
                  </a:lnTo>
                  <a:lnTo>
                    <a:pt x="441" y="201318"/>
                  </a:lnTo>
                  <a:lnTo>
                    <a:pt x="0" y="199829"/>
                  </a:lnTo>
                  <a:lnTo>
                    <a:pt x="20981" y="171385"/>
                  </a:lnTo>
                  <a:lnTo>
                    <a:pt x="41290" y="149549"/>
                  </a:lnTo>
                  <a:lnTo>
                    <a:pt x="68190" y="121970"/>
                  </a:lnTo>
                  <a:lnTo>
                    <a:pt x="96844" y="93014"/>
                  </a:lnTo>
                  <a:lnTo>
                    <a:pt x="121338" y="68387"/>
                  </a:lnTo>
                  <a:lnTo>
                    <a:pt x="151591" y="38058"/>
                  </a:lnTo>
                  <a:lnTo>
                    <a:pt x="181322" y="13371"/>
                  </a:lnTo>
                  <a:lnTo>
                    <a:pt x="2023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6" name="SMARTInkShape-1209"/>
            <p:cNvSpPr/>
            <p:nvPr>
              <p:custDataLst>
                <p:tags r:id="rId342"/>
              </p:custDataLst>
            </p:nvPr>
          </p:nvSpPr>
          <p:spPr>
            <a:xfrm>
              <a:off x="4083050" y="5921179"/>
              <a:ext cx="152401" cy="276422"/>
            </a:xfrm>
            <a:custGeom>
              <a:avLst/>
              <a:gdLst/>
              <a:ahLst/>
              <a:cxnLst/>
              <a:rect l="0" t="0" r="0" b="0"/>
              <a:pathLst>
                <a:path w="152401" h="276422">
                  <a:moveTo>
                    <a:pt x="0" y="3371"/>
                  </a:moveTo>
                  <a:lnTo>
                    <a:pt x="0" y="3371"/>
                  </a:lnTo>
                  <a:lnTo>
                    <a:pt x="0" y="0"/>
                  </a:lnTo>
                  <a:lnTo>
                    <a:pt x="706" y="418"/>
                  </a:lnTo>
                  <a:lnTo>
                    <a:pt x="3371" y="4645"/>
                  </a:lnTo>
                  <a:lnTo>
                    <a:pt x="12209" y="31814"/>
                  </a:lnTo>
                  <a:lnTo>
                    <a:pt x="23535" y="63050"/>
                  </a:lnTo>
                  <a:lnTo>
                    <a:pt x="30507" y="81256"/>
                  </a:lnTo>
                  <a:lnTo>
                    <a:pt x="37977" y="99039"/>
                  </a:lnTo>
                  <a:lnTo>
                    <a:pt x="45779" y="116539"/>
                  </a:lnTo>
                  <a:lnTo>
                    <a:pt x="53803" y="133850"/>
                  </a:lnTo>
                  <a:lnTo>
                    <a:pt x="63385" y="151034"/>
                  </a:lnTo>
                  <a:lnTo>
                    <a:pt x="74007" y="168135"/>
                  </a:lnTo>
                  <a:lnTo>
                    <a:pt x="85321" y="185180"/>
                  </a:lnTo>
                  <a:lnTo>
                    <a:pt x="105418" y="215408"/>
                  </a:lnTo>
                  <a:lnTo>
                    <a:pt x="123053" y="240132"/>
                  </a:lnTo>
                  <a:lnTo>
                    <a:pt x="149545" y="271621"/>
                  </a:lnTo>
                  <a:lnTo>
                    <a:pt x="152400" y="2764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36" name="SMARTInkShape-Group219"/>
          <p:cNvGrpSpPr/>
          <p:nvPr/>
        </p:nvGrpSpPr>
        <p:grpSpPr>
          <a:xfrm>
            <a:off x="3305332" y="5921921"/>
            <a:ext cx="529015" cy="288380"/>
            <a:chOff x="3305332" y="5921921"/>
            <a:chExt cx="529015" cy="288380"/>
          </a:xfrm>
        </p:grpSpPr>
        <p:sp>
          <p:nvSpPr>
            <p:cNvPr id="1228" name="SMARTInkShape-1210"/>
            <p:cNvSpPr/>
            <p:nvPr>
              <p:custDataLst>
                <p:tags r:id="rId329"/>
              </p:custDataLst>
            </p:nvPr>
          </p:nvSpPr>
          <p:spPr>
            <a:xfrm>
              <a:off x="3305332" y="6066941"/>
              <a:ext cx="34769" cy="111984"/>
            </a:xfrm>
            <a:custGeom>
              <a:avLst/>
              <a:gdLst/>
              <a:ahLst/>
              <a:cxnLst/>
              <a:rect l="0" t="0" r="0" b="0"/>
              <a:pathLst>
                <a:path w="34769" h="111984">
                  <a:moveTo>
                    <a:pt x="15718" y="3659"/>
                  </a:moveTo>
                  <a:lnTo>
                    <a:pt x="15718" y="3659"/>
                  </a:lnTo>
                  <a:lnTo>
                    <a:pt x="12347" y="288"/>
                  </a:lnTo>
                  <a:lnTo>
                    <a:pt x="11354" y="0"/>
                  </a:lnTo>
                  <a:lnTo>
                    <a:pt x="10692" y="513"/>
                  </a:lnTo>
                  <a:lnTo>
                    <a:pt x="2577" y="27868"/>
                  </a:lnTo>
                  <a:lnTo>
                    <a:pt x="0" y="45463"/>
                  </a:lnTo>
                  <a:lnTo>
                    <a:pt x="2516" y="70530"/>
                  </a:lnTo>
                  <a:lnTo>
                    <a:pt x="11697" y="101495"/>
                  </a:lnTo>
                  <a:lnTo>
                    <a:pt x="17694" y="108995"/>
                  </a:lnTo>
                  <a:lnTo>
                    <a:pt x="21269" y="111983"/>
                  </a:lnTo>
                  <a:lnTo>
                    <a:pt x="24357" y="111859"/>
                  </a:lnTo>
                  <a:lnTo>
                    <a:pt x="27122" y="109658"/>
                  </a:lnTo>
                  <a:lnTo>
                    <a:pt x="34768" y="989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9" name="SMARTInkShape-1211"/>
            <p:cNvSpPr/>
            <p:nvPr>
              <p:custDataLst>
                <p:tags r:id="rId330"/>
              </p:custDataLst>
            </p:nvPr>
          </p:nvSpPr>
          <p:spPr>
            <a:xfrm>
              <a:off x="3683000" y="6086279"/>
              <a:ext cx="107951" cy="22422"/>
            </a:xfrm>
            <a:custGeom>
              <a:avLst/>
              <a:gdLst/>
              <a:ahLst/>
              <a:cxnLst/>
              <a:rect l="0" t="0" r="0" b="0"/>
              <a:pathLst>
                <a:path w="107951" h="22422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24419" y="1274"/>
                  </a:lnTo>
                  <a:lnTo>
                    <a:pt x="55676" y="8027"/>
                  </a:lnTo>
                  <a:lnTo>
                    <a:pt x="87145" y="16154"/>
                  </a:lnTo>
                  <a:lnTo>
                    <a:pt x="107950" y="224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0" name="SMARTInkShape-1212"/>
            <p:cNvSpPr/>
            <p:nvPr>
              <p:custDataLst>
                <p:tags r:id="rId331"/>
              </p:custDataLst>
            </p:nvPr>
          </p:nvSpPr>
          <p:spPr>
            <a:xfrm>
              <a:off x="3746500" y="5921921"/>
              <a:ext cx="87847" cy="288380"/>
            </a:xfrm>
            <a:custGeom>
              <a:avLst/>
              <a:gdLst/>
              <a:ahLst/>
              <a:cxnLst/>
              <a:rect l="0" t="0" r="0" b="0"/>
              <a:pathLst>
                <a:path w="87847" h="288380">
                  <a:moveTo>
                    <a:pt x="76200" y="78829"/>
                  </a:moveTo>
                  <a:lnTo>
                    <a:pt x="76200" y="78829"/>
                  </a:lnTo>
                  <a:lnTo>
                    <a:pt x="84928" y="52776"/>
                  </a:lnTo>
                  <a:lnTo>
                    <a:pt x="87723" y="22426"/>
                  </a:lnTo>
                  <a:lnTo>
                    <a:pt x="87846" y="4653"/>
                  </a:lnTo>
                  <a:lnTo>
                    <a:pt x="86786" y="1862"/>
                  </a:lnTo>
                  <a:lnTo>
                    <a:pt x="85374" y="0"/>
                  </a:lnTo>
                  <a:lnTo>
                    <a:pt x="81611" y="172"/>
                  </a:lnTo>
                  <a:lnTo>
                    <a:pt x="69903" y="4123"/>
                  </a:lnTo>
                  <a:lnTo>
                    <a:pt x="57173" y="18109"/>
                  </a:lnTo>
                  <a:lnTo>
                    <a:pt x="43755" y="40553"/>
                  </a:lnTo>
                  <a:lnTo>
                    <a:pt x="28384" y="71696"/>
                  </a:lnTo>
                  <a:lnTo>
                    <a:pt x="22450" y="88890"/>
                  </a:lnTo>
                  <a:lnTo>
                    <a:pt x="17789" y="106703"/>
                  </a:lnTo>
                  <a:lnTo>
                    <a:pt x="13976" y="124929"/>
                  </a:lnTo>
                  <a:lnTo>
                    <a:pt x="10728" y="142724"/>
                  </a:lnTo>
                  <a:lnTo>
                    <a:pt x="7858" y="160230"/>
                  </a:lnTo>
                  <a:lnTo>
                    <a:pt x="5239" y="177545"/>
                  </a:lnTo>
                  <a:lnTo>
                    <a:pt x="3492" y="194030"/>
                  </a:lnTo>
                  <a:lnTo>
                    <a:pt x="1552" y="225514"/>
                  </a:lnTo>
                  <a:lnTo>
                    <a:pt x="689" y="250326"/>
                  </a:lnTo>
                  <a:lnTo>
                    <a:pt x="205" y="276398"/>
                  </a:lnTo>
                  <a:lnTo>
                    <a:pt x="0" y="2883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1" name="SMARTInkShape-1213"/>
            <p:cNvSpPr/>
            <p:nvPr>
              <p:custDataLst>
                <p:tags r:id="rId332"/>
              </p:custDataLst>
            </p:nvPr>
          </p:nvSpPr>
          <p:spPr>
            <a:xfrm>
              <a:off x="3536950" y="6077833"/>
              <a:ext cx="120651" cy="11818"/>
            </a:xfrm>
            <a:custGeom>
              <a:avLst/>
              <a:gdLst/>
              <a:ahLst/>
              <a:cxnLst/>
              <a:rect l="0" t="0" r="0" b="0"/>
              <a:pathLst>
                <a:path w="120651" h="11818">
                  <a:moveTo>
                    <a:pt x="0" y="5467"/>
                  </a:moveTo>
                  <a:lnTo>
                    <a:pt x="0" y="5467"/>
                  </a:lnTo>
                  <a:lnTo>
                    <a:pt x="3371" y="2096"/>
                  </a:lnTo>
                  <a:lnTo>
                    <a:pt x="18951" y="0"/>
                  </a:lnTo>
                  <a:lnTo>
                    <a:pt x="44813" y="2749"/>
                  </a:lnTo>
                  <a:lnTo>
                    <a:pt x="74818" y="4662"/>
                  </a:lnTo>
                  <a:lnTo>
                    <a:pt x="102680" y="8599"/>
                  </a:lnTo>
                  <a:lnTo>
                    <a:pt x="12065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2" name="SMARTInkShape-1214"/>
            <p:cNvSpPr/>
            <p:nvPr>
              <p:custDataLst>
                <p:tags r:id="rId333"/>
              </p:custDataLst>
            </p:nvPr>
          </p:nvSpPr>
          <p:spPr>
            <a:xfrm>
              <a:off x="3601774" y="6083300"/>
              <a:ext cx="43127" cy="105140"/>
            </a:xfrm>
            <a:custGeom>
              <a:avLst/>
              <a:gdLst/>
              <a:ahLst/>
              <a:cxnLst/>
              <a:rect l="0" t="0" r="0" b="0"/>
              <a:pathLst>
                <a:path w="43127" h="105140">
                  <a:moveTo>
                    <a:pt x="5026" y="0"/>
                  </a:moveTo>
                  <a:lnTo>
                    <a:pt x="5026" y="0"/>
                  </a:lnTo>
                  <a:lnTo>
                    <a:pt x="3145" y="24485"/>
                  </a:lnTo>
                  <a:lnTo>
                    <a:pt x="0" y="52410"/>
                  </a:lnTo>
                  <a:lnTo>
                    <a:pt x="950" y="77382"/>
                  </a:lnTo>
                  <a:lnTo>
                    <a:pt x="4625" y="88720"/>
                  </a:lnTo>
                  <a:lnTo>
                    <a:pt x="10963" y="98461"/>
                  </a:lnTo>
                  <a:lnTo>
                    <a:pt x="18483" y="103733"/>
                  </a:lnTo>
                  <a:lnTo>
                    <a:pt x="22464" y="105139"/>
                  </a:lnTo>
                  <a:lnTo>
                    <a:pt x="26529" y="103959"/>
                  </a:lnTo>
                  <a:lnTo>
                    <a:pt x="43126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3" name="SMARTInkShape-1215"/>
            <p:cNvSpPr/>
            <p:nvPr>
              <p:custDataLst>
                <p:tags r:id="rId334"/>
              </p:custDataLst>
            </p:nvPr>
          </p:nvSpPr>
          <p:spPr>
            <a:xfrm>
              <a:off x="3559491" y="6083300"/>
              <a:ext cx="19218" cy="107951"/>
            </a:xfrm>
            <a:custGeom>
              <a:avLst/>
              <a:gdLst/>
              <a:ahLst/>
              <a:cxnLst/>
              <a:rect l="0" t="0" r="0" b="0"/>
              <a:pathLst>
                <a:path w="19218" h="107951">
                  <a:moveTo>
                    <a:pt x="15559" y="0"/>
                  </a:moveTo>
                  <a:lnTo>
                    <a:pt x="15559" y="0"/>
                  </a:lnTo>
                  <a:lnTo>
                    <a:pt x="18930" y="0"/>
                  </a:lnTo>
                  <a:lnTo>
                    <a:pt x="19217" y="2116"/>
                  </a:lnTo>
                  <a:lnTo>
                    <a:pt x="12809" y="33257"/>
                  </a:lnTo>
                  <a:lnTo>
                    <a:pt x="6904" y="59086"/>
                  </a:lnTo>
                  <a:lnTo>
                    <a:pt x="0" y="87322"/>
                  </a:lnTo>
                  <a:lnTo>
                    <a:pt x="2859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4" name="SMARTInkShape-1216"/>
            <p:cNvSpPr/>
            <p:nvPr>
              <p:custDataLst>
                <p:tags r:id="rId335"/>
              </p:custDataLst>
            </p:nvPr>
          </p:nvSpPr>
          <p:spPr>
            <a:xfrm>
              <a:off x="3425827" y="5963794"/>
              <a:ext cx="92074" cy="202057"/>
            </a:xfrm>
            <a:custGeom>
              <a:avLst/>
              <a:gdLst/>
              <a:ahLst/>
              <a:cxnLst/>
              <a:rect l="0" t="0" r="0" b="0"/>
              <a:pathLst>
                <a:path w="92074" h="202057">
                  <a:moveTo>
                    <a:pt x="15873" y="11556"/>
                  </a:moveTo>
                  <a:lnTo>
                    <a:pt x="15873" y="11556"/>
                  </a:lnTo>
                  <a:lnTo>
                    <a:pt x="21648" y="6487"/>
                  </a:lnTo>
                  <a:lnTo>
                    <a:pt x="28082" y="2717"/>
                  </a:lnTo>
                  <a:lnTo>
                    <a:pt x="43009" y="0"/>
                  </a:lnTo>
                  <a:lnTo>
                    <a:pt x="64208" y="5936"/>
                  </a:lnTo>
                  <a:lnTo>
                    <a:pt x="76396" y="14703"/>
                  </a:lnTo>
                  <a:lnTo>
                    <a:pt x="81622" y="20004"/>
                  </a:lnTo>
                  <a:lnTo>
                    <a:pt x="87428" y="35301"/>
                  </a:lnTo>
                  <a:lnTo>
                    <a:pt x="88976" y="44320"/>
                  </a:lnTo>
                  <a:lnTo>
                    <a:pt x="85052" y="63747"/>
                  </a:lnTo>
                  <a:lnTo>
                    <a:pt x="75547" y="84846"/>
                  </a:lnTo>
                  <a:lnTo>
                    <a:pt x="61915" y="108335"/>
                  </a:lnTo>
                  <a:lnTo>
                    <a:pt x="42686" y="131005"/>
                  </a:lnTo>
                  <a:lnTo>
                    <a:pt x="15586" y="159837"/>
                  </a:lnTo>
                  <a:lnTo>
                    <a:pt x="2382" y="178023"/>
                  </a:lnTo>
                  <a:lnTo>
                    <a:pt x="529" y="181800"/>
                  </a:lnTo>
                  <a:lnTo>
                    <a:pt x="0" y="185024"/>
                  </a:lnTo>
                  <a:lnTo>
                    <a:pt x="1292" y="190488"/>
                  </a:lnTo>
                  <a:lnTo>
                    <a:pt x="11745" y="195268"/>
                  </a:lnTo>
                  <a:lnTo>
                    <a:pt x="35581" y="200044"/>
                  </a:lnTo>
                  <a:lnTo>
                    <a:pt x="67204" y="201791"/>
                  </a:lnTo>
                  <a:lnTo>
                    <a:pt x="92073" y="202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5" name="SMARTInkShape-1217"/>
            <p:cNvSpPr/>
            <p:nvPr>
              <p:custDataLst>
                <p:tags r:id="rId336"/>
              </p:custDataLst>
            </p:nvPr>
          </p:nvSpPr>
          <p:spPr>
            <a:xfrm>
              <a:off x="3323916" y="6000750"/>
              <a:ext cx="9835" cy="12701"/>
            </a:xfrm>
            <a:custGeom>
              <a:avLst/>
              <a:gdLst/>
              <a:ahLst/>
              <a:cxnLst/>
              <a:rect l="0" t="0" r="0" b="0"/>
              <a:pathLst>
                <a:path w="9835" h="12701">
                  <a:moveTo>
                    <a:pt x="9834" y="12700"/>
                  </a:moveTo>
                  <a:lnTo>
                    <a:pt x="9834" y="12700"/>
                  </a:lnTo>
                  <a:lnTo>
                    <a:pt x="6463" y="9329"/>
                  </a:lnTo>
                  <a:lnTo>
                    <a:pt x="4808" y="5793"/>
                  </a:lnTo>
                  <a:lnTo>
                    <a:pt x="4367" y="3861"/>
                  </a:lnTo>
                  <a:lnTo>
                    <a:pt x="3367" y="2573"/>
                  </a:lnTo>
                  <a:lnTo>
                    <a:pt x="374" y="1144"/>
                  </a:lnTo>
                  <a:lnTo>
                    <a:pt x="0" y="764"/>
                  </a:lnTo>
                  <a:lnTo>
                    <a:pt x="456" y="508"/>
                  </a:lnTo>
                  <a:lnTo>
                    <a:pt x="348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39" name="SMARTInkShape-Group220"/>
          <p:cNvGrpSpPr/>
          <p:nvPr/>
        </p:nvGrpSpPr>
        <p:grpSpPr>
          <a:xfrm>
            <a:off x="3009900" y="6083300"/>
            <a:ext cx="95251" cy="63327"/>
            <a:chOff x="3009900" y="6083300"/>
            <a:chExt cx="95251" cy="63327"/>
          </a:xfrm>
        </p:grpSpPr>
        <p:sp>
          <p:nvSpPr>
            <p:cNvPr id="1237" name="SMARTInkShape-1218"/>
            <p:cNvSpPr/>
            <p:nvPr>
              <p:custDataLst>
                <p:tags r:id="rId327"/>
              </p:custDataLst>
            </p:nvPr>
          </p:nvSpPr>
          <p:spPr>
            <a:xfrm>
              <a:off x="3009900" y="6083300"/>
              <a:ext cx="95251" cy="19051"/>
            </a:xfrm>
            <a:custGeom>
              <a:avLst/>
              <a:gdLst/>
              <a:ahLst/>
              <a:cxnLst/>
              <a:rect l="0" t="0" r="0" b="0"/>
              <a:pathLst>
                <a:path w="95251" h="19051">
                  <a:moveTo>
                    <a:pt x="0" y="0"/>
                  </a:moveTo>
                  <a:lnTo>
                    <a:pt x="0" y="0"/>
                  </a:lnTo>
                  <a:lnTo>
                    <a:pt x="26680" y="1881"/>
                  </a:lnTo>
                  <a:lnTo>
                    <a:pt x="57319" y="10831"/>
                  </a:lnTo>
                  <a:lnTo>
                    <a:pt x="88784" y="18235"/>
                  </a:lnTo>
                  <a:lnTo>
                    <a:pt x="952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8" name="SMARTInkShape-1219"/>
            <p:cNvSpPr/>
            <p:nvPr>
              <p:custDataLst>
                <p:tags r:id="rId328"/>
              </p:custDataLst>
            </p:nvPr>
          </p:nvSpPr>
          <p:spPr>
            <a:xfrm>
              <a:off x="3009900" y="6140450"/>
              <a:ext cx="82551" cy="6177"/>
            </a:xfrm>
            <a:custGeom>
              <a:avLst/>
              <a:gdLst/>
              <a:ahLst/>
              <a:cxnLst/>
              <a:rect l="0" t="0" r="0" b="0"/>
              <a:pathLst>
                <a:path w="82551" h="6177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3613" y="6176"/>
                  </a:lnTo>
                  <a:lnTo>
                    <a:pt x="60523" y="443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40" name="SMARTInkShape-1220"/>
          <p:cNvSpPr/>
          <p:nvPr>
            <p:custDataLst>
              <p:tags r:id="rId1"/>
            </p:custDataLst>
          </p:nvPr>
        </p:nvSpPr>
        <p:spPr>
          <a:xfrm>
            <a:off x="2755900" y="5372100"/>
            <a:ext cx="2559051" cy="138231"/>
          </a:xfrm>
          <a:custGeom>
            <a:avLst/>
            <a:gdLst/>
            <a:ahLst/>
            <a:cxnLst/>
            <a:rect l="0" t="0" r="0" b="0"/>
            <a:pathLst>
              <a:path w="2559051" h="138231">
                <a:moveTo>
                  <a:pt x="0" y="0"/>
                </a:moveTo>
                <a:lnTo>
                  <a:pt x="0" y="0"/>
                </a:lnTo>
                <a:lnTo>
                  <a:pt x="6481" y="10845"/>
                </a:lnTo>
                <a:lnTo>
                  <a:pt x="30443" y="34520"/>
                </a:lnTo>
                <a:lnTo>
                  <a:pt x="60526" y="57970"/>
                </a:lnTo>
                <a:lnTo>
                  <a:pt x="84756" y="73743"/>
                </a:lnTo>
                <a:lnTo>
                  <a:pt x="111988" y="87807"/>
                </a:lnTo>
                <a:lnTo>
                  <a:pt x="140554" y="101114"/>
                </a:lnTo>
                <a:lnTo>
                  <a:pt x="170418" y="113378"/>
                </a:lnTo>
                <a:lnTo>
                  <a:pt x="186285" y="118625"/>
                </a:lnTo>
                <a:lnTo>
                  <a:pt x="202506" y="123533"/>
                </a:lnTo>
                <a:lnTo>
                  <a:pt x="218966" y="126805"/>
                </a:lnTo>
                <a:lnTo>
                  <a:pt x="235583" y="128987"/>
                </a:lnTo>
                <a:lnTo>
                  <a:pt x="252305" y="130441"/>
                </a:lnTo>
                <a:lnTo>
                  <a:pt x="270509" y="130705"/>
                </a:lnTo>
                <a:lnTo>
                  <a:pt x="289701" y="130177"/>
                </a:lnTo>
                <a:lnTo>
                  <a:pt x="309550" y="129117"/>
                </a:lnTo>
                <a:lnTo>
                  <a:pt x="330545" y="127000"/>
                </a:lnTo>
                <a:lnTo>
                  <a:pt x="352302" y="124178"/>
                </a:lnTo>
                <a:lnTo>
                  <a:pt x="374568" y="120885"/>
                </a:lnTo>
                <a:lnTo>
                  <a:pt x="396467" y="117279"/>
                </a:lnTo>
                <a:lnTo>
                  <a:pt x="418123" y="113464"/>
                </a:lnTo>
                <a:lnTo>
                  <a:pt x="439615" y="109509"/>
                </a:lnTo>
                <a:lnTo>
                  <a:pt x="460999" y="105462"/>
                </a:lnTo>
                <a:lnTo>
                  <a:pt x="482311" y="101352"/>
                </a:lnTo>
                <a:lnTo>
                  <a:pt x="503574" y="97202"/>
                </a:lnTo>
                <a:lnTo>
                  <a:pt x="525510" y="92318"/>
                </a:lnTo>
                <a:lnTo>
                  <a:pt x="547896" y="86945"/>
                </a:lnTo>
                <a:lnTo>
                  <a:pt x="570580" y="81247"/>
                </a:lnTo>
                <a:lnTo>
                  <a:pt x="594876" y="76036"/>
                </a:lnTo>
                <a:lnTo>
                  <a:pt x="620245" y="71152"/>
                </a:lnTo>
                <a:lnTo>
                  <a:pt x="646330" y="66485"/>
                </a:lnTo>
                <a:lnTo>
                  <a:pt x="673598" y="61256"/>
                </a:lnTo>
                <a:lnTo>
                  <a:pt x="701654" y="55654"/>
                </a:lnTo>
                <a:lnTo>
                  <a:pt x="730236" y="49803"/>
                </a:lnTo>
                <a:lnTo>
                  <a:pt x="758463" y="45902"/>
                </a:lnTo>
                <a:lnTo>
                  <a:pt x="786453" y="43301"/>
                </a:lnTo>
                <a:lnTo>
                  <a:pt x="814285" y="41566"/>
                </a:lnTo>
                <a:lnTo>
                  <a:pt x="839190" y="41117"/>
                </a:lnTo>
                <a:lnTo>
                  <a:pt x="862143" y="41522"/>
                </a:lnTo>
                <a:lnTo>
                  <a:pt x="883796" y="42499"/>
                </a:lnTo>
                <a:lnTo>
                  <a:pt x="905286" y="43854"/>
                </a:lnTo>
                <a:lnTo>
                  <a:pt x="926668" y="45464"/>
                </a:lnTo>
                <a:lnTo>
                  <a:pt x="947979" y="47242"/>
                </a:lnTo>
                <a:lnTo>
                  <a:pt x="967125" y="49840"/>
                </a:lnTo>
                <a:lnTo>
                  <a:pt x="984828" y="52982"/>
                </a:lnTo>
                <a:lnTo>
                  <a:pt x="1001569" y="56488"/>
                </a:lnTo>
                <a:lnTo>
                  <a:pt x="1017668" y="60942"/>
                </a:lnTo>
                <a:lnTo>
                  <a:pt x="1048727" y="71535"/>
                </a:lnTo>
                <a:lnTo>
                  <a:pt x="1077112" y="83299"/>
                </a:lnTo>
                <a:lnTo>
                  <a:pt x="1102428" y="95583"/>
                </a:lnTo>
                <a:lnTo>
                  <a:pt x="1131135" y="113693"/>
                </a:lnTo>
                <a:lnTo>
                  <a:pt x="1160126" y="137968"/>
                </a:lnTo>
                <a:lnTo>
                  <a:pt x="1160768" y="137839"/>
                </a:lnTo>
                <a:lnTo>
                  <a:pt x="1161195" y="137049"/>
                </a:lnTo>
                <a:lnTo>
                  <a:pt x="1161480" y="135816"/>
                </a:lnTo>
                <a:lnTo>
                  <a:pt x="1181800" y="106766"/>
                </a:lnTo>
                <a:lnTo>
                  <a:pt x="1197771" y="88549"/>
                </a:lnTo>
                <a:lnTo>
                  <a:pt x="1222258" y="71627"/>
                </a:lnTo>
                <a:lnTo>
                  <a:pt x="1243843" y="62174"/>
                </a:lnTo>
                <a:lnTo>
                  <a:pt x="1272250" y="53268"/>
                </a:lnTo>
                <a:lnTo>
                  <a:pt x="1289845" y="49623"/>
                </a:lnTo>
                <a:lnTo>
                  <a:pt x="1309335" y="46487"/>
                </a:lnTo>
                <a:lnTo>
                  <a:pt x="1330091" y="43692"/>
                </a:lnTo>
                <a:lnTo>
                  <a:pt x="1351688" y="42533"/>
                </a:lnTo>
                <a:lnTo>
                  <a:pt x="1373848" y="42466"/>
                </a:lnTo>
                <a:lnTo>
                  <a:pt x="1396382" y="43128"/>
                </a:lnTo>
                <a:lnTo>
                  <a:pt x="1420577" y="44979"/>
                </a:lnTo>
                <a:lnTo>
                  <a:pt x="1445879" y="47625"/>
                </a:lnTo>
                <a:lnTo>
                  <a:pt x="1471919" y="50800"/>
                </a:lnTo>
                <a:lnTo>
                  <a:pt x="1499157" y="54328"/>
                </a:lnTo>
                <a:lnTo>
                  <a:pt x="1527194" y="58091"/>
                </a:lnTo>
                <a:lnTo>
                  <a:pt x="1555762" y="62010"/>
                </a:lnTo>
                <a:lnTo>
                  <a:pt x="1584686" y="66740"/>
                </a:lnTo>
                <a:lnTo>
                  <a:pt x="1613846" y="72010"/>
                </a:lnTo>
                <a:lnTo>
                  <a:pt x="1643164" y="77640"/>
                </a:lnTo>
                <a:lnTo>
                  <a:pt x="1674704" y="83510"/>
                </a:lnTo>
                <a:lnTo>
                  <a:pt x="1707725" y="89540"/>
                </a:lnTo>
                <a:lnTo>
                  <a:pt x="1741733" y="95677"/>
                </a:lnTo>
                <a:lnTo>
                  <a:pt x="1776400" y="101884"/>
                </a:lnTo>
                <a:lnTo>
                  <a:pt x="1811506" y="108140"/>
                </a:lnTo>
                <a:lnTo>
                  <a:pt x="1846904" y="114426"/>
                </a:lnTo>
                <a:lnTo>
                  <a:pt x="1882497" y="119323"/>
                </a:lnTo>
                <a:lnTo>
                  <a:pt x="1918220" y="123293"/>
                </a:lnTo>
                <a:lnTo>
                  <a:pt x="1954030" y="126645"/>
                </a:lnTo>
                <a:lnTo>
                  <a:pt x="1989898" y="129586"/>
                </a:lnTo>
                <a:lnTo>
                  <a:pt x="2025804" y="132252"/>
                </a:lnTo>
                <a:lnTo>
                  <a:pt x="2061736" y="134734"/>
                </a:lnTo>
                <a:lnTo>
                  <a:pt x="2096980" y="136389"/>
                </a:lnTo>
                <a:lnTo>
                  <a:pt x="2131764" y="137493"/>
                </a:lnTo>
                <a:lnTo>
                  <a:pt x="2166243" y="138230"/>
                </a:lnTo>
                <a:lnTo>
                  <a:pt x="2199106" y="138014"/>
                </a:lnTo>
                <a:lnTo>
                  <a:pt x="2230893" y="137164"/>
                </a:lnTo>
                <a:lnTo>
                  <a:pt x="2261962" y="135893"/>
                </a:lnTo>
                <a:lnTo>
                  <a:pt x="2291142" y="133634"/>
                </a:lnTo>
                <a:lnTo>
                  <a:pt x="2319061" y="130717"/>
                </a:lnTo>
                <a:lnTo>
                  <a:pt x="2346141" y="127361"/>
                </a:lnTo>
                <a:lnTo>
                  <a:pt x="2370544" y="123008"/>
                </a:lnTo>
                <a:lnTo>
                  <a:pt x="2393162" y="117988"/>
                </a:lnTo>
                <a:lnTo>
                  <a:pt x="2414591" y="112525"/>
                </a:lnTo>
                <a:lnTo>
                  <a:pt x="2434522" y="106062"/>
                </a:lnTo>
                <a:lnTo>
                  <a:pt x="2453453" y="98930"/>
                </a:lnTo>
                <a:lnTo>
                  <a:pt x="2471719" y="91353"/>
                </a:lnTo>
                <a:lnTo>
                  <a:pt x="2501421" y="77290"/>
                </a:lnTo>
                <a:lnTo>
                  <a:pt x="2524971" y="63279"/>
                </a:lnTo>
                <a:lnTo>
                  <a:pt x="2559050" y="317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43" name="SMARTInkShape-Group222"/>
          <p:cNvGrpSpPr/>
          <p:nvPr/>
        </p:nvGrpSpPr>
        <p:grpSpPr>
          <a:xfrm>
            <a:off x="1298092" y="5867922"/>
            <a:ext cx="132220" cy="37579"/>
            <a:chOff x="1298092" y="5867922"/>
            <a:chExt cx="132220" cy="37579"/>
          </a:xfrm>
        </p:grpSpPr>
        <p:sp>
          <p:nvSpPr>
            <p:cNvPr id="1241" name="SMARTInkShape-1221"/>
            <p:cNvSpPr/>
            <p:nvPr>
              <p:custDataLst>
                <p:tags r:id="rId325"/>
              </p:custDataLst>
            </p:nvPr>
          </p:nvSpPr>
          <p:spPr>
            <a:xfrm>
              <a:off x="1298092" y="5867922"/>
              <a:ext cx="132220" cy="12179"/>
            </a:xfrm>
            <a:custGeom>
              <a:avLst/>
              <a:gdLst/>
              <a:ahLst/>
              <a:cxnLst/>
              <a:rect l="0" t="0" r="0" b="0"/>
              <a:pathLst>
                <a:path w="132220" h="12179">
                  <a:moveTo>
                    <a:pt x="3658" y="12178"/>
                  </a:moveTo>
                  <a:lnTo>
                    <a:pt x="3658" y="12178"/>
                  </a:lnTo>
                  <a:lnTo>
                    <a:pt x="287" y="5437"/>
                  </a:lnTo>
                  <a:lnTo>
                    <a:pt x="0" y="3450"/>
                  </a:lnTo>
                  <a:lnTo>
                    <a:pt x="514" y="2126"/>
                  </a:lnTo>
                  <a:lnTo>
                    <a:pt x="1562" y="1243"/>
                  </a:lnTo>
                  <a:lnTo>
                    <a:pt x="9779" y="0"/>
                  </a:lnTo>
                  <a:lnTo>
                    <a:pt x="36748" y="4651"/>
                  </a:lnTo>
                  <a:lnTo>
                    <a:pt x="57876" y="8362"/>
                  </a:lnTo>
                  <a:lnTo>
                    <a:pt x="81377" y="10482"/>
                  </a:lnTo>
                  <a:lnTo>
                    <a:pt x="112764" y="9794"/>
                  </a:lnTo>
                  <a:lnTo>
                    <a:pt x="126233" y="8296"/>
                  </a:lnTo>
                  <a:lnTo>
                    <a:pt x="129824" y="8884"/>
                  </a:lnTo>
                  <a:lnTo>
                    <a:pt x="132219" y="9982"/>
                  </a:lnTo>
                  <a:lnTo>
                    <a:pt x="131699" y="10714"/>
                  </a:lnTo>
                  <a:lnTo>
                    <a:pt x="117958" y="121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2" name="SMARTInkShape-1222"/>
            <p:cNvSpPr/>
            <p:nvPr>
              <p:custDataLst>
                <p:tags r:id="rId326"/>
              </p:custDataLst>
            </p:nvPr>
          </p:nvSpPr>
          <p:spPr>
            <a:xfrm>
              <a:off x="1317142" y="5892800"/>
              <a:ext cx="92559" cy="12701"/>
            </a:xfrm>
            <a:custGeom>
              <a:avLst/>
              <a:gdLst/>
              <a:ahLst/>
              <a:cxnLst/>
              <a:rect l="0" t="0" r="0" b="0"/>
              <a:pathLst>
                <a:path w="92559" h="12701">
                  <a:moveTo>
                    <a:pt x="3658" y="0"/>
                  </a:moveTo>
                  <a:lnTo>
                    <a:pt x="3658" y="0"/>
                  </a:lnTo>
                  <a:lnTo>
                    <a:pt x="287" y="3371"/>
                  </a:lnTo>
                  <a:lnTo>
                    <a:pt x="0" y="4364"/>
                  </a:lnTo>
                  <a:lnTo>
                    <a:pt x="514" y="5026"/>
                  </a:lnTo>
                  <a:lnTo>
                    <a:pt x="14089" y="10539"/>
                  </a:lnTo>
                  <a:lnTo>
                    <a:pt x="39977" y="12273"/>
                  </a:lnTo>
                  <a:lnTo>
                    <a:pt x="66630" y="12574"/>
                  </a:lnTo>
                  <a:lnTo>
                    <a:pt x="9255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46" name="SMARTInkShape-Group223"/>
          <p:cNvGrpSpPr/>
          <p:nvPr/>
        </p:nvGrpSpPr>
        <p:grpSpPr>
          <a:xfrm>
            <a:off x="787400" y="5524500"/>
            <a:ext cx="1803401" cy="456402"/>
            <a:chOff x="787400" y="5524500"/>
            <a:chExt cx="1803401" cy="456402"/>
          </a:xfrm>
        </p:grpSpPr>
        <p:sp>
          <p:nvSpPr>
            <p:cNvPr id="1244" name="SMARTInkShape-1223"/>
            <p:cNvSpPr/>
            <p:nvPr>
              <p:custDataLst>
                <p:tags r:id="rId323"/>
              </p:custDataLst>
            </p:nvPr>
          </p:nvSpPr>
          <p:spPr>
            <a:xfrm>
              <a:off x="787400" y="5524500"/>
              <a:ext cx="1803401" cy="195226"/>
            </a:xfrm>
            <a:custGeom>
              <a:avLst/>
              <a:gdLst/>
              <a:ahLst/>
              <a:cxnLst/>
              <a:rect l="0" t="0" r="0" b="0"/>
              <a:pathLst>
                <a:path w="1803401" h="195226">
                  <a:moveTo>
                    <a:pt x="0" y="0"/>
                  </a:moveTo>
                  <a:lnTo>
                    <a:pt x="0" y="0"/>
                  </a:lnTo>
                  <a:lnTo>
                    <a:pt x="6908" y="24485"/>
                  </a:lnTo>
                  <a:lnTo>
                    <a:pt x="12865" y="50529"/>
                  </a:lnTo>
                  <a:lnTo>
                    <a:pt x="20981" y="74238"/>
                  </a:lnTo>
                  <a:lnTo>
                    <a:pt x="36085" y="96550"/>
                  </a:lnTo>
                  <a:lnTo>
                    <a:pt x="66473" y="126002"/>
                  </a:lnTo>
                  <a:lnTo>
                    <a:pt x="95289" y="142064"/>
                  </a:lnTo>
                  <a:lnTo>
                    <a:pt x="119172" y="149024"/>
                  </a:lnTo>
                  <a:lnTo>
                    <a:pt x="144828" y="150694"/>
                  </a:lnTo>
                  <a:lnTo>
                    <a:pt x="175870" y="146328"/>
                  </a:lnTo>
                  <a:lnTo>
                    <a:pt x="201872" y="140059"/>
                  </a:lnTo>
                  <a:lnTo>
                    <a:pt x="229891" y="132569"/>
                  </a:lnTo>
                  <a:lnTo>
                    <a:pt x="258807" y="123830"/>
                  </a:lnTo>
                  <a:lnTo>
                    <a:pt x="288122" y="112892"/>
                  </a:lnTo>
                  <a:lnTo>
                    <a:pt x="319495" y="104737"/>
                  </a:lnTo>
                  <a:lnTo>
                    <a:pt x="335763" y="101574"/>
                  </a:lnTo>
                  <a:lnTo>
                    <a:pt x="352253" y="98055"/>
                  </a:lnTo>
                  <a:lnTo>
                    <a:pt x="368891" y="94298"/>
                  </a:lnTo>
                  <a:lnTo>
                    <a:pt x="385627" y="90382"/>
                  </a:lnTo>
                  <a:lnTo>
                    <a:pt x="402429" y="87771"/>
                  </a:lnTo>
                  <a:lnTo>
                    <a:pt x="419275" y="86031"/>
                  </a:lnTo>
                  <a:lnTo>
                    <a:pt x="436150" y="84870"/>
                  </a:lnTo>
                  <a:lnTo>
                    <a:pt x="453045" y="84803"/>
                  </a:lnTo>
                  <a:lnTo>
                    <a:pt x="469952" y="85463"/>
                  </a:lnTo>
                  <a:lnTo>
                    <a:pt x="486868" y="86609"/>
                  </a:lnTo>
                  <a:lnTo>
                    <a:pt x="503790" y="88784"/>
                  </a:lnTo>
                  <a:lnTo>
                    <a:pt x="520715" y="91644"/>
                  </a:lnTo>
                  <a:lnTo>
                    <a:pt x="537644" y="94963"/>
                  </a:lnTo>
                  <a:lnTo>
                    <a:pt x="554574" y="97881"/>
                  </a:lnTo>
                  <a:lnTo>
                    <a:pt x="571505" y="100532"/>
                  </a:lnTo>
                  <a:lnTo>
                    <a:pt x="588436" y="103004"/>
                  </a:lnTo>
                  <a:lnTo>
                    <a:pt x="618538" y="109515"/>
                  </a:lnTo>
                  <a:lnTo>
                    <a:pt x="645323" y="117818"/>
                  </a:lnTo>
                  <a:lnTo>
                    <a:pt x="668986" y="128563"/>
                  </a:lnTo>
                  <a:lnTo>
                    <a:pt x="698771" y="139771"/>
                  </a:lnTo>
                  <a:lnTo>
                    <a:pt x="728344" y="149878"/>
                  </a:lnTo>
                  <a:lnTo>
                    <a:pt x="748400" y="158362"/>
                  </a:lnTo>
                  <a:lnTo>
                    <a:pt x="748700" y="157786"/>
                  </a:lnTo>
                  <a:lnTo>
                    <a:pt x="749033" y="155264"/>
                  </a:lnTo>
                  <a:lnTo>
                    <a:pt x="751063" y="151792"/>
                  </a:lnTo>
                  <a:lnTo>
                    <a:pt x="755022" y="147896"/>
                  </a:lnTo>
                  <a:lnTo>
                    <a:pt x="776429" y="134177"/>
                  </a:lnTo>
                  <a:lnTo>
                    <a:pt x="801004" y="129126"/>
                  </a:lnTo>
                  <a:lnTo>
                    <a:pt x="822374" y="126063"/>
                  </a:lnTo>
                  <a:lnTo>
                    <a:pt x="847394" y="123761"/>
                  </a:lnTo>
                  <a:lnTo>
                    <a:pt x="877329" y="125090"/>
                  </a:lnTo>
                  <a:lnTo>
                    <a:pt x="894625" y="125726"/>
                  </a:lnTo>
                  <a:lnTo>
                    <a:pt x="913211" y="126151"/>
                  </a:lnTo>
                  <a:lnTo>
                    <a:pt x="932657" y="126434"/>
                  </a:lnTo>
                  <a:lnTo>
                    <a:pt x="953383" y="128033"/>
                  </a:lnTo>
                  <a:lnTo>
                    <a:pt x="974961" y="130511"/>
                  </a:lnTo>
                  <a:lnTo>
                    <a:pt x="997107" y="133574"/>
                  </a:lnTo>
                  <a:lnTo>
                    <a:pt x="1019633" y="137027"/>
                  </a:lnTo>
                  <a:lnTo>
                    <a:pt x="1042411" y="140739"/>
                  </a:lnTo>
                  <a:lnTo>
                    <a:pt x="1065357" y="144627"/>
                  </a:lnTo>
                  <a:lnTo>
                    <a:pt x="1088416" y="148629"/>
                  </a:lnTo>
                  <a:lnTo>
                    <a:pt x="1111550" y="152708"/>
                  </a:lnTo>
                  <a:lnTo>
                    <a:pt x="1134733" y="156838"/>
                  </a:lnTo>
                  <a:lnTo>
                    <a:pt x="1158655" y="161003"/>
                  </a:lnTo>
                  <a:lnTo>
                    <a:pt x="1183070" y="165191"/>
                  </a:lnTo>
                  <a:lnTo>
                    <a:pt x="1207813" y="169394"/>
                  </a:lnTo>
                  <a:lnTo>
                    <a:pt x="1232070" y="173607"/>
                  </a:lnTo>
                  <a:lnTo>
                    <a:pt x="1256002" y="177827"/>
                  </a:lnTo>
                  <a:lnTo>
                    <a:pt x="1279718" y="182051"/>
                  </a:lnTo>
                  <a:lnTo>
                    <a:pt x="1303290" y="185573"/>
                  </a:lnTo>
                  <a:lnTo>
                    <a:pt x="1326766" y="188626"/>
                  </a:lnTo>
                  <a:lnTo>
                    <a:pt x="1350177" y="191367"/>
                  </a:lnTo>
                  <a:lnTo>
                    <a:pt x="1373546" y="193195"/>
                  </a:lnTo>
                  <a:lnTo>
                    <a:pt x="1396886" y="194413"/>
                  </a:lnTo>
                  <a:lnTo>
                    <a:pt x="1420207" y="195225"/>
                  </a:lnTo>
                  <a:lnTo>
                    <a:pt x="1444222" y="195061"/>
                  </a:lnTo>
                  <a:lnTo>
                    <a:pt x="1468698" y="194246"/>
                  </a:lnTo>
                  <a:lnTo>
                    <a:pt x="1493482" y="192998"/>
                  </a:lnTo>
                  <a:lnTo>
                    <a:pt x="1516355" y="191459"/>
                  </a:lnTo>
                  <a:lnTo>
                    <a:pt x="1537953" y="189729"/>
                  </a:lnTo>
                  <a:lnTo>
                    <a:pt x="1558702" y="187869"/>
                  </a:lnTo>
                  <a:lnTo>
                    <a:pt x="1578179" y="185924"/>
                  </a:lnTo>
                  <a:lnTo>
                    <a:pt x="1596808" y="183921"/>
                  </a:lnTo>
                  <a:lnTo>
                    <a:pt x="1614872" y="181881"/>
                  </a:lnTo>
                  <a:lnTo>
                    <a:pt x="1632559" y="178404"/>
                  </a:lnTo>
                  <a:lnTo>
                    <a:pt x="1649995" y="173969"/>
                  </a:lnTo>
                  <a:lnTo>
                    <a:pt x="1667264" y="168896"/>
                  </a:lnTo>
                  <a:lnTo>
                    <a:pt x="1683715" y="163398"/>
                  </a:lnTo>
                  <a:lnTo>
                    <a:pt x="1715164" y="151643"/>
                  </a:lnTo>
                  <a:lnTo>
                    <a:pt x="1743723" y="139364"/>
                  </a:lnTo>
                  <a:lnTo>
                    <a:pt x="1768410" y="126145"/>
                  </a:lnTo>
                  <a:lnTo>
                    <a:pt x="18034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5" name="SMARTInkShape-1224"/>
            <p:cNvSpPr/>
            <p:nvPr>
              <p:custDataLst>
                <p:tags r:id="rId324"/>
              </p:custDataLst>
            </p:nvPr>
          </p:nvSpPr>
          <p:spPr>
            <a:xfrm>
              <a:off x="1505089" y="5822950"/>
              <a:ext cx="135941" cy="157952"/>
            </a:xfrm>
            <a:custGeom>
              <a:avLst/>
              <a:gdLst/>
              <a:ahLst/>
              <a:cxnLst/>
              <a:rect l="0" t="0" r="0" b="0"/>
              <a:pathLst>
                <a:path w="135941" h="157952">
                  <a:moveTo>
                    <a:pt x="44311" y="6350"/>
                  </a:moveTo>
                  <a:lnTo>
                    <a:pt x="44311" y="6350"/>
                  </a:lnTo>
                  <a:lnTo>
                    <a:pt x="40940" y="6350"/>
                  </a:lnTo>
                  <a:lnTo>
                    <a:pt x="23341" y="27334"/>
                  </a:lnTo>
                  <a:lnTo>
                    <a:pt x="7053" y="56155"/>
                  </a:lnTo>
                  <a:lnTo>
                    <a:pt x="0" y="81637"/>
                  </a:lnTo>
                  <a:lnTo>
                    <a:pt x="158" y="105663"/>
                  </a:lnTo>
                  <a:lnTo>
                    <a:pt x="5638" y="126689"/>
                  </a:lnTo>
                  <a:lnTo>
                    <a:pt x="15128" y="143089"/>
                  </a:lnTo>
                  <a:lnTo>
                    <a:pt x="32047" y="153670"/>
                  </a:lnTo>
                  <a:lnTo>
                    <a:pt x="42485" y="157481"/>
                  </a:lnTo>
                  <a:lnTo>
                    <a:pt x="63490" y="157951"/>
                  </a:lnTo>
                  <a:lnTo>
                    <a:pt x="74031" y="156100"/>
                  </a:lnTo>
                  <a:lnTo>
                    <a:pt x="105720" y="136641"/>
                  </a:lnTo>
                  <a:lnTo>
                    <a:pt x="121228" y="116468"/>
                  </a:lnTo>
                  <a:lnTo>
                    <a:pt x="131413" y="93390"/>
                  </a:lnTo>
                  <a:lnTo>
                    <a:pt x="135940" y="69024"/>
                  </a:lnTo>
                  <a:lnTo>
                    <a:pt x="132307" y="44083"/>
                  </a:lnTo>
                  <a:lnTo>
                    <a:pt x="123637" y="21709"/>
                  </a:lnTo>
                  <a:lnTo>
                    <a:pt x="112728" y="7062"/>
                  </a:lnTo>
                  <a:lnTo>
                    <a:pt x="106150" y="3296"/>
                  </a:lnTo>
                  <a:lnTo>
                    <a:pt x="7606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73" name="SMARTInkShape-Group224"/>
          <p:cNvGrpSpPr/>
          <p:nvPr/>
        </p:nvGrpSpPr>
        <p:grpSpPr>
          <a:xfrm>
            <a:off x="4114907" y="2921509"/>
            <a:ext cx="5111644" cy="2678715"/>
            <a:chOff x="4114907" y="2921509"/>
            <a:chExt cx="5111644" cy="2678715"/>
          </a:xfrm>
        </p:grpSpPr>
        <p:sp>
          <p:nvSpPr>
            <p:cNvPr id="1247" name="SMARTInkShape-1225"/>
            <p:cNvSpPr/>
            <p:nvPr>
              <p:custDataLst>
                <p:tags r:id="rId297"/>
              </p:custDataLst>
            </p:nvPr>
          </p:nvSpPr>
          <p:spPr>
            <a:xfrm>
              <a:off x="4114907" y="5029200"/>
              <a:ext cx="25294" cy="85941"/>
            </a:xfrm>
            <a:custGeom>
              <a:avLst/>
              <a:gdLst/>
              <a:ahLst/>
              <a:cxnLst/>
              <a:rect l="0" t="0" r="0" b="0"/>
              <a:pathLst>
                <a:path w="25294" h="85941">
                  <a:moveTo>
                    <a:pt x="18943" y="0"/>
                  </a:moveTo>
                  <a:lnTo>
                    <a:pt x="18943" y="0"/>
                  </a:lnTo>
                  <a:lnTo>
                    <a:pt x="15572" y="0"/>
                  </a:lnTo>
                  <a:lnTo>
                    <a:pt x="12036" y="1881"/>
                  </a:lnTo>
                  <a:lnTo>
                    <a:pt x="10105" y="3371"/>
                  </a:lnTo>
                  <a:lnTo>
                    <a:pt x="4016" y="18951"/>
                  </a:lnTo>
                  <a:lnTo>
                    <a:pt x="708" y="48794"/>
                  </a:lnTo>
                  <a:lnTo>
                    <a:pt x="0" y="78915"/>
                  </a:lnTo>
                  <a:lnTo>
                    <a:pt x="1376" y="82243"/>
                  </a:lnTo>
                  <a:lnTo>
                    <a:pt x="3704" y="84462"/>
                  </a:lnTo>
                  <a:lnTo>
                    <a:pt x="6667" y="85940"/>
                  </a:lnTo>
                  <a:lnTo>
                    <a:pt x="10054" y="85516"/>
                  </a:lnTo>
                  <a:lnTo>
                    <a:pt x="25293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8" name="SMARTInkShape-1226"/>
            <p:cNvSpPr/>
            <p:nvPr>
              <p:custDataLst>
                <p:tags r:id="rId298"/>
              </p:custDataLst>
            </p:nvPr>
          </p:nvSpPr>
          <p:spPr>
            <a:xfrm>
              <a:off x="4140200" y="49720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9" name="SMARTInkShape-1227"/>
            <p:cNvSpPr/>
            <p:nvPr>
              <p:custDataLst>
                <p:tags r:id="rId299"/>
              </p:custDataLst>
            </p:nvPr>
          </p:nvSpPr>
          <p:spPr>
            <a:xfrm>
              <a:off x="4195813" y="4877322"/>
              <a:ext cx="80748" cy="215379"/>
            </a:xfrm>
            <a:custGeom>
              <a:avLst/>
              <a:gdLst/>
              <a:ahLst/>
              <a:cxnLst/>
              <a:rect l="0" t="0" r="0" b="0"/>
              <a:pathLst>
                <a:path w="80748" h="215379">
                  <a:moveTo>
                    <a:pt x="26937" y="12178"/>
                  </a:moveTo>
                  <a:lnTo>
                    <a:pt x="26937" y="12178"/>
                  </a:lnTo>
                  <a:lnTo>
                    <a:pt x="37872" y="1243"/>
                  </a:lnTo>
                  <a:lnTo>
                    <a:pt x="45856" y="0"/>
                  </a:lnTo>
                  <a:lnTo>
                    <a:pt x="53219" y="3473"/>
                  </a:lnTo>
                  <a:lnTo>
                    <a:pt x="72816" y="20571"/>
                  </a:lnTo>
                  <a:lnTo>
                    <a:pt x="79077" y="34017"/>
                  </a:lnTo>
                  <a:lnTo>
                    <a:pt x="80747" y="41554"/>
                  </a:lnTo>
                  <a:lnTo>
                    <a:pt x="76958" y="59336"/>
                  </a:lnTo>
                  <a:lnTo>
                    <a:pt x="61043" y="91062"/>
                  </a:lnTo>
                  <a:lnTo>
                    <a:pt x="46329" y="114265"/>
                  </a:lnTo>
                  <a:lnTo>
                    <a:pt x="23589" y="145750"/>
                  </a:lnTo>
                  <a:lnTo>
                    <a:pt x="4429" y="174186"/>
                  </a:lnTo>
                  <a:lnTo>
                    <a:pt x="1349" y="179450"/>
                  </a:lnTo>
                  <a:lnTo>
                    <a:pt x="0" y="184370"/>
                  </a:lnTo>
                  <a:lnTo>
                    <a:pt x="384" y="193600"/>
                  </a:lnTo>
                  <a:lnTo>
                    <a:pt x="2885" y="197332"/>
                  </a:lnTo>
                  <a:lnTo>
                    <a:pt x="11308" y="203359"/>
                  </a:lnTo>
                  <a:lnTo>
                    <a:pt x="27951" y="207348"/>
                  </a:lnTo>
                  <a:lnTo>
                    <a:pt x="56288" y="208880"/>
                  </a:lnTo>
                  <a:lnTo>
                    <a:pt x="63030" y="210843"/>
                  </a:lnTo>
                  <a:lnTo>
                    <a:pt x="69736" y="214482"/>
                  </a:lnTo>
                  <a:lnTo>
                    <a:pt x="69581" y="214780"/>
                  </a:lnTo>
                  <a:lnTo>
                    <a:pt x="65037" y="2153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0" name="SMARTInkShape-1228"/>
            <p:cNvSpPr/>
            <p:nvPr>
              <p:custDataLst>
                <p:tags r:id="rId300"/>
              </p:custDataLst>
            </p:nvPr>
          </p:nvSpPr>
          <p:spPr>
            <a:xfrm>
              <a:off x="4305662" y="5010150"/>
              <a:ext cx="25039" cy="86894"/>
            </a:xfrm>
            <a:custGeom>
              <a:avLst/>
              <a:gdLst/>
              <a:ahLst/>
              <a:cxnLst/>
              <a:rect l="0" t="0" r="0" b="0"/>
              <a:pathLst>
                <a:path w="25039" h="86894">
                  <a:moveTo>
                    <a:pt x="18688" y="0"/>
                  </a:moveTo>
                  <a:lnTo>
                    <a:pt x="18688" y="0"/>
                  </a:lnTo>
                  <a:lnTo>
                    <a:pt x="18688" y="3371"/>
                  </a:lnTo>
                  <a:lnTo>
                    <a:pt x="9850" y="30507"/>
                  </a:lnTo>
                  <a:lnTo>
                    <a:pt x="2387" y="56904"/>
                  </a:lnTo>
                  <a:lnTo>
                    <a:pt x="0" y="82126"/>
                  </a:lnTo>
                  <a:lnTo>
                    <a:pt x="1291" y="84384"/>
                  </a:lnTo>
                  <a:lnTo>
                    <a:pt x="3562" y="85889"/>
                  </a:lnTo>
                  <a:lnTo>
                    <a:pt x="6487" y="86893"/>
                  </a:lnTo>
                  <a:lnTo>
                    <a:pt x="9849" y="86151"/>
                  </a:lnTo>
                  <a:lnTo>
                    <a:pt x="25038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1" name="SMARTInkShape-1229"/>
            <p:cNvSpPr/>
            <p:nvPr>
              <p:custDataLst>
                <p:tags r:id="rId301"/>
              </p:custDataLst>
            </p:nvPr>
          </p:nvSpPr>
          <p:spPr>
            <a:xfrm>
              <a:off x="4347269" y="5017383"/>
              <a:ext cx="40582" cy="79663"/>
            </a:xfrm>
            <a:custGeom>
              <a:avLst/>
              <a:gdLst/>
              <a:ahLst/>
              <a:cxnLst/>
              <a:rect l="0" t="0" r="0" b="0"/>
              <a:pathLst>
                <a:path w="40582" h="79663">
                  <a:moveTo>
                    <a:pt x="15181" y="5467"/>
                  </a:moveTo>
                  <a:lnTo>
                    <a:pt x="15181" y="5467"/>
                  </a:lnTo>
                  <a:lnTo>
                    <a:pt x="15181" y="0"/>
                  </a:lnTo>
                  <a:lnTo>
                    <a:pt x="15181" y="6120"/>
                  </a:lnTo>
                  <a:lnTo>
                    <a:pt x="3248" y="36815"/>
                  </a:lnTo>
                  <a:lnTo>
                    <a:pt x="0" y="49739"/>
                  </a:lnTo>
                  <a:lnTo>
                    <a:pt x="908" y="62538"/>
                  </a:lnTo>
                  <a:lnTo>
                    <a:pt x="3549" y="67503"/>
                  </a:lnTo>
                  <a:lnTo>
                    <a:pt x="12128" y="74902"/>
                  </a:lnTo>
                  <a:lnTo>
                    <a:pt x="21115" y="78660"/>
                  </a:lnTo>
                  <a:lnTo>
                    <a:pt x="25487" y="79662"/>
                  </a:lnTo>
                  <a:lnTo>
                    <a:pt x="32226" y="78894"/>
                  </a:lnTo>
                  <a:lnTo>
                    <a:pt x="40581" y="75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2" name="SMARTInkShape-1230"/>
            <p:cNvSpPr/>
            <p:nvPr>
              <p:custDataLst>
                <p:tags r:id="rId302"/>
              </p:custDataLst>
            </p:nvPr>
          </p:nvSpPr>
          <p:spPr>
            <a:xfrm>
              <a:off x="4292600" y="4997450"/>
              <a:ext cx="127001" cy="11937"/>
            </a:xfrm>
            <a:custGeom>
              <a:avLst/>
              <a:gdLst/>
              <a:ahLst/>
              <a:cxnLst/>
              <a:rect l="0" t="0" r="0" b="0"/>
              <a:pathLst>
                <a:path w="127001" h="11937">
                  <a:moveTo>
                    <a:pt x="0" y="0"/>
                  </a:moveTo>
                  <a:lnTo>
                    <a:pt x="0" y="0"/>
                  </a:lnTo>
                  <a:lnTo>
                    <a:pt x="24419" y="3371"/>
                  </a:lnTo>
                  <a:lnTo>
                    <a:pt x="52017" y="10125"/>
                  </a:lnTo>
                  <a:lnTo>
                    <a:pt x="78521" y="11936"/>
                  </a:lnTo>
                  <a:lnTo>
                    <a:pt x="107154" y="10668"/>
                  </a:lnTo>
                  <a:lnTo>
                    <a:pt x="1270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3" name="SMARTInkShape-1231"/>
            <p:cNvSpPr/>
            <p:nvPr>
              <p:custDataLst>
                <p:tags r:id="rId303"/>
              </p:custDataLst>
            </p:nvPr>
          </p:nvSpPr>
          <p:spPr>
            <a:xfrm>
              <a:off x="4453951" y="4895397"/>
              <a:ext cx="96634" cy="222704"/>
            </a:xfrm>
            <a:custGeom>
              <a:avLst/>
              <a:gdLst/>
              <a:ahLst/>
              <a:cxnLst/>
              <a:rect l="0" t="0" r="0" b="0"/>
              <a:pathLst>
                <a:path w="96634" h="222704">
                  <a:moveTo>
                    <a:pt x="67249" y="63953"/>
                  </a:moveTo>
                  <a:lnTo>
                    <a:pt x="67249" y="63953"/>
                  </a:lnTo>
                  <a:lnTo>
                    <a:pt x="87022" y="33196"/>
                  </a:lnTo>
                  <a:lnTo>
                    <a:pt x="93676" y="24178"/>
                  </a:lnTo>
                  <a:lnTo>
                    <a:pt x="96633" y="15466"/>
                  </a:lnTo>
                  <a:lnTo>
                    <a:pt x="96066" y="6890"/>
                  </a:lnTo>
                  <a:lnTo>
                    <a:pt x="94927" y="2628"/>
                  </a:lnTo>
                  <a:lnTo>
                    <a:pt x="92051" y="491"/>
                  </a:lnTo>
                  <a:lnTo>
                    <a:pt x="83211" y="0"/>
                  </a:lnTo>
                  <a:lnTo>
                    <a:pt x="66334" y="7061"/>
                  </a:lnTo>
                  <a:lnTo>
                    <a:pt x="47928" y="24832"/>
                  </a:lnTo>
                  <a:lnTo>
                    <a:pt x="29069" y="54713"/>
                  </a:lnTo>
                  <a:lnTo>
                    <a:pt x="18295" y="78191"/>
                  </a:lnTo>
                  <a:lnTo>
                    <a:pt x="9508" y="104147"/>
                  </a:lnTo>
                  <a:lnTo>
                    <a:pt x="3251" y="134498"/>
                  </a:lnTo>
                  <a:lnTo>
                    <a:pt x="0" y="161158"/>
                  </a:lnTo>
                  <a:lnTo>
                    <a:pt x="51" y="192238"/>
                  </a:lnTo>
                  <a:lnTo>
                    <a:pt x="4534" y="211089"/>
                  </a:lnTo>
                  <a:lnTo>
                    <a:pt x="10099" y="2227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4" name="SMARTInkShape-1232"/>
            <p:cNvSpPr/>
            <p:nvPr>
              <p:custDataLst>
                <p:tags r:id="rId304"/>
              </p:custDataLst>
            </p:nvPr>
          </p:nvSpPr>
          <p:spPr>
            <a:xfrm>
              <a:off x="4419600" y="50228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20265" y="705"/>
                  </a:lnTo>
                  <a:lnTo>
                    <a:pt x="50852" y="5762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5" name="SMARTInkShape-1233"/>
            <p:cNvSpPr/>
            <p:nvPr>
              <p:custDataLst>
                <p:tags r:id="rId305"/>
              </p:custDataLst>
            </p:nvPr>
          </p:nvSpPr>
          <p:spPr>
            <a:xfrm>
              <a:off x="4591050" y="4819650"/>
              <a:ext cx="50924" cy="336551"/>
            </a:xfrm>
            <a:custGeom>
              <a:avLst/>
              <a:gdLst/>
              <a:ahLst/>
              <a:cxnLst/>
              <a:rect l="0" t="0" r="0" b="0"/>
              <a:pathLst>
                <a:path w="50924" h="336551">
                  <a:moveTo>
                    <a:pt x="12700" y="0"/>
                  </a:moveTo>
                  <a:lnTo>
                    <a:pt x="12700" y="0"/>
                  </a:lnTo>
                  <a:lnTo>
                    <a:pt x="16071" y="22322"/>
                  </a:lnTo>
                  <a:lnTo>
                    <a:pt x="21489" y="44258"/>
                  </a:lnTo>
                  <a:lnTo>
                    <a:pt x="29306" y="71881"/>
                  </a:lnTo>
                  <a:lnTo>
                    <a:pt x="34354" y="88138"/>
                  </a:lnTo>
                  <a:lnTo>
                    <a:pt x="39836" y="105325"/>
                  </a:lnTo>
                  <a:lnTo>
                    <a:pt x="44197" y="123839"/>
                  </a:lnTo>
                  <a:lnTo>
                    <a:pt x="47809" y="143237"/>
                  </a:lnTo>
                  <a:lnTo>
                    <a:pt x="50923" y="163224"/>
                  </a:lnTo>
                  <a:lnTo>
                    <a:pt x="50882" y="182900"/>
                  </a:lnTo>
                  <a:lnTo>
                    <a:pt x="48738" y="202367"/>
                  </a:lnTo>
                  <a:lnTo>
                    <a:pt x="45192" y="221694"/>
                  </a:lnTo>
                  <a:lnTo>
                    <a:pt x="40711" y="239519"/>
                  </a:lnTo>
                  <a:lnTo>
                    <a:pt x="35608" y="256340"/>
                  </a:lnTo>
                  <a:lnTo>
                    <a:pt x="24292" y="286790"/>
                  </a:lnTo>
                  <a:lnTo>
                    <a:pt x="12208" y="312083"/>
                  </a:lnTo>
                  <a:lnTo>
                    <a:pt x="0" y="336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6" name="SMARTInkShape-1234"/>
            <p:cNvSpPr/>
            <p:nvPr>
              <p:custDataLst>
                <p:tags r:id="rId306"/>
              </p:custDataLst>
            </p:nvPr>
          </p:nvSpPr>
          <p:spPr>
            <a:xfrm>
              <a:off x="4758231" y="4995485"/>
              <a:ext cx="105870" cy="132139"/>
            </a:xfrm>
            <a:custGeom>
              <a:avLst/>
              <a:gdLst/>
              <a:ahLst/>
              <a:cxnLst/>
              <a:rect l="0" t="0" r="0" b="0"/>
              <a:pathLst>
                <a:path w="105870" h="132139">
                  <a:moveTo>
                    <a:pt x="36019" y="21015"/>
                  </a:moveTo>
                  <a:lnTo>
                    <a:pt x="36019" y="21015"/>
                  </a:lnTo>
                  <a:lnTo>
                    <a:pt x="36019" y="24386"/>
                  </a:lnTo>
                  <a:lnTo>
                    <a:pt x="37430" y="25379"/>
                  </a:lnTo>
                  <a:lnTo>
                    <a:pt x="49834" y="26972"/>
                  </a:lnTo>
                  <a:lnTo>
                    <a:pt x="58387" y="26484"/>
                  </a:lnTo>
                  <a:lnTo>
                    <a:pt x="69243" y="23916"/>
                  </a:lnTo>
                  <a:lnTo>
                    <a:pt x="77361" y="18542"/>
                  </a:lnTo>
                  <a:lnTo>
                    <a:pt x="82616" y="12154"/>
                  </a:lnTo>
                  <a:lnTo>
                    <a:pt x="84951" y="6964"/>
                  </a:lnTo>
                  <a:lnTo>
                    <a:pt x="84163" y="4592"/>
                  </a:lnTo>
                  <a:lnTo>
                    <a:pt x="79524" y="75"/>
                  </a:lnTo>
                  <a:lnTo>
                    <a:pt x="74900" y="0"/>
                  </a:lnTo>
                  <a:lnTo>
                    <a:pt x="62237" y="3678"/>
                  </a:lnTo>
                  <a:lnTo>
                    <a:pt x="39241" y="17054"/>
                  </a:lnTo>
                  <a:lnTo>
                    <a:pt x="17923" y="41165"/>
                  </a:lnTo>
                  <a:lnTo>
                    <a:pt x="4944" y="67280"/>
                  </a:lnTo>
                  <a:lnTo>
                    <a:pt x="0" y="89522"/>
                  </a:lnTo>
                  <a:lnTo>
                    <a:pt x="1423" y="96319"/>
                  </a:lnTo>
                  <a:lnTo>
                    <a:pt x="8649" y="109517"/>
                  </a:lnTo>
                  <a:lnTo>
                    <a:pt x="27988" y="125476"/>
                  </a:lnTo>
                  <a:lnTo>
                    <a:pt x="45385" y="130942"/>
                  </a:lnTo>
                  <a:lnTo>
                    <a:pt x="75013" y="132138"/>
                  </a:lnTo>
                  <a:lnTo>
                    <a:pt x="105869" y="1289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7" name="SMARTInkShape-1235"/>
            <p:cNvSpPr/>
            <p:nvPr>
              <p:custDataLst>
                <p:tags r:id="rId307"/>
              </p:custDataLst>
            </p:nvPr>
          </p:nvSpPr>
          <p:spPr>
            <a:xfrm>
              <a:off x="4870450" y="48450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10844" y="5644"/>
                  </a:lnTo>
                  <a:lnTo>
                    <a:pt x="39775" y="588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8" name="SMARTInkShape-1236"/>
            <p:cNvSpPr/>
            <p:nvPr>
              <p:custDataLst>
                <p:tags r:id="rId308"/>
              </p:custDataLst>
            </p:nvPr>
          </p:nvSpPr>
          <p:spPr>
            <a:xfrm>
              <a:off x="4997566" y="4806950"/>
              <a:ext cx="6235" cy="57151"/>
            </a:xfrm>
            <a:custGeom>
              <a:avLst/>
              <a:gdLst/>
              <a:ahLst/>
              <a:cxnLst/>
              <a:rect l="0" t="0" r="0" b="0"/>
              <a:pathLst>
                <a:path w="6235" h="57151">
                  <a:moveTo>
                    <a:pt x="6234" y="0"/>
                  </a:moveTo>
                  <a:lnTo>
                    <a:pt x="6234" y="0"/>
                  </a:lnTo>
                  <a:lnTo>
                    <a:pt x="2863" y="3371"/>
                  </a:lnTo>
                  <a:lnTo>
                    <a:pt x="1207" y="8789"/>
                  </a:lnTo>
                  <a:lnTo>
                    <a:pt x="0" y="36990"/>
                  </a:lnTo>
                  <a:lnTo>
                    <a:pt x="641" y="45368"/>
                  </a:lnTo>
                  <a:lnTo>
                    <a:pt x="6234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9" name="SMARTInkShape-1237"/>
            <p:cNvSpPr/>
            <p:nvPr>
              <p:custDataLst>
                <p:tags r:id="rId309"/>
              </p:custDataLst>
            </p:nvPr>
          </p:nvSpPr>
          <p:spPr>
            <a:xfrm>
              <a:off x="5010412" y="4711962"/>
              <a:ext cx="12439" cy="6089"/>
            </a:xfrm>
            <a:custGeom>
              <a:avLst/>
              <a:gdLst/>
              <a:ahLst/>
              <a:cxnLst/>
              <a:rect l="0" t="0" r="0" b="0"/>
              <a:pathLst>
                <a:path w="12439" h="6089">
                  <a:moveTo>
                    <a:pt x="6088" y="6088"/>
                  </a:moveTo>
                  <a:lnTo>
                    <a:pt x="6088" y="6088"/>
                  </a:lnTo>
                  <a:lnTo>
                    <a:pt x="0" y="0"/>
                  </a:lnTo>
                  <a:lnTo>
                    <a:pt x="12438" y="60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0" name="SMARTInkShape-1238"/>
            <p:cNvSpPr/>
            <p:nvPr>
              <p:custDataLst>
                <p:tags r:id="rId310"/>
              </p:custDataLst>
            </p:nvPr>
          </p:nvSpPr>
          <p:spPr>
            <a:xfrm>
              <a:off x="5076618" y="4727997"/>
              <a:ext cx="68942" cy="136104"/>
            </a:xfrm>
            <a:custGeom>
              <a:avLst/>
              <a:gdLst/>
              <a:ahLst/>
              <a:cxnLst/>
              <a:rect l="0" t="0" r="0" b="0"/>
              <a:pathLst>
                <a:path w="68942" h="136104">
                  <a:moveTo>
                    <a:pt x="28782" y="9103"/>
                  </a:moveTo>
                  <a:lnTo>
                    <a:pt x="28782" y="9103"/>
                  </a:lnTo>
                  <a:lnTo>
                    <a:pt x="46459" y="265"/>
                  </a:lnTo>
                  <a:lnTo>
                    <a:pt x="54512" y="0"/>
                  </a:lnTo>
                  <a:lnTo>
                    <a:pt x="58635" y="918"/>
                  </a:lnTo>
                  <a:lnTo>
                    <a:pt x="62090" y="3646"/>
                  </a:lnTo>
                  <a:lnTo>
                    <a:pt x="67809" y="12322"/>
                  </a:lnTo>
                  <a:lnTo>
                    <a:pt x="68941" y="23234"/>
                  </a:lnTo>
                  <a:lnTo>
                    <a:pt x="68255" y="29107"/>
                  </a:lnTo>
                  <a:lnTo>
                    <a:pt x="53805" y="54227"/>
                  </a:lnTo>
                  <a:lnTo>
                    <a:pt x="28278" y="84013"/>
                  </a:lnTo>
                  <a:lnTo>
                    <a:pt x="4668" y="114133"/>
                  </a:lnTo>
                  <a:lnTo>
                    <a:pt x="426" y="122340"/>
                  </a:lnTo>
                  <a:lnTo>
                    <a:pt x="0" y="125517"/>
                  </a:lnTo>
                  <a:lnTo>
                    <a:pt x="1408" y="130927"/>
                  </a:lnTo>
                  <a:lnTo>
                    <a:pt x="2772" y="132652"/>
                  </a:lnTo>
                  <a:lnTo>
                    <a:pt x="6168" y="134569"/>
                  </a:lnTo>
                  <a:lnTo>
                    <a:pt x="36947" y="136013"/>
                  </a:lnTo>
                  <a:lnTo>
                    <a:pt x="54182" y="1361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1" name="SMARTInkShape-1239"/>
            <p:cNvSpPr/>
            <p:nvPr>
              <p:custDataLst>
                <p:tags r:id="rId311"/>
              </p:custDataLst>
            </p:nvPr>
          </p:nvSpPr>
          <p:spPr>
            <a:xfrm>
              <a:off x="5170305" y="4794250"/>
              <a:ext cx="17646" cy="54575"/>
            </a:xfrm>
            <a:custGeom>
              <a:avLst/>
              <a:gdLst/>
              <a:ahLst/>
              <a:cxnLst/>
              <a:rect l="0" t="0" r="0" b="0"/>
              <a:pathLst>
                <a:path w="17646" h="54575">
                  <a:moveTo>
                    <a:pt x="17645" y="0"/>
                  </a:moveTo>
                  <a:lnTo>
                    <a:pt x="17645" y="0"/>
                  </a:lnTo>
                  <a:lnTo>
                    <a:pt x="17645" y="3371"/>
                  </a:lnTo>
                  <a:lnTo>
                    <a:pt x="3340" y="32603"/>
                  </a:lnTo>
                  <a:lnTo>
                    <a:pt x="0" y="47682"/>
                  </a:lnTo>
                  <a:lnTo>
                    <a:pt x="238" y="50838"/>
                  </a:lnTo>
                  <a:lnTo>
                    <a:pt x="1101" y="52942"/>
                  </a:lnTo>
                  <a:lnTo>
                    <a:pt x="2382" y="54344"/>
                  </a:lnTo>
                  <a:lnTo>
                    <a:pt x="4648" y="54574"/>
                  </a:lnTo>
                  <a:lnTo>
                    <a:pt x="17645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2" name="SMARTInkShape-1240"/>
            <p:cNvSpPr/>
            <p:nvPr>
              <p:custDataLst>
                <p:tags r:id="rId312"/>
              </p:custDataLst>
            </p:nvPr>
          </p:nvSpPr>
          <p:spPr>
            <a:xfrm>
              <a:off x="5198290" y="4794250"/>
              <a:ext cx="27761" cy="69851"/>
            </a:xfrm>
            <a:custGeom>
              <a:avLst/>
              <a:gdLst/>
              <a:ahLst/>
              <a:cxnLst/>
              <a:rect l="0" t="0" r="0" b="0"/>
              <a:pathLst>
                <a:path w="27761" h="69851">
                  <a:moveTo>
                    <a:pt x="15060" y="0"/>
                  </a:moveTo>
                  <a:lnTo>
                    <a:pt x="15060" y="0"/>
                  </a:lnTo>
                  <a:lnTo>
                    <a:pt x="15060" y="6742"/>
                  </a:lnTo>
                  <a:lnTo>
                    <a:pt x="11297" y="13815"/>
                  </a:lnTo>
                  <a:lnTo>
                    <a:pt x="3127" y="27611"/>
                  </a:lnTo>
                  <a:lnTo>
                    <a:pt x="754" y="33224"/>
                  </a:lnTo>
                  <a:lnTo>
                    <a:pt x="0" y="43224"/>
                  </a:lnTo>
                  <a:lnTo>
                    <a:pt x="787" y="47866"/>
                  </a:lnTo>
                  <a:lnTo>
                    <a:pt x="2722" y="51666"/>
                  </a:lnTo>
                  <a:lnTo>
                    <a:pt x="8636" y="57770"/>
                  </a:lnTo>
                  <a:lnTo>
                    <a:pt x="2776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3" name="SMARTInkShape-1241"/>
            <p:cNvSpPr/>
            <p:nvPr>
              <p:custDataLst>
                <p:tags r:id="rId313"/>
              </p:custDataLst>
            </p:nvPr>
          </p:nvSpPr>
          <p:spPr>
            <a:xfrm>
              <a:off x="5162550" y="47815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0"/>
                  </a:moveTo>
                  <a:lnTo>
                    <a:pt x="0" y="0"/>
                  </a:lnTo>
                  <a:lnTo>
                    <a:pt x="25417" y="0"/>
                  </a:lnTo>
                  <a:lnTo>
                    <a:pt x="50805" y="1881"/>
                  </a:lnTo>
                  <a:lnTo>
                    <a:pt x="81296" y="5467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4" name="SMARTInkShape-1242"/>
            <p:cNvSpPr/>
            <p:nvPr>
              <p:custDataLst>
                <p:tags r:id="rId314"/>
              </p:custDataLst>
            </p:nvPr>
          </p:nvSpPr>
          <p:spPr>
            <a:xfrm>
              <a:off x="5332943" y="4682238"/>
              <a:ext cx="77258" cy="156463"/>
            </a:xfrm>
            <a:custGeom>
              <a:avLst/>
              <a:gdLst/>
              <a:ahLst/>
              <a:cxnLst/>
              <a:rect l="0" t="0" r="0" b="0"/>
              <a:pathLst>
                <a:path w="77258" h="156463">
                  <a:moveTo>
                    <a:pt x="77257" y="23112"/>
                  </a:moveTo>
                  <a:lnTo>
                    <a:pt x="77257" y="23112"/>
                  </a:lnTo>
                  <a:lnTo>
                    <a:pt x="76551" y="12973"/>
                  </a:lnTo>
                  <a:lnTo>
                    <a:pt x="73886" y="5435"/>
                  </a:lnTo>
                  <a:lnTo>
                    <a:pt x="71482" y="2861"/>
                  </a:lnTo>
                  <a:lnTo>
                    <a:pt x="65047" y="0"/>
                  </a:lnTo>
                  <a:lnTo>
                    <a:pt x="61356" y="649"/>
                  </a:lnTo>
                  <a:lnTo>
                    <a:pt x="53492" y="5132"/>
                  </a:lnTo>
                  <a:lnTo>
                    <a:pt x="27512" y="31058"/>
                  </a:lnTo>
                  <a:lnTo>
                    <a:pt x="14225" y="52044"/>
                  </a:lnTo>
                  <a:lnTo>
                    <a:pt x="5028" y="73600"/>
                  </a:lnTo>
                  <a:lnTo>
                    <a:pt x="0" y="94234"/>
                  </a:lnTo>
                  <a:lnTo>
                    <a:pt x="430" y="121012"/>
                  </a:lnTo>
                  <a:lnTo>
                    <a:pt x="1002" y="151643"/>
                  </a:lnTo>
                  <a:lnTo>
                    <a:pt x="1057" y="1564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5" name="SMARTInkShape-1243"/>
            <p:cNvSpPr/>
            <p:nvPr>
              <p:custDataLst>
                <p:tags r:id="rId315"/>
              </p:custDataLst>
            </p:nvPr>
          </p:nvSpPr>
          <p:spPr>
            <a:xfrm>
              <a:off x="5321300" y="47942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6350"/>
                  </a:moveTo>
                  <a:lnTo>
                    <a:pt x="0" y="6350"/>
                  </a:lnTo>
                  <a:lnTo>
                    <a:pt x="15901" y="5644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6" name="SMARTInkShape-1244"/>
            <p:cNvSpPr/>
            <p:nvPr>
              <p:custDataLst>
                <p:tags r:id="rId316"/>
              </p:custDataLst>
            </p:nvPr>
          </p:nvSpPr>
          <p:spPr>
            <a:xfrm>
              <a:off x="5432023" y="4699000"/>
              <a:ext cx="60728" cy="152401"/>
            </a:xfrm>
            <a:custGeom>
              <a:avLst/>
              <a:gdLst/>
              <a:ahLst/>
              <a:cxnLst/>
              <a:rect l="0" t="0" r="0" b="0"/>
              <a:pathLst>
                <a:path w="60728" h="152401">
                  <a:moveTo>
                    <a:pt x="60727" y="0"/>
                  </a:moveTo>
                  <a:lnTo>
                    <a:pt x="60727" y="0"/>
                  </a:lnTo>
                  <a:lnTo>
                    <a:pt x="41886" y="22604"/>
                  </a:lnTo>
                  <a:lnTo>
                    <a:pt x="27157" y="49266"/>
                  </a:lnTo>
                  <a:lnTo>
                    <a:pt x="16174" y="71990"/>
                  </a:lnTo>
                  <a:lnTo>
                    <a:pt x="6588" y="96201"/>
                  </a:lnTo>
                  <a:lnTo>
                    <a:pt x="0" y="126890"/>
                  </a:lnTo>
                  <a:lnTo>
                    <a:pt x="342" y="139416"/>
                  </a:lnTo>
                  <a:lnTo>
                    <a:pt x="3577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7" name="SMARTInkShape-1245"/>
            <p:cNvSpPr/>
            <p:nvPr>
              <p:custDataLst>
                <p:tags r:id="rId317"/>
              </p:custDataLst>
            </p:nvPr>
          </p:nvSpPr>
          <p:spPr>
            <a:xfrm>
              <a:off x="5416550" y="4775200"/>
              <a:ext cx="44451" cy="12701"/>
            </a:xfrm>
            <a:custGeom>
              <a:avLst/>
              <a:gdLst/>
              <a:ahLst/>
              <a:cxnLst/>
              <a:rect l="0" t="0" r="0" b="0"/>
              <a:pathLst>
                <a:path w="44451" h="12701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6552" y="10125"/>
                  </a:lnTo>
                  <a:lnTo>
                    <a:pt x="444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8" name="SMARTInkShape-1246"/>
            <p:cNvSpPr/>
            <p:nvPr>
              <p:custDataLst>
                <p:tags r:id="rId318"/>
              </p:custDataLst>
            </p:nvPr>
          </p:nvSpPr>
          <p:spPr>
            <a:xfrm>
              <a:off x="5466972" y="4853926"/>
              <a:ext cx="131097" cy="261320"/>
            </a:xfrm>
            <a:custGeom>
              <a:avLst/>
              <a:gdLst/>
              <a:ahLst/>
              <a:cxnLst/>
              <a:rect l="0" t="0" r="0" b="0"/>
              <a:pathLst>
                <a:path w="131097" h="261320">
                  <a:moveTo>
                    <a:pt x="76578" y="207024"/>
                  </a:moveTo>
                  <a:lnTo>
                    <a:pt x="76578" y="207024"/>
                  </a:lnTo>
                  <a:lnTo>
                    <a:pt x="62273" y="192718"/>
                  </a:lnTo>
                  <a:lnTo>
                    <a:pt x="58574" y="191842"/>
                  </a:lnTo>
                  <a:lnTo>
                    <a:pt x="48820" y="192751"/>
                  </a:lnTo>
                  <a:lnTo>
                    <a:pt x="31430" y="203971"/>
                  </a:lnTo>
                  <a:lnTo>
                    <a:pt x="7194" y="232858"/>
                  </a:lnTo>
                  <a:lnTo>
                    <a:pt x="2805" y="239063"/>
                  </a:lnTo>
                  <a:lnTo>
                    <a:pt x="585" y="244611"/>
                  </a:lnTo>
                  <a:lnTo>
                    <a:pt x="0" y="254538"/>
                  </a:lnTo>
                  <a:lnTo>
                    <a:pt x="831" y="257750"/>
                  </a:lnTo>
                  <a:lnTo>
                    <a:pt x="2092" y="259891"/>
                  </a:lnTo>
                  <a:lnTo>
                    <a:pt x="3637" y="261319"/>
                  </a:lnTo>
                  <a:lnTo>
                    <a:pt x="22667" y="253215"/>
                  </a:lnTo>
                  <a:lnTo>
                    <a:pt x="47277" y="230667"/>
                  </a:lnTo>
                  <a:lnTo>
                    <a:pt x="62145" y="207889"/>
                  </a:lnTo>
                  <a:lnTo>
                    <a:pt x="75808" y="179186"/>
                  </a:lnTo>
                  <a:lnTo>
                    <a:pt x="82415" y="161655"/>
                  </a:lnTo>
                  <a:lnTo>
                    <a:pt x="88936" y="142911"/>
                  </a:lnTo>
                  <a:lnTo>
                    <a:pt x="95400" y="121949"/>
                  </a:lnTo>
                  <a:lnTo>
                    <a:pt x="101826" y="99507"/>
                  </a:lnTo>
                  <a:lnTo>
                    <a:pt x="108226" y="76079"/>
                  </a:lnTo>
                  <a:lnTo>
                    <a:pt x="113905" y="56933"/>
                  </a:lnTo>
                  <a:lnTo>
                    <a:pt x="123977" y="26252"/>
                  </a:lnTo>
                  <a:lnTo>
                    <a:pt x="131096" y="206"/>
                  </a:lnTo>
                  <a:lnTo>
                    <a:pt x="130562" y="0"/>
                  </a:lnTo>
                  <a:lnTo>
                    <a:pt x="129501" y="1275"/>
                  </a:lnTo>
                  <a:lnTo>
                    <a:pt x="117894" y="26666"/>
                  </a:lnTo>
                  <a:lnTo>
                    <a:pt x="106935" y="57485"/>
                  </a:lnTo>
                  <a:lnTo>
                    <a:pt x="101049" y="75581"/>
                  </a:lnTo>
                  <a:lnTo>
                    <a:pt x="95009" y="93994"/>
                  </a:lnTo>
                  <a:lnTo>
                    <a:pt x="88865" y="112621"/>
                  </a:lnTo>
                  <a:lnTo>
                    <a:pt x="82653" y="131389"/>
                  </a:lnTo>
                  <a:lnTo>
                    <a:pt x="77806" y="148840"/>
                  </a:lnTo>
                  <a:lnTo>
                    <a:pt x="73869" y="165413"/>
                  </a:lnTo>
                  <a:lnTo>
                    <a:pt x="69730" y="194881"/>
                  </a:lnTo>
                  <a:lnTo>
                    <a:pt x="74628" y="225219"/>
                  </a:lnTo>
                  <a:lnTo>
                    <a:pt x="78769" y="235807"/>
                  </a:lnTo>
                  <a:lnTo>
                    <a:pt x="82272" y="237502"/>
                  </a:lnTo>
                  <a:lnTo>
                    <a:pt x="86724" y="237220"/>
                  </a:lnTo>
                  <a:lnTo>
                    <a:pt x="91808" y="235621"/>
                  </a:lnTo>
                  <a:lnTo>
                    <a:pt x="127378" y="2006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9" name="SMARTInkShape-1247"/>
            <p:cNvSpPr/>
            <p:nvPr>
              <p:custDataLst>
                <p:tags r:id="rId319"/>
              </p:custDataLst>
            </p:nvPr>
          </p:nvSpPr>
          <p:spPr>
            <a:xfrm>
              <a:off x="5637518" y="4784241"/>
              <a:ext cx="109233" cy="315942"/>
            </a:xfrm>
            <a:custGeom>
              <a:avLst/>
              <a:gdLst/>
              <a:ahLst/>
              <a:cxnLst/>
              <a:rect l="0" t="0" r="0" b="0"/>
              <a:pathLst>
                <a:path w="109233" h="315942">
                  <a:moveTo>
                    <a:pt x="109232" y="3659"/>
                  </a:moveTo>
                  <a:lnTo>
                    <a:pt x="109232" y="3659"/>
                  </a:lnTo>
                  <a:lnTo>
                    <a:pt x="109232" y="288"/>
                  </a:lnTo>
                  <a:lnTo>
                    <a:pt x="108527" y="0"/>
                  </a:lnTo>
                  <a:lnTo>
                    <a:pt x="105861" y="1563"/>
                  </a:lnTo>
                  <a:lnTo>
                    <a:pt x="93652" y="23264"/>
                  </a:lnTo>
                  <a:lnTo>
                    <a:pt x="80670" y="52354"/>
                  </a:lnTo>
                  <a:lnTo>
                    <a:pt x="73257" y="69989"/>
                  </a:lnTo>
                  <a:lnTo>
                    <a:pt x="64082" y="90918"/>
                  </a:lnTo>
                  <a:lnTo>
                    <a:pt x="53732" y="114043"/>
                  </a:lnTo>
                  <a:lnTo>
                    <a:pt x="42599" y="138631"/>
                  </a:lnTo>
                  <a:lnTo>
                    <a:pt x="32355" y="162785"/>
                  </a:lnTo>
                  <a:lnTo>
                    <a:pt x="22702" y="186649"/>
                  </a:lnTo>
                  <a:lnTo>
                    <a:pt x="13445" y="210318"/>
                  </a:lnTo>
                  <a:lnTo>
                    <a:pt x="7274" y="231038"/>
                  </a:lnTo>
                  <a:lnTo>
                    <a:pt x="3160" y="249789"/>
                  </a:lnTo>
                  <a:lnTo>
                    <a:pt x="0" y="280972"/>
                  </a:lnTo>
                  <a:lnTo>
                    <a:pt x="3299" y="301887"/>
                  </a:lnTo>
                  <a:lnTo>
                    <a:pt x="6860" y="308311"/>
                  </a:lnTo>
                  <a:lnTo>
                    <a:pt x="11350" y="312594"/>
                  </a:lnTo>
                  <a:lnTo>
                    <a:pt x="16461" y="315449"/>
                  </a:lnTo>
                  <a:lnTo>
                    <a:pt x="21279" y="315941"/>
                  </a:lnTo>
                  <a:lnTo>
                    <a:pt x="39382" y="3084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0" name="SMARTInkShape-1248"/>
            <p:cNvSpPr/>
            <p:nvPr>
              <p:custDataLst>
                <p:tags r:id="rId320"/>
              </p:custDataLst>
            </p:nvPr>
          </p:nvSpPr>
          <p:spPr>
            <a:xfrm>
              <a:off x="5628791" y="4972050"/>
              <a:ext cx="86210" cy="25401"/>
            </a:xfrm>
            <a:custGeom>
              <a:avLst/>
              <a:gdLst/>
              <a:ahLst/>
              <a:cxnLst/>
              <a:rect l="0" t="0" r="0" b="0"/>
              <a:pathLst>
                <a:path w="86210" h="2540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1562" y="0"/>
                  </a:lnTo>
                  <a:lnTo>
                    <a:pt x="25986" y="11933"/>
                  </a:lnTo>
                  <a:lnTo>
                    <a:pt x="49080" y="16941"/>
                  </a:lnTo>
                  <a:lnTo>
                    <a:pt x="79020" y="23137"/>
                  </a:lnTo>
                  <a:lnTo>
                    <a:pt x="86209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1" name="SMARTInkShape-1249"/>
            <p:cNvSpPr/>
            <p:nvPr>
              <p:custDataLst>
                <p:tags r:id="rId321"/>
              </p:custDataLst>
            </p:nvPr>
          </p:nvSpPr>
          <p:spPr>
            <a:xfrm>
              <a:off x="5144328" y="3206750"/>
              <a:ext cx="4082223" cy="2393474"/>
            </a:xfrm>
            <a:custGeom>
              <a:avLst/>
              <a:gdLst/>
              <a:ahLst/>
              <a:cxnLst/>
              <a:rect l="0" t="0" r="0" b="0"/>
              <a:pathLst>
                <a:path w="4082223" h="2393474">
                  <a:moveTo>
                    <a:pt x="126172" y="0"/>
                  </a:moveTo>
                  <a:lnTo>
                    <a:pt x="126172" y="0"/>
                  </a:lnTo>
                  <a:lnTo>
                    <a:pt x="112688" y="20226"/>
                  </a:lnTo>
                  <a:lnTo>
                    <a:pt x="102304" y="47089"/>
                  </a:lnTo>
                  <a:lnTo>
                    <a:pt x="97561" y="63143"/>
                  </a:lnTo>
                  <a:lnTo>
                    <a:pt x="92986" y="82312"/>
                  </a:lnTo>
                  <a:lnTo>
                    <a:pt x="88526" y="103558"/>
                  </a:lnTo>
                  <a:lnTo>
                    <a:pt x="84140" y="126188"/>
                  </a:lnTo>
                  <a:lnTo>
                    <a:pt x="79807" y="150448"/>
                  </a:lnTo>
                  <a:lnTo>
                    <a:pt x="75506" y="175793"/>
                  </a:lnTo>
                  <a:lnTo>
                    <a:pt x="71228" y="201862"/>
                  </a:lnTo>
                  <a:lnTo>
                    <a:pt x="66259" y="229825"/>
                  </a:lnTo>
                  <a:lnTo>
                    <a:pt x="60830" y="259050"/>
                  </a:lnTo>
                  <a:lnTo>
                    <a:pt x="55094" y="289116"/>
                  </a:lnTo>
                  <a:lnTo>
                    <a:pt x="49859" y="320450"/>
                  </a:lnTo>
                  <a:lnTo>
                    <a:pt x="44958" y="352627"/>
                  </a:lnTo>
                  <a:lnTo>
                    <a:pt x="40280" y="385368"/>
                  </a:lnTo>
                  <a:lnTo>
                    <a:pt x="35043" y="417779"/>
                  </a:lnTo>
                  <a:lnTo>
                    <a:pt x="29436" y="449969"/>
                  </a:lnTo>
                  <a:lnTo>
                    <a:pt x="23581" y="482013"/>
                  </a:lnTo>
                  <a:lnTo>
                    <a:pt x="18267" y="513959"/>
                  </a:lnTo>
                  <a:lnTo>
                    <a:pt x="13314" y="545839"/>
                  </a:lnTo>
                  <a:lnTo>
                    <a:pt x="8599" y="577676"/>
                  </a:lnTo>
                  <a:lnTo>
                    <a:pt x="5457" y="608073"/>
                  </a:lnTo>
                  <a:lnTo>
                    <a:pt x="3362" y="637510"/>
                  </a:lnTo>
                  <a:lnTo>
                    <a:pt x="1966" y="666306"/>
                  </a:lnTo>
                  <a:lnTo>
                    <a:pt x="1034" y="693971"/>
                  </a:lnTo>
                  <a:lnTo>
                    <a:pt x="415" y="720881"/>
                  </a:lnTo>
                  <a:lnTo>
                    <a:pt x="0" y="747287"/>
                  </a:lnTo>
                  <a:lnTo>
                    <a:pt x="1840" y="770536"/>
                  </a:lnTo>
                  <a:lnTo>
                    <a:pt x="5184" y="791680"/>
                  </a:lnTo>
                  <a:lnTo>
                    <a:pt x="9530" y="811419"/>
                  </a:lnTo>
                  <a:lnTo>
                    <a:pt x="15249" y="828813"/>
                  </a:lnTo>
                  <a:lnTo>
                    <a:pt x="29131" y="859428"/>
                  </a:lnTo>
                  <a:lnTo>
                    <a:pt x="48470" y="883383"/>
                  </a:lnTo>
                  <a:lnTo>
                    <a:pt x="72588" y="902731"/>
                  </a:lnTo>
                  <a:lnTo>
                    <a:pt x="102122" y="918386"/>
                  </a:lnTo>
                  <a:lnTo>
                    <a:pt x="119310" y="924818"/>
                  </a:lnTo>
                  <a:lnTo>
                    <a:pt x="137825" y="930518"/>
                  </a:lnTo>
                  <a:lnTo>
                    <a:pt x="157224" y="935729"/>
                  </a:lnTo>
                  <a:lnTo>
                    <a:pt x="177918" y="941319"/>
                  </a:lnTo>
                  <a:lnTo>
                    <a:pt x="199475" y="947163"/>
                  </a:lnTo>
                  <a:lnTo>
                    <a:pt x="221606" y="953175"/>
                  </a:lnTo>
                  <a:lnTo>
                    <a:pt x="244123" y="959300"/>
                  </a:lnTo>
                  <a:lnTo>
                    <a:pt x="266895" y="965500"/>
                  </a:lnTo>
                  <a:lnTo>
                    <a:pt x="289837" y="971750"/>
                  </a:lnTo>
                  <a:lnTo>
                    <a:pt x="312894" y="978033"/>
                  </a:lnTo>
                  <a:lnTo>
                    <a:pt x="336025" y="984339"/>
                  </a:lnTo>
                  <a:lnTo>
                    <a:pt x="359207" y="990659"/>
                  </a:lnTo>
                  <a:lnTo>
                    <a:pt x="382424" y="996990"/>
                  </a:lnTo>
                  <a:lnTo>
                    <a:pt x="405662" y="1003326"/>
                  </a:lnTo>
                  <a:lnTo>
                    <a:pt x="428915" y="1009667"/>
                  </a:lnTo>
                  <a:lnTo>
                    <a:pt x="450767" y="1015306"/>
                  </a:lnTo>
                  <a:lnTo>
                    <a:pt x="471686" y="1020476"/>
                  </a:lnTo>
                  <a:lnTo>
                    <a:pt x="491981" y="1025334"/>
                  </a:lnTo>
                  <a:lnTo>
                    <a:pt x="510450" y="1030689"/>
                  </a:lnTo>
                  <a:lnTo>
                    <a:pt x="527702" y="1036376"/>
                  </a:lnTo>
                  <a:lnTo>
                    <a:pt x="558630" y="1048339"/>
                  </a:lnTo>
                  <a:lnTo>
                    <a:pt x="584135" y="1060712"/>
                  </a:lnTo>
                  <a:lnTo>
                    <a:pt x="614956" y="1082948"/>
                  </a:lnTo>
                  <a:lnTo>
                    <a:pt x="641962" y="1104040"/>
                  </a:lnTo>
                  <a:lnTo>
                    <a:pt x="653627" y="1119099"/>
                  </a:lnTo>
                  <a:lnTo>
                    <a:pt x="664161" y="1147207"/>
                  </a:lnTo>
                  <a:lnTo>
                    <a:pt x="667961" y="1171681"/>
                  </a:lnTo>
                  <a:lnTo>
                    <a:pt x="667299" y="1201373"/>
                  </a:lnTo>
                  <a:lnTo>
                    <a:pt x="666840" y="1217899"/>
                  </a:lnTo>
                  <a:lnTo>
                    <a:pt x="666534" y="1235266"/>
                  </a:lnTo>
                  <a:lnTo>
                    <a:pt x="666330" y="1253194"/>
                  </a:lnTo>
                  <a:lnTo>
                    <a:pt x="665488" y="1272907"/>
                  </a:lnTo>
                  <a:lnTo>
                    <a:pt x="664221" y="1293810"/>
                  </a:lnTo>
                  <a:lnTo>
                    <a:pt x="662672" y="1315507"/>
                  </a:lnTo>
                  <a:lnTo>
                    <a:pt x="661639" y="1337732"/>
                  </a:lnTo>
                  <a:lnTo>
                    <a:pt x="660949" y="1360310"/>
                  </a:lnTo>
                  <a:lnTo>
                    <a:pt x="660491" y="1383124"/>
                  </a:lnTo>
                  <a:lnTo>
                    <a:pt x="659479" y="1406093"/>
                  </a:lnTo>
                  <a:lnTo>
                    <a:pt x="658098" y="1429168"/>
                  </a:lnTo>
                  <a:lnTo>
                    <a:pt x="656473" y="1452312"/>
                  </a:lnTo>
                  <a:lnTo>
                    <a:pt x="653979" y="1476913"/>
                  </a:lnTo>
                  <a:lnTo>
                    <a:pt x="650904" y="1502487"/>
                  </a:lnTo>
                  <a:lnTo>
                    <a:pt x="647443" y="1528708"/>
                  </a:lnTo>
                  <a:lnTo>
                    <a:pt x="645136" y="1553949"/>
                  </a:lnTo>
                  <a:lnTo>
                    <a:pt x="643599" y="1578539"/>
                  </a:lnTo>
                  <a:lnTo>
                    <a:pt x="642573" y="1602692"/>
                  </a:lnTo>
                  <a:lnTo>
                    <a:pt x="641889" y="1627261"/>
                  </a:lnTo>
                  <a:lnTo>
                    <a:pt x="641434" y="1652108"/>
                  </a:lnTo>
                  <a:lnTo>
                    <a:pt x="641130" y="1677139"/>
                  </a:lnTo>
                  <a:lnTo>
                    <a:pt x="641634" y="1703703"/>
                  </a:lnTo>
                  <a:lnTo>
                    <a:pt x="642674" y="1731291"/>
                  </a:lnTo>
                  <a:lnTo>
                    <a:pt x="644073" y="1759561"/>
                  </a:lnTo>
                  <a:lnTo>
                    <a:pt x="645006" y="1786874"/>
                  </a:lnTo>
                  <a:lnTo>
                    <a:pt x="645629" y="1813549"/>
                  </a:lnTo>
                  <a:lnTo>
                    <a:pt x="646043" y="1839799"/>
                  </a:lnTo>
                  <a:lnTo>
                    <a:pt x="646319" y="1865061"/>
                  </a:lnTo>
                  <a:lnTo>
                    <a:pt x="646503" y="1889663"/>
                  </a:lnTo>
                  <a:lnTo>
                    <a:pt x="646626" y="1913825"/>
                  </a:lnTo>
                  <a:lnTo>
                    <a:pt x="646002" y="1938400"/>
                  </a:lnTo>
                  <a:lnTo>
                    <a:pt x="644881" y="1963250"/>
                  </a:lnTo>
                  <a:lnTo>
                    <a:pt x="643428" y="1988283"/>
                  </a:lnTo>
                  <a:lnTo>
                    <a:pt x="641754" y="2012028"/>
                  </a:lnTo>
                  <a:lnTo>
                    <a:pt x="639932" y="2034913"/>
                  </a:lnTo>
                  <a:lnTo>
                    <a:pt x="638012" y="2057225"/>
                  </a:lnTo>
                  <a:lnTo>
                    <a:pt x="636732" y="2078450"/>
                  </a:lnTo>
                  <a:lnTo>
                    <a:pt x="635878" y="2098950"/>
                  </a:lnTo>
                  <a:lnTo>
                    <a:pt x="635310" y="2118968"/>
                  </a:lnTo>
                  <a:lnTo>
                    <a:pt x="634930" y="2138661"/>
                  </a:lnTo>
                  <a:lnTo>
                    <a:pt x="634678" y="2158140"/>
                  </a:lnTo>
                  <a:lnTo>
                    <a:pt x="634509" y="2177477"/>
                  </a:lnTo>
                  <a:lnTo>
                    <a:pt x="635102" y="2195307"/>
                  </a:lnTo>
                  <a:lnTo>
                    <a:pt x="636204" y="2212132"/>
                  </a:lnTo>
                  <a:lnTo>
                    <a:pt x="638604" y="2242586"/>
                  </a:lnTo>
                  <a:lnTo>
                    <a:pt x="639669" y="2267881"/>
                  </a:lnTo>
                  <a:lnTo>
                    <a:pt x="643906" y="2290883"/>
                  </a:lnTo>
                  <a:lnTo>
                    <a:pt x="647011" y="2301955"/>
                  </a:lnTo>
                  <a:lnTo>
                    <a:pt x="659869" y="2319902"/>
                  </a:lnTo>
                  <a:lnTo>
                    <a:pt x="678048" y="2334229"/>
                  </a:lnTo>
                  <a:lnTo>
                    <a:pt x="700239" y="2345299"/>
                  </a:lnTo>
                  <a:lnTo>
                    <a:pt x="729858" y="2353042"/>
                  </a:lnTo>
                  <a:lnTo>
                    <a:pt x="746646" y="2356095"/>
                  </a:lnTo>
                  <a:lnTo>
                    <a:pt x="764893" y="2359541"/>
                  </a:lnTo>
                  <a:lnTo>
                    <a:pt x="784114" y="2363250"/>
                  </a:lnTo>
                  <a:lnTo>
                    <a:pt x="803983" y="2367133"/>
                  </a:lnTo>
                  <a:lnTo>
                    <a:pt x="824991" y="2371134"/>
                  </a:lnTo>
                  <a:lnTo>
                    <a:pt x="846756" y="2375211"/>
                  </a:lnTo>
                  <a:lnTo>
                    <a:pt x="869027" y="2379340"/>
                  </a:lnTo>
                  <a:lnTo>
                    <a:pt x="894458" y="2382799"/>
                  </a:lnTo>
                  <a:lnTo>
                    <a:pt x="921997" y="2385810"/>
                  </a:lnTo>
                  <a:lnTo>
                    <a:pt x="950939" y="2388524"/>
                  </a:lnTo>
                  <a:lnTo>
                    <a:pt x="981522" y="2390332"/>
                  </a:lnTo>
                  <a:lnTo>
                    <a:pt x="1013200" y="2391539"/>
                  </a:lnTo>
                  <a:lnTo>
                    <a:pt x="1045607" y="2392342"/>
                  </a:lnTo>
                  <a:lnTo>
                    <a:pt x="1080618" y="2392878"/>
                  </a:lnTo>
                  <a:lnTo>
                    <a:pt x="1117363" y="2393235"/>
                  </a:lnTo>
                  <a:lnTo>
                    <a:pt x="1155267" y="2393473"/>
                  </a:lnTo>
                  <a:lnTo>
                    <a:pt x="1194646" y="2392927"/>
                  </a:lnTo>
                  <a:lnTo>
                    <a:pt x="1235011" y="2391856"/>
                  </a:lnTo>
                  <a:lnTo>
                    <a:pt x="1276030" y="2390437"/>
                  </a:lnTo>
                  <a:lnTo>
                    <a:pt x="1318195" y="2388786"/>
                  </a:lnTo>
                  <a:lnTo>
                    <a:pt x="1361120" y="2386979"/>
                  </a:lnTo>
                  <a:lnTo>
                    <a:pt x="1404554" y="2385070"/>
                  </a:lnTo>
                  <a:lnTo>
                    <a:pt x="1448327" y="2383796"/>
                  </a:lnTo>
                  <a:lnTo>
                    <a:pt x="1492325" y="2382948"/>
                  </a:lnTo>
                  <a:lnTo>
                    <a:pt x="1536474" y="2382382"/>
                  </a:lnTo>
                  <a:lnTo>
                    <a:pt x="1582840" y="2381299"/>
                  </a:lnTo>
                  <a:lnTo>
                    <a:pt x="1630683" y="2379871"/>
                  </a:lnTo>
                  <a:lnTo>
                    <a:pt x="1679513" y="2378215"/>
                  </a:lnTo>
                  <a:lnTo>
                    <a:pt x="1730411" y="2375698"/>
                  </a:lnTo>
                  <a:lnTo>
                    <a:pt x="1782687" y="2372610"/>
                  </a:lnTo>
                  <a:lnTo>
                    <a:pt x="1835882" y="2369140"/>
                  </a:lnTo>
                  <a:lnTo>
                    <a:pt x="1888984" y="2365416"/>
                  </a:lnTo>
                  <a:lnTo>
                    <a:pt x="1942024" y="2361523"/>
                  </a:lnTo>
                  <a:lnTo>
                    <a:pt x="1995024" y="2357514"/>
                  </a:lnTo>
                  <a:lnTo>
                    <a:pt x="2049407" y="2354137"/>
                  </a:lnTo>
                  <a:lnTo>
                    <a:pt x="2104712" y="2351181"/>
                  </a:lnTo>
                  <a:lnTo>
                    <a:pt x="2160632" y="2348503"/>
                  </a:lnTo>
                  <a:lnTo>
                    <a:pt x="2216257" y="2346719"/>
                  </a:lnTo>
                  <a:lnTo>
                    <a:pt x="2271684" y="2345529"/>
                  </a:lnTo>
                  <a:lnTo>
                    <a:pt x="2326980" y="2344736"/>
                  </a:lnTo>
                  <a:lnTo>
                    <a:pt x="2382894" y="2344208"/>
                  </a:lnTo>
                  <a:lnTo>
                    <a:pt x="2439220" y="2343855"/>
                  </a:lnTo>
                  <a:lnTo>
                    <a:pt x="2495821" y="2343620"/>
                  </a:lnTo>
                  <a:lnTo>
                    <a:pt x="2554015" y="2342052"/>
                  </a:lnTo>
                  <a:lnTo>
                    <a:pt x="2613273" y="2339596"/>
                  </a:lnTo>
                  <a:lnTo>
                    <a:pt x="2673240" y="2336547"/>
                  </a:lnTo>
                  <a:lnTo>
                    <a:pt x="2733678" y="2333809"/>
                  </a:lnTo>
                  <a:lnTo>
                    <a:pt x="2794432" y="2331278"/>
                  </a:lnTo>
                  <a:lnTo>
                    <a:pt x="2855395" y="2328885"/>
                  </a:lnTo>
                  <a:lnTo>
                    <a:pt x="2916499" y="2327290"/>
                  </a:lnTo>
                  <a:lnTo>
                    <a:pt x="2977696" y="2326227"/>
                  </a:lnTo>
                  <a:lnTo>
                    <a:pt x="3038955" y="2325518"/>
                  </a:lnTo>
                  <a:lnTo>
                    <a:pt x="3099549" y="2325045"/>
                  </a:lnTo>
                  <a:lnTo>
                    <a:pt x="3159702" y="2324730"/>
                  </a:lnTo>
                  <a:lnTo>
                    <a:pt x="3219558" y="2324520"/>
                  </a:lnTo>
                  <a:lnTo>
                    <a:pt x="3277101" y="2324380"/>
                  </a:lnTo>
                  <a:lnTo>
                    <a:pt x="3333103" y="2324287"/>
                  </a:lnTo>
                  <a:lnTo>
                    <a:pt x="3388076" y="2324225"/>
                  </a:lnTo>
                  <a:lnTo>
                    <a:pt x="3440953" y="2324888"/>
                  </a:lnTo>
                  <a:lnTo>
                    <a:pt x="3492432" y="2326037"/>
                  </a:lnTo>
                  <a:lnTo>
                    <a:pt x="3542978" y="2327508"/>
                  </a:lnTo>
                  <a:lnTo>
                    <a:pt x="3592904" y="2329194"/>
                  </a:lnTo>
                  <a:lnTo>
                    <a:pt x="3642416" y="2331024"/>
                  </a:lnTo>
                  <a:lnTo>
                    <a:pt x="3691650" y="2332949"/>
                  </a:lnTo>
                  <a:lnTo>
                    <a:pt x="3737880" y="2334938"/>
                  </a:lnTo>
                  <a:lnTo>
                    <a:pt x="3782105" y="2336971"/>
                  </a:lnTo>
                  <a:lnTo>
                    <a:pt x="3824994" y="2339030"/>
                  </a:lnTo>
                  <a:lnTo>
                    <a:pt x="3862759" y="2341814"/>
                  </a:lnTo>
                  <a:lnTo>
                    <a:pt x="3897108" y="2345082"/>
                  </a:lnTo>
                  <a:lnTo>
                    <a:pt x="3929179" y="2348671"/>
                  </a:lnTo>
                  <a:lnTo>
                    <a:pt x="3956910" y="2352475"/>
                  </a:lnTo>
                  <a:lnTo>
                    <a:pt x="3981747" y="2356423"/>
                  </a:lnTo>
                  <a:lnTo>
                    <a:pt x="4004655" y="2360465"/>
                  </a:lnTo>
                  <a:lnTo>
                    <a:pt x="4023455" y="2363865"/>
                  </a:lnTo>
                  <a:lnTo>
                    <a:pt x="4053752" y="2369525"/>
                  </a:lnTo>
                  <a:lnTo>
                    <a:pt x="4082222" y="2374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2" name="SMARTInkShape-1250"/>
            <p:cNvSpPr/>
            <p:nvPr>
              <p:custDataLst>
                <p:tags r:id="rId322"/>
              </p:custDataLst>
            </p:nvPr>
          </p:nvSpPr>
          <p:spPr>
            <a:xfrm>
              <a:off x="5289550" y="2921509"/>
              <a:ext cx="3638551" cy="342392"/>
            </a:xfrm>
            <a:custGeom>
              <a:avLst/>
              <a:gdLst/>
              <a:ahLst/>
              <a:cxnLst/>
              <a:rect l="0" t="0" r="0" b="0"/>
              <a:pathLst>
                <a:path w="3638551" h="342392">
                  <a:moveTo>
                    <a:pt x="0" y="342391"/>
                  </a:moveTo>
                  <a:lnTo>
                    <a:pt x="0" y="342391"/>
                  </a:lnTo>
                  <a:lnTo>
                    <a:pt x="0" y="318794"/>
                  </a:lnTo>
                  <a:lnTo>
                    <a:pt x="1882" y="294039"/>
                  </a:lnTo>
                  <a:lnTo>
                    <a:pt x="6481" y="268690"/>
                  </a:lnTo>
                  <a:lnTo>
                    <a:pt x="20265" y="239258"/>
                  </a:lnTo>
                  <a:lnTo>
                    <a:pt x="35010" y="216818"/>
                  </a:lnTo>
                  <a:lnTo>
                    <a:pt x="66443" y="190273"/>
                  </a:lnTo>
                  <a:lnTo>
                    <a:pt x="98003" y="171024"/>
                  </a:lnTo>
                  <a:lnTo>
                    <a:pt x="122579" y="158984"/>
                  </a:lnTo>
                  <a:lnTo>
                    <a:pt x="149965" y="148928"/>
                  </a:lnTo>
                  <a:lnTo>
                    <a:pt x="180480" y="141637"/>
                  </a:lnTo>
                  <a:lnTo>
                    <a:pt x="196521" y="138705"/>
                  </a:lnTo>
                  <a:lnTo>
                    <a:pt x="214269" y="136750"/>
                  </a:lnTo>
                  <a:lnTo>
                    <a:pt x="233157" y="135447"/>
                  </a:lnTo>
                  <a:lnTo>
                    <a:pt x="252805" y="134578"/>
                  </a:lnTo>
                  <a:lnTo>
                    <a:pt x="275075" y="133294"/>
                  </a:lnTo>
                  <a:lnTo>
                    <a:pt x="299095" y="131732"/>
                  </a:lnTo>
                  <a:lnTo>
                    <a:pt x="324280" y="129985"/>
                  </a:lnTo>
                  <a:lnTo>
                    <a:pt x="351653" y="128115"/>
                  </a:lnTo>
                  <a:lnTo>
                    <a:pt x="380485" y="126162"/>
                  </a:lnTo>
                  <a:lnTo>
                    <a:pt x="410290" y="124155"/>
                  </a:lnTo>
                  <a:lnTo>
                    <a:pt x="440743" y="122817"/>
                  </a:lnTo>
                  <a:lnTo>
                    <a:pt x="471629" y="121925"/>
                  </a:lnTo>
                  <a:lnTo>
                    <a:pt x="502802" y="121330"/>
                  </a:lnTo>
                  <a:lnTo>
                    <a:pt x="534168" y="120934"/>
                  </a:lnTo>
                  <a:lnTo>
                    <a:pt x="565662" y="120670"/>
                  </a:lnTo>
                  <a:lnTo>
                    <a:pt x="597241" y="120493"/>
                  </a:lnTo>
                  <a:lnTo>
                    <a:pt x="629583" y="120376"/>
                  </a:lnTo>
                  <a:lnTo>
                    <a:pt x="662432" y="120298"/>
                  </a:lnTo>
                  <a:lnTo>
                    <a:pt x="695622" y="120245"/>
                  </a:lnTo>
                  <a:lnTo>
                    <a:pt x="729037" y="120211"/>
                  </a:lnTo>
                  <a:lnTo>
                    <a:pt x="762602" y="120187"/>
                  </a:lnTo>
                  <a:lnTo>
                    <a:pt x="796268" y="120172"/>
                  </a:lnTo>
                  <a:lnTo>
                    <a:pt x="831412" y="120162"/>
                  </a:lnTo>
                  <a:lnTo>
                    <a:pt x="867541" y="120155"/>
                  </a:lnTo>
                  <a:lnTo>
                    <a:pt x="904327" y="120150"/>
                  </a:lnTo>
                  <a:lnTo>
                    <a:pt x="941552" y="119441"/>
                  </a:lnTo>
                  <a:lnTo>
                    <a:pt x="979068" y="118264"/>
                  </a:lnTo>
                  <a:lnTo>
                    <a:pt x="1016778" y="116773"/>
                  </a:lnTo>
                  <a:lnTo>
                    <a:pt x="1055324" y="115073"/>
                  </a:lnTo>
                  <a:lnTo>
                    <a:pt x="1094429" y="113234"/>
                  </a:lnTo>
                  <a:lnTo>
                    <a:pt x="1133901" y="111303"/>
                  </a:lnTo>
                  <a:lnTo>
                    <a:pt x="1172212" y="110016"/>
                  </a:lnTo>
                  <a:lnTo>
                    <a:pt x="1209747" y="109158"/>
                  </a:lnTo>
                  <a:lnTo>
                    <a:pt x="1246765" y="108586"/>
                  </a:lnTo>
                  <a:lnTo>
                    <a:pt x="1283438" y="108204"/>
                  </a:lnTo>
                  <a:lnTo>
                    <a:pt x="1319881" y="107949"/>
                  </a:lnTo>
                  <a:lnTo>
                    <a:pt x="1356171" y="107780"/>
                  </a:lnTo>
                  <a:lnTo>
                    <a:pt x="1393064" y="106256"/>
                  </a:lnTo>
                  <a:lnTo>
                    <a:pt x="1430359" y="103829"/>
                  </a:lnTo>
                  <a:lnTo>
                    <a:pt x="1467923" y="100800"/>
                  </a:lnTo>
                  <a:lnTo>
                    <a:pt x="1506371" y="98075"/>
                  </a:lnTo>
                  <a:lnTo>
                    <a:pt x="1545408" y="95552"/>
                  </a:lnTo>
                  <a:lnTo>
                    <a:pt x="1584839" y="93165"/>
                  </a:lnTo>
                  <a:lnTo>
                    <a:pt x="1623826" y="90868"/>
                  </a:lnTo>
                  <a:lnTo>
                    <a:pt x="1662517" y="88631"/>
                  </a:lnTo>
                  <a:lnTo>
                    <a:pt x="1701012" y="86435"/>
                  </a:lnTo>
                  <a:lnTo>
                    <a:pt x="1739374" y="84970"/>
                  </a:lnTo>
                  <a:lnTo>
                    <a:pt x="1777650" y="83994"/>
                  </a:lnTo>
                  <a:lnTo>
                    <a:pt x="1815866" y="83343"/>
                  </a:lnTo>
                  <a:lnTo>
                    <a:pt x="1854044" y="81498"/>
                  </a:lnTo>
                  <a:lnTo>
                    <a:pt x="1892196" y="78857"/>
                  </a:lnTo>
                  <a:lnTo>
                    <a:pt x="1930331" y="75685"/>
                  </a:lnTo>
                  <a:lnTo>
                    <a:pt x="1969865" y="72159"/>
                  </a:lnTo>
                  <a:lnTo>
                    <a:pt x="2010332" y="68397"/>
                  </a:lnTo>
                  <a:lnTo>
                    <a:pt x="2051422" y="64479"/>
                  </a:lnTo>
                  <a:lnTo>
                    <a:pt x="2090809" y="61160"/>
                  </a:lnTo>
                  <a:lnTo>
                    <a:pt x="2129061" y="58243"/>
                  </a:lnTo>
                  <a:lnTo>
                    <a:pt x="2166558" y="55592"/>
                  </a:lnTo>
                  <a:lnTo>
                    <a:pt x="2205666" y="52414"/>
                  </a:lnTo>
                  <a:lnTo>
                    <a:pt x="2245849" y="48884"/>
                  </a:lnTo>
                  <a:lnTo>
                    <a:pt x="2286750" y="45120"/>
                  </a:lnTo>
                  <a:lnTo>
                    <a:pt x="2326011" y="42610"/>
                  </a:lnTo>
                  <a:lnTo>
                    <a:pt x="2364180" y="40937"/>
                  </a:lnTo>
                  <a:lnTo>
                    <a:pt x="2401619" y="39821"/>
                  </a:lnTo>
                  <a:lnTo>
                    <a:pt x="2439280" y="38373"/>
                  </a:lnTo>
                  <a:lnTo>
                    <a:pt x="2477086" y="36701"/>
                  </a:lnTo>
                  <a:lnTo>
                    <a:pt x="2514991" y="34881"/>
                  </a:lnTo>
                  <a:lnTo>
                    <a:pt x="2553666" y="32962"/>
                  </a:lnTo>
                  <a:lnTo>
                    <a:pt x="2592856" y="30977"/>
                  </a:lnTo>
                  <a:lnTo>
                    <a:pt x="2632387" y="28949"/>
                  </a:lnTo>
                  <a:lnTo>
                    <a:pt x="2672147" y="26890"/>
                  </a:lnTo>
                  <a:lnTo>
                    <a:pt x="2712059" y="24813"/>
                  </a:lnTo>
                  <a:lnTo>
                    <a:pt x="2752072" y="22722"/>
                  </a:lnTo>
                  <a:lnTo>
                    <a:pt x="2791448" y="20623"/>
                  </a:lnTo>
                  <a:lnTo>
                    <a:pt x="2830399" y="18518"/>
                  </a:lnTo>
                  <a:lnTo>
                    <a:pt x="2869066" y="16409"/>
                  </a:lnTo>
                  <a:lnTo>
                    <a:pt x="2907543" y="15003"/>
                  </a:lnTo>
                  <a:lnTo>
                    <a:pt x="2945895" y="14065"/>
                  </a:lnTo>
                  <a:lnTo>
                    <a:pt x="2984164" y="13441"/>
                  </a:lnTo>
                  <a:lnTo>
                    <a:pt x="3020964" y="13024"/>
                  </a:lnTo>
                  <a:lnTo>
                    <a:pt x="3056788" y="12746"/>
                  </a:lnTo>
                  <a:lnTo>
                    <a:pt x="3091959" y="12561"/>
                  </a:lnTo>
                  <a:lnTo>
                    <a:pt x="3125989" y="12438"/>
                  </a:lnTo>
                  <a:lnTo>
                    <a:pt x="3159259" y="12356"/>
                  </a:lnTo>
                  <a:lnTo>
                    <a:pt x="3192023" y="12301"/>
                  </a:lnTo>
                  <a:lnTo>
                    <a:pt x="3223743" y="12264"/>
                  </a:lnTo>
                  <a:lnTo>
                    <a:pt x="3254767" y="12240"/>
                  </a:lnTo>
                  <a:lnTo>
                    <a:pt x="3285328" y="12224"/>
                  </a:lnTo>
                  <a:lnTo>
                    <a:pt x="3315580" y="11507"/>
                  </a:lnTo>
                  <a:lnTo>
                    <a:pt x="3345626" y="10324"/>
                  </a:lnTo>
                  <a:lnTo>
                    <a:pt x="3375533" y="8830"/>
                  </a:lnTo>
                  <a:lnTo>
                    <a:pt x="3403233" y="7128"/>
                  </a:lnTo>
                  <a:lnTo>
                    <a:pt x="3429461" y="5288"/>
                  </a:lnTo>
                  <a:lnTo>
                    <a:pt x="3454708" y="3355"/>
                  </a:lnTo>
                  <a:lnTo>
                    <a:pt x="3477888" y="2067"/>
                  </a:lnTo>
                  <a:lnTo>
                    <a:pt x="3499693" y="1208"/>
                  </a:lnTo>
                  <a:lnTo>
                    <a:pt x="3520579" y="636"/>
                  </a:lnTo>
                  <a:lnTo>
                    <a:pt x="3539441" y="254"/>
                  </a:lnTo>
                  <a:lnTo>
                    <a:pt x="3556955" y="0"/>
                  </a:lnTo>
                  <a:lnTo>
                    <a:pt x="3588175" y="1128"/>
                  </a:lnTo>
                  <a:lnTo>
                    <a:pt x="3613809" y="6333"/>
                  </a:lnTo>
                  <a:lnTo>
                    <a:pt x="3638550" y="121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76" name="SMARTInkShape-Group225"/>
          <p:cNvGrpSpPr/>
          <p:nvPr/>
        </p:nvGrpSpPr>
        <p:grpSpPr>
          <a:xfrm>
            <a:off x="3912979" y="4904891"/>
            <a:ext cx="131972" cy="257660"/>
            <a:chOff x="3912979" y="4904891"/>
            <a:chExt cx="131972" cy="257660"/>
          </a:xfrm>
        </p:grpSpPr>
        <p:sp>
          <p:nvSpPr>
            <p:cNvPr id="1274" name="SMARTInkShape-1251"/>
            <p:cNvSpPr/>
            <p:nvPr>
              <p:custDataLst>
                <p:tags r:id="rId295"/>
              </p:custDataLst>
            </p:nvPr>
          </p:nvSpPr>
          <p:spPr>
            <a:xfrm>
              <a:off x="3912979" y="4904891"/>
              <a:ext cx="81172" cy="257660"/>
            </a:xfrm>
            <a:custGeom>
              <a:avLst/>
              <a:gdLst/>
              <a:ahLst/>
              <a:cxnLst/>
              <a:rect l="0" t="0" r="0" b="0"/>
              <a:pathLst>
                <a:path w="81172" h="257660">
                  <a:moveTo>
                    <a:pt x="81171" y="3659"/>
                  </a:moveTo>
                  <a:lnTo>
                    <a:pt x="81171" y="3659"/>
                  </a:lnTo>
                  <a:lnTo>
                    <a:pt x="81171" y="288"/>
                  </a:lnTo>
                  <a:lnTo>
                    <a:pt x="79760" y="0"/>
                  </a:lnTo>
                  <a:lnTo>
                    <a:pt x="74429" y="1562"/>
                  </a:lnTo>
                  <a:lnTo>
                    <a:pt x="63495" y="16522"/>
                  </a:lnTo>
                  <a:lnTo>
                    <a:pt x="53560" y="36657"/>
                  </a:lnTo>
                  <a:lnTo>
                    <a:pt x="41383" y="62069"/>
                  </a:lnTo>
                  <a:lnTo>
                    <a:pt x="26563" y="89826"/>
                  </a:lnTo>
                  <a:lnTo>
                    <a:pt x="14332" y="120508"/>
                  </a:lnTo>
                  <a:lnTo>
                    <a:pt x="5604" y="152253"/>
                  </a:lnTo>
                  <a:lnTo>
                    <a:pt x="1725" y="182825"/>
                  </a:lnTo>
                  <a:lnTo>
                    <a:pt x="0" y="207231"/>
                  </a:lnTo>
                  <a:lnTo>
                    <a:pt x="645" y="226074"/>
                  </a:lnTo>
                  <a:lnTo>
                    <a:pt x="8236" y="243910"/>
                  </a:lnTo>
                  <a:lnTo>
                    <a:pt x="13008" y="251078"/>
                  </a:lnTo>
                  <a:lnTo>
                    <a:pt x="17480" y="254734"/>
                  </a:lnTo>
                  <a:lnTo>
                    <a:pt x="24021" y="257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5" name="SMARTInkShape-1252"/>
            <p:cNvSpPr/>
            <p:nvPr>
              <p:custDataLst>
                <p:tags r:id="rId296"/>
              </p:custDataLst>
            </p:nvPr>
          </p:nvSpPr>
          <p:spPr>
            <a:xfrm>
              <a:off x="3987800" y="5041900"/>
              <a:ext cx="57151" cy="18689"/>
            </a:xfrm>
            <a:custGeom>
              <a:avLst/>
              <a:gdLst/>
              <a:ahLst/>
              <a:cxnLst/>
              <a:rect l="0" t="0" r="0" b="0"/>
              <a:pathLst>
                <a:path w="57151" h="18689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18417" y="10831"/>
                  </a:lnTo>
                  <a:lnTo>
                    <a:pt x="33444" y="16301"/>
                  </a:lnTo>
                  <a:lnTo>
                    <a:pt x="53610" y="18688"/>
                  </a:lnTo>
                  <a:lnTo>
                    <a:pt x="54790" y="18104"/>
                  </a:lnTo>
                  <a:lnTo>
                    <a:pt x="55577" y="17007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83" name="SMARTInkShape-Group226"/>
          <p:cNvGrpSpPr/>
          <p:nvPr/>
        </p:nvGrpSpPr>
        <p:grpSpPr>
          <a:xfrm>
            <a:off x="3473450" y="4896361"/>
            <a:ext cx="320242" cy="272540"/>
            <a:chOff x="3473450" y="4896361"/>
            <a:chExt cx="320242" cy="272540"/>
          </a:xfrm>
        </p:grpSpPr>
        <p:sp>
          <p:nvSpPr>
            <p:cNvPr id="1277" name="SMARTInkShape-1253"/>
            <p:cNvSpPr/>
            <p:nvPr>
              <p:custDataLst>
                <p:tags r:id="rId289"/>
              </p:custDataLst>
            </p:nvPr>
          </p:nvSpPr>
          <p:spPr>
            <a:xfrm>
              <a:off x="3499360" y="4896361"/>
              <a:ext cx="81867" cy="247140"/>
            </a:xfrm>
            <a:custGeom>
              <a:avLst/>
              <a:gdLst/>
              <a:ahLst/>
              <a:cxnLst/>
              <a:rect l="0" t="0" r="0" b="0"/>
              <a:pathLst>
                <a:path w="81867" h="247140">
                  <a:moveTo>
                    <a:pt x="75690" y="82039"/>
                  </a:moveTo>
                  <a:lnTo>
                    <a:pt x="75690" y="82039"/>
                  </a:lnTo>
                  <a:lnTo>
                    <a:pt x="76395" y="71900"/>
                  </a:lnTo>
                  <a:lnTo>
                    <a:pt x="80716" y="54427"/>
                  </a:lnTo>
                  <a:lnTo>
                    <a:pt x="81866" y="25303"/>
                  </a:lnTo>
                  <a:lnTo>
                    <a:pt x="81283" y="11529"/>
                  </a:lnTo>
                  <a:lnTo>
                    <a:pt x="78646" y="5310"/>
                  </a:lnTo>
                  <a:lnTo>
                    <a:pt x="76955" y="3369"/>
                  </a:lnTo>
                  <a:lnTo>
                    <a:pt x="73195" y="1214"/>
                  </a:lnTo>
                  <a:lnTo>
                    <a:pt x="63740" y="0"/>
                  </a:lnTo>
                  <a:lnTo>
                    <a:pt x="59962" y="1946"/>
                  </a:lnTo>
                  <a:lnTo>
                    <a:pt x="52002" y="9753"/>
                  </a:lnTo>
                  <a:lnTo>
                    <a:pt x="36216" y="36162"/>
                  </a:lnTo>
                  <a:lnTo>
                    <a:pt x="26160" y="62591"/>
                  </a:lnTo>
                  <a:lnTo>
                    <a:pt x="16988" y="93150"/>
                  </a:lnTo>
                  <a:lnTo>
                    <a:pt x="12567" y="109202"/>
                  </a:lnTo>
                  <a:lnTo>
                    <a:pt x="8208" y="125548"/>
                  </a:lnTo>
                  <a:lnTo>
                    <a:pt x="3365" y="156880"/>
                  </a:lnTo>
                  <a:lnTo>
                    <a:pt x="1212" y="185151"/>
                  </a:lnTo>
                  <a:lnTo>
                    <a:pt x="0" y="215523"/>
                  </a:lnTo>
                  <a:lnTo>
                    <a:pt x="347" y="233381"/>
                  </a:lnTo>
                  <a:lnTo>
                    <a:pt x="5840" y="2471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8" name="SMARTInkShape-1254"/>
            <p:cNvSpPr/>
            <p:nvPr>
              <p:custDataLst>
                <p:tags r:id="rId290"/>
              </p:custDataLst>
            </p:nvPr>
          </p:nvSpPr>
          <p:spPr>
            <a:xfrm>
              <a:off x="3473450" y="504825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1" y="5026"/>
                  </a:lnTo>
                  <a:lnTo>
                    <a:pt x="8789" y="5957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9" name="SMARTInkShape-1255"/>
            <p:cNvSpPr/>
            <p:nvPr>
              <p:custDataLst>
                <p:tags r:id="rId291"/>
              </p:custDataLst>
            </p:nvPr>
          </p:nvSpPr>
          <p:spPr>
            <a:xfrm>
              <a:off x="3607808" y="4924229"/>
              <a:ext cx="68843" cy="206572"/>
            </a:xfrm>
            <a:custGeom>
              <a:avLst/>
              <a:gdLst/>
              <a:ahLst/>
              <a:cxnLst/>
              <a:rect l="0" t="0" r="0" b="0"/>
              <a:pathLst>
                <a:path w="68843" h="206572">
                  <a:moveTo>
                    <a:pt x="68842" y="3371"/>
                  </a:moveTo>
                  <a:lnTo>
                    <a:pt x="68842" y="3371"/>
                  </a:lnTo>
                  <a:lnTo>
                    <a:pt x="65471" y="0"/>
                  </a:lnTo>
                  <a:lnTo>
                    <a:pt x="63773" y="418"/>
                  </a:lnTo>
                  <a:lnTo>
                    <a:pt x="47173" y="21701"/>
                  </a:lnTo>
                  <a:lnTo>
                    <a:pt x="34046" y="42327"/>
                  </a:lnTo>
                  <a:lnTo>
                    <a:pt x="20922" y="67251"/>
                  </a:lnTo>
                  <a:lnTo>
                    <a:pt x="12737" y="92440"/>
                  </a:lnTo>
                  <a:lnTo>
                    <a:pt x="6747" y="117746"/>
                  </a:lnTo>
                  <a:lnTo>
                    <a:pt x="2439" y="141693"/>
                  </a:lnTo>
                  <a:lnTo>
                    <a:pt x="13" y="170336"/>
                  </a:lnTo>
                  <a:lnTo>
                    <a:pt x="0" y="191131"/>
                  </a:lnTo>
                  <a:lnTo>
                    <a:pt x="5342" y="2065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0" name="SMARTInkShape-1256"/>
            <p:cNvSpPr/>
            <p:nvPr>
              <p:custDataLst>
                <p:tags r:id="rId292"/>
              </p:custDataLst>
            </p:nvPr>
          </p:nvSpPr>
          <p:spPr>
            <a:xfrm>
              <a:off x="3666902" y="4914900"/>
              <a:ext cx="79599" cy="222251"/>
            </a:xfrm>
            <a:custGeom>
              <a:avLst/>
              <a:gdLst/>
              <a:ahLst/>
              <a:cxnLst/>
              <a:rect l="0" t="0" r="0" b="0"/>
              <a:pathLst>
                <a:path w="79599" h="222251">
                  <a:moveTo>
                    <a:pt x="79598" y="0"/>
                  </a:moveTo>
                  <a:lnTo>
                    <a:pt x="79598" y="0"/>
                  </a:lnTo>
                  <a:lnTo>
                    <a:pt x="79598" y="3371"/>
                  </a:lnTo>
                  <a:lnTo>
                    <a:pt x="59320" y="32520"/>
                  </a:lnTo>
                  <a:lnTo>
                    <a:pt x="44245" y="57022"/>
                  </a:lnTo>
                  <a:lnTo>
                    <a:pt x="30018" y="86256"/>
                  </a:lnTo>
                  <a:lnTo>
                    <a:pt x="23262" y="101953"/>
                  </a:lnTo>
                  <a:lnTo>
                    <a:pt x="17346" y="118064"/>
                  </a:lnTo>
                  <a:lnTo>
                    <a:pt x="11991" y="134448"/>
                  </a:lnTo>
                  <a:lnTo>
                    <a:pt x="3689" y="165588"/>
                  </a:lnTo>
                  <a:lnTo>
                    <a:pt x="0" y="191187"/>
                  </a:lnTo>
                  <a:lnTo>
                    <a:pt x="1838" y="200836"/>
                  </a:lnTo>
                  <a:lnTo>
                    <a:pt x="11407" y="215319"/>
                  </a:lnTo>
                  <a:lnTo>
                    <a:pt x="17204" y="219041"/>
                  </a:lnTo>
                  <a:lnTo>
                    <a:pt x="41498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1" name="SMARTInkShape-1257"/>
            <p:cNvSpPr/>
            <p:nvPr>
              <p:custDataLst>
                <p:tags r:id="rId293"/>
              </p:custDataLst>
            </p:nvPr>
          </p:nvSpPr>
          <p:spPr>
            <a:xfrm>
              <a:off x="3644900" y="505460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6552" y="5762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2" name="SMARTInkShape-1258"/>
            <p:cNvSpPr/>
            <p:nvPr>
              <p:custDataLst>
                <p:tags r:id="rId294"/>
              </p:custDataLst>
            </p:nvPr>
          </p:nvSpPr>
          <p:spPr>
            <a:xfrm>
              <a:off x="3759200" y="4914900"/>
              <a:ext cx="34492" cy="254001"/>
            </a:xfrm>
            <a:custGeom>
              <a:avLst/>
              <a:gdLst/>
              <a:ahLst/>
              <a:cxnLst/>
              <a:rect l="0" t="0" r="0" b="0"/>
              <a:pathLst>
                <a:path w="34492" h="254001">
                  <a:moveTo>
                    <a:pt x="0" y="0"/>
                  </a:moveTo>
                  <a:lnTo>
                    <a:pt x="0" y="0"/>
                  </a:lnTo>
                  <a:lnTo>
                    <a:pt x="10113" y="3371"/>
                  </a:lnTo>
                  <a:lnTo>
                    <a:pt x="13798" y="7186"/>
                  </a:lnTo>
                  <a:lnTo>
                    <a:pt x="19773" y="18951"/>
                  </a:lnTo>
                  <a:lnTo>
                    <a:pt x="24781" y="41113"/>
                  </a:lnTo>
                  <a:lnTo>
                    <a:pt x="29358" y="71189"/>
                  </a:lnTo>
                  <a:lnTo>
                    <a:pt x="31566" y="89087"/>
                  </a:lnTo>
                  <a:lnTo>
                    <a:pt x="33744" y="108076"/>
                  </a:lnTo>
                  <a:lnTo>
                    <a:pt x="34491" y="125672"/>
                  </a:lnTo>
                  <a:lnTo>
                    <a:pt x="34282" y="142342"/>
                  </a:lnTo>
                  <a:lnTo>
                    <a:pt x="30759" y="174035"/>
                  </a:lnTo>
                  <a:lnTo>
                    <a:pt x="22137" y="204584"/>
                  </a:lnTo>
                  <a:lnTo>
                    <a:pt x="12125" y="236066"/>
                  </a:lnTo>
                  <a:lnTo>
                    <a:pt x="6350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84" name="SMARTInkShape-1259"/>
          <p:cNvSpPr/>
          <p:nvPr>
            <p:custDataLst>
              <p:tags r:id="rId2"/>
            </p:custDataLst>
          </p:nvPr>
        </p:nvSpPr>
        <p:spPr>
          <a:xfrm>
            <a:off x="3041650" y="4795133"/>
            <a:ext cx="12701" cy="170568"/>
          </a:xfrm>
          <a:custGeom>
            <a:avLst/>
            <a:gdLst/>
            <a:ahLst/>
            <a:cxnLst/>
            <a:rect l="0" t="0" r="0" b="0"/>
            <a:pathLst>
              <a:path w="12701" h="170568">
                <a:moveTo>
                  <a:pt x="12700" y="5467"/>
                </a:moveTo>
                <a:lnTo>
                  <a:pt x="12700" y="5467"/>
                </a:lnTo>
                <a:lnTo>
                  <a:pt x="12700" y="0"/>
                </a:lnTo>
                <a:lnTo>
                  <a:pt x="10819" y="30626"/>
                </a:lnTo>
                <a:lnTo>
                  <a:pt x="8336" y="53338"/>
                </a:lnTo>
                <a:lnTo>
                  <a:pt x="7233" y="79895"/>
                </a:lnTo>
                <a:lnTo>
                  <a:pt x="4861" y="106279"/>
                </a:lnTo>
                <a:lnTo>
                  <a:pt x="2160" y="130000"/>
                </a:lnTo>
                <a:lnTo>
                  <a:pt x="427" y="158712"/>
                </a:lnTo>
                <a:lnTo>
                  <a:pt x="0" y="1705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92" name="SMARTInkShape-Group228"/>
          <p:cNvGrpSpPr/>
          <p:nvPr/>
        </p:nvGrpSpPr>
        <p:grpSpPr>
          <a:xfrm>
            <a:off x="2711450" y="4758700"/>
            <a:ext cx="743816" cy="559514"/>
            <a:chOff x="2711450" y="4758700"/>
            <a:chExt cx="743816" cy="559514"/>
          </a:xfrm>
        </p:grpSpPr>
        <p:sp>
          <p:nvSpPr>
            <p:cNvPr id="1285" name="SMARTInkShape-1260"/>
            <p:cNvSpPr/>
            <p:nvPr>
              <p:custDataLst>
                <p:tags r:id="rId282"/>
              </p:custDataLst>
            </p:nvPr>
          </p:nvSpPr>
          <p:spPr>
            <a:xfrm>
              <a:off x="2711450" y="4972050"/>
              <a:ext cx="101601" cy="25270"/>
            </a:xfrm>
            <a:custGeom>
              <a:avLst/>
              <a:gdLst/>
              <a:ahLst/>
              <a:cxnLst/>
              <a:rect l="0" t="0" r="0" b="0"/>
              <a:pathLst>
                <a:path w="101601" h="25270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6742" y="12209"/>
                  </a:lnTo>
                  <a:lnTo>
                    <a:pt x="24419" y="20394"/>
                  </a:lnTo>
                  <a:lnTo>
                    <a:pt x="55676" y="24411"/>
                  </a:lnTo>
                  <a:lnTo>
                    <a:pt x="87338" y="25269"/>
                  </a:lnTo>
                  <a:lnTo>
                    <a:pt x="93615" y="23461"/>
                  </a:lnTo>
                  <a:lnTo>
                    <a:pt x="96277" y="21991"/>
                  </a:lnTo>
                  <a:lnTo>
                    <a:pt x="98051" y="20305"/>
                  </a:lnTo>
                  <a:lnTo>
                    <a:pt x="1016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6" name="SMARTInkShape-1261"/>
            <p:cNvSpPr/>
            <p:nvPr>
              <p:custDataLst>
                <p:tags r:id="rId283"/>
              </p:custDataLst>
            </p:nvPr>
          </p:nvSpPr>
          <p:spPr>
            <a:xfrm>
              <a:off x="2990850" y="49720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0"/>
                  </a:moveTo>
                  <a:lnTo>
                    <a:pt x="0" y="0"/>
                  </a:lnTo>
                  <a:lnTo>
                    <a:pt x="29886" y="3371"/>
                  </a:lnTo>
                  <a:lnTo>
                    <a:pt x="57488" y="6467"/>
                  </a:lnTo>
                  <a:lnTo>
                    <a:pt x="85622" y="11261"/>
                  </a:lnTo>
                  <a:lnTo>
                    <a:pt x="1016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7" name="SMARTInkShape-1262"/>
            <p:cNvSpPr/>
            <p:nvPr>
              <p:custDataLst>
                <p:tags r:id="rId284"/>
              </p:custDataLst>
            </p:nvPr>
          </p:nvSpPr>
          <p:spPr>
            <a:xfrm>
              <a:off x="2955996" y="5061211"/>
              <a:ext cx="79924" cy="133090"/>
            </a:xfrm>
            <a:custGeom>
              <a:avLst/>
              <a:gdLst/>
              <a:ahLst/>
              <a:cxnLst/>
              <a:rect l="0" t="0" r="0" b="0"/>
              <a:pathLst>
                <a:path w="79924" h="133090">
                  <a:moveTo>
                    <a:pt x="28504" y="6089"/>
                  </a:moveTo>
                  <a:lnTo>
                    <a:pt x="28504" y="6089"/>
                  </a:lnTo>
                  <a:lnTo>
                    <a:pt x="35246" y="2718"/>
                  </a:lnTo>
                  <a:lnTo>
                    <a:pt x="63825" y="0"/>
                  </a:lnTo>
                  <a:lnTo>
                    <a:pt x="72659" y="3618"/>
                  </a:lnTo>
                  <a:lnTo>
                    <a:pt x="76991" y="6558"/>
                  </a:lnTo>
                  <a:lnTo>
                    <a:pt x="79173" y="9929"/>
                  </a:lnTo>
                  <a:lnTo>
                    <a:pt x="79923" y="13588"/>
                  </a:lnTo>
                  <a:lnTo>
                    <a:pt x="79716" y="17438"/>
                  </a:lnTo>
                  <a:lnTo>
                    <a:pt x="72684" y="32970"/>
                  </a:lnTo>
                  <a:lnTo>
                    <a:pt x="43163" y="62251"/>
                  </a:lnTo>
                  <a:lnTo>
                    <a:pt x="13186" y="93330"/>
                  </a:lnTo>
                  <a:lnTo>
                    <a:pt x="0" y="109949"/>
                  </a:lnTo>
                  <a:lnTo>
                    <a:pt x="329" y="112017"/>
                  </a:lnTo>
                  <a:lnTo>
                    <a:pt x="4458" y="116198"/>
                  </a:lnTo>
                  <a:lnTo>
                    <a:pt x="33109" y="123925"/>
                  </a:lnTo>
                  <a:lnTo>
                    <a:pt x="62915" y="126183"/>
                  </a:lnTo>
                  <a:lnTo>
                    <a:pt x="72020" y="127197"/>
                  </a:lnTo>
                  <a:lnTo>
                    <a:pt x="74448" y="128455"/>
                  </a:lnTo>
                  <a:lnTo>
                    <a:pt x="79304" y="133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8" name="SMARTInkShape-1263"/>
            <p:cNvSpPr/>
            <p:nvPr>
              <p:custDataLst>
                <p:tags r:id="rId285"/>
              </p:custDataLst>
            </p:nvPr>
          </p:nvSpPr>
          <p:spPr>
            <a:xfrm>
              <a:off x="3098800" y="5118982"/>
              <a:ext cx="25401" cy="68969"/>
            </a:xfrm>
            <a:custGeom>
              <a:avLst/>
              <a:gdLst/>
              <a:ahLst/>
              <a:cxnLst/>
              <a:rect l="0" t="0" r="0" b="0"/>
              <a:pathLst>
                <a:path w="25401" h="68969">
                  <a:moveTo>
                    <a:pt x="25400" y="5468"/>
                  </a:moveTo>
                  <a:lnTo>
                    <a:pt x="25400" y="5468"/>
                  </a:lnTo>
                  <a:lnTo>
                    <a:pt x="22029" y="2097"/>
                  </a:lnTo>
                  <a:lnTo>
                    <a:pt x="18493" y="442"/>
                  </a:lnTo>
                  <a:lnTo>
                    <a:pt x="16562" y="0"/>
                  </a:lnTo>
                  <a:lnTo>
                    <a:pt x="14569" y="1117"/>
                  </a:lnTo>
                  <a:lnTo>
                    <a:pt x="10473" y="6121"/>
                  </a:lnTo>
                  <a:lnTo>
                    <a:pt x="4201" y="23614"/>
                  </a:lnTo>
                  <a:lnTo>
                    <a:pt x="830" y="53398"/>
                  </a:lnTo>
                  <a:lnTo>
                    <a:pt x="164" y="68689"/>
                  </a:lnTo>
                  <a:lnTo>
                    <a:pt x="0" y="689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9" name="SMARTInkShape-1264"/>
            <p:cNvSpPr/>
            <p:nvPr>
              <p:custDataLst>
                <p:tags r:id="rId286"/>
              </p:custDataLst>
            </p:nvPr>
          </p:nvSpPr>
          <p:spPr>
            <a:xfrm>
              <a:off x="3128068" y="5124450"/>
              <a:ext cx="53283" cy="83706"/>
            </a:xfrm>
            <a:custGeom>
              <a:avLst/>
              <a:gdLst/>
              <a:ahLst/>
              <a:cxnLst/>
              <a:rect l="0" t="0" r="0" b="0"/>
              <a:pathLst>
                <a:path w="53283" h="83706">
                  <a:moveTo>
                    <a:pt x="15182" y="0"/>
                  </a:moveTo>
                  <a:lnTo>
                    <a:pt x="15182" y="0"/>
                  </a:lnTo>
                  <a:lnTo>
                    <a:pt x="15182" y="3371"/>
                  </a:lnTo>
                  <a:lnTo>
                    <a:pt x="3249" y="33587"/>
                  </a:lnTo>
                  <a:lnTo>
                    <a:pt x="0" y="48089"/>
                  </a:lnTo>
                  <a:lnTo>
                    <a:pt x="909" y="59237"/>
                  </a:lnTo>
                  <a:lnTo>
                    <a:pt x="5546" y="68897"/>
                  </a:lnTo>
                  <a:lnTo>
                    <a:pt x="12310" y="77187"/>
                  </a:lnTo>
                  <a:lnTo>
                    <a:pt x="20021" y="83224"/>
                  </a:lnTo>
                  <a:lnTo>
                    <a:pt x="24052" y="83705"/>
                  </a:lnTo>
                  <a:lnTo>
                    <a:pt x="32295" y="80476"/>
                  </a:lnTo>
                  <a:lnTo>
                    <a:pt x="53282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0" name="SMARTInkShape-1265"/>
            <p:cNvSpPr/>
            <p:nvPr>
              <p:custDataLst>
                <p:tags r:id="rId287"/>
              </p:custDataLst>
            </p:nvPr>
          </p:nvSpPr>
          <p:spPr>
            <a:xfrm>
              <a:off x="3094215" y="5111924"/>
              <a:ext cx="99836" cy="8672"/>
            </a:xfrm>
            <a:custGeom>
              <a:avLst/>
              <a:gdLst/>
              <a:ahLst/>
              <a:cxnLst/>
              <a:rect l="0" t="0" r="0" b="0"/>
              <a:pathLst>
                <a:path w="99836" h="8672">
                  <a:moveTo>
                    <a:pt x="10935" y="6176"/>
                  </a:moveTo>
                  <a:lnTo>
                    <a:pt x="10935" y="6176"/>
                  </a:lnTo>
                  <a:lnTo>
                    <a:pt x="0" y="709"/>
                  </a:lnTo>
                  <a:lnTo>
                    <a:pt x="117" y="414"/>
                  </a:lnTo>
                  <a:lnTo>
                    <a:pt x="5770" y="0"/>
                  </a:lnTo>
                  <a:lnTo>
                    <a:pt x="30010" y="1742"/>
                  </a:lnTo>
                  <a:lnTo>
                    <a:pt x="58761" y="8671"/>
                  </a:lnTo>
                  <a:lnTo>
                    <a:pt x="88795" y="7402"/>
                  </a:lnTo>
                  <a:lnTo>
                    <a:pt x="99835" y="61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1" name="SMARTInkShape-1266"/>
            <p:cNvSpPr/>
            <p:nvPr>
              <p:custDataLst>
                <p:tags r:id="rId288"/>
              </p:custDataLst>
            </p:nvPr>
          </p:nvSpPr>
          <p:spPr>
            <a:xfrm>
              <a:off x="3282950" y="4758700"/>
              <a:ext cx="172316" cy="559514"/>
            </a:xfrm>
            <a:custGeom>
              <a:avLst/>
              <a:gdLst/>
              <a:ahLst/>
              <a:cxnLst/>
              <a:rect l="0" t="0" r="0" b="0"/>
              <a:pathLst>
                <a:path w="172316" h="559514">
                  <a:moveTo>
                    <a:pt x="172315" y="461"/>
                  </a:moveTo>
                  <a:lnTo>
                    <a:pt x="172315" y="461"/>
                  </a:lnTo>
                  <a:lnTo>
                    <a:pt x="170237" y="0"/>
                  </a:lnTo>
                  <a:lnTo>
                    <a:pt x="164997" y="561"/>
                  </a:lnTo>
                  <a:lnTo>
                    <a:pt x="155411" y="4947"/>
                  </a:lnTo>
                  <a:lnTo>
                    <a:pt x="138711" y="22093"/>
                  </a:lnTo>
                  <a:lnTo>
                    <a:pt x="128442" y="46502"/>
                  </a:lnTo>
                  <a:lnTo>
                    <a:pt x="123728" y="61901"/>
                  </a:lnTo>
                  <a:lnTo>
                    <a:pt x="119174" y="79929"/>
                  </a:lnTo>
                  <a:lnTo>
                    <a:pt x="114727" y="99708"/>
                  </a:lnTo>
                  <a:lnTo>
                    <a:pt x="110351" y="120655"/>
                  </a:lnTo>
                  <a:lnTo>
                    <a:pt x="107435" y="143792"/>
                  </a:lnTo>
                  <a:lnTo>
                    <a:pt x="105490" y="168389"/>
                  </a:lnTo>
                  <a:lnTo>
                    <a:pt x="104193" y="193959"/>
                  </a:lnTo>
                  <a:lnTo>
                    <a:pt x="103329" y="221590"/>
                  </a:lnTo>
                  <a:lnTo>
                    <a:pt x="102752" y="250593"/>
                  </a:lnTo>
                  <a:lnTo>
                    <a:pt x="102368" y="280512"/>
                  </a:lnTo>
                  <a:lnTo>
                    <a:pt x="101407" y="308924"/>
                  </a:lnTo>
                  <a:lnTo>
                    <a:pt x="100060" y="336332"/>
                  </a:lnTo>
                  <a:lnTo>
                    <a:pt x="98457" y="363072"/>
                  </a:lnTo>
                  <a:lnTo>
                    <a:pt x="95977" y="387953"/>
                  </a:lnTo>
                  <a:lnTo>
                    <a:pt x="92912" y="411597"/>
                  </a:lnTo>
                  <a:lnTo>
                    <a:pt x="89458" y="434414"/>
                  </a:lnTo>
                  <a:lnTo>
                    <a:pt x="84333" y="455271"/>
                  </a:lnTo>
                  <a:lnTo>
                    <a:pt x="78094" y="474819"/>
                  </a:lnTo>
                  <a:lnTo>
                    <a:pt x="71113" y="493496"/>
                  </a:lnTo>
                  <a:lnTo>
                    <a:pt x="57711" y="521774"/>
                  </a:lnTo>
                  <a:lnTo>
                    <a:pt x="42029" y="549798"/>
                  </a:lnTo>
                  <a:lnTo>
                    <a:pt x="38603" y="556182"/>
                  </a:lnTo>
                  <a:lnTo>
                    <a:pt x="34907" y="559027"/>
                  </a:lnTo>
                  <a:lnTo>
                    <a:pt x="31033" y="559513"/>
                  </a:lnTo>
                  <a:lnTo>
                    <a:pt x="27039" y="558425"/>
                  </a:lnTo>
                  <a:lnTo>
                    <a:pt x="0" y="537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93" name="SMARTInkShape-1267"/>
          <p:cNvSpPr/>
          <p:nvPr>
            <p:custDataLst>
              <p:tags r:id="rId3"/>
            </p:custDataLst>
          </p:nvPr>
        </p:nvSpPr>
        <p:spPr>
          <a:xfrm>
            <a:off x="1104900" y="4955522"/>
            <a:ext cx="101601" cy="262410"/>
          </a:xfrm>
          <a:custGeom>
            <a:avLst/>
            <a:gdLst/>
            <a:ahLst/>
            <a:cxnLst/>
            <a:rect l="0" t="0" r="0" b="0"/>
            <a:pathLst>
              <a:path w="101601" h="262410">
                <a:moveTo>
                  <a:pt x="101600" y="41928"/>
                </a:moveTo>
                <a:lnTo>
                  <a:pt x="101600" y="41928"/>
                </a:lnTo>
                <a:lnTo>
                  <a:pt x="100895" y="27425"/>
                </a:lnTo>
                <a:lnTo>
                  <a:pt x="98229" y="18784"/>
                </a:lnTo>
                <a:lnTo>
                  <a:pt x="89391" y="5986"/>
                </a:lnTo>
                <a:lnTo>
                  <a:pt x="81827" y="1259"/>
                </a:lnTo>
                <a:lnTo>
                  <a:pt x="77835" y="0"/>
                </a:lnTo>
                <a:lnTo>
                  <a:pt x="62103" y="1596"/>
                </a:lnTo>
                <a:lnTo>
                  <a:pt x="44036" y="9909"/>
                </a:lnTo>
                <a:lnTo>
                  <a:pt x="25277" y="31421"/>
                </a:lnTo>
                <a:lnTo>
                  <a:pt x="14527" y="55838"/>
                </a:lnTo>
                <a:lnTo>
                  <a:pt x="6456" y="85504"/>
                </a:lnTo>
                <a:lnTo>
                  <a:pt x="4304" y="101317"/>
                </a:lnTo>
                <a:lnTo>
                  <a:pt x="2870" y="117504"/>
                </a:lnTo>
                <a:lnTo>
                  <a:pt x="2619" y="133940"/>
                </a:lnTo>
                <a:lnTo>
                  <a:pt x="3157" y="150542"/>
                </a:lnTo>
                <a:lnTo>
                  <a:pt x="4221" y="167254"/>
                </a:lnTo>
                <a:lnTo>
                  <a:pt x="7285" y="197112"/>
                </a:lnTo>
                <a:lnTo>
                  <a:pt x="10294" y="223082"/>
                </a:lnTo>
                <a:lnTo>
                  <a:pt x="11987" y="250747"/>
                </a:lnTo>
                <a:lnTo>
                  <a:pt x="12606" y="262409"/>
                </a:lnTo>
                <a:lnTo>
                  <a:pt x="0" y="25147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18" name="SMARTInkShape-Group230"/>
          <p:cNvGrpSpPr/>
          <p:nvPr/>
        </p:nvGrpSpPr>
        <p:grpSpPr>
          <a:xfrm>
            <a:off x="787400" y="4568642"/>
            <a:ext cx="1797751" cy="909333"/>
            <a:chOff x="787400" y="4568642"/>
            <a:chExt cx="1797751" cy="909333"/>
          </a:xfrm>
        </p:grpSpPr>
        <p:sp>
          <p:nvSpPr>
            <p:cNvPr id="1294" name="SMARTInkShape-1268"/>
            <p:cNvSpPr/>
            <p:nvPr>
              <p:custDataLst>
                <p:tags r:id="rId258"/>
              </p:custDataLst>
            </p:nvPr>
          </p:nvSpPr>
          <p:spPr>
            <a:xfrm>
              <a:off x="788283" y="5080000"/>
              <a:ext cx="68968" cy="17829"/>
            </a:xfrm>
            <a:custGeom>
              <a:avLst/>
              <a:gdLst/>
              <a:ahLst/>
              <a:cxnLst/>
              <a:rect l="0" t="0" r="0" b="0"/>
              <a:pathLst>
                <a:path w="68968" h="17829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2750" y="3370"/>
                  </a:lnTo>
                  <a:lnTo>
                    <a:pt x="14067" y="14927"/>
                  </a:lnTo>
                  <a:lnTo>
                    <a:pt x="20108" y="17218"/>
                  </a:lnTo>
                  <a:lnTo>
                    <a:pt x="23694" y="17828"/>
                  </a:lnTo>
                  <a:lnTo>
                    <a:pt x="31442" y="16625"/>
                  </a:lnTo>
                  <a:lnTo>
                    <a:pt x="62630" y="7462"/>
                  </a:lnTo>
                  <a:lnTo>
                    <a:pt x="68967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5" name="SMARTInkShape-1269"/>
            <p:cNvSpPr/>
            <p:nvPr>
              <p:custDataLst>
                <p:tags r:id="rId259"/>
              </p:custDataLst>
            </p:nvPr>
          </p:nvSpPr>
          <p:spPr>
            <a:xfrm>
              <a:off x="787400" y="5111750"/>
              <a:ext cx="57151" cy="18689"/>
            </a:xfrm>
            <a:custGeom>
              <a:avLst/>
              <a:gdLst/>
              <a:ahLst/>
              <a:cxnLst/>
              <a:rect l="0" t="0" r="0" b="0"/>
              <a:pathLst>
                <a:path w="57151" h="18689">
                  <a:moveTo>
                    <a:pt x="0" y="0"/>
                  </a:moveTo>
                  <a:lnTo>
                    <a:pt x="0" y="0"/>
                  </a:lnTo>
                  <a:lnTo>
                    <a:pt x="5775" y="5069"/>
                  </a:lnTo>
                  <a:lnTo>
                    <a:pt x="23474" y="16301"/>
                  </a:lnTo>
                  <a:lnTo>
                    <a:pt x="42637" y="18688"/>
                  </a:lnTo>
                  <a:lnTo>
                    <a:pt x="49054" y="17008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6" name="SMARTInkShape-1270"/>
            <p:cNvSpPr/>
            <p:nvPr>
              <p:custDataLst>
                <p:tags r:id="rId260"/>
              </p:custDataLst>
            </p:nvPr>
          </p:nvSpPr>
          <p:spPr>
            <a:xfrm>
              <a:off x="1060450" y="51244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8" y="1881"/>
                  </a:lnTo>
                  <a:lnTo>
                    <a:pt x="8838" y="3371"/>
                  </a:lnTo>
                  <a:lnTo>
                    <a:pt x="21669" y="5467"/>
                  </a:lnTo>
                  <a:lnTo>
                    <a:pt x="45618" y="6088"/>
                  </a:lnTo>
                  <a:lnTo>
                    <a:pt x="74471" y="6298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7" name="SMARTInkShape-1271"/>
            <p:cNvSpPr/>
            <p:nvPr>
              <p:custDataLst>
                <p:tags r:id="rId261"/>
              </p:custDataLst>
            </p:nvPr>
          </p:nvSpPr>
          <p:spPr>
            <a:xfrm>
              <a:off x="1243416" y="4953000"/>
              <a:ext cx="71035" cy="260351"/>
            </a:xfrm>
            <a:custGeom>
              <a:avLst/>
              <a:gdLst/>
              <a:ahLst/>
              <a:cxnLst/>
              <a:rect l="0" t="0" r="0" b="0"/>
              <a:pathLst>
                <a:path w="71035" h="260351">
                  <a:moveTo>
                    <a:pt x="71034" y="0"/>
                  </a:moveTo>
                  <a:lnTo>
                    <a:pt x="71034" y="0"/>
                  </a:lnTo>
                  <a:lnTo>
                    <a:pt x="60190" y="12961"/>
                  </a:lnTo>
                  <a:lnTo>
                    <a:pt x="44302" y="44057"/>
                  </a:lnTo>
                  <a:lnTo>
                    <a:pt x="32342" y="75320"/>
                  </a:lnTo>
                  <a:lnTo>
                    <a:pt x="26189" y="92547"/>
                  </a:lnTo>
                  <a:lnTo>
                    <a:pt x="19971" y="110381"/>
                  </a:lnTo>
                  <a:lnTo>
                    <a:pt x="13709" y="128621"/>
                  </a:lnTo>
                  <a:lnTo>
                    <a:pt x="8828" y="145719"/>
                  </a:lnTo>
                  <a:lnTo>
                    <a:pt x="4869" y="162057"/>
                  </a:lnTo>
                  <a:lnTo>
                    <a:pt x="0" y="191264"/>
                  </a:lnTo>
                  <a:lnTo>
                    <a:pt x="1225" y="222869"/>
                  </a:lnTo>
                  <a:lnTo>
                    <a:pt x="6057" y="244540"/>
                  </a:lnTo>
                  <a:lnTo>
                    <a:pt x="13884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8" name="SMARTInkShape-1272"/>
            <p:cNvSpPr/>
            <p:nvPr>
              <p:custDataLst>
                <p:tags r:id="rId262"/>
              </p:custDataLst>
            </p:nvPr>
          </p:nvSpPr>
          <p:spPr>
            <a:xfrm>
              <a:off x="1360610" y="4965700"/>
              <a:ext cx="30041" cy="217447"/>
            </a:xfrm>
            <a:custGeom>
              <a:avLst/>
              <a:gdLst/>
              <a:ahLst/>
              <a:cxnLst/>
              <a:rect l="0" t="0" r="0" b="0"/>
              <a:pathLst>
                <a:path w="30041" h="217447">
                  <a:moveTo>
                    <a:pt x="30040" y="0"/>
                  </a:moveTo>
                  <a:lnTo>
                    <a:pt x="30040" y="0"/>
                  </a:lnTo>
                  <a:lnTo>
                    <a:pt x="26669" y="22322"/>
                  </a:lnTo>
                  <a:lnTo>
                    <a:pt x="23133" y="44258"/>
                  </a:lnTo>
                  <a:lnTo>
                    <a:pt x="18503" y="71176"/>
                  </a:lnTo>
                  <a:lnTo>
                    <a:pt x="11742" y="101954"/>
                  </a:lnTo>
                  <a:lnTo>
                    <a:pt x="5915" y="132567"/>
                  </a:lnTo>
                  <a:lnTo>
                    <a:pt x="1679" y="160518"/>
                  </a:lnTo>
                  <a:lnTo>
                    <a:pt x="0" y="190710"/>
                  </a:lnTo>
                  <a:lnTo>
                    <a:pt x="2107" y="203764"/>
                  </a:lnTo>
                  <a:lnTo>
                    <a:pt x="7277" y="212387"/>
                  </a:lnTo>
                  <a:lnTo>
                    <a:pt x="10632" y="215675"/>
                  </a:lnTo>
                  <a:lnTo>
                    <a:pt x="13573" y="217161"/>
                  </a:lnTo>
                  <a:lnTo>
                    <a:pt x="16240" y="217446"/>
                  </a:lnTo>
                  <a:lnTo>
                    <a:pt x="21085" y="215881"/>
                  </a:lnTo>
                  <a:lnTo>
                    <a:pt x="30040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9" name="SMARTInkShape-1273"/>
            <p:cNvSpPr/>
            <p:nvPr>
              <p:custDataLst>
                <p:tags r:id="rId263"/>
              </p:custDataLst>
            </p:nvPr>
          </p:nvSpPr>
          <p:spPr>
            <a:xfrm>
              <a:off x="1320800" y="51181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7136" y="5467"/>
                  </a:lnTo>
                  <a:lnTo>
                    <a:pt x="57379" y="6235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0" name="SMARTInkShape-1274"/>
            <p:cNvSpPr/>
            <p:nvPr>
              <p:custDataLst>
                <p:tags r:id="rId264"/>
              </p:custDataLst>
            </p:nvPr>
          </p:nvSpPr>
          <p:spPr>
            <a:xfrm>
              <a:off x="1498600" y="4921250"/>
              <a:ext cx="42938" cy="285751"/>
            </a:xfrm>
            <a:custGeom>
              <a:avLst/>
              <a:gdLst/>
              <a:ahLst/>
              <a:cxnLst/>
              <a:rect l="0" t="0" r="0" b="0"/>
              <a:pathLst>
                <a:path w="42938" h="285751">
                  <a:moveTo>
                    <a:pt x="6350" y="0"/>
                  </a:moveTo>
                  <a:lnTo>
                    <a:pt x="6350" y="0"/>
                  </a:lnTo>
                  <a:lnTo>
                    <a:pt x="6350" y="3371"/>
                  </a:lnTo>
                  <a:lnTo>
                    <a:pt x="15188" y="33879"/>
                  </a:lnTo>
                  <a:lnTo>
                    <a:pt x="19215" y="54568"/>
                  </a:lnTo>
                  <a:lnTo>
                    <a:pt x="24062" y="77874"/>
                  </a:lnTo>
                  <a:lnTo>
                    <a:pt x="30920" y="102344"/>
                  </a:lnTo>
                  <a:lnTo>
                    <a:pt x="36791" y="127331"/>
                  </a:lnTo>
                  <a:lnTo>
                    <a:pt x="41046" y="152547"/>
                  </a:lnTo>
                  <a:lnTo>
                    <a:pt x="42937" y="177865"/>
                  </a:lnTo>
                  <a:lnTo>
                    <a:pt x="40015" y="201347"/>
                  </a:lnTo>
                  <a:lnTo>
                    <a:pt x="30436" y="232519"/>
                  </a:lnTo>
                  <a:lnTo>
                    <a:pt x="18661" y="257748"/>
                  </a:lnTo>
                  <a:lnTo>
                    <a:pt x="0" y="2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1" name="SMARTInkShape-1275"/>
            <p:cNvSpPr/>
            <p:nvPr>
              <p:custDataLst>
                <p:tags r:id="rId265"/>
              </p:custDataLst>
            </p:nvPr>
          </p:nvSpPr>
          <p:spPr>
            <a:xfrm>
              <a:off x="1651000" y="5073134"/>
              <a:ext cx="107951" cy="122861"/>
            </a:xfrm>
            <a:custGeom>
              <a:avLst/>
              <a:gdLst/>
              <a:ahLst/>
              <a:cxnLst/>
              <a:rect l="0" t="0" r="0" b="0"/>
              <a:pathLst>
                <a:path w="107951" h="122861">
                  <a:moveTo>
                    <a:pt x="0" y="13216"/>
                  </a:moveTo>
                  <a:lnTo>
                    <a:pt x="0" y="13216"/>
                  </a:lnTo>
                  <a:lnTo>
                    <a:pt x="16606" y="28411"/>
                  </a:lnTo>
                  <a:lnTo>
                    <a:pt x="32907" y="35279"/>
                  </a:lnTo>
                  <a:lnTo>
                    <a:pt x="44965" y="37132"/>
                  </a:lnTo>
                  <a:lnTo>
                    <a:pt x="53616" y="36075"/>
                  </a:lnTo>
                  <a:lnTo>
                    <a:pt x="60518" y="32548"/>
                  </a:lnTo>
                  <a:lnTo>
                    <a:pt x="68290" y="26276"/>
                  </a:lnTo>
                  <a:lnTo>
                    <a:pt x="70221" y="22628"/>
                  </a:lnTo>
                  <a:lnTo>
                    <a:pt x="70803" y="18785"/>
                  </a:lnTo>
                  <a:lnTo>
                    <a:pt x="69568" y="10752"/>
                  </a:lnTo>
                  <a:lnTo>
                    <a:pt x="66667" y="2478"/>
                  </a:lnTo>
                  <a:lnTo>
                    <a:pt x="62789" y="413"/>
                  </a:lnTo>
                  <a:lnTo>
                    <a:pt x="50955" y="0"/>
                  </a:lnTo>
                  <a:lnTo>
                    <a:pt x="36287" y="7813"/>
                  </a:lnTo>
                  <a:lnTo>
                    <a:pt x="21772" y="21398"/>
                  </a:lnTo>
                  <a:lnTo>
                    <a:pt x="7078" y="48174"/>
                  </a:lnTo>
                  <a:lnTo>
                    <a:pt x="2803" y="74295"/>
                  </a:lnTo>
                  <a:lnTo>
                    <a:pt x="4303" y="91396"/>
                  </a:lnTo>
                  <a:lnTo>
                    <a:pt x="9203" y="104643"/>
                  </a:lnTo>
                  <a:lnTo>
                    <a:pt x="12485" y="110151"/>
                  </a:lnTo>
                  <a:lnTo>
                    <a:pt x="23659" y="118151"/>
                  </a:lnTo>
                  <a:lnTo>
                    <a:pt x="30589" y="121273"/>
                  </a:lnTo>
                  <a:lnTo>
                    <a:pt x="45816" y="122860"/>
                  </a:lnTo>
                  <a:lnTo>
                    <a:pt x="61990" y="120508"/>
                  </a:lnTo>
                  <a:lnTo>
                    <a:pt x="78587" y="114759"/>
                  </a:lnTo>
                  <a:lnTo>
                    <a:pt x="91607" y="105618"/>
                  </a:lnTo>
                  <a:lnTo>
                    <a:pt x="107950" y="894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2" name="SMARTInkShape-1276"/>
            <p:cNvSpPr/>
            <p:nvPr>
              <p:custDataLst>
                <p:tags r:id="rId266"/>
              </p:custDataLst>
            </p:nvPr>
          </p:nvSpPr>
          <p:spPr>
            <a:xfrm>
              <a:off x="1784350" y="4946650"/>
              <a:ext cx="50801" cy="6344"/>
            </a:xfrm>
            <a:custGeom>
              <a:avLst/>
              <a:gdLst/>
              <a:ahLst/>
              <a:cxnLst/>
              <a:rect l="0" t="0" r="0" b="0"/>
              <a:pathLst>
                <a:path w="50801" h="6344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5057" y="5958"/>
                  </a:lnTo>
                  <a:lnTo>
                    <a:pt x="43190" y="6343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3" name="SMARTInkShape-1277"/>
            <p:cNvSpPr/>
            <p:nvPr>
              <p:custDataLst>
                <p:tags r:id="rId267"/>
              </p:custDataLst>
            </p:nvPr>
          </p:nvSpPr>
          <p:spPr>
            <a:xfrm>
              <a:off x="1895754" y="4914900"/>
              <a:ext cx="15597" cy="63501"/>
            </a:xfrm>
            <a:custGeom>
              <a:avLst/>
              <a:gdLst/>
              <a:ahLst/>
              <a:cxnLst/>
              <a:rect l="0" t="0" r="0" b="0"/>
              <a:pathLst>
                <a:path w="15597" h="63501">
                  <a:moveTo>
                    <a:pt x="15596" y="0"/>
                  </a:moveTo>
                  <a:lnTo>
                    <a:pt x="15596" y="0"/>
                  </a:lnTo>
                  <a:lnTo>
                    <a:pt x="12225" y="3371"/>
                  </a:lnTo>
                  <a:lnTo>
                    <a:pt x="2731" y="28562"/>
                  </a:lnTo>
                  <a:lnTo>
                    <a:pt x="0" y="41622"/>
                  </a:lnTo>
                  <a:lnTo>
                    <a:pt x="1139" y="49778"/>
                  </a:lnTo>
                  <a:lnTo>
                    <a:pt x="5746" y="58337"/>
                  </a:lnTo>
                  <a:lnTo>
                    <a:pt x="9572" y="61205"/>
                  </a:lnTo>
                  <a:lnTo>
                    <a:pt x="15596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4" name="SMARTInkShape-1278"/>
            <p:cNvSpPr/>
            <p:nvPr>
              <p:custDataLst>
                <p:tags r:id="rId268"/>
              </p:custDataLst>
            </p:nvPr>
          </p:nvSpPr>
          <p:spPr>
            <a:xfrm>
              <a:off x="1917700" y="482600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12700"/>
                  </a:moveTo>
                  <a:lnTo>
                    <a:pt x="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5" name="SMARTInkShape-1279"/>
            <p:cNvSpPr/>
            <p:nvPr>
              <p:custDataLst>
                <p:tags r:id="rId269"/>
              </p:custDataLst>
            </p:nvPr>
          </p:nvSpPr>
          <p:spPr>
            <a:xfrm>
              <a:off x="1958879" y="4810818"/>
              <a:ext cx="62155" cy="154883"/>
            </a:xfrm>
            <a:custGeom>
              <a:avLst/>
              <a:gdLst/>
              <a:ahLst/>
              <a:cxnLst/>
              <a:rect l="0" t="0" r="0" b="0"/>
              <a:pathLst>
                <a:path w="62155" h="154883">
                  <a:moveTo>
                    <a:pt x="22321" y="15182"/>
                  </a:moveTo>
                  <a:lnTo>
                    <a:pt x="22321" y="15182"/>
                  </a:lnTo>
                  <a:lnTo>
                    <a:pt x="45465" y="876"/>
                  </a:lnTo>
                  <a:lnTo>
                    <a:pt x="49039" y="0"/>
                  </a:lnTo>
                  <a:lnTo>
                    <a:pt x="52128" y="122"/>
                  </a:lnTo>
                  <a:lnTo>
                    <a:pt x="54892" y="908"/>
                  </a:lnTo>
                  <a:lnTo>
                    <a:pt x="59845" y="7427"/>
                  </a:lnTo>
                  <a:lnTo>
                    <a:pt x="62154" y="12129"/>
                  </a:lnTo>
                  <a:lnTo>
                    <a:pt x="60956" y="24878"/>
                  </a:lnTo>
                  <a:lnTo>
                    <a:pt x="50467" y="51686"/>
                  </a:lnTo>
                  <a:lnTo>
                    <a:pt x="32072" y="82678"/>
                  </a:lnTo>
                  <a:lnTo>
                    <a:pt x="12510" y="107853"/>
                  </a:lnTo>
                  <a:lnTo>
                    <a:pt x="3850" y="121280"/>
                  </a:lnTo>
                  <a:lnTo>
                    <a:pt x="0" y="131952"/>
                  </a:lnTo>
                  <a:lnTo>
                    <a:pt x="171" y="139516"/>
                  </a:lnTo>
                  <a:lnTo>
                    <a:pt x="1204" y="142522"/>
                  </a:lnTo>
                  <a:lnTo>
                    <a:pt x="3304" y="144525"/>
                  </a:lnTo>
                  <a:lnTo>
                    <a:pt x="9401" y="146751"/>
                  </a:lnTo>
                  <a:lnTo>
                    <a:pt x="38538" y="148375"/>
                  </a:lnTo>
                  <a:lnTo>
                    <a:pt x="48371" y="148485"/>
                  </a:lnTo>
                  <a:lnTo>
                    <a:pt x="50271" y="149206"/>
                  </a:lnTo>
                  <a:lnTo>
                    <a:pt x="51538" y="150392"/>
                  </a:lnTo>
                  <a:lnTo>
                    <a:pt x="52382" y="151889"/>
                  </a:lnTo>
                  <a:lnTo>
                    <a:pt x="53651" y="152887"/>
                  </a:lnTo>
                  <a:lnTo>
                    <a:pt x="60421" y="1548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6" name="SMARTInkShape-1280"/>
            <p:cNvSpPr/>
            <p:nvPr>
              <p:custDataLst>
                <p:tags r:id="rId270"/>
              </p:custDataLst>
            </p:nvPr>
          </p:nvSpPr>
          <p:spPr>
            <a:xfrm>
              <a:off x="2057840" y="4902200"/>
              <a:ext cx="37661" cy="77833"/>
            </a:xfrm>
            <a:custGeom>
              <a:avLst/>
              <a:gdLst/>
              <a:ahLst/>
              <a:cxnLst/>
              <a:rect l="0" t="0" r="0" b="0"/>
              <a:pathLst>
                <a:path w="37661" h="77833">
                  <a:moveTo>
                    <a:pt x="24960" y="0"/>
                  </a:moveTo>
                  <a:lnTo>
                    <a:pt x="24960" y="0"/>
                  </a:lnTo>
                  <a:lnTo>
                    <a:pt x="9765" y="26732"/>
                  </a:lnTo>
                  <a:lnTo>
                    <a:pt x="2897" y="44845"/>
                  </a:lnTo>
                  <a:lnTo>
                    <a:pt x="0" y="69510"/>
                  </a:lnTo>
                  <a:lnTo>
                    <a:pt x="1637" y="75108"/>
                  </a:lnTo>
                  <a:lnTo>
                    <a:pt x="3061" y="77588"/>
                  </a:lnTo>
                  <a:lnTo>
                    <a:pt x="5422" y="77832"/>
                  </a:lnTo>
                  <a:lnTo>
                    <a:pt x="11808" y="74338"/>
                  </a:lnTo>
                  <a:lnTo>
                    <a:pt x="3766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7" name="SMARTInkShape-1281"/>
            <p:cNvSpPr/>
            <p:nvPr>
              <p:custDataLst>
                <p:tags r:id="rId271"/>
              </p:custDataLst>
            </p:nvPr>
          </p:nvSpPr>
          <p:spPr>
            <a:xfrm>
              <a:off x="2103932" y="4909432"/>
              <a:ext cx="23319" cy="68969"/>
            </a:xfrm>
            <a:custGeom>
              <a:avLst/>
              <a:gdLst/>
              <a:ahLst/>
              <a:cxnLst/>
              <a:rect l="0" t="0" r="0" b="0"/>
              <a:pathLst>
                <a:path w="23319" h="68969">
                  <a:moveTo>
                    <a:pt x="16968" y="5468"/>
                  </a:moveTo>
                  <a:lnTo>
                    <a:pt x="16968" y="5468"/>
                  </a:lnTo>
                  <a:lnTo>
                    <a:pt x="20339" y="2097"/>
                  </a:lnTo>
                  <a:lnTo>
                    <a:pt x="20626" y="1104"/>
                  </a:lnTo>
                  <a:lnTo>
                    <a:pt x="20112" y="442"/>
                  </a:lnTo>
                  <a:lnTo>
                    <a:pt x="19064" y="0"/>
                  </a:lnTo>
                  <a:lnTo>
                    <a:pt x="17660" y="1117"/>
                  </a:lnTo>
                  <a:lnTo>
                    <a:pt x="4943" y="20243"/>
                  </a:lnTo>
                  <a:lnTo>
                    <a:pt x="0" y="37833"/>
                  </a:lnTo>
                  <a:lnTo>
                    <a:pt x="725" y="48310"/>
                  </a:lnTo>
                  <a:lnTo>
                    <a:pt x="3399" y="56964"/>
                  </a:lnTo>
                  <a:lnTo>
                    <a:pt x="6939" y="63163"/>
                  </a:lnTo>
                  <a:lnTo>
                    <a:pt x="9577" y="65098"/>
                  </a:lnTo>
                  <a:lnTo>
                    <a:pt x="23318" y="689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8" name="SMARTInkShape-1282"/>
            <p:cNvSpPr/>
            <p:nvPr>
              <p:custDataLst>
                <p:tags r:id="rId272"/>
              </p:custDataLst>
            </p:nvPr>
          </p:nvSpPr>
          <p:spPr>
            <a:xfrm>
              <a:off x="2057400" y="4883150"/>
              <a:ext cx="114301" cy="17727"/>
            </a:xfrm>
            <a:custGeom>
              <a:avLst/>
              <a:gdLst/>
              <a:ahLst/>
              <a:cxnLst/>
              <a:rect l="0" t="0" r="0" b="0"/>
              <a:pathLst>
                <a:path w="114301" h="17727">
                  <a:moveTo>
                    <a:pt x="0" y="12700"/>
                  </a:moveTo>
                  <a:lnTo>
                    <a:pt x="0" y="12700"/>
                  </a:lnTo>
                  <a:lnTo>
                    <a:pt x="16315" y="13405"/>
                  </a:lnTo>
                  <a:lnTo>
                    <a:pt x="35809" y="17726"/>
                  </a:lnTo>
                  <a:lnTo>
                    <a:pt x="51193" y="17050"/>
                  </a:lnTo>
                  <a:lnTo>
                    <a:pt x="78982" y="9442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9" name="SMARTInkShape-1283"/>
            <p:cNvSpPr/>
            <p:nvPr>
              <p:custDataLst>
                <p:tags r:id="rId273"/>
              </p:custDataLst>
            </p:nvPr>
          </p:nvSpPr>
          <p:spPr>
            <a:xfrm>
              <a:off x="2178050" y="4785000"/>
              <a:ext cx="95251" cy="206101"/>
            </a:xfrm>
            <a:custGeom>
              <a:avLst/>
              <a:gdLst/>
              <a:ahLst/>
              <a:cxnLst/>
              <a:rect l="0" t="0" r="0" b="0"/>
              <a:pathLst>
                <a:path w="95251" h="206101">
                  <a:moveTo>
                    <a:pt x="95250" y="21950"/>
                  </a:moveTo>
                  <a:lnTo>
                    <a:pt x="95250" y="21950"/>
                  </a:lnTo>
                  <a:lnTo>
                    <a:pt x="95250" y="8466"/>
                  </a:lnTo>
                  <a:lnTo>
                    <a:pt x="93839" y="4494"/>
                  </a:lnTo>
                  <a:lnTo>
                    <a:pt x="91487" y="1846"/>
                  </a:lnTo>
                  <a:lnTo>
                    <a:pt x="88508" y="81"/>
                  </a:lnTo>
                  <a:lnTo>
                    <a:pt x="79553" y="0"/>
                  </a:lnTo>
                  <a:lnTo>
                    <a:pt x="74202" y="967"/>
                  </a:lnTo>
                  <a:lnTo>
                    <a:pt x="62612" y="13330"/>
                  </a:lnTo>
                  <a:lnTo>
                    <a:pt x="50405" y="33641"/>
                  </a:lnTo>
                  <a:lnTo>
                    <a:pt x="37925" y="59131"/>
                  </a:lnTo>
                  <a:lnTo>
                    <a:pt x="27204" y="86923"/>
                  </a:lnTo>
                  <a:lnTo>
                    <a:pt x="18441" y="114327"/>
                  </a:lnTo>
                  <a:lnTo>
                    <a:pt x="12194" y="138265"/>
                  </a:lnTo>
                  <a:lnTo>
                    <a:pt x="8081" y="168205"/>
                  </a:lnTo>
                  <a:lnTo>
                    <a:pt x="5987" y="192761"/>
                  </a:lnTo>
                  <a:lnTo>
                    <a:pt x="0" y="206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0" name="SMARTInkShape-1284"/>
            <p:cNvSpPr/>
            <p:nvPr>
              <p:custDataLst>
                <p:tags r:id="rId274"/>
              </p:custDataLst>
            </p:nvPr>
          </p:nvSpPr>
          <p:spPr>
            <a:xfrm>
              <a:off x="2139950" y="4911529"/>
              <a:ext cx="82551" cy="6908"/>
            </a:xfrm>
            <a:custGeom>
              <a:avLst/>
              <a:gdLst/>
              <a:ahLst/>
              <a:cxnLst/>
              <a:rect l="0" t="0" r="0" b="0"/>
              <a:pathLst>
                <a:path w="82551" h="6908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15697" y="226"/>
                  </a:lnTo>
                  <a:lnTo>
                    <a:pt x="44139" y="3662"/>
                  </a:lnTo>
                  <a:lnTo>
                    <a:pt x="59253" y="6907"/>
                  </a:lnTo>
                  <a:lnTo>
                    <a:pt x="8255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1" name="SMARTInkShape-1285"/>
            <p:cNvSpPr/>
            <p:nvPr>
              <p:custDataLst>
                <p:tags r:id="rId275"/>
              </p:custDataLst>
            </p:nvPr>
          </p:nvSpPr>
          <p:spPr>
            <a:xfrm>
              <a:off x="2284816" y="4800600"/>
              <a:ext cx="71035" cy="177801"/>
            </a:xfrm>
            <a:custGeom>
              <a:avLst/>
              <a:gdLst/>
              <a:ahLst/>
              <a:cxnLst/>
              <a:rect l="0" t="0" r="0" b="0"/>
              <a:pathLst>
                <a:path w="71035" h="177801">
                  <a:moveTo>
                    <a:pt x="71034" y="0"/>
                  </a:moveTo>
                  <a:lnTo>
                    <a:pt x="71034" y="0"/>
                  </a:lnTo>
                  <a:lnTo>
                    <a:pt x="64292" y="3371"/>
                  </a:lnTo>
                  <a:lnTo>
                    <a:pt x="44302" y="31815"/>
                  </a:lnTo>
                  <a:lnTo>
                    <a:pt x="32342" y="53651"/>
                  </a:lnTo>
                  <a:lnTo>
                    <a:pt x="19971" y="79348"/>
                  </a:lnTo>
                  <a:lnTo>
                    <a:pt x="8828" y="105116"/>
                  </a:lnTo>
                  <a:lnTo>
                    <a:pt x="0" y="134784"/>
                  </a:lnTo>
                  <a:lnTo>
                    <a:pt x="1225" y="155882"/>
                  </a:lnTo>
                  <a:lnTo>
                    <a:pt x="4260" y="164061"/>
                  </a:lnTo>
                  <a:lnTo>
                    <a:pt x="9842" y="170047"/>
                  </a:lnTo>
                  <a:lnTo>
                    <a:pt x="16321" y="174354"/>
                  </a:lnTo>
                  <a:lnTo>
                    <a:pt x="26584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2" name="SMARTInkShape-1286"/>
            <p:cNvSpPr/>
            <p:nvPr>
              <p:custDataLst>
                <p:tags r:id="rId276"/>
              </p:custDataLst>
            </p:nvPr>
          </p:nvSpPr>
          <p:spPr>
            <a:xfrm>
              <a:off x="2254250" y="4889500"/>
              <a:ext cx="88901" cy="19051"/>
            </a:xfrm>
            <a:custGeom>
              <a:avLst/>
              <a:gdLst/>
              <a:ahLst/>
              <a:cxnLst/>
              <a:rect l="0" t="0" r="0" b="0"/>
              <a:pathLst>
                <a:path w="88901" h="19051">
                  <a:moveTo>
                    <a:pt x="0" y="0"/>
                  </a:moveTo>
                  <a:lnTo>
                    <a:pt x="0" y="0"/>
                  </a:lnTo>
                  <a:lnTo>
                    <a:pt x="10113" y="0"/>
                  </a:lnTo>
                  <a:lnTo>
                    <a:pt x="36857" y="8728"/>
                  </a:lnTo>
                  <a:lnTo>
                    <a:pt x="63254" y="13797"/>
                  </a:lnTo>
                  <a:lnTo>
                    <a:pt x="889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3" name="SMARTInkShape-1287"/>
            <p:cNvSpPr/>
            <p:nvPr>
              <p:custDataLst>
                <p:tags r:id="rId277"/>
              </p:custDataLst>
            </p:nvPr>
          </p:nvSpPr>
          <p:spPr>
            <a:xfrm>
              <a:off x="933611" y="4756150"/>
              <a:ext cx="152240" cy="635001"/>
            </a:xfrm>
            <a:custGeom>
              <a:avLst/>
              <a:gdLst/>
              <a:ahLst/>
              <a:cxnLst/>
              <a:rect l="0" t="0" r="0" b="0"/>
              <a:pathLst>
                <a:path w="152240" h="635001">
                  <a:moveTo>
                    <a:pt x="152239" y="0"/>
                  </a:moveTo>
                  <a:lnTo>
                    <a:pt x="152239" y="0"/>
                  </a:lnTo>
                  <a:lnTo>
                    <a:pt x="125724" y="0"/>
                  </a:lnTo>
                  <a:lnTo>
                    <a:pt x="94942" y="1881"/>
                  </a:lnTo>
                  <a:lnTo>
                    <a:pt x="73031" y="8838"/>
                  </a:lnTo>
                  <a:lnTo>
                    <a:pt x="62840" y="14927"/>
                  </a:lnTo>
                  <a:lnTo>
                    <a:pt x="45826" y="37348"/>
                  </a:lnTo>
                  <a:lnTo>
                    <a:pt x="41444" y="46938"/>
                  </a:lnTo>
                  <a:lnTo>
                    <a:pt x="38632" y="74104"/>
                  </a:lnTo>
                  <a:lnTo>
                    <a:pt x="36263" y="104742"/>
                  </a:lnTo>
                  <a:lnTo>
                    <a:pt x="32961" y="129808"/>
                  </a:lnTo>
                  <a:lnTo>
                    <a:pt x="29141" y="159763"/>
                  </a:lnTo>
                  <a:lnTo>
                    <a:pt x="27135" y="177064"/>
                  </a:lnTo>
                  <a:lnTo>
                    <a:pt x="25092" y="195654"/>
                  </a:lnTo>
                  <a:lnTo>
                    <a:pt x="23024" y="215102"/>
                  </a:lnTo>
                  <a:lnTo>
                    <a:pt x="21646" y="235124"/>
                  </a:lnTo>
                  <a:lnTo>
                    <a:pt x="20727" y="255527"/>
                  </a:lnTo>
                  <a:lnTo>
                    <a:pt x="20114" y="276185"/>
                  </a:lnTo>
                  <a:lnTo>
                    <a:pt x="19706" y="297012"/>
                  </a:lnTo>
                  <a:lnTo>
                    <a:pt x="19434" y="317952"/>
                  </a:lnTo>
                  <a:lnTo>
                    <a:pt x="19252" y="338968"/>
                  </a:lnTo>
                  <a:lnTo>
                    <a:pt x="18426" y="359328"/>
                  </a:lnTo>
                  <a:lnTo>
                    <a:pt x="17169" y="379252"/>
                  </a:lnTo>
                  <a:lnTo>
                    <a:pt x="15626" y="398885"/>
                  </a:lnTo>
                  <a:lnTo>
                    <a:pt x="13891" y="417618"/>
                  </a:lnTo>
                  <a:lnTo>
                    <a:pt x="12029" y="435751"/>
                  </a:lnTo>
                  <a:lnTo>
                    <a:pt x="10083" y="453484"/>
                  </a:lnTo>
                  <a:lnTo>
                    <a:pt x="8079" y="470245"/>
                  </a:lnTo>
                  <a:lnTo>
                    <a:pt x="6038" y="486357"/>
                  </a:lnTo>
                  <a:lnTo>
                    <a:pt x="2594" y="517431"/>
                  </a:lnTo>
                  <a:lnTo>
                    <a:pt x="1064" y="547704"/>
                  </a:lnTo>
                  <a:lnTo>
                    <a:pt x="383" y="571977"/>
                  </a:lnTo>
                  <a:lnTo>
                    <a:pt x="0" y="597747"/>
                  </a:lnTo>
                  <a:lnTo>
                    <a:pt x="616" y="608565"/>
                  </a:lnTo>
                  <a:lnTo>
                    <a:pt x="5316" y="623723"/>
                  </a:lnTo>
                  <a:lnTo>
                    <a:pt x="7018" y="625365"/>
                  </a:lnTo>
                  <a:lnTo>
                    <a:pt x="29211" y="632726"/>
                  </a:lnTo>
                  <a:lnTo>
                    <a:pt x="56310" y="634550"/>
                  </a:lnTo>
                  <a:lnTo>
                    <a:pt x="82389" y="635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4" name="SMARTInkShape-1288"/>
            <p:cNvSpPr/>
            <p:nvPr>
              <p:custDataLst>
                <p:tags r:id="rId278"/>
              </p:custDataLst>
            </p:nvPr>
          </p:nvSpPr>
          <p:spPr>
            <a:xfrm>
              <a:off x="2279650" y="4649083"/>
              <a:ext cx="143844" cy="670946"/>
            </a:xfrm>
            <a:custGeom>
              <a:avLst/>
              <a:gdLst/>
              <a:ahLst/>
              <a:cxnLst/>
              <a:rect l="0" t="0" r="0" b="0"/>
              <a:pathLst>
                <a:path w="143844" h="670946">
                  <a:moveTo>
                    <a:pt x="82550" y="5467"/>
                  </a:moveTo>
                  <a:lnTo>
                    <a:pt x="82550" y="5467"/>
                  </a:lnTo>
                  <a:lnTo>
                    <a:pt x="82550" y="0"/>
                  </a:lnTo>
                  <a:lnTo>
                    <a:pt x="98247" y="11167"/>
                  </a:lnTo>
                  <a:lnTo>
                    <a:pt x="124613" y="23526"/>
                  </a:lnTo>
                  <a:lnTo>
                    <a:pt x="141084" y="30122"/>
                  </a:lnTo>
                  <a:lnTo>
                    <a:pt x="142739" y="31782"/>
                  </a:lnTo>
                  <a:lnTo>
                    <a:pt x="143843" y="33593"/>
                  </a:lnTo>
                  <a:lnTo>
                    <a:pt x="143188" y="41251"/>
                  </a:lnTo>
                  <a:lnTo>
                    <a:pt x="139133" y="53121"/>
                  </a:lnTo>
                  <a:lnTo>
                    <a:pt x="125656" y="81754"/>
                  </a:lnTo>
                  <a:lnTo>
                    <a:pt x="116760" y="109692"/>
                  </a:lnTo>
                  <a:lnTo>
                    <a:pt x="113118" y="127867"/>
                  </a:lnTo>
                  <a:lnTo>
                    <a:pt x="109984" y="148451"/>
                  </a:lnTo>
                  <a:lnTo>
                    <a:pt x="107189" y="170639"/>
                  </a:lnTo>
                  <a:lnTo>
                    <a:pt x="105326" y="193899"/>
                  </a:lnTo>
                  <a:lnTo>
                    <a:pt x="104084" y="217871"/>
                  </a:lnTo>
                  <a:lnTo>
                    <a:pt x="103256" y="242320"/>
                  </a:lnTo>
                  <a:lnTo>
                    <a:pt x="101999" y="265674"/>
                  </a:lnTo>
                  <a:lnTo>
                    <a:pt x="100455" y="288299"/>
                  </a:lnTo>
                  <a:lnTo>
                    <a:pt x="98720" y="310439"/>
                  </a:lnTo>
                  <a:lnTo>
                    <a:pt x="97563" y="332254"/>
                  </a:lnTo>
                  <a:lnTo>
                    <a:pt x="96792" y="353852"/>
                  </a:lnTo>
                  <a:lnTo>
                    <a:pt x="96278" y="375307"/>
                  </a:lnTo>
                  <a:lnTo>
                    <a:pt x="96641" y="395959"/>
                  </a:lnTo>
                  <a:lnTo>
                    <a:pt x="97589" y="416079"/>
                  </a:lnTo>
                  <a:lnTo>
                    <a:pt x="98926" y="435842"/>
                  </a:lnTo>
                  <a:lnTo>
                    <a:pt x="99817" y="454661"/>
                  </a:lnTo>
                  <a:lnTo>
                    <a:pt x="100412" y="472852"/>
                  </a:lnTo>
                  <a:lnTo>
                    <a:pt x="100808" y="490623"/>
                  </a:lnTo>
                  <a:lnTo>
                    <a:pt x="101072" y="507410"/>
                  </a:lnTo>
                  <a:lnTo>
                    <a:pt x="101248" y="523540"/>
                  </a:lnTo>
                  <a:lnTo>
                    <a:pt x="101444" y="553927"/>
                  </a:lnTo>
                  <a:lnTo>
                    <a:pt x="101531" y="581543"/>
                  </a:lnTo>
                  <a:lnTo>
                    <a:pt x="101569" y="604166"/>
                  </a:lnTo>
                  <a:lnTo>
                    <a:pt x="99709" y="629005"/>
                  </a:lnTo>
                  <a:lnTo>
                    <a:pt x="98223" y="634943"/>
                  </a:lnTo>
                  <a:lnTo>
                    <a:pt x="92808" y="643421"/>
                  </a:lnTo>
                  <a:lnTo>
                    <a:pt x="84993" y="649541"/>
                  </a:lnTo>
                  <a:lnTo>
                    <a:pt x="53264" y="661435"/>
                  </a:lnTo>
                  <a:lnTo>
                    <a:pt x="22934" y="669355"/>
                  </a:lnTo>
                  <a:lnTo>
                    <a:pt x="14191" y="670945"/>
                  </a:lnTo>
                  <a:lnTo>
                    <a:pt x="7953" y="669770"/>
                  </a:lnTo>
                  <a:lnTo>
                    <a:pt x="0" y="6658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5" name="SMARTInkShape-1289"/>
            <p:cNvSpPr/>
            <p:nvPr>
              <p:custDataLst>
                <p:tags r:id="rId279"/>
              </p:custDataLst>
            </p:nvPr>
          </p:nvSpPr>
          <p:spPr>
            <a:xfrm>
              <a:off x="2324100" y="54546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6742" y="2979"/>
                  </a:lnTo>
                  <a:lnTo>
                    <a:pt x="32638" y="392"/>
                  </a:lnTo>
                  <a:lnTo>
                    <a:pt x="59253" y="51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6" name="SMARTInkShape-1290"/>
            <p:cNvSpPr/>
            <p:nvPr>
              <p:custDataLst>
                <p:tags r:id="rId280"/>
              </p:custDataLst>
            </p:nvPr>
          </p:nvSpPr>
          <p:spPr>
            <a:xfrm>
              <a:off x="2450997" y="5391150"/>
              <a:ext cx="134154" cy="86825"/>
            </a:xfrm>
            <a:custGeom>
              <a:avLst/>
              <a:gdLst/>
              <a:ahLst/>
              <a:cxnLst/>
              <a:rect l="0" t="0" r="0" b="0"/>
              <a:pathLst>
                <a:path w="134154" h="86825">
                  <a:moveTo>
                    <a:pt x="101703" y="6350"/>
                  </a:moveTo>
                  <a:lnTo>
                    <a:pt x="101703" y="6350"/>
                  </a:lnTo>
                  <a:lnTo>
                    <a:pt x="95928" y="13536"/>
                  </a:lnTo>
                  <a:lnTo>
                    <a:pt x="80049" y="39938"/>
                  </a:lnTo>
                  <a:lnTo>
                    <a:pt x="56739" y="68959"/>
                  </a:lnTo>
                  <a:lnTo>
                    <a:pt x="38050" y="81894"/>
                  </a:lnTo>
                  <a:lnTo>
                    <a:pt x="19108" y="86824"/>
                  </a:lnTo>
                  <a:lnTo>
                    <a:pt x="13479" y="85399"/>
                  </a:lnTo>
                  <a:lnTo>
                    <a:pt x="3461" y="78172"/>
                  </a:lnTo>
                  <a:lnTo>
                    <a:pt x="930" y="71870"/>
                  </a:lnTo>
                  <a:lnTo>
                    <a:pt x="0" y="55461"/>
                  </a:lnTo>
                  <a:lnTo>
                    <a:pt x="2151" y="48263"/>
                  </a:lnTo>
                  <a:lnTo>
                    <a:pt x="10186" y="36502"/>
                  </a:lnTo>
                  <a:lnTo>
                    <a:pt x="23238" y="25318"/>
                  </a:lnTo>
                  <a:lnTo>
                    <a:pt x="33668" y="21836"/>
                  </a:lnTo>
                  <a:lnTo>
                    <a:pt x="39413" y="20907"/>
                  </a:lnTo>
                  <a:lnTo>
                    <a:pt x="45360" y="22405"/>
                  </a:lnTo>
                  <a:lnTo>
                    <a:pt x="63842" y="34625"/>
                  </a:lnTo>
                  <a:lnTo>
                    <a:pt x="89050" y="53955"/>
                  </a:lnTo>
                  <a:lnTo>
                    <a:pt x="111041" y="64986"/>
                  </a:lnTo>
                  <a:lnTo>
                    <a:pt x="114984" y="65901"/>
                  </a:lnTo>
                  <a:lnTo>
                    <a:pt x="118318" y="65806"/>
                  </a:lnTo>
                  <a:lnTo>
                    <a:pt x="121246" y="65037"/>
                  </a:lnTo>
                  <a:lnTo>
                    <a:pt x="132110" y="53842"/>
                  </a:lnTo>
                  <a:lnTo>
                    <a:pt x="133968" y="48595"/>
                  </a:lnTo>
                  <a:lnTo>
                    <a:pt x="134153" y="37120"/>
                  </a:lnTo>
                  <a:lnTo>
                    <a:pt x="126918" y="18759"/>
                  </a:lnTo>
                  <a:lnTo>
                    <a:pt x="119730" y="9984"/>
                  </a:lnTo>
                  <a:lnTo>
                    <a:pt x="10805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7" name="SMARTInkShape-1291"/>
            <p:cNvSpPr/>
            <p:nvPr>
              <p:custDataLst>
                <p:tags r:id="rId281"/>
              </p:custDataLst>
            </p:nvPr>
          </p:nvSpPr>
          <p:spPr>
            <a:xfrm>
              <a:off x="2405808" y="4568642"/>
              <a:ext cx="132460" cy="56141"/>
            </a:xfrm>
            <a:custGeom>
              <a:avLst/>
              <a:gdLst/>
              <a:ahLst/>
              <a:cxnLst/>
              <a:rect l="0" t="0" r="0" b="0"/>
              <a:pathLst>
                <a:path w="132460" h="56141">
                  <a:moveTo>
                    <a:pt x="83392" y="16058"/>
                  </a:moveTo>
                  <a:lnTo>
                    <a:pt x="83392" y="16058"/>
                  </a:lnTo>
                  <a:lnTo>
                    <a:pt x="55249" y="31958"/>
                  </a:lnTo>
                  <a:lnTo>
                    <a:pt x="29819" y="42484"/>
                  </a:lnTo>
                  <a:lnTo>
                    <a:pt x="9663" y="45525"/>
                  </a:lnTo>
                  <a:lnTo>
                    <a:pt x="1705" y="43736"/>
                  </a:lnTo>
                  <a:lnTo>
                    <a:pt x="6" y="40860"/>
                  </a:lnTo>
                  <a:lnTo>
                    <a:pt x="0" y="32020"/>
                  </a:lnTo>
                  <a:lnTo>
                    <a:pt x="2398" y="28110"/>
                  </a:lnTo>
                  <a:lnTo>
                    <a:pt x="10706" y="21885"/>
                  </a:lnTo>
                  <a:lnTo>
                    <a:pt x="23912" y="17784"/>
                  </a:lnTo>
                  <a:lnTo>
                    <a:pt x="32497" y="18707"/>
                  </a:lnTo>
                  <a:lnTo>
                    <a:pt x="36762" y="19940"/>
                  </a:lnTo>
                  <a:lnTo>
                    <a:pt x="45264" y="26956"/>
                  </a:lnTo>
                  <a:lnTo>
                    <a:pt x="65591" y="45335"/>
                  </a:lnTo>
                  <a:lnTo>
                    <a:pt x="83762" y="54915"/>
                  </a:lnTo>
                  <a:lnTo>
                    <a:pt x="96256" y="56140"/>
                  </a:lnTo>
                  <a:lnTo>
                    <a:pt x="113309" y="52864"/>
                  </a:lnTo>
                  <a:lnTo>
                    <a:pt x="118154" y="51179"/>
                  </a:lnTo>
                  <a:lnTo>
                    <a:pt x="125417" y="45543"/>
                  </a:lnTo>
                  <a:lnTo>
                    <a:pt x="128342" y="42065"/>
                  </a:lnTo>
                  <a:lnTo>
                    <a:pt x="131592" y="30674"/>
                  </a:lnTo>
                  <a:lnTo>
                    <a:pt x="132459" y="23685"/>
                  </a:lnTo>
                  <a:lnTo>
                    <a:pt x="129659" y="12157"/>
                  </a:lnTo>
                  <a:lnTo>
                    <a:pt x="126937" y="7107"/>
                  </a:lnTo>
                  <a:lnTo>
                    <a:pt x="123005" y="3741"/>
                  </a:lnTo>
                  <a:lnTo>
                    <a:pt x="112992" y="0"/>
                  </a:lnTo>
                  <a:lnTo>
                    <a:pt x="101487" y="2101"/>
                  </a:lnTo>
                  <a:lnTo>
                    <a:pt x="83392" y="97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19" name="SMARTInkShape-1292"/>
          <p:cNvSpPr/>
          <p:nvPr>
            <p:custDataLst>
              <p:tags r:id="rId4"/>
            </p:custDataLst>
          </p:nvPr>
        </p:nvSpPr>
        <p:spPr>
          <a:xfrm>
            <a:off x="3709283" y="4222750"/>
            <a:ext cx="145168" cy="103425"/>
          </a:xfrm>
          <a:custGeom>
            <a:avLst/>
            <a:gdLst/>
            <a:ahLst/>
            <a:cxnLst/>
            <a:rect l="0" t="0" r="0" b="0"/>
            <a:pathLst>
              <a:path w="145168" h="103425">
                <a:moveTo>
                  <a:pt x="5467" y="12700"/>
                </a:moveTo>
                <a:lnTo>
                  <a:pt x="5467" y="12700"/>
                </a:lnTo>
                <a:lnTo>
                  <a:pt x="5467" y="5958"/>
                </a:lnTo>
                <a:lnTo>
                  <a:pt x="4762" y="3972"/>
                </a:lnTo>
                <a:lnTo>
                  <a:pt x="3586" y="2648"/>
                </a:lnTo>
                <a:lnTo>
                  <a:pt x="0" y="523"/>
                </a:lnTo>
                <a:lnTo>
                  <a:pt x="2749" y="10268"/>
                </a:lnTo>
                <a:lnTo>
                  <a:pt x="20139" y="37593"/>
                </a:lnTo>
                <a:lnTo>
                  <a:pt x="43957" y="68287"/>
                </a:lnTo>
                <a:lnTo>
                  <a:pt x="74663" y="95619"/>
                </a:lnTo>
                <a:lnTo>
                  <a:pt x="84669" y="101999"/>
                </a:lnTo>
                <a:lnTo>
                  <a:pt x="88607" y="103277"/>
                </a:lnTo>
                <a:lnTo>
                  <a:pt x="91938" y="103424"/>
                </a:lnTo>
                <a:lnTo>
                  <a:pt x="94865" y="102815"/>
                </a:lnTo>
                <a:lnTo>
                  <a:pt x="99997" y="98377"/>
                </a:lnTo>
                <a:lnTo>
                  <a:pt x="104630" y="90290"/>
                </a:lnTo>
                <a:lnTo>
                  <a:pt x="117117" y="60220"/>
                </a:lnTo>
                <a:lnTo>
                  <a:pt x="129800" y="34541"/>
                </a:lnTo>
                <a:lnTo>
                  <a:pt x="137629" y="10506"/>
                </a:lnTo>
                <a:lnTo>
                  <a:pt x="138289" y="5140"/>
                </a:lnTo>
                <a:lnTo>
                  <a:pt x="139171" y="3427"/>
                </a:lnTo>
                <a:lnTo>
                  <a:pt x="140464" y="2284"/>
                </a:lnTo>
                <a:lnTo>
                  <a:pt x="145167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20" name="SMARTInkShape-1293"/>
          <p:cNvSpPr/>
          <p:nvPr>
            <p:custDataLst>
              <p:tags r:id="rId5"/>
            </p:custDataLst>
          </p:nvPr>
        </p:nvSpPr>
        <p:spPr>
          <a:xfrm>
            <a:off x="3327400" y="3968750"/>
            <a:ext cx="800101" cy="63389"/>
          </a:xfrm>
          <a:custGeom>
            <a:avLst/>
            <a:gdLst/>
            <a:ahLst/>
            <a:cxnLst/>
            <a:rect l="0" t="0" r="0" b="0"/>
            <a:pathLst>
              <a:path w="800101" h="63389">
                <a:moveTo>
                  <a:pt x="0" y="0"/>
                </a:moveTo>
                <a:lnTo>
                  <a:pt x="0" y="0"/>
                </a:lnTo>
                <a:lnTo>
                  <a:pt x="5069" y="5775"/>
                </a:lnTo>
                <a:lnTo>
                  <a:pt x="23488" y="35860"/>
                </a:lnTo>
                <a:lnTo>
                  <a:pt x="44275" y="46765"/>
                </a:lnTo>
                <a:lnTo>
                  <a:pt x="60130" y="52064"/>
                </a:lnTo>
                <a:lnTo>
                  <a:pt x="88293" y="52272"/>
                </a:lnTo>
                <a:lnTo>
                  <a:pt x="110503" y="49573"/>
                </a:lnTo>
                <a:lnTo>
                  <a:pt x="133779" y="45315"/>
                </a:lnTo>
                <a:lnTo>
                  <a:pt x="155884" y="38720"/>
                </a:lnTo>
                <a:lnTo>
                  <a:pt x="177467" y="32966"/>
                </a:lnTo>
                <a:lnTo>
                  <a:pt x="200230" y="28763"/>
                </a:lnTo>
                <a:lnTo>
                  <a:pt x="226809" y="26894"/>
                </a:lnTo>
                <a:lnTo>
                  <a:pt x="255086" y="27946"/>
                </a:lnTo>
                <a:lnTo>
                  <a:pt x="283411" y="30059"/>
                </a:lnTo>
                <a:lnTo>
                  <a:pt x="310110" y="30998"/>
                </a:lnTo>
                <a:lnTo>
                  <a:pt x="334206" y="35179"/>
                </a:lnTo>
                <a:lnTo>
                  <a:pt x="361961" y="43585"/>
                </a:lnTo>
                <a:lnTo>
                  <a:pt x="372539" y="48299"/>
                </a:lnTo>
                <a:lnTo>
                  <a:pt x="377239" y="52746"/>
                </a:lnTo>
                <a:lnTo>
                  <a:pt x="379328" y="57074"/>
                </a:lnTo>
                <a:lnTo>
                  <a:pt x="380670" y="62230"/>
                </a:lnTo>
                <a:lnTo>
                  <a:pt x="381486" y="62654"/>
                </a:lnTo>
                <a:lnTo>
                  <a:pt x="386438" y="63388"/>
                </a:lnTo>
                <a:lnTo>
                  <a:pt x="386742" y="62720"/>
                </a:lnTo>
                <a:lnTo>
                  <a:pt x="389196" y="48749"/>
                </a:lnTo>
                <a:lnTo>
                  <a:pt x="390697" y="45199"/>
                </a:lnTo>
                <a:lnTo>
                  <a:pt x="398010" y="39374"/>
                </a:lnTo>
                <a:lnTo>
                  <a:pt x="419951" y="29885"/>
                </a:lnTo>
                <a:lnTo>
                  <a:pt x="451149" y="26286"/>
                </a:lnTo>
                <a:lnTo>
                  <a:pt x="472855" y="25794"/>
                </a:lnTo>
                <a:lnTo>
                  <a:pt x="498495" y="27456"/>
                </a:lnTo>
                <a:lnTo>
                  <a:pt x="526353" y="31253"/>
                </a:lnTo>
                <a:lnTo>
                  <a:pt x="555198" y="37644"/>
                </a:lnTo>
                <a:lnTo>
                  <a:pt x="584481" y="43307"/>
                </a:lnTo>
                <a:lnTo>
                  <a:pt x="613252" y="48175"/>
                </a:lnTo>
                <a:lnTo>
                  <a:pt x="640151" y="52691"/>
                </a:lnTo>
                <a:lnTo>
                  <a:pt x="668099" y="55168"/>
                </a:lnTo>
                <a:lnTo>
                  <a:pt x="696277" y="55563"/>
                </a:lnTo>
                <a:lnTo>
                  <a:pt x="722912" y="53387"/>
                </a:lnTo>
                <a:lnTo>
                  <a:pt x="746980" y="48187"/>
                </a:lnTo>
                <a:lnTo>
                  <a:pt x="776599" y="37326"/>
                </a:lnTo>
                <a:lnTo>
                  <a:pt x="784433" y="33351"/>
                </a:lnTo>
                <a:lnTo>
                  <a:pt x="789655" y="28584"/>
                </a:lnTo>
                <a:lnTo>
                  <a:pt x="800100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23" name="SMARTInkShape-Group233"/>
          <p:cNvGrpSpPr/>
          <p:nvPr/>
        </p:nvGrpSpPr>
        <p:grpSpPr>
          <a:xfrm>
            <a:off x="2802101" y="4368800"/>
            <a:ext cx="157000" cy="206215"/>
            <a:chOff x="2802101" y="4368800"/>
            <a:chExt cx="157000" cy="206215"/>
          </a:xfrm>
        </p:grpSpPr>
        <p:sp>
          <p:nvSpPr>
            <p:cNvPr id="1321" name="SMARTInkShape-1294"/>
            <p:cNvSpPr/>
            <p:nvPr>
              <p:custDataLst>
                <p:tags r:id="rId256"/>
              </p:custDataLst>
            </p:nvPr>
          </p:nvSpPr>
          <p:spPr>
            <a:xfrm>
              <a:off x="2802101" y="4451611"/>
              <a:ext cx="150650" cy="123404"/>
            </a:xfrm>
            <a:custGeom>
              <a:avLst/>
              <a:gdLst/>
              <a:ahLst/>
              <a:cxnLst/>
              <a:rect l="0" t="0" r="0" b="0"/>
              <a:pathLst>
                <a:path w="150650" h="123404">
                  <a:moveTo>
                    <a:pt x="17299" y="6089"/>
                  </a:moveTo>
                  <a:lnTo>
                    <a:pt x="17299" y="6089"/>
                  </a:lnTo>
                  <a:lnTo>
                    <a:pt x="17299" y="622"/>
                  </a:lnTo>
                  <a:lnTo>
                    <a:pt x="16594" y="327"/>
                  </a:lnTo>
                  <a:lnTo>
                    <a:pt x="13928" y="0"/>
                  </a:lnTo>
                  <a:lnTo>
                    <a:pt x="12935" y="619"/>
                  </a:lnTo>
                  <a:lnTo>
                    <a:pt x="12273" y="1737"/>
                  </a:lnTo>
                  <a:lnTo>
                    <a:pt x="4158" y="30192"/>
                  </a:lnTo>
                  <a:lnTo>
                    <a:pt x="0" y="58386"/>
                  </a:lnTo>
                  <a:lnTo>
                    <a:pt x="649" y="87201"/>
                  </a:lnTo>
                  <a:lnTo>
                    <a:pt x="7190" y="115480"/>
                  </a:lnTo>
                  <a:lnTo>
                    <a:pt x="10559" y="119232"/>
                  </a:lnTo>
                  <a:lnTo>
                    <a:pt x="19948" y="123403"/>
                  </a:lnTo>
                  <a:lnTo>
                    <a:pt x="31176" y="121493"/>
                  </a:lnTo>
                  <a:lnTo>
                    <a:pt x="42517" y="115235"/>
                  </a:lnTo>
                  <a:lnTo>
                    <a:pt x="52260" y="105398"/>
                  </a:lnTo>
                  <a:lnTo>
                    <a:pt x="65680" y="81218"/>
                  </a:lnTo>
                  <a:lnTo>
                    <a:pt x="75222" y="51711"/>
                  </a:lnTo>
                  <a:lnTo>
                    <a:pt x="85091" y="22219"/>
                  </a:lnTo>
                  <a:lnTo>
                    <a:pt x="86742" y="14371"/>
                  </a:lnTo>
                  <a:lnTo>
                    <a:pt x="86878" y="14432"/>
                  </a:lnTo>
                  <a:lnTo>
                    <a:pt x="87133" y="42957"/>
                  </a:lnTo>
                  <a:lnTo>
                    <a:pt x="89026" y="69224"/>
                  </a:lnTo>
                  <a:lnTo>
                    <a:pt x="95986" y="96642"/>
                  </a:lnTo>
                  <a:lnTo>
                    <a:pt x="102076" y="107787"/>
                  </a:lnTo>
                  <a:lnTo>
                    <a:pt x="110011" y="113141"/>
                  </a:lnTo>
                  <a:lnTo>
                    <a:pt x="115090" y="115558"/>
                  </a:lnTo>
                  <a:lnTo>
                    <a:pt x="124497" y="116360"/>
                  </a:lnTo>
                  <a:lnTo>
                    <a:pt x="128981" y="115586"/>
                  </a:lnTo>
                  <a:lnTo>
                    <a:pt x="137726" y="110963"/>
                  </a:lnTo>
                  <a:lnTo>
                    <a:pt x="150649" y="1013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2" name="SMARTInkShape-1295"/>
            <p:cNvSpPr/>
            <p:nvPr>
              <p:custDataLst>
                <p:tags r:id="rId257"/>
              </p:custDataLst>
            </p:nvPr>
          </p:nvSpPr>
          <p:spPr>
            <a:xfrm>
              <a:off x="2946400" y="4368800"/>
              <a:ext cx="12701" cy="63501"/>
            </a:xfrm>
            <a:custGeom>
              <a:avLst/>
              <a:gdLst/>
              <a:ahLst/>
              <a:cxnLst/>
              <a:rect l="0" t="0" r="0" b="0"/>
              <a:pathLst>
                <a:path w="12701" h="63501">
                  <a:moveTo>
                    <a:pt x="12700" y="0"/>
                  </a:moveTo>
                  <a:lnTo>
                    <a:pt x="12700" y="0"/>
                  </a:lnTo>
                  <a:lnTo>
                    <a:pt x="9329" y="3371"/>
                  </a:lnTo>
                  <a:lnTo>
                    <a:pt x="3862" y="15580"/>
                  </a:lnTo>
                  <a:lnTo>
                    <a:pt x="508" y="39803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24" name="SMARTInkShape-1296"/>
          <p:cNvSpPr/>
          <p:nvPr>
            <p:custDataLst>
              <p:tags r:id="rId6"/>
            </p:custDataLst>
          </p:nvPr>
        </p:nvSpPr>
        <p:spPr>
          <a:xfrm>
            <a:off x="2965450" y="4122033"/>
            <a:ext cx="63501" cy="202318"/>
          </a:xfrm>
          <a:custGeom>
            <a:avLst/>
            <a:gdLst/>
            <a:ahLst/>
            <a:cxnLst/>
            <a:rect l="0" t="0" r="0" b="0"/>
            <a:pathLst>
              <a:path w="63501" h="202318">
                <a:moveTo>
                  <a:pt x="63500" y="5467"/>
                </a:moveTo>
                <a:lnTo>
                  <a:pt x="63500" y="5467"/>
                </a:lnTo>
                <a:lnTo>
                  <a:pt x="63500" y="2096"/>
                </a:lnTo>
                <a:lnTo>
                  <a:pt x="62795" y="1103"/>
                </a:lnTo>
                <a:lnTo>
                  <a:pt x="61619" y="441"/>
                </a:lnTo>
                <a:lnTo>
                  <a:pt x="60129" y="0"/>
                </a:lnTo>
                <a:lnTo>
                  <a:pt x="58431" y="1116"/>
                </a:lnTo>
                <a:lnTo>
                  <a:pt x="54662" y="6120"/>
                </a:lnTo>
                <a:lnTo>
                  <a:pt x="42129" y="37451"/>
                </a:lnTo>
                <a:lnTo>
                  <a:pt x="36833" y="62250"/>
                </a:lnTo>
                <a:lnTo>
                  <a:pt x="30246" y="89735"/>
                </a:lnTo>
                <a:lnTo>
                  <a:pt x="23320" y="117709"/>
                </a:lnTo>
                <a:lnTo>
                  <a:pt x="17891" y="144252"/>
                </a:lnTo>
                <a:lnTo>
                  <a:pt x="10867" y="172883"/>
                </a:lnTo>
                <a:lnTo>
                  <a:pt x="0" y="2023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30" name="SMARTInkShape-Group235"/>
          <p:cNvGrpSpPr/>
          <p:nvPr/>
        </p:nvGrpSpPr>
        <p:grpSpPr>
          <a:xfrm>
            <a:off x="7600950" y="4808849"/>
            <a:ext cx="898722" cy="503795"/>
            <a:chOff x="7600950" y="4808849"/>
            <a:chExt cx="898722" cy="503795"/>
          </a:xfrm>
        </p:grpSpPr>
        <p:sp>
          <p:nvSpPr>
            <p:cNvPr id="1325" name="SMARTInkShape-1297"/>
            <p:cNvSpPr/>
            <p:nvPr>
              <p:custDataLst>
                <p:tags r:id="rId251"/>
              </p:custDataLst>
            </p:nvPr>
          </p:nvSpPr>
          <p:spPr>
            <a:xfrm>
              <a:off x="7600950" y="5041900"/>
              <a:ext cx="114301" cy="6351"/>
            </a:xfrm>
            <a:custGeom>
              <a:avLst/>
              <a:gdLst/>
              <a:ahLst/>
              <a:cxnLst/>
              <a:rect l="0" t="0" r="0" b="0"/>
              <a:pathLst>
                <a:path w="114301" h="6351">
                  <a:moveTo>
                    <a:pt x="0" y="6350"/>
                  </a:moveTo>
                  <a:lnTo>
                    <a:pt x="0" y="6350"/>
                  </a:lnTo>
                  <a:lnTo>
                    <a:pt x="20722" y="1324"/>
                  </a:lnTo>
                  <a:lnTo>
                    <a:pt x="48151" y="261"/>
                  </a:lnTo>
                  <a:lnTo>
                    <a:pt x="75677" y="52"/>
                  </a:lnTo>
                  <a:lnTo>
                    <a:pt x="106804" y="3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6" name="SMARTInkShape-1298"/>
            <p:cNvSpPr/>
            <p:nvPr>
              <p:custDataLst>
                <p:tags r:id="rId252"/>
              </p:custDataLst>
            </p:nvPr>
          </p:nvSpPr>
          <p:spPr>
            <a:xfrm>
              <a:off x="7842250" y="4808849"/>
              <a:ext cx="190501" cy="503795"/>
            </a:xfrm>
            <a:custGeom>
              <a:avLst/>
              <a:gdLst/>
              <a:ahLst/>
              <a:cxnLst/>
              <a:rect l="0" t="0" r="0" b="0"/>
              <a:pathLst>
                <a:path w="190501" h="503795">
                  <a:moveTo>
                    <a:pt x="190500" y="42551"/>
                  </a:moveTo>
                  <a:lnTo>
                    <a:pt x="190500" y="42551"/>
                  </a:lnTo>
                  <a:lnTo>
                    <a:pt x="178963" y="11469"/>
                  </a:lnTo>
                  <a:lnTo>
                    <a:pt x="172202" y="4512"/>
                  </a:lnTo>
                  <a:lnTo>
                    <a:pt x="162612" y="950"/>
                  </a:lnTo>
                  <a:lnTo>
                    <a:pt x="157091" y="0"/>
                  </a:lnTo>
                  <a:lnTo>
                    <a:pt x="151294" y="2190"/>
                  </a:lnTo>
                  <a:lnTo>
                    <a:pt x="139209" y="12148"/>
                  </a:lnTo>
                  <a:lnTo>
                    <a:pt x="126781" y="33507"/>
                  </a:lnTo>
                  <a:lnTo>
                    <a:pt x="114202" y="63931"/>
                  </a:lnTo>
                  <a:lnTo>
                    <a:pt x="107885" y="82910"/>
                  </a:lnTo>
                  <a:lnTo>
                    <a:pt x="101557" y="103324"/>
                  </a:lnTo>
                  <a:lnTo>
                    <a:pt x="96632" y="126811"/>
                  </a:lnTo>
                  <a:lnTo>
                    <a:pt x="92644" y="152346"/>
                  </a:lnTo>
                  <a:lnTo>
                    <a:pt x="89278" y="179248"/>
                  </a:lnTo>
                  <a:lnTo>
                    <a:pt x="87742" y="206354"/>
                  </a:lnTo>
                  <a:lnTo>
                    <a:pt x="87422" y="233598"/>
                  </a:lnTo>
                  <a:lnTo>
                    <a:pt x="87915" y="260931"/>
                  </a:lnTo>
                  <a:lnTo>
                    <a:pt x="88948" y="287622"/>
                  </a:lnTo>
                  <a:lnTo>
                    <a:pt x="90343" y="313881"/>
                  </a:lnTo>
                  <a:lnTo>
                    <a:pt x="91979" y="339855"/>
                  </a:lnTo>
                  <a:lnTo>
                    <a:pt x="92364" y="363520"/>
                  </a:lnTo>
                  <a:lnTo>
                    <a:pt x="91915" y="385647"/>
                  </a:lnTo>
                  <a:lnTo>
                    <a:pt x="90909" y="406748"/>
                  </a:lnTo>
                  <a:lnTo>
                    <a:pt x="89534" y="424344"/>
                  </a:lnTo>
                  <a:lnTo>
                    <a:pt x="86125" y="453301"/>
                  </a:lnTo>
                  <a:lnTo>
                    <a:pt x="78494" y="474167"/>
                  </a:lnTo>
                  <a:lnTo>
                    <a:pt x="62299" y="495933"/>
                  </a:lnTo>
                  <a:lnTo>
                    <a:pt x="56348" y="501440"/>
                  </a:lnTo>
                  <a:lnTo>
                    <a:pt x="50266" y="503699"/>
                  </a:lnTo>
                  <a:lnTo>
                    <a:pt x="44093" y="503794"/>
                  </a:lnTo>
                  <a:lnTo>
                    <a:pt x="30886" y="499431"/>
                  </a:lnTo>
                  <a:lnTo>
                    <a:pt x="0" y="4807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7" name="SMARTInkShape-1299"/>
            <p:cNvSpPr/>
            <p:nvPr>
              <p:custDataLst>
                <p:tags r:id="rId253"/>
              </p:custDataLst>
            </p:nvPr>
          </p:nvSpPr>
          <p:spPr>
            <a:xfrm>
              <a:off x="8083550" y="4981367"/>
              <a:ext cx="152401" cy="117684"/>
            </a:xfrm>
            <a:custGeom>
              <a:avLst/>
              <a:gdLst/>
              <a:ahLst/>
              <a:cxnLst/>
              <a:rect l="0" t="0" r="0" b="0"/>
              <a:pathLst>
                <a:path w="152401" h="117684">
                  <a:moveTo>
                    <a:pt x="0" y="3383"/>
                  </a:moveTo>
                  <a:lnTo>
                    <a:pt x="0" y="3383"/>
                  </a:lnTo>
                  <a:lnTo>
                    <a:pt x="1881" y="27868"/>
                  </a:lnTo>
                  <a:lnTo>
                    <a:pt x="6907" y="53912"/>
                  </a:lnTo>
                  <a:lnTo>
                    <a:pt x="14746" y="77621"/>
                  </a:lnTo>
                  <a:lnTo>
                    <a:pt x="18297" y="84625"/>
                  </a:lnTo>
                  <a:lnTo>
                    <a:pt x="27888" y="94288"/>
                  </a:lnTo>
                  <a:lnTo>
                    <a:pt x="33409" y="97852"/>
                  </a:lnTo>
                  <a:lnTo>
                    <a:pt x="39911" y="98819"/>
                  </a:lnTo>
                  <a:lnTo>
                    <a:pt x="54663" y="96129"/>
                  </a:lnTo>
                  <a:lnTo>
                    <a:pt x="75463" y="86681"/>
                  </a:lnTo>
                  <a:lnTo>
                    <a:pt x="86691" y="75212"/>
                  </a:lnTo>
                  <a:lnTo>
                    <a:pt x="99064" y="52887"/>
                  </a:lnTo>
                  <a:lnTo>
                    <a:pt x="105317" y="30281"/>
                  </a:lnTo>
                  <a:lnTo>
                    <a:pt x="107796" y="0"/>
                  </a:lnTo>
                  <a:lnTo>
                    <a:pt x="107937" y="27179"/>
                  </a:lnTo>
                  <a:lnTo>
                    <a:pt x="107946" y="50729"/>
                  </a:lnTo>
                  <a:lnTo>
                    <a:pt x="111320" y="75580"/>
                  </a:lnTo>
                  <a:lnTo>
                    <a:pt x="118621" y="90504"/>
                  </a:lnTo>
                  <a:lnTo>
                    <a:pt x="128920" y="102781"/>
                  </a:lnTo>
                  <a:lnTo>
                    <a:pt x="152400" y="1176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8" name="SMARTInkShape-1300"/>
            <p:cNvSpPr/>
            <p:nvPr>
              <p:custDataLst>
                <p:tags r:id="rId254"/>
              </p:custDataLst>
            </p:nvPr>
          </p:nvSpPr>
          <p:spPr>
            <a:xfrm>
              <a:off x="8337550" y="4970865"/>
              <a:ext cx="92296" cy="101195"/>
            </a:xfrm>
            <a:custGeom>
              <a:avLst/>
              <a:gdLst/>
              <a:ahLst/>
              <a:cxnLst/>
              <a:rect l="0" t="0" r="0" b="0"/>
              <a:pathLst>
                <a:path w="92296" h="101195">
                  <a:moveTo>
                    <a:pt x="0" y="7535"/>
                  </a:moveTo>
                  <a:lnTo>
                    <a:pt x="0" y="7535"/>
                  </a:lnTo>
                  <a:lnTo>
                    <a:pt x="3371" y="10906"/>
                  </a:lnTo>
                  <a:lnTo>
                    <a:pt x="14746" y="37978"/>
                  </a:lnTo>
                  <a:lnTo>
                    <a:pt x="26006" y="64297"/>
                  </a:lnTo>
                  <a:lnTo>
                    <a:pt x="34136" y="79330"/>
                  </a:lnTo>
                  <a:lnTo>
                    <a:pt x="51698" y="97414"/>
                  </a:lnTo>
                  <a:lnTo>
                    <a:pt x="56609" y="100398"/>
                  </a:lnTo>
                  <a:lnTo>
                    <a:pt x="58906" y="101194"/>
                  </a:lnTo>
                  <a:lnTo>
                    <a:pt x="61848" y="99608"/>
                  </a:lnTo>
                  <a:lnTo>
                    <a:pt x="68880" y="92200"/>
                  </a:lnTo>
                  <a:lnTo>
                    <a:pt x="77402" y="69389"/>
                  </a:lnTo>
                  <a:lnTo>
                    <a:pt x="84396" y="40286"/>
                  </a:lnTo>
                  <a:lnTo>
                    <a:pt x="88716" y="10398"/>
                  </a:lnTo>
                  <a:lnTo>
                    <a:pt x="92295" y="465"/>
                  </a:lnTo>
                  <a:lnTo>
                    <a:pt x="91869" y="0"/>
                  </a:lnTo>
                  <a:lnTo>
                    <a:pt x="88900" y="11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9" name="SMARTInkShape-1301"/>
            <p:cNvSpPr/>
            <p:nvPr>
              <p:custDataLst>
                <p:tags r:id="rId255"/>
              </p:custDataLst>
            </p:nvPr>
          </p:nvSpPr>
          <p:spPr>
            <a:xfrm>
              <a:off x="8486588" y="4857750"/>
              <a:ext cx="13084" cy="88901"/>
            </a:xfrm>
            <a:custGeom>
              <a:avLst/>
              <a:gdLst/>
              <a:ahLst/>
              <a:cxnLst/>
              <a:rect l="0" t="0" r="0" b="0"/>
              <a:pathLst>
                <a:path w="13084" h="88901">
                  <a:moveTo>
                    <a:pt x="9712" y="0"/>
                  </a:moveTo>
                  <a:lnTo>
                    <a:pt x="9712" y="0"/>
                  </a:lnTo>
                  <a:lnTo>
                    <a:pt x="13083" y="6742"/>
                  </a:lnTo>
                  <a:lnTo>
                    <a:pt x="6746" y="35459"/>
                  </a:lnTo>
                  <a:lnTo>
                    <a:pt x="2148" y="62978"/>
                  </a:lnTo>
                  <a:lnTo>
                    <a:pt x="0" y="74557"/>
                  </a:lnTo>
                  <a:lnTo>
                    <a:pt x="3362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33" name="SMARTInkShape-Group236"/>
          <p:cNvGrpSpPr/>
          <p:nvPr/>
        </p:nvGrpSpPr>
        <p:grpSpPr>
          <a:xfrm>
            <a:off x="7093376" y="4978400"/>
            <a:ext cx="323425" cy="165101"/>
            <a:chOff x="7093376" y="4978400"/>
            <a:chExt cx="323425" cy="165101"/>
          </a:xfrm>
        </p:grpSpPr>
        <p:sp>
          <p:nvSpPr>
            <p:cNvPr id="1331" name="SMARTInkShape-1302"/>
            <p:cNvSpPr/>
            <p:nvPr>
              <p:custDataLst>
                <p:tags r:id="rId249"/>
              </p:custDataLst>
            </p:nvPr>
          </p:nvSpPr>
          <p:spPr>
            <a:xfrm>
              <a:off x="7093376" y="4978400"/>
              <a:ext cx="132925" cy="165101"/>
            </a:xfrm>
            <a:custGeom>
              <a:avLst/>
              <a:gdLst/>
              <a:ahLst/>
              <a:cxnLst/>
              <a:rect l="0" t="0" r="0" b="0"/>
              <a:pathLst>
                <a:path w="132925" h="165101">
                  <a:moveTo>
                    <a:pt x="12274" y="0"/>
                  </a:moveTo>
                  <a:lnTo>
                    <a:pt x="12274" y="0"/>
                  </a:lnTo>
                  <a:lnTo>
                    <a:pt x="6806" y="0"/>
                  </a:lnTo>
                  <a:lnTo>
                    <a:pt x="2815" y="10113"/>
                  </a:lnTo>
                  <a:lnTo>
                    <a:pt x="534" y="33257"/>
                  </a:lnTo>
                  <a:lnTo>
                    <a:pt x="0" y="54292"/>
                  </a:lnTo>
                  <a:lnTo>
                    <a:pt x="469" y="77046"/>
                  </a:lnTo>
                  <a:lnTo>
                    <a:pt x="5405" y="108279"/>
                  </a:lnTo>
                  <a:lnTo>
                    <a:pt x="11808" y="124324"/>
                  </a:lnTo>
                  <a:lnTo>
                    <a:pt x="19358" y="132866"/>
                  </a:lnTo>
                  <a:lnTo>
                    <a:pt x="23346" y="135144"/>
                  </a:lnTo>
                  <a:lnTo>
                    <a:pt x="33423" y="135794"/>
                  </a:lnTo>
                  <a:lnTo>
                    <a:pt x="39073" y="134979"/>
                  </a:lnTo>
                  <a:lnTo>
                    <a:pt x="50996" y="126548"/>
                  </a:lnTo>
                  <a:lnTo>
                    <a:pt x="67727" y="105935"/>
                  </a:lnTo>
                  <a:lnTo>
                    <a:pt x="79740" y="80071"/>
                  </a:lnTo>
                  <a:lnTo>
                    <a:pt x="87768" y="51946"/>
                  </a:lnTo>
                  <a:lnTo>
                    <a:pt x="94411" y="26954"/>
                  </a:lnTo>
                  <a:lnTo>
                    <a:pt x="87862" y="50090"/>
                  </a:lnTo>
                  <a:lnTo>
                    <a:pt x="83825" y="75989"/>
                  </a:lnTo>
                  <a:lnTo>
                    <a:pt x="84509" y="101538"/>
                  </a:lnTo>
                  <a:lnTo>
                    <a:pt x="91061" y="132083"/>
                  </a:lnTo>
                  <a:lnTo>
                    <a:pt x="98796" y="143605"/>
                  </a:lnTo>
                  <a:lnTo>
                    <a:pt x="109290" y="152725"/>
                  </a:lnTo>
                  <a:lnTo>
                    <a:pt x="132924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2" name="SMARTInkShape-1303"/>
            <p:cNvSpPr/>
            <p:nvPr>
              <p:custDataLst>
                <p:tags r:id="rId250"/>
              </p:custDataLst>
            </p:nvPr>
          </p:nvSpPr>
          <p:spPr>
            <a:xfrm>
              <a:off x="7296150" y="4991100"/>
              <a:ext cx="120651" cy="130018"/>
            </a:xfrm>
            <a:custGeom>
              <a:avLst/>
              <a:gdLst/>
              <a:ahLst/>
              <a:cxnLst/>
              <a:rect l="0" t="0" r="0" b="0"/>
              <a:pathLst>
                <a:path w="120651" h="130018">
                  <a:moveTo>
                    <a:pt x="0" y="25400"/>
                  </a:moveTo>
                  <a:lnTo>
                    <a:pt x="0" y="25400"/>
                  </a:lnTo>
                  <a:lnTo>
                    <a:pt x="5468" y="14465"/>
                  </a:lnTo>
                  <a:lnTo>
                    <a:pt x="9644" y="46112"/>
                  </a:lnTo>
                  <a:lnTo>
                    <a:pt x="21907" y="75203"/>
                  </a:lnTo>
                  <a:lnTo>
                    <a:pt x="32204" y="102795"/>
                  </a:lnTo>
                  <a:lnTo>
                    <a:pt x="41125" y="116477"/>
                  </a:lnTo>
                  <a:lnTo>
                    <a:pt x="51438" y="125850"/>
                  </a:lnTo>
                  <a:lnTo>
                    <a:pt x="60727" y="130017"/>
                  </a:lnTo>
                  <a:lnTo>
                    <a:pt x="69558" y="129987"/>
                  </a:lnTo>
                  <a:lnTo>
                    <a:pt x="73889" y="128991"/>
                  </a:lnTo>
                  <a:lnTo>
                    <a:pt x="77481" y="126211"/>
                  </a:lnTo>
                  <a:lnTo>
                    <a:pt x="83355" y="117477"/>
                  </a:lnTo>
                  <a:lnTo>
                    <a:pt x="90629" y="93918"/>
                  </a:lnTo>
                  <a:lnTo>
                    <a:pt x="96958" y="72785"/>
                  </a:lnTo>
                  <a:lnTo>
                    <a:pt x="106575" y="42732"/>
                  </a:lnTo>
                  <a:lnTo>
                    <a:pt x="118647" y="11077"/>
                  </a:lnTo>
                  <a:lnTo>
                    <a:pt x="119760" y="7745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34" name="SMARTInkShape-1304"/>
          <p:cNvSpPr/>
          <p:nvPr>
            <p:custDataLst>
              <p:tags r:id="rId7"/>
            </p:custDataLst>
          </p:nvPr>
        </p:nvSpPr>
        <p:spPr>
          <a:xfrm>
            <a:off x="5435600" y="3797300"/>
            <a:ext cx="1117719" cy="169968"/>
          </a:xfrm>
          <a:custGeom>
            <a:avLst/>
            <a:gdLst/>
            <a:ahLst/>
            <a:cxnLst/>
            <a:rect l="0" t="0" r="0" b="0"/>
            <a:pathLst>
              <a:path w="1117719" h="169968">
                <a:moveTo>
                  <a:pt x="0" y="0"/>
                </a:moveTo>
                <a:lnTo>
                  <a:pt x="0" y="0"/>
                </a:lnTo>
                <a:lnTo>
                  <a:pt x="21661" y="26732"/>
                </a:lnTo>
                <a:lnTo>
                  <a:pt x="40080" y="52944"/>
                </a:lnTo>
                <a:lnTo>
                  <a:pt x="67263" y="81719"/>
                </a:lnTo>
                <a:lnTo>
                  <a:pt x="94738" y="102716"/>
                </a:lnTo>
                <a:lnTo>
                  <a:pt x="120548" y="120452"/>
                </a:lnTo>
                <a:lnTo>
                  <a:pt x="133305" y="127618"/>
                </a:lnTo>
                <a:lnTo>
                  <a:pt x="158741" y="134099"/>
                </a:lnTo>
                <a:lnTo>
                  <a:pt x="171446" y="136505"/>
                </a:lnTo>
                <a:lnTo>
                  <a:pt x="198731" y="132301"/>
                </a:lnTo>
                <a:lnTo>
                  <a:pt x="224688" y="124807"/>
                </a:lnTo>
                <a:lnTo>
                  <a:pt x="254723" y="113650"/>
                </a:lnTo>
                <a:lnTo>
                  <a:pt x="276192" y="106250"/>
                </a:lnTo>
                <a:lnTo>
                  <a:pt x="299847" y="100609"/>
                </a:lnTo>
                <a:lnTo>
                  <a:pt x="322589" y="97632"/>
                </a:lnTo>
                <a:lnTo>
                  <a:pt x="345162" y="96308"/>
                </a:lnTo>
                <a:lnTo>
                  <a:pt x="369305" y="95721"/>
                </a:lnTo>
                <a:lnTo>
                  <a:pt x="394146" y="97341"/>
                </a:lnTo>
                <a:lnTo>
                  <a:pt x="420004" y="99707"/>
                </a:lnTo>
                <a:lnTo>
                  <a:pt x="447959" y="100759"/>
                </a:lnTo>
                <a:lnTo>
                  <a:pt x="471201" y="104989"/>
                </a:lnTo>
                <a:lnTo>
                  <a:pt x="481352" y="108093"/>
                </a:lnTo>
                <a:lnTo>
                  <a:pt x="496391" y="119067"/>
                </a:lnTo>
                <a:lnTo>
                  <a:pt x="522124" y="150781"/>
                </a:lnTo>
                <a:lnTo>
                  <a:pt x="544447" y="169967"/>
                </a:lnTo>
                <a:lnTo>
                  <a:pt x="544999" y="169756"/>
                </a:lnTo>
                <a:lnTo>
                  <a:pt x="545610" y="167640"/>
                </a:lnTo>
                <a:lnTo>
                  <a:pt x="544001" y="164347"/>
                </a:lnTo>
                <a:lnTo>
                  <a:pt x="542584" y="162481"/>
                </a:lnTo>
                <a:lnTo>
                  <a:pt x="540590" y="153114"/>
                </a:lnTo>
                <a:lnTo>
                  <a:pt x="543886" y="145426"/>
                </a:lnTo>
                <a:lnTo>
                  <a:pt x="550055" y="138012"/>
                </a:lnTo>
                <a:lnTo>
                  <a:pt x="575895" y="118626"/>
                </a:lnTo>
                <a:lnTo>
                  <a:pt x="601573" y="110721"/>
                </a:lnTo>
                <a:lnTo>
                  <a:pt x="632935" y="104616"/>
                </a:lnTo>
                <a:lnTo>
                  <a:pt x="659012" y="102940"/>
                </a:lnTo>
                <a:lnTo>
                  <a:pt x="685183" y="102195"/>
                </a:lnTo>
                <a:lnTo>
                  <a:pt x="711631" y="102570"/>
                </a:lnTo>
                <a:lnTo>
                  <a:pt x="739849" y="105089"/>
                </a:lnTo>
                <a:lnTo>
                  <a:pt x="768853" y="110441"/>
                </a:lnTo>
                <a:lnTo>
                  <a:pt x="798912" y="116113"/>
                </a:lnTo>
                <a:lnTo>
                  <a:pt x="814831" y="117625"/>
                </a:lnTo>
                <a:lnTo>
                  <a:pt x="831086" y="118633"/>
                </a:lnTo>
                <a:lnTo>
                  <a:pt x="848275" y="119306"/>
                </a:lnTo>
                <a:lnTo>
                  <a:pt x="866084" y="119754"/>
                </a:lnTo>
                <a:lnTo>
                  <a:pt x="884306" y="120052"/>
                </a:lnTo>
                <a:lnTo>
                  <a:pt x="902804" y="119546"/>
                </a:lnTo>
                <a:lnTo>
                  <a:pt x="921486" y="118503"/>
                </a:lnTo>
                <a:lnTo>
                  <a:pt x="940291" y="117102"/>
                </a:lnTo>
                <a:lnTo>
                  <a:pt x="958471" y="114757"/>
                </a:lnTo>
                <a:lnTo>
                  <a:pt x="976237" y="111782"/>
                </a:lnTo>
                <a:lnTo>
                  <a:pt x="993725" y="108388"/>
                </a:lnTo>
                <a:lnTo>
                  <a:pt x="1024444" y="102736"/>
                </a:lnTo>
                <a:lnTo>
                  <a:pt x="1050797" y="97166"/>
                </a:lnTo>
                <a:lnTo>
                  <a:pt x="1081501" y="85391"/>
                </a:lnTo>
                <a:lnTo>
                  <a:pt x="1106355" y="69516"/>
                </a:lnTo>
                <a:lnTo>
                  <a:pt x="1115659" y="60059"/>
                </a:lnTo>
                <a:lnTo>
                  <a:pt x="1117718" y="55561"/>
                </a:lnTo>
                <a:lnTo>
                  <a:pt x="1117600" y="381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37" name="SMARTInkShape-Group238"/>
          <p:cNvGrpSpPr/>
          <p:nvPr/>
        </p:nvGrpSpPr>
        <p:grpSpPr>
          <a:xfrm>
            <a:off x="6775450" y="5054600"/>
            <a:ext cx="69851" cy="38101"/>
            <a:chOff x="6775450" y="5054600"/>
            <a:chExt cx="69851" cy="38101"/>
          </a:xfrm>
        </p:grpSpPr>
        <p:sp>
          <p:nvSpPr>
            <p:cNvPr id="1335" name="SMARTInkShape-1305"/>
            <p:cNvSpPr/>
            <p:nvPr>
              <p:custDataLst>
                <p:tags r:id="rId247"/>
              </p:custDataLst>
            </p:nvPr>
          </p:nvSpPr>
          <p:spPr>
            <a:xfrm>
              <a:off x="6781800" y="505460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3845" y="10983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6" name="SMARTInkShape-1306"/>
            <p:cNvSpPr/>
            <p:nvPr>
              <p:custDataLst>
                <p:tags r:id="rId248"/>
              </p:custDataLst>
            </p:nvPr>
          </p:nvSpPr>
          <p:spPr>
            <a:xfrm>
              <a:off x="6775450" y="509270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6681" y="0"/>
                  </a:lnTo>
                  <a:lnTo>
                    <a:pt x="56705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42" name="SMARTInkShape-Group239"/>
          <p:cNvGrpSpPr/>
          <p:nvPr/>
        </p:nvGrpSpPr>
        <p:grpSpPr>
          <a:xfrm>
            <a:off x="5930900" y="4835329"/>
            <a:ext cx="635001" cy="555469"/>
            <a:chOff x="5930900" y="4835329"/>
            <a:chExt cx="635001" cy="555469"/>
          </a:xfrm>
        </p:grpSpPr>
        <p:sp>
          <p:nvSpPr>
            <p:cNvPr id="1338" name="SMARTInkShape-1307"/>
            <p:cNvSpPr/>
            <p:nvPr>
              <p:custDataLst>
                <p:tags r:id="rId243"/>
              </p:custDataLst>
            </p:nvPr>
          </p:nvSpPr>
          <p:spPr>
            <a:xfrm>
              <a:off x="5930900" y="4835329"/>
              <a:ext cx="209551" cy="555469"/>
            </a:xfrm>
            <a:custGeom>
              <a:avLst/>
              <a:gdLst/>
              <a:ahLst/>
              <a:cxnLst/>
              <a:rect l="0" t="0" r="0" b="0"/>
              <a:pathLst>
                <a:path w="209551" h="555469">
                  <a:moveTo>
                    <a:pt x="209550" y="3371"/>
                  </a:moveTo>
                  <a:lnTo>
                    <a:pt x="209550" y="3371"/>
                  </a:lnTo>
                  <a:lnTo>
                    <a:pt x="202808" y="0"/>
                  </a:lnTo>
                  <a:lnTo>
                    <a:pt x="195735" y="226"/>
                  </a:lnTo>
                  <a:lnTo>
                    <a:pt x="176326" y="6121"/>
                  </a:lnTo>
                  <a:lnTo>
                    <a:pt x="171878" y="10143"/>
                  </a:lnTo>
                  <a:lnTo>
                    <a:pt x="161542" y="30699"/>
                  </a:lnTo>
                  <a:lnTo>
                    <a:pt x="153876" y="51500"/>
                  </a:lnTo>
                  <a:lnTo>
                    <a:pt x="147647" y="82382"/>
                  </a:lnTo>
                  <a:lnTo>
                    <a:pt x="144998" y="100495"/>
                  </a:lnTo>
                  <a:lnTo>
                    <a:pt x="141115" y="121037"/>
                  </a:lnTo>
                  <a:lnTo>
                    <a:pt x="136410" y="143199"/>
                  </a:lnTo>
                  <a:lnTo>
                    <a:pt x="131157" y="166439"/>
                  </a:lnTo>
                  <a:lnTo>
                    <a:pt x="127655" y="191105"/>
                  </a:lnTo>
                  <a:lnTo>
                    <a:pt x="125319" y="216722"/>
                  </a:lnTo>
                  <a:lnTo>
                    <a:pt x="123763" y="242971"/>
                  </a:lnTo>
                  <a:lnTo>
                    <a:pt x="123431" y="270349"/>
                  </a:lnTo>
                  <a:lnTo>
                    <a:pt x="123915" y="298479"/>
                  </a:lnTo>
                  <a:lnTo>
                    <a:pt x="124944" y="327109"/>
                  </a:lnTo>
                  <a:lnTo>
                    <a:pt x="127040" y="353958"/>
                  </a:lnTo>
                  <a:lnTo>
                    <a:pt x="129849" y="379619"/>
                  </a:lnTo>
                  <a:lnTo>
                    <a:pt x="133133" y="404485"/>
                  </a:lnTo>
                  <a:lnTo>
                    <a:pt x="136027" y="426709"/>
                  </a:lnTo>
                  <a:lnTo>
                    <a:pt x="138663" y="447168"/>
                  </a:lnTo>
                  <a:lnTo>
                    <a:pt x="141125" y="466452"/>
                  </a:lnTo>
                  <a:lnTo>
                    <a:pt x="141980" y="497287"/>
                  </a:lnTo>
                  <a:lnTo>
                    <a:pt x="140008" y="521339"/>
                  </a:lnTo>
                  <a:lnTo>
                    <a:pt x="136780" y="539084"/>
                  </a:lnTo>
                  <a:lnTo>
                    <a:pt x="133519" y="545369"/>
                  </a:lnTo>
                  <a:lnTo>
                    <a:pt x="124253" y="554234"/>
                  </a:lnTo>
                  <a:lnTo>
                    <a:pt x="117408" y="555468"/>
                  </a:lnTo>
                  <a:lnTo>
                    <a:pt x="100394" y="553077"/>
                  </a:lnTo>
                  <a:lnTo>
                    <a:pt x="70982" y="533684"/>
                  </a:lnTo>
                  <a:lnTo>
                    <a:pt x="39925" y="502225"/>
                  </a:lnTo>
                  <a:lnTo>
                    <a:pt x="10082" y="475358"/>
                  </a:lnTo>
                  <a:lnTo>
                    <a:pt x="0" y="4669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9" name="SMARTInkShape-1308"/>
            <p:cNvSpPr/>
            <p:nvPr>
              <p:custDataLst>
                <p:tags r:id="rId244"/>
              </p:custDataLst>
            </p:nvPr>
          </p:nvSpPr>
          <p:spPr>
            <a:xfrm>
              <a:off x="6223100" y="5080000"/>
              <a:ext cx="88801" cy="120651"/>
            </a:xfrm>
            <a:custGeom>
              <a:avLst/>
              <a:gdLst/>
              <a:ahLst/>
              <a:cxnLst/>
              <a:rect l="0" t="0" r="0" b="0"/>
              <a:pathLst>
                <a:path w="88801" h="120651">
                  <a:moveTo>
                    <a:pt x="12600" y="0"/>
                  </a:moveTo>
                  <a:lnTo>
                    <a:pt x="12600" y="0"/>
                  </a:lnTo>
                  <a:lnTo>
                    <a:pt x="3763" y="0"/>
                  </a:lnTo>
                  <a:lnTo>
                    <a:pt x="2475" y="2117"/>
                  </a:lnTo>
                  <a:lnTo>
                    <a:pt x="240" y="29887"/>
                  </a:lnTo>
                  <a:lnTo>
                    <a:pt x="0" y="60361"/>
                  </a:lnTo>
                  <a:lnTo>
                    <a:pt x="3301" y="89459"/>
                  </a:lnTo>
                  <a:lnTo>
                    <a:pt x="8747" y="109213"/>
                  </a:lnTo>
                  <a:lnTo>
                    <a:pt x="11442" y="113026"/>
                  </a:lnTo>
                  <a:lnTo>
                    <a:pt x="14651" y="115567"/>
                  </a:lnTo>
                  <a:lnTo>
                    <a:pt x="18200" y="117261"/>
                  </a:lnTo>
                  <a:lnTo>
                    <a:pt x="22683" y="116274"/>
                  </a:lnTo>
                  <a:lnTo>
                    <a:pt x="33310" y="109533"/>
                  </a:lnTo>
                  <a:lnTo>
                    <a:pt x="47821" y="90467"/>
                  </a:lnTo>
                  <a:lnTo>
                    <a:pt x="54316" y="63572"/>
                  </a:lnTo>
                  <a:lnTo>
                    <a:pt x="61716" y="31890"/>
                  </a:lnTo>
                  <a:lnTo>
                    <a:pt x="62652" y="28990"/>
                  </a:lnTo>
                  <a:lnTo>
                    <a:pt x="62901" y="29204"/>
                  </a:lnTo>
                  <a:lnTo>
                    <a:pt x="63356" y="54130"/>
                  </a:lnTo>
                  <a:lnTo>
                    <a:pt x="66763" y="85323"/>
                  </a:lnTo>
                  <a:lnTo>
                    <a:pt x="72185" y="98129"/>
                  </a:lnTo>
                  <a:lnTo>
                    <a:pt x="8880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0" name="SMARTInkShape-1309"/>
            <p:cNvSpPr/>
            <p:nvPr>
              <p:custDataLst>
                <p:tags r:id="rId245"/>
              </p:custDataLst>
            </p:nvPr>
          </p:nvSpPr>
          <p:spPr>
            <a:xfrm>
              <a:off x="6356350" y="4953000"/>
              <a:ext cx="6351" cy="82551"/>
            </a:xfrm>
            <a:custGeom>
              <a:avLst/>
              <a:gdLst/>
              <a:ahLst/>
              <a:cxnLst/>
              <a:rect l="0" t="0" r="0" b="0"/>
              <a:pathLst>
                <a:path w="6351" h="82551">
                  <a:moveTo>
                    <a:pt x="6350" y="0"/>
                  </a:moveTo>
                  <a:lnTo>
                    <a:pt x="6350" y="0"/>
                  </a:lnTo>
                  <a:lnTo>
                    <a:pt x="2979" y="6742"/>
                  </a:lnTo>
                  <a:lnTo>
                    <a:pt x="588" y="32507"/>
                  </a:lnTo>
                  <a:lnTo>
                    <a:pt x="174" y="58628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1" name="SMARTInkShape-1310"/>
            <p:cNvSpPr/>
            <p:nvPr>
              <p:custDataLst>
                <p:tags r:id="rId246"/>
              </p:custDataLst>
            </p:nvPr>
          </p:nvSpPr>
          <p:spPr>
            <a:xfrm>
              <a:off x="6457950" y="5054600"/>
              <a:ext cx="107951" cy="117921"/>
            </a:xfrm>
            <a:custGeom>
              <a:avLst/>
              <a:gdLst/>
              <a:ahLst/>
              <a:cxnLst/>
              <a:rect l="0" t="0" r="0" b="0"/>
              <a:pathLst>
                <a:path w="107951" h="117921">
                  <a:moveTo>
                    <a:pt x="0" y="25400"/>
                  </a:moveTo>
                  <a:lnTo>
                    <a:pt x="0" y="25400"/>
                  </a:lnTo>
                  <a:lnTo>
                    <a:pt x="5775" y="32586"/>
                  </a:lnTo>
                  <a:lnTo>
                    <a:pt x="17891" y="60868"/>
                  </a:lnTo>
                  <a:lnTo>
                    <a:pt x="26938" y="86239"/>
                  </a:lnTo>
                  <a:lnTo>
                    <a:pt x="42637" y="110403"/>
                  </a:lnTo>
                  <a:lnTo>
                    <a:pt x="50935" y="116096"/>
                  </a:lnTo>
                  <a:lnTo>
                    <a:pt x="55124" y="117614"/>
                  </a:lnTo>
                  <a:lnTo>
                    <a:pt x="58621" y="117920"/>
                  </a:lnTo>
                  <a:lnTo>
                    <a:pt x="64388" y="116379"/>
                  </a:lnTo>
                  <a:lnTo>
                    <a:pt x="69304" y="107698"/>
                  </a:lnTo>
                  <a:lnTo>
                    <a:pt x="76038" y="85062"/>
                  </a:lnTo>
                  <a:lnTo>
                    <a:pt x="84383" y="56013"/>
                  </a:lnTo>
                  <a:lnTo>
                    <a:pt x="92030" y="28826"/>
                  </a:lnTo>
                  <a:lnTo>
                    <a:pt x="96177" y="11128"/>
                  </a:lnTo>
                  <a:lnTo>
                    <a:pt x="99895" y="4946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47" name="SMARTInkShape-Group240"/>
          <p:cNvGrpSpPr/>
          <p:nvPr/>
        </p:nvGrpSpPr>
        <p:grpSpPr>
          <a:xfrm>
            <a:off x="8134350" y="4001178"/>
            <a:ext cx="628651" cy="557015"/>
            <a:chOff x="8134350" y="4001178"/>
            <a:chExt cx="628651" cy="557015"/>
          </a:xfrm>
        </p:grpSpPr>
        <p:sp>
          <p:nvSpPr>
            <p:cNvPr id="1343" name="SMARTInkShape-1311"/>
            <p:cNvSpPr/>
            <p:nvPr>
              <p:custDataLst>
                <p:tags r:id="rId239"/>
              </p:custDataLst>
            </p:nvPr>
          </p:nvSpPr>
          <p:spPr>
            <a:xfrm>
              <a:off x="8134350" y="4001178"/>
              <a:ext cx="171451" cy="557015"/>
            </a:xfrm>
            <a:custGeom>
              <a:avLst/>
              <a:gdLst/>
              <a:ahLst/>
              <a:cxnLst/>
              <a:rect l="0" t="0" r="0" b="0"/>
              <a:pathLst>
                <a:path w="171451" h="557015">
                  <a:moveTo>
                    <a:pt x="171450" y="24722"/>
                  </a:moveTo>
                  <a:lnTo>
                    <a:pt x="171450" y="24722"/>
                  </a:lnTo>
                  <a:lnTo>
                    <a:pt x="160619" y="4471"/>
                  </a:lnTo>
                  <a:lnTo>
                    <a:pt x="153622" y="0"/>
                  </a:lnTo>
                  <a:lnTo>
                    <a:pt x="146021" y="9636"/>
                  </a:lnTo>
                  <a:lnTo>
                    <a:pt x="134831" y="39380"/>
                  </a:lnTo>
                  <a:lnTo>
                    <a:pt x="128598" y="69337"/>
                  </a:lnTo>
                  <a:lnTo>
                    <a:pt x="125949" y="86215"/>
                  </a:lnTo>
                  <a:lnTo>
                    <a:pt x="122065" y="107345"/>
                  </a:lnTo>
                  <a:lnTo>
                    <a:pt x="117360" y="131310"/>
                  </a:lnTo>
                  <a:lnTo>
                    <a:pt x="112107" y="157164"/>
                  </a:lnTo>
                  <a:lnTo>
                    <a:pt x="107193" y="184277"/>
                  </a:lnTo>
                  <a:lnTo>
                    <a:pt x="102507" y="212231"/>
                  </a:lnTo>
                  <a:lnTo>
                    <a:pt x="97972" y="240745"/>
                  </a:lnTo>
                  <a:lnTo>
                    <a:pt x="94947" y="268926"/>
                  </a:lnTo>
                  <a:lnTo>
                    <a:pt x="92932" y="296886"/>
                  </a:lnTo>
                  <a:lnTo>
                    <a:pt x="91587" y="324698"/>
                  </a:lnTo>
                  <a:lnTo>
                    <a:pt x="89987" y="351000"/>
                  </a:lnTo>
                  <a:lnTo>
                    <a:pt x="88213" y="376296"/>
                  </a:lnTo>
                  <a:lnTo>
                    <a:pt x="86326" y="400922"/>
                  </a:lnTo>
                  <a:lnTo>
                    <a:pt x="84361" y="423688"/>
                  </a:lnTo>
                  <a:lnTo>
                    <a:pt x="82347" y="445216"/>
                  </a:lnTo>
                  <a:lnTo>
                    <a:pt x="80298" y="465918"/>
                  </a:lnTo>
                  <a:lnTo>
                    <a:pt x="78226" y="483247"/>
                  </a:lnTo>
                  <a:lnTo>
                    <a:pt x="74044" y="511909"/>
                  </a:lnTo>
                  <a:lnTo>
                    <a:pt x="64351" y="541137"/>
                  </a:lnTo>
                  <a:lnTo>
                    <a:pt x="55912" y="556460"/>
                  </a:lnTo>
                  <a:lnTo>
                    <a:pt x="51386" y="557014"/>
                  </a:lnTo>
                  <a:lnTo>
                    <a:pt x="23844" y="544576"/>
                  </a:lnTo>
                  <a:lnTo>
                    <a:pt x="0" y="5327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4" name="SMARTInkShape-1312"/>
            <p:cNvSpPr/>
            <p:nvPr>
              <p:custDataLst>
                <p:tags r:id="rId240"/>
              </p:custDataLst>
            </p:nvPr>
          </p:nvSpPr>
          <p:spPr>
            <a:xfrm>
              <a:off x="8401050" y="4157474"/>
              <a:ext cx="114301" cy="147827"/>
            </a:xfrm>
            <a:custGeom>
              <a:avLst/>
              <a:gdLst/>
              <a:ahLst/>
              <a:cxnLst/>
              <a:rect l="0" t="0" r="0" b="0"/>
              <a:pathLst>
                <a:path w="114301" h="147827">
                  <a:moveTo>
                    <a:pt x="0" y="14476"/>
                  </a:moveTo>
                  <a:lnTo>
                    <a:pt x="0" y="14476"/>
                  </a:lnTo>
                  <a:lnTo>
                    <a:pt x="8838" y="170"/>
                  </a:lnTo>
                  <a:lnTo>
                    <a:pt x="10126" y="0"/>
                  </a:lnTo>
                  <a:lnTo>
                    <a:pt x="10984" y="1297"/>
                  </a:lnTo>
                  <a:lnTo>
                    <a:pt x="12192" y="15510"/>
                  </a:lnTo>
                  <a:lnTo>
                    <a:pt x="11063" y="33280"/>
                  </a:lnTo>
                  <a:lnTo>
                    <a:pt x="5857" y="55289"/>
                  </a:lnTo>
                  <a:lnTo>
                    <a:pt x="4485" y="77300"/>
                  </a:lnTo>
                  <a:lnTo>
                    <a:pt x="6932" y="96726"/>
                  </a:lnTo>
                  <a:lnTo>
                    <a:pt x="12723" y="110063"/>
                  </a:lnTo>
                  <a:lnTo>
                    <a:pt x="16243" y="114184"/>
                  </a:lnTo>
                  <a:lnTo>
                    <a:pt x="23917" y="118763"/>
                  </a:lnTo>
                  <a:lnTo>
                    <a:pt x="32032" y="118917"/>
                  </a:lnTo>
                  <a:lnTo>
                    <a:pt x="36171" y="117969"/>
                  </a:lnTo>
                  <a:lnTo>
                    <a:pt x="52110" y="106524"/>
                  </a:lnTo>
                  <a:lnTo>
                    <a:pt x="58438" y="91840"/>
                  </a:lnTo>
                  <a:lnTo>
                    <a:pt x="63881" y="61858"/>
                  </a:lnTo>
                  <a:lnTo>
                    <a:pt x="69963" y="31808"/>
                  </a:lnTo>
                  <a:lnTo>
                    <a:pt x="74968" y="12804"/>
                  </a:lnTo>
                  <a:lnTo>
                    <a:pt x="75378" y="13361"/>
                  </a:lnTo>
                  <a:lnTo>
                    <a:pt x="75250" y="25670"/>
                  </a:lnTo>
                  <a:lnTo>
                    <a:pt x="71764" y="51738"/>
                  </a:lnTo>
                  <a:lnTo>
                    <a:pt x="70700" y="74075"/>
                  </a:lnTo>
                  <a:lnTo>
                    <a:pt x="72109" y="96233"/>
                  </a:lnTo>
                  <a:lnTo>
                    <a:pt x="76498" y="115724"/>
                  </a:lnTo>
                  <a:lnTo>
                    <a:pt x="85505" y="129090"/>
                  </a:lnTo>
                  <a:lnTo>
                    <a:pt x="114300" y="1478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5" name="SMARTInkShape-1313"/>
            <p:cNvSpPr/>
            <p:nvPr>
              <p:custDataLst>
                <p:tags r:id="rId241"/>
              </p:custDataLst>
            </p:nvPr>
          </p:nvSpPr>
          <p:spPr>
            <a:xfrm>
              <a:off x="8585200" y="4171950"/>
              <a:ext cx="82551" cy="103311"/>
            </a:xfrm>
            <a:custGeom>
              <a:avLst/>
              <a:gdLst/>
              <a:ahLst/>
              <a:cxnLst/>
              <a:rect l="0" t="0" r="0" b="0"/>
              <a:pathLst>
                <a:path w="82551" h="103311">
                  <a:moveTo>
                    <a:pt x="0" y="0"/>
                  </a:moveTo>
                  <a:lnTo>
                    <a:pt x="0" y="0"/>
                  </a:lnTo>
                  <a:lnTo>
                    <a:pt x="8838" y="24419"/>
                  </a:lnTo>
                  <a:lnTo>
                    <a:pt x="21371" y="55676"/>
                  </a:lnTo>
                  <a:lnTo>
                    <a:pt x="33254" y="85264"/>
                  </a:lnTo>
                  <a:lnTo>
                    <a:pt x="45610" y="101744"/>
                  </a:lnTo>
                  <a:lnTo>
                    <a:pt x="48045" y="103107"/>
                  </a:lnTo>
                  <a:lnTo>
                    <a:pt x="50374" y="103310"/>
                  </a:lnTo>
                  <a:lnTo>
                    <a:pt x="52633" y="102740"/>
                  </a:lnTo>
                  <a:lnTo>
                    <a:pt x="57024" y="98344"/>
                  </a:lnTo>
                  <a:lnTo>
                    <a:pt x="61327" y="90275"/>
                  </a:lnTo>
                  <a:lnTo>
                    <a:pt x="69838" y="60218"/>
                  </a:lnTo>
                  <a:lnTo>
                    <a:pt x="76196" y="32659"/>
                  </a:lnTo>
                  <a:lnTo>
                    <a:pt x="82384" y="1076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6" name="SMARTInkShape-1314"/>
            <p:cNvSpPr/>
            <p:nvPr>
              <p:custDataLst>
                <p:tags r:id="rId242"/>
              </p:custDataLst>
            </p:nvPr>
          </p:nvSpPr>
          <p:spPr>
            <a:xfrm>
              <a:off x="8733616" y="4013200"/>
              <a:ext cx="29385" cy="120651"/>
            </a:xfrm>
            <a:custGeom>
              <a:avLst/>
              <a:gdLst/>
              <a:ahLst/>
              <a:cxnLst/>
              <a:rect l="0" t="0" r="0" b="0"/>
              <a:pathLst>
                <a:path w="29385" h="120651">
                  <a:moveTo>
                    <a:pt x="29384" y="0"/>
                  </a:moveTo>
                  <a:lnTo>
                    <a:pt x="29384" y="0"/>
                  </a:lnTo>
                  <a:lnTo>
                    <a:pt x="17174" y="31161"/>
                  </a:lnTo>
                  <a:lnTo>
                    <a:pt x="5619" y="58465"/>
                  </a:lnTo>
                  <a:lnTo>
                    <a:pt x="0" y="84429"/>
                  </a:lnTo>
                  <a:lnTo>
                    <a:pt x="3984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50" name="SMARTInkShape-Group241"/>
          <p:cNvGrpSpPr/>
          <p:nvPr/>
        </p:nvGrpSpPr>
        <p:grpSpPr>
          <a:xfrm>
            <a:off x="7835900" y="4146550"/>
            <a:ext cx="88901" cy="127001"/>
            <a:chOff x="7835900" y="4146550"/>
            <a:chExt cx="88901" cy="127001"/>
          </a:xfrm>
        </p:grpSpPr>
        <p:sp>
          <p:nvSpPr>
            <p:cNvPr id="1348" name="SMARTInkShape-1315"/>
            <p:cNvSpPr/>
            <p:nvPr>
              <p:custDataLst>
                <p:tags r:id="rId237"/>
              </p:custDataLst>
            </p:nvPr>
          </p:nvSpPr>
          <p:spPr>
            <a:xfrm>
              <a:off x="7835900" y="4197350"/>
              <a:ext cx="88901" cy="9538"/>
            </a:xfrm>
            <a:custGeom>
              <a:avLst/>
              <a:gdLst/>
              <a:ahLst/>
              <a:cxnLst/>
              <a:rect l="0" t="0" r="0" b="0"/>
              <a:pathLst>
                <a:path w="88901" h="9538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705" y="2692"/>
                  </a:lnTo>
                  <a:lnTo>
                    <a:pt x="6480" y="4952"/>
                  </a:lnTo>
                  <a:lnTo>
                    <a:pt x="35975" y="9537"/>
                  </a:lnTo>
                  <a:lnTo>
                    <a:pt x="66739" y="7711"/>
                  </a:lnTo>
                  <a:lnTo>
                    <a:pt x="81707" y="6048"/>
                  </a:lnTo>
                  <a:lnTo>
                    <a:pt x="84104" y="4737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9" name="SMARTInkShape-1316"/>
            <p:cNvSpPr/>
            <p:nvPr>
              <p:custDataLst>
                <p:tags r:id="rId238"/>
              </p:custDataLst>
            </p:nvPr>
          </p:nvSpPr>
          <p:spPr>
            <a:xfrm>
              <a:off x="7869875" y="4146550"/>
              <a:ext cx="23176" cy="127001"/>
            </a:xfrm>
            <a:custGeom>
              <a:avLst/>
              <a:gdLst/>
              <a:ahLst/>
              <a:cxnLst/>
              <a:rect l="0" t="0" r="0" b="0"/>
              <a:pathLst>
                <a:path w="23176" h="127001">
                  <a:moveTo>
                    <a:pt x="23175" y="0"/>
                  </a:moveTo>
                  <a:lnTo>
                    <a:pt x="23175" y="0"/>
                  </a:lnTo>
                  <a:lnTo>
                    <a:pt x="17400" y="7186"/>
                  </a:lnTo>
                  <a:lnTo>
                    <a:pt x="5284" y="35469"/>
                  </a:lnTo>
                  <a:lnTo>
                    <a:pt x="0" y="64602"/>
                  </a:lnTo>
                  <a:lnTo>
                    <a:pt x="316" y="91813"/>
                  </a:lnTo>
                  <a:lnTo>
                    <a:pt x="10475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51" name="SMARTInkShape-1317"/>
          <p:cNvSpPr/>
          <p:nvPr>
            <p:custDataLst>
              <p:tags r:id="rId8"/>
            </p:custDataLst>
          </p:nvPr>
        </p:nvSpPr>
        <p:spPr>
          <a:xfrm>
            <a:off x="7868042" y="3398133"/>
            <a:ext cx="5959" cy="126118"/>
          </a:xfrm>
          <a:custGeom>
            <a:avLst/>
            <a:gdLst/>
            <a:ahLst/>
            <a:cxnLst/>
            <a:rect l="0" t="0" r="0" b="0"/>
            <a:pathLst>
              <a:path w="5959" h="126118">
                <a:moveTo>
                  <a:pt x="5958" y="5467"/>
                </a:moveTo>
                <a:lnTo>
                  <a:pt x="5958" y="5467"/>
                </a:lnTo>
                <a:lnTo>
                  <a:pt x="5958" y="0"/>
                </a:lnTo>
                <a:lnTo>
                  <a:pt x="4076" y="23719"/>
                </a:lnTo>
                <a:lnTo>
                  <a:pt x="932" y="51562"/>
                </a:lnTo>
                <a:lnTo>
                  <a:pt x="0" y="80273"/>
                </a:lnTo>
                <a:lnTo>
                  <a:pt x="3056" y="111887"/>
                </a:lnTo>
                <a:lnTo>
                  <a:pt x="5958" y="1261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58" name="SMARTInkShape-Group243"/>
          <p:cNvGrpSpPr/>
          <p:nvPr/>
        </p:nvGrpSpPr>
        <p:grpSpPr>
          <a:xfrm>
            <a:off x="6902450" y="4008411"/>
            <a:ext cx="768351" cy="537385"/>
            <a:chOff x="6902450" y="4008411"/>
            <a:chExt cx="768351" cy="537385"/>
          </a:xfrm>
        </p:grpSpPr>
        <p:sp>
          <p:nvSpPr>
            <p:cNvPr id="1352" name="SMARTInkShape-1318"/>
            <p:cNvSpPr/>
            <p:nvPr>
              <p:custDataLst>
                <p:tags r:id="rId231"/>
              </p:custDataLst>
            </p:nvPr>
          </p:nvSpPr>
          <p:spPr>
            <a:xfrm>
              <a:off x="6902450" y="418465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2116" y="4364"/>
                  </a:lnTo>
                  <a:lnTo>
                    <a:pt x="33257" y="9460"/>
                  </a:lnTo>
                  <a:lnTo>
                    <a:pt x="61132" y="12060"/>
                  </a:lnTo>
                  <a:lnTo>
                    <a:pt x="762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3" name="SMARTInkShape-1319"/>
            <p:cNvSpPr/>
            <p:nvPr>
              <p:custDataLst>
                <p:tags r:id="rId232"/>
              </p:custDataLst>
            </p:nvPr>
          </p:nvSpPr>
          <p:spPr>
            <a:xfrm>
              <a:off x="6915150" y="4248150"/>
              <a:ext cx="63501" cy="9460"/>
            </a:xfrm>
            <a:custGeom>
              <a:avLst/>
              <a:gdLst/>
              <a:ahLst/>
              <a:cxnLst/>
              <a:rect l="0" t="0" r="0" b="0"/>
              <a:pathLst>
                <a:path w="63501" h="9460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9232" y="9459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4" name="SMARTInkShape-1320"/>
            <p:cNvSpPr/>
            <p:nvPr>
              <p:custDataLst>
                <p:tags r:id="rId233"/>
              </p:custDataLst>
            </p:nvPr>
          </p:nvSpPr>
          <p:spPr>
            <a:xfrm>
              <a:off x="7023100" y="4008411"/>
              <a:ext cx="190501" cy="537385"/>
            </a:xfrm>
            <a:custGeom>
              <a:avLst/>
              <a:gdLst/>
              <a:ahLst/>
              <a:cxnLst/>
              <a:rect l="0" t="0" r="0" b="0"/>
              <a:pathLst>
                <a:path w="190501" h="537385">
                  <a:moveTo>
                    <a:pt x="190500" y="30189"/>
                  </a:moveTo>
                  <a:lnTo>
                    <a:pt x="190500" y="30189"/>
                  </a:lnTo>
                  <a:lnTo>
                    <a:pt x="181711" y="16374"/>
                  </a:lnTo>
                  <a:lnTo>
                    <a:pt x="170106" y="3706"/>
                  </a:lnTo>
                  <a:lnTo>
                    <a:pt x="161680" y="780"/>
                  </a:lnTo>
                  <a:lnTo>
                    <a:pt x="156470" y="0"/>
                  </a:lnTo>
                  <a:lnTo>
                    <a:pt x="145036" y="4777"/>
                  </a:lnTo>
                  <a:lnTo>
                    <a:pt x="139024" y="9014"/>
                  </a:lnTo>
                  <a:lnTo>
                    <a:pt x="123820" y="38575"/>
                  </a:lnTo>
                  <a:lnTo>
                    <a:pt x="119236" y="54124"/>
                  </a:lnTo>
                  <a:lnTo>
                    <a:pt x="114768" y="72251"/>
                  </a:lnTo>
                  <a:lnTo>
                    <a:pt x="110379" y="92097"/>
                  </a:lnTo>
                  <a:lnTo>
                    <a:pt x="107452" y="115206"/>
                  </a:lnTo>
                  <a:lnTo>
                    <a:pt x="105502" y="140488"/>
                  </a:lnTo>
                  <a:lnTo>
                    <a:pt x="104201" y="167222"/>
                  </a:lnTo>
                  <a:lnTo>
                    <a:pt x="104039" y="195628"/>
                  </a:lnTo>
                  <a:lnTo>
                    <a:pt x="104638" y="225148"/>
                  </a:lnTo>
                  <a:lnTo>
                    <a:pt x="105742" y="255412"/>
                  </a:lnTo>
                  <a:lnTo>
                    <a:pt x="106477" y="284054"/>
                  </a:lnTo>
                  <a:lnTo>
                    <a:pt x="106969" y="311616"/>
                  </a:lnTo>
                  <a:lnTo>
                    <a:pt x="107296" y="338457"/>
                  </a:lnTo>
                  <a:lnTo>
                    <a:pt x="106808" y="363407"/>
                  </a:lnTo>
                  <a:lnTo>
                    <a:pt x="105778" y="387095"/>
                  </a:lnTo>
                  <a:lnTo>
                    <a:pt x="104384" y="409943"/>
                  </a:lnTo>
                  <a:lnTo>
                    <a:pt x="101340" y="430819"/>
                  </a:lnTo>
                  <a:lnTo>
                    <a:pt x="97193" y="450381"/>
                  </a:lnTo>
                  <a:lnTo>
                    <a:pt x="92312" y="469067"/>
                  </a:lnTo>
                  <a:lnTo>
                    <a:pt x="83126" y="497355"/>
                  </a:lnTo>
                  <a:lnTo>
                    <a:pt x="70021" y="525384"/>
                  </a:lnTo>
                  <a:lnTo>
                    <a:pt x="65731" y="531769"/>
                  </a:lnTo>
                  <a:lnTo>
                    <a:pt x="61460" y="535320"/>
                  </a:lnTo>
                  <a:lnTo>
                    <a:pt x="57200" y="536982"/>
                  </a:lnTo>
                  <a:lnTo>
                    <a:pt x="52950" y="537384"/>
                  </a:lnTo>
                  <a:lnTo>
                    <a:pt x="42583" y="532187"/>
                  </a:lnTo>
                  <a:lnTo>
                    <a:pt x="15311" y="511603"/>
                  </a:lnTo>
                  <a:lnTo>
                    <a:pt x="0" y="500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5" name="SMARTInkShape-1321"/>
            <p:cNvSpPr/>
            <p:nvPr>
              <p:custDataLst>
                <p:tags r:id="rId234"/>
              </p:custDataLst>
            </p:nvPr>
          </p:nvSpPr>
          <p:spPr>
            <a:xfrm>
              <a:off x="7291543" y="4158283"/>
              <a:ext cx="131608" cy="149901"/>
            </a:xfrm>
            <a:custGeom>
              <a:avLst/>
              <a:gdLst/>
              <a:ahLst/>
              <a:cxnLst/>
              <a:rect l="0" t="0" r="0" b="0"/>
              <a:pathLst>
                <a:path w="131608" h="149901">
                  <a:moveTo>
                    <a:pt x="4607" y="7317"/>
                  </a:moveTo>
                  <a:lnTo>
                    <a:pt x="4607" y="7317"/>
                  </a:lnTo>
                  <a:lnTo>
                    <a:pt x="7978" y="575"/>
                  </a:lnTo>
                  <a:lnTo>
                    <a:pt x="8971" y="0"/>
                  </a:lnTo>
                  <a:lnTo>
                    <a:pt x="9633" y="1028"/>
                  </a:lnTo>
                  <a:lnTo>
                    <a:pt x="10696" y="19559"/>
                  </a:lnTo>
                  <a:lnTo>
                    <a:pt x="7078" y="40039"/>
                  </a:lnTo>
                  <a:lnTo>
                    <a:pt x="2178" y="64899"/>
                  </a:lnTo>
                  <a:lnTo>
                    <a:pt x="0" y="90059"/>
                  </a:lnTo>
                  <a:lnTo>
                    <a:pt x="5515" y="121282"/>
                  </a:lnTo>
                  <a:lnTo>
                    <a:pt x="16064" y="135814"/>
                  </a:lnTo>
                  <a:lnTo>
                    <a:pt x="29454" y="145566"/>
                  </a:lnTo>
                  <a:lnTo>
                    <a:pt x="42461" y="149900"/>
                  </a:lnTo>
                  <a:lnTo>
                    <a:pt x="48893" y="148939"/>
                  </a:lnTo>
                  <a:lnTo>
                    <a:pt x="61684" y="142227"/>
                  </a:lnTo>
                  <a:lnTo>
                    <a:pt x="77414" y="123177"/>
                  </a:lnTo>
                  <a:lnTo>
                    <a:pt x="87641" y="92916"/>
                  </a:lnTo>
                  <a:lnTo>
                    <a:pt x="92781" y="71231"/>
                  </a:lnTo>
                  <a:lnTo>
                    <a:pt x="97760" y="44834"/>
                  </a:lnTo>
                  <a:lnTo>
                    <a:pt x="99442" y="30015"/>
                  </a:lnTo>
                  <a:lnTo>
                    <a:pt x="98875" y="30210"/>
                  </a:lnTo>
                  <a:lnTo>
                    <a:pt x="96363" y="34190"/>
                  </a:lnTo>
                  <a:lnTo>
                    <a:pt x="93366" y="59793"/>
                  </a:lnTo>
                  <a:lnTo>
                    <a:pt x="90016" y="90834"/>
                  </a:lnTo>
                  <a:lnTo>
                    <a:pt x="92864" y="117827"/>
                  </a:lnTo>
                  <a:lnTo>
                    <a:pt x="96279" y="132633"/>
                  </a:lnTo>
                  <a:lnTo>
                    <a:pt x="102030" y="142505"/>
                  </a:lnTo>
                  <a:lnTo>
                    <a:pt x="105539" y="146126"/>
                  </a:lnTo>
                  <a:lnTo>
                    <a:pt x="109994" y="147834"/>
                  </a:lnTo>
                  <a:lnTo>
                    <a:pt x="131607" y="147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6" name="SMARTInkShape-1322"/>
            <p:cNvSpPr/>
            <p:nvPr>
              <p:custDataLst>
                <p:tags r:id="rId235"/>
              </p:custDataLst>
            </p:nvPr>
          </p:nvSpPr>
          <p:spPr>
            <a:xfrm>
              <a:off x="7461250" y="4032250"/>
              <a:ext cx="12701" cy="88901"/>
            </a:xfrm>
            <a:custGeom>
              <a:avLst/>
              <a:gdLst/>
              <a:ahLst/>
              <a:cxnLst/>
              <a:rect l="0" t="0" r="0" b="0"/>
              <a:pathLst>
                <a:path w="12701" h="88901">
                  <a:moveTo>
                    <a:pt x="12700" y="0"/>
                  </a:moveTo>
                  <a:lnTo>
                    <a:pt x="12700" y="0"/>
                  </a:lnTo>
                  <a:lnTo>
                    <a:pt x="9329" y="0"/>
                  </a:lnTo>
                  <a:lnTo>
                    <a:pt x="8336" y="1411"/>
                  </a:lnTo>
                  <a:lnTo>
                    <a:pt x="2160" y="31801"/>
                  </a:lnTo>
                  <a:lnTo>
                    <a:pt x="640" y="55676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7" name="SMARTInkShape-1323"/>
            <p:cNvSpPr/>
            <p:nvPr>
              <p:custDataLst>
                <p:tags r:id="rId236"/>
              </p:custDataLst>
            </p:nvPr>
          </p:nvSpPr>
          <p:spPr>
            <a:xfrm>
              <a:off x="7569200" y="4171950"/>
              <a:ext cx="101601" cy="131474"/>
            </a:xfrm>
            <a:custGeom>
              <a:avLst/>
              <a:gdLst/>
              <a:ahLst/>
              <a:cxnLst/>
              <a:rect l="0" t="0" r="0" b="0"/>
              <a:pathLst>
                <a:path w="101601" h="131474">
                  <a:moveTo>
                    <a:pt x="0" y="12700"/>
                  </a:moveTo>
                  <a:lnTo>
                    <a:pt x="0" y="12700"/>
                  </a:lnTo>
                  <a:lnTo>
                    <a:pt x="3371" y="5958"/>
                  </a:lnTo>
                  <a:lnTo>
                    <a:pt x="5775" y="3972"/>
                  </a:lnTo>
                  <a:lnTo>
                    <a:pt x="12209" y="1765"/>
                  </a:lnTo>
                  <a:lnTo>
                    <a:pt x="15195" y="3294"/>
                  </a:lnTo>
                  <a:lnTo>
                    <a:pt x="20394" y="10636"/>
                  </a:lnTo>
                  <a:lnTo>
                    <a:pt x="27288" y="36783"/>
                  </a:lnTo>
                  <a:lnTo>
                    <a:pt x="33799" y="67970"/>
                  </a:lnTo>
                  <a:lnTo>
                    <a:pt x="40197" y="96182"/>
                  </a:lnTo>
                  <a:lnTo>
                    <a:pt x="49932" y="115674"/>
                  </a:lnTo>
                  <a:lnTo>
                    <a:pt x="61984" y="131473"/>
                  </a:lnTo>
                  <a:lnTo>
                    <a:pt x="63195" y="130687"/>
                  </a:lnTo>
                  <a:lnTo>
                    <a:pt x="75577" y="108767"/>
                  </a:lnTo>
                  <a:lnTo>
                    <a:pt x="79451" y="88087"/>
                  </a:lnTo>
                  <a:lnTo>
                    <a:pt x="81878" y="63844"/>
                  </a:lnTo>
                  <a:lnTo>
                    <a:pt x="87211" y="32479"/>
                  </a:lnTo>
                  <a:lnTo>
                    <a:pt x="95157" y="4466"/>
                  </a:lnTo>
                  <a:lnTo>
                    <a:pt x="96599" y="2977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59" name="SMARTInkShape-1324"/>
          <p:cNvSpPr/>
          <p:nvPr>
            <p:custDataLst>
              <p:tags r:id="rId9"/>
            </p:custDataLst>
          </p:nvPr>
        </p:nvSpPr>
        <p:spPr>
          <a:xfrm>
            <a:off x="8697736" y="3143512"/>
            <a:ext cx="108527" cy="539489"/>
          </a:xfrm>
          <a:custGeom>
            <a:avLst/>
            <a:gdLst/>
            <a:ahLst/>
            <a:cxnLst/>
            <a:rect l="0" t="0" r="0" b="0"/>
            <a:pathLst>
              <a:path w="108527" h="539489">
                <a:moveTo>
                  <a:pt x="20814" y="6088"/>
                </a:moveTo>
                <a:lnTo>
                  <a:pt x="20814" y="6088"/>
                </a:lnTo>
                <a:lnTo>
                  <a:pt x="15346" y="621"/>
                </a:lnTo>
                <a:lnTo>
                  <a:pt x="21467" y="0"/>
                </a:lnTo>
                <a:lnTo>
                  <a:pt x="53179" y="14067"/>
                </a:lnTo>
                <a:lnTo>
                  <a:pt x="82449" y="23630"/>
                </a:lnTo>
                <a:lnTo>
                  <a:pt x="100695" y="33706"/>
                </a:lnTo>
                <a:lnTo>
                  <a:pt x="105705" y="39059"/>
                </a:lnTo>
                <a:lnTo>
                  <a:pt x="108526" y="52781"/>
                </a:lnTo>
                <a:lnTo>
                  <a:pt x="102620" y="76995"/>
                </a:lnTo>
                <a:lnTo>
                  <a:pt x="95743" y="100162"/>
                </a:lnTo>
                <a:lnTo>
                  <a:pt x="89394" y="127626"/>
                </a:lnTo>
                <a:lnTo>
                  <a:pt x="86571" y="158648"/>
                </a:lnTo>
                <a:lnTo>
                  <a:pt x="85113" y="176233"/>
                </a:lnTo>
                <a:lnTo>
                  <a:pt x="83437" y="195013"/>
                </a:lnTo>
                <a:lnTo>
                  <a:pt x="81612" y="214588"/>
                </a:lnTo>
                <a:lnTo>
                  <a:pt x="81102" y="233988"/>
                </a:lnTo>
                <a:lnTo>
                  <a:pt x="81467" y="253271"/>
                </a:lnTo>
                <a:lnTo>
                  <a:pt x="82416" y="272476"/>
                </a:lnTo>
                <a:lnTo>
                  <a:pt x="83754" y="290925"/>
                </a:lnTo>
                <a:lnTo>
                  <a:pt x="85352" y="308868"/>
                </a:lnTo>
                <a:lnTo>
                  <a:pt x="87122" y="326475"/>
                </a:lnTo>
                <a:lnTo>
                  <a:pt x="89008" y="343857"/>
                </a:lnTo>
                <a:lnTo>
                  <a:pt x="90971" y="361090"/>
                </a:lnTo>
                <a:lnTo>
                  <a:pt x="92986" y="378222"/>
                </a:lnTo>
                <a:lnTo>
                  <a:pt x="94329" y="394583"/>
                </a:lnTo>
                <a:lnTo>
                  <a:pt x="95820" y="425932"/>
                </a:lnTo>
                <a:lnTo>
                  <a:pt x="96484" y="456328"/>
                </a:lnTo>
                <a:lnTo>
                  <a:pt x="97484" y="483478"/>
                </a:lnTo>
                <a:lnTo>
                  <a:pt x="100603" y="509957"/>
                </a:lnTo>
                <a:lnTo>
                  <a:pt x="97068" y="538934"/>
                </a:lnTo>
                <a:lnTo>
                  <a:pt x="93659" y="539324"/>
                </a:lnTo>
                <a:lnTo>
                  <a:pt x="90113" y="537533"/>
                </a:lnTo>
                <a:lnTo>
                  <a:pt x="88180" y="536068"/>
                </a:lnTo>
                <a:lnTo>
                  <a:pt x="82269" y="534440"/>
                </a:lnTo>
                <a:lnTo>
                  <a:pt x="71009" y="531642"/>
                </a:lnTo>
                <a:lnTo>
                  <a:pt x="66977" y="530024"/>
                </a:lnTo>
                <a:lnTo>
                  <a:pt x="56853" y="530108"/>
                </a:lnTo>
                <a:lnTo>
                  <a:pt x="29736" y="532540"/>
                </a:lnTo>
                <a:lnTo>
                  <a:pt x="1499" y="533085"/>
                </a:lnTo>
                <a:lnTo>
                  <a:pt x="177" y="533809"/>
                </a:lnTo>
                <a:lnTo>
                  <a:pt x="0" y="534996"/>
                </a:lnTo>
                <a:lnTo>
                  <a:pt x="1764" y="53948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60" name="SMARTInkShape-1325"/>
          <p:cNvSpPr/>
          <p:nvPr>
            <p:custDataLst>
              <p:tags r:id="rId10"/>
            </p:custDataLst>
          </p:nvPr>
        </p:nvSpPr>
        <p:spPr>
          <a:xfrm>
            <a:off x="7185571" y="3289639"/>
            <a:ext cx="116930" cy="406062"/>
          </a:xfrm>
          <a:custGeom>
            <a:avLst/>
            <a:gdLst/>
            <a:ahLst/>
            <a:cxnLst/>
            <a:rect l="0" t="0" r="0" b="0"/>
            <a:pathLst>
              <a:path w="116930" h="406062">
                <a:moveTo>
                  <a:pt x="116929" y="12361"/>
                </a:moveTo>
                <a:lnTo>
                  <a:pt x="116929" y="12361"/>
                </a:lnTo>
                <a:lnTo>
                  <a:pt x="111154" y="7292"/>
                </a:lnTo>
                <a:lnTo>
                  <a:pt x="101028" y="2235"/>
                </a:lnTo>
                <a:lnTo>
                  <a:pt x="74061" y="0"/>
                </a:lnTo>
                <a:lnTo>
                  <a:pt x="48097" y="433"/>
                </a:lnTo>
                <a:lnTo>
                  <a:pt x="28894" y="5752"/>
                </a:lnTo>
                <a:lnTo>
                  <a:pt x="28413" y="7777"/>
                </a:lnTo>
                <a:lnTo>
                  <a:pt x="27338" y="23718"/>
                </a:lnTo>
                <a:lnTo>
                  <a:pt x="23006" y="40214"/>
                </a:lnTo>
                <a:lnTo>
                  <a:pt x="21941" y="67016"/>
                </a:lnTo>
                <a:lnTo>
                  <a:pt x="18386" y="94564"/>
                </a:lnTo>
                <a:lnTo>
                  <a:pt x="16234" y="125068"/>
                </a:lnTo>
                <a:lnTo>
                  <a:pt x="18968" y="156449"/>
                </a:lnTo>
                <a:lnTo>
                  <a:pt x="18592" y="181293"/>
                </a:lnTo>
                <a:lnTo>
                  <a:pt x="16779" y="208092"/>
                </a:lnTo>
                <a:lnTo>
                  <a:pt x="15974" y="234113"/>
                </a:lnTo>
                <a:lnTo>
                  <a:pt x="13734" y="259790"/>
                </a:lnTo>
                <a:lnTo>
                  <a:pt x="10387" y="285313"/>
                </a:lnTo>
                <a:lnTo>
                  <a:pt x="6547" y="310768"/>
                </a:lnTo>
                <a:lnTo>
                  <a:pt x="2489" y="334310"/>
                </a:lnTo>
                <a:lnTo>
                  <a:pt x="0" y="363635"/>
                </a:lnTo>
                <a:lnTo>
                  <a:pt x="2398" y="393747"/>
                </a:lnTo>
                <a:lnTo>
                  <a:pt x="2476" y="397852"/>
                </a:lnTo>
                <a:lnTo>
                  <a:pt x="3232" y="400588"/>
                </a:lnTo>
                <a:lnTo>
                  <a:pt x="4442" y="402413"/>
                </a:lnTo>
                <a:lnTo>
                  <a:pt x="5954" y="403629"/>
                </a:lnTo>
                <a:lnTo>
                  <a:pt x="9517" y="404980"/>
                </a:lnTo>
                <a:lnTo>
                  <a:pt x="40908" y="406032"/>
                </a:lnTo>
                <a:lnTo>
                  <a:pt x="70373" y="406059"/>
                </a:lnTo>
                <a:lnTo>
                  <a:pt x="78829" y="40606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61" name="SMARTInkShape-1326"/>
          <p:cNvSpPr/>
          <p:nvPr>
            <p:custDataLst>
              <p:tags r:id="rId11"/>
            </p:custDataLst>
          </p:nvPr>
        </p:nvSpPr>
        <p:spPr>
          <a:xfrm>
            <a:off x="8135232" y="3397250"/>
            <a:ext cx="113419" cy="146299"/>
          </a:xfrm>
          <a:custGeom>
            <a:avLst/>
            <a:gdLst/>
            <a:ahLst/>
            <a:cxnLst/>
            <a:rect l="0" t="0" r="0" b="0"/>
            <a:pathLst>
              <a:path w="113419" h="146299">
                <a:moveTo>
                  <a:pt x="5468" y="0"/>
                </a:moveTo>
                <a:lnTo>
                  <a:pt x="5468" y="0"/>
                </a:lnTo>
                <a:lnTo>
                  <a:pt x="0" y="0"/>
                </a:lnTo>
                <a:lnTo>
                  <a:pt x="2750" y="3371"/>
                </a:lnTo>
                <a:lnTo>
                  <a:pt x="8600" y="34699"/>
                </a:lnTo>
                <a:lnTo>
                  <a:pt x="10865" y="58416"/>
                </a:lnTo>
                <a:lnTo>
                  <a:pt x="14906" y="84415"/>
                </a:lnTo>
                <a:lnTo>
                  <a:pt x="20573" y="109992"/>
                </a:lnTo>
                <a:lnTo>
                  <a:pt x="28408" y="123204"/>
                </a:lnTo>
                <a:lnTo>
                  <a:pt x="47316" y="143184"/>
                </a:lnTo>
                <a:lnTo>
                  <a:pt x="53122" y="145550"/>
                </a:lnTo>
                <a:lnTo>
                  <a:pt x="67099" y="146298"/>
                </a:lnTo>
                <a:lnTo>
                  <a:pt x="87465" y="142753"/>
                </a:lnTo>
                <a:lnTo>
                  <a:pt x="92588" y="138912"/>
                </a:lnTo>
                <a:lnTo>
                  <a:pt x="100161" y="127120"/>
                </a:lnTo>
                <a:lnTo>
                  <a:pt x="108393" y="101244"/>
                </a:lnTo>
                <a:lnTo>
                  <a:pt x="111929" y="71234"/>
                </a:lnTo>
                <a:lnTo>
                  <a:pt x="113418" y="508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62" name="SMARTInkShape-1327"/>
          <p:cNvSpPr/>
          <p:nvPr>
            <p:custDataLst>
              <p:tags r:id="rId12"/>
            </p:custDataLst>
          </p:nvPr>
        </p:nvSpPr>
        <p:spPr>
          <a:xfrm>
            <a:off x="6997700" y="3160480"/>
            <a:ext cx="215901" cy="620131"/>
          </a:xfrm>
          <a:custGeom>
            <a:avLst/>
            <a:gdLst/>
            <a:ahLst/>
            <a:cxnLst/>
            <a:rect l="0" t="0" r="0" b="0"/>
            <a:pathLst>
              <a:path w="215901" h="620131">
                <a:moveTo>
                  <a:pt x="215900" y="8170"/>
                </a:moveTo>
                <a:lnTo>
                  <a:pt x="215900" y="8170"/>
                </a:lnTo>
                <a:lnTo>
                  <a:pt x="202416" y="1428"/>
                </a:lnTo>
                <a:lnTo>
                  <a:pt x="188270" y="0"/>
                </a:lnTo>
                <a:lnTo>
                  <a:pt x="172576" y="2422"/>
                </a:lnTo>
                <a:lnTo>
                  <a:pt x="156193" y="8202"/>
                </a:lnTo>
                <a:lnTo>
                  <a:pt x="143267" y="24883"/>
                </a:lnTo>
                <a:lnTo>
                  <a:pt x="133524" y="50876"/>
                </a:lnTo>
                <a:lnTo>
                  <a:pt x="129939" y="67685"/>
                </a:lnTo>
                <a:lnTo>
                  <a:pt x="126843" y="85946"/>
                </a:lnTo>
                <a:lnTo>
                  <a:pt x="125484" y="107293"/>
                </a:lnTo>
                <a:lnTo>
                  <a:pt x="125284" y="130697"/>
                </a:lnTo>
                <a:lnTo>
                  <a:pt x="125856" y="155471"/>
                </a:lnTo>
                <a:lnTo>
                  <a:pt x="127648" y="182571"/>
                </a:lnTo>
                <a:lnTo>
                  <a:pt x="130254" y="211220"/>
                </a:lnTo>
                <a:lnTo>
                  <a:pt x="133403" y="240904"/>
                </a:lnTo>
                <a:lnTo>
                  <a:pt x="137619" y="270570"/>
                </a:lnTo>
                <a:lnTo>
                  <a:pt x="142546" y="300225"/>
                </a:lnTo>
                <a:lnTo>
                  <a:pt x="147947" y="329874"/>
                </a:lnTo>
                <a:lnTo>
                  <a:pt x="151548" y="358106"/>
                </a:lnTo>
                <a:lnTo>
                  <a:pt x="153949" y="385393"/>
                </a:lnTo>
                <a:lnTo>
                  <a:pt x="155549" y="412052"/>
                </a:lnTo>
                <a:lnTo>
                  <a:pt x="155205" y="437586"/>
                </a:lnTo>
                <a:lnTo>
                  <a:pt x="153564" y="462369"/>
                </a:lnTo>
                <a:lnTo>
                  <a:pt x="151060" y="486653"/>
                </a:lnTo>
                <a:lnTo>
                  <a:pt x="147273" y="507781"/>
                </a:lnTo>
                <a:lnTo>
                  <a:pt x="142632" y="526805"/>
                </a:lnTo>
                <a:lnTo>
                  <a:pt x="137421" y="544427"/>
                </a:lnTo>
                <a:lnTo>
                  <a:pt x="125988" y="573414"/>
                </a:lnTo>
                <a:lnTo>
                  <a:pt x="113144" y="595939"/>
                </a:lnTo>
                <a:lnTo>
                  <a:pt x="98029" y="610654"/>
                </a:lnTo>
                <a:lnTo>
                  <a:pt x="81904" y="618135"/>
                </a:lnTo>
                <a:lnTo>
                  <a:pt x="73653" y="620130"/>
                </a:lnTo>
                <a:lnTo>
                  <a:pt x="56959" y="616702"/>
                </a:lnTo>
                <a:lnTo>
                  <a:pt x="29812" y="604754"/>
                </a:lnTo>
                <a:lnTo>
                  <a:pt x="0" y="59237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63" name="SMARTInkShape-1328"/>
          <p:cNvSpPr/>
          <p:nvPr>
            <p:custDataLst>
              <p:tags r:id="rId13"/>
            </p:custDataLst>
          </p:nvPr>
        </p:nvSpPr>
        <p:spPr>
          <a:xfrm>
            <a:off x="5670550" y="3120972"/>
            <a:ext cx="228601" cy="714167"/>
          </a:xfrm>
          <a:custGeom>
            <a:avLst/>
            <a:gdLst/>
            <a:ahLst/>
            <a:cxnLst/>
            <a:rect l="0" t="0" r="0" b="0"/>
            <a:pathLst>
              <a:path w="228601" h="714167">
                <a:moveTo>
                  <a:pt x="228600" y="60378"/>
                </a:moveTo>
                <a:lnTo>
                  <a:pt x="228600" y="60378"/>
                </a:lnTo>
                <a:lnTo>
                  <a:pt x="227189" y="40100"/>
                </a:lnTo>
                <a:lnTo>
                  <a:pt x="221859" y="25025"/>
                </a:lnTo>
                <a:lnTo>
                  <a:pt x="212904" y="12680"/>
                </a:lnTo>
                <a:lnTo>
                  <a:pt x="207552" y="7413"/>
                </a:lnTo>
                <a:lnTo>
                  <a:pt x="195962" y="1560"/>
                </a:lnTo>
                <a:lnTo>
                  <a:pt x="189908" y="0"/>
                </a:lnTo>
                <a:lnTo>
                  <a:pt x="182344" y="2487"/>
                </a:lnTo>
                <a:lnTo>
                  <a:pt x="164533" y="14658"/>
                </a:lnTo>
                <a:lnTo>
                  <a:pt x="148620" y="39352"/>
                </a:lnTo>
                <a:lnTo>
                  <a:pt x="141413" y="54828"/>
                </a:lnTo>
                <a:lnTo>
                  <a:pt x="134492" y="74316"/>
                </a:lnTo>
                <a:lnTo>
                  <a:pt x="127760" y="96482"/>
                </a:lnTo>
                <a:lnTo>
                  <a:pt x="121158" y="120430"/>
                </a:lnTo>
                <a:lnTo>
                  <a:pt x="116755" y="149096"/>
                </a:lnTo>
                <a:lnTo>
                  <a:pt x="113819" y="180907"/>
                </a:lnTo>
                <a:lnTo>
                  <a:pt x="111863" y="214814"/>
                </a:lnTo>
                <a:lnTo>
                  <a:pt x="111265" y="250824"/>
                </a:lnTo>
                <a:lnTo>
                  <a:pt x="111571" y="288237"/>
                </a:lnTo>
                <a:lnTo>
                  <a:pt x="112482" y="326583"/>
                </a:lnTo>
                <a:lnTo>
                  <a:pt x="114498" y="362732"/>
                </a:lnTo>
                <a:lnTo>
                  <a:pt x="117254" y="397414"/>
                </a:lnTo>
                <a:lnTo>
                  <a:pt x="120503" y="431119"/>
                </a:lnTo>
                <a:lnTo>
                  <a:pt x="122668" y="463466"/>
                </a:lnTo>
                <a:lnTo>
                  <a:pt x="124112" y="494909"/>
                </a:lnTo>
                <a:lnTo>
                  <a:pt x="125075" y="525748"/>
                </a:lnTo>
                <a:lnTo>
                  <a:pt x="124306" y="553364"/>
                </a:lnTo>
                <a:lnTo>
                  <a:pt x="122381" y="578829"/>
                </a:lnTo>
                <a:lnTo>
                  <a:pt x="119688" y="602862"/>
                </a:lnTo>
                <a:lnTo>
                  <a:pt x="115775" y="623823"/>
                </a:lnTo>
                <a:lnTo>
                  <a:pt x="111050" y="642736"/>
                </a:lnTo>
                <a:lnTo>
                  <a:pt x="105783" y="660283"/>
                </a:lnTo>
                <a:lnTo>
                  <a:pt x="94286" y="687306"/>
                </a:lnTo>
                <a:lnTo>
                  <a:pt x="82122" y="705901"/>
                </a:lnTo>
                <a:lnTo>
                  <a:pt x="69659" y="714166"/>
                </a:lnTo>
                <a:lnTo>
                  <a:pt x="63373" y="713548"/>
                </a:lnTo>
                <a:lnTo>
                  <a:pt x="32431" y="690396"/>
                </a:lnTo>
                <a:lnTo>
                  <a:pt x="0" y="66362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67" name="SMARTInkShape-Group249"/>
          <p:cNvGrpSpPr/>
          <p:nvPr/>
        </p:nvGrpSpPr>
        <p:grpSpPr>
          <a:xfrm>
            <a:off x="8215541" y="3213100"/>
            <a:ext cx="411131" cy="324586"/>
            <a:chOff x="8215541" y="3213100"/>
            <a:chExt cx="411131" cy="324586"/>
          </a:xfrm>
        </p:grpSpPr>
        <p:sp>
          <p:nvSpPr>
            <p:cNvPr id="1364" name="SMARTInkShape-1329"/>
            <p:cNvSpPr/>
            <p:nvPr>
              <p:custDataLst>
                <p:tags r:id="rId228"/>
              </p:custDataLst>
            </p:nvPr>
          </p:nvSpPr>
          <p:spPr>
            <a:xfrm>
              <a:off x="8215541" y="3409268"/>
              <a:ext cx="109310" cy="128418"/>
            </a:xfrm>
            <a:custGeom>
              <a:avLst/>
              <a:gdLst/>
              <a:ahLst/>
              <a:cxnLst/>
              <a:rect l="0" t="0" r="0" b="0"/>
              <a:pathLst>
                <a:path w="109310" h="128418">
                  <a:moveTo>
                    <a:pt x="0" y="113352"/>
                  </a:moveTo>
                  <a:lnTo>
                    <a:pt x="0" y="113352"/>
                  </a:lnTo>
                  <a:lnTo>
                    <a:pt x="5098" y="112446"/>
                  </a:lnTo>
                  <a:lnTo>
                    <a:pt x="15485" y="106564"/>
                  </a:lnTo>
                  <a:lnTo>
                    <a:pt x="19243" y="103020"/>
                  </a:lnTo>
                  <a:lnTo>
                    <a:pt x="31049" y="71278"/>
                  </a:lnTo>
                  <a:lnTo>
                    <a:pt x="38308" y="48991"/>
                  </a:lnTo>
                  <a:lnTo>
                    <a:pt x="43587" y="19386"/>
                  </a:lnTo>
                  <a:lnTo>
                    <a:pt x="45516" y="0"/>
                  </a:lnTo>
                  <a:lnTo>
                    <a:pt x="45614" y="228"/>
                  </a:lnTo>
                  <a:lnTo>
                    <a:pt x="41406" y="25234"/>
                  </a:lnTo>
                  <a:lnTo>
                    <a:pt x="40742" y="50447"/>
                  </a:lnTo>
                  <a:lnTo>
                    <a:pt x="44700" y="79241"/>
                  </a:lnTo>
                  <a:lnTo>
                    <a:pt x="48373" y="97215"/>
                  </a:lnTo>
                  <a:lnTo>
                    <a:pt x="51752" y="103843"/>
                  </a:lnTo>
                  <a:lnTo>
                    <a:pt x="61151" y="113089"/>
                  </a:lnTo>
                  <a:lnTo>
                    <a:pt x="81712" y="125631"/>
                  </a:lnTo>
                  <a:lnTo>
                    <a:pt x="93750" y="128417"/>
                  </a:lnTo>
                  <a:lnTo>
                    <a:pt x="109309" y="1276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5" name="SMARTInkShape-1330"/>
            <p:cNvSpPr/>
            <p:nvPr>
              <p:custDataLst>
                <p:tags r:id="rId229"/>
              </p:custDataLst>
            </p:nvPr>
          </p:nvSpPr>
          <p:spPr>
            <a:xfrm>
              <a:off x="8426450" y="3384550"/>
              <a:ext cx="82551" cy="112459"/>
            </a:xfrm>
            <a:custGeom>
              <a:avLst/>
              <a:gdLst/>
              <a:ahLst/>
              <a:cxnLst/>
              <a:rect l="0" t="0" r="0" b="0"/>
              <a:pathLst>
                <a:path w="82551" h="112459">
                  <a:moveTo>
                    <a:pt x="0" y="12700"/>
                  </a:moveTo>
                  <a:lnTo>
                    <a:pt x="0" y="12700"/>
                  </a:lnTo>
                  <a:lnTo>
                    <a:pt x="1411" y="37342"/>
                  </a:lnTo>
                  <a:lnTo>
                    <a:pt x="10139" y="61786"/>
                  </a:lnTo>
                  <a:lnTo>
                    <a:pt x="22368" y="85491"/>
                  </a:lnTo>
                  <a:lnTo>
                    <a:pt x="48932" y="112458"/>
                  </a:lnTo>
                  <a:lnTo>
                    <a:pt x="50260" y="112367"/>
                  </a:lnTo>
                  <a:lnTo>
                    <a:pt x="53617" y="110383"/>
                  </a:lnTo>
                  <a:lnTo>
                    <a:pt x="62845" y="95187"/>
                  </a:lnTo>
                  <a:lnTo>
                    <a:pt x="67774" y="69439"/>
                  </a:lnTo>
                  <a:lnTo>
                    <a:pt x="74509" y="39273"/>
                  </a:lnTo>
                  <a:lnTo>
                    <a:pt x="82017" y="753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6" name="SMARTInkShape-1331"/>
            <p:cNvSpPr/>
            <p:nvPr>
              <p:custDataLst>
                <p:tags r:id="rId230"/>
              </p:custDataLst>
            </p:nvPr>
          </p:nvSpPr>
          <p:spPr>
            <a:xfrm>
              <a:off x="8616950" y="3213100"/>
              <a:ext cx="9722" cy="114301"/>
            </a:xfrm>
            <a:custGeom>
              <a:avLst/>
              <a:gdLst/>
              <a:ahLst/>
              <a:cxnLst/>
              <a:rect l="0" t="0" r="0" b="0"/>
              <a:pathLst>
                <a:path w="9722" h="114301">
                  <a:moveTo>
                    <a:pt x="6350" y="0"/>
                  </a:moveTo>
                  <a:lnTo>
                    <a:pt x="6350" y="0"/>
                  </a:lnTo>
                  <a:lnTo>
                    <a:pt x="9721" y="3371"/>
                  </a:lnTo>
                  <a:lnTo>
                    <a:pt x="9494" y="10670"/>
                  </a:lnTo>
                  <a:lnTo>
                    <a:pt x="5400" y="32325"/>
                  </a:lnTo>
                  <a:lnTo>
                    <a:pt x="1600" y="63670"/>
                  </a:lnTo>
                  <a:lnTo>
                    <a:pt x="474" y="89656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68" name="SMARTInkShape-1332"/>
          <p:cNvSpPr/>
          <p:nvPr>
            <p:custDataLst>
              <p:tags r:id="rId14"/>
            </p:custDataLst>
          </p:nvPr>
        </p:nvSpPr>
        <p:spPr>
          <a:xfrm>
            <a:off x="7829550" y="3462845"/>
            <a:ext cx="48257" cy="23306"/>
          </a:xfrm>
          <a:custGeom>
            <a:avLst/>
            <a:gdLst/>
            <a:ahLst/>
            <a:cxnLst/>
            <a:rect l="0" t="0" r="0" b="0"/>
            <a:pathLst>
              <a:path w="48257" h="23306">
                <a:moveTo>
                  <a:pt x="0" y="23305"/>
                </a:moveTo>
                <a:lnTo>
                  <a:pt x="0" y="23305"/>
                </a:lnTo>
                <a:lnTo>
                  <a:pt x="3371" y="16563"/>
                </a:lnTo>
                <a:lnTo>
                  <a:pt x="10671" y="11372"/>
                </a:lnTo>
                <a:lnTo>
                  <a:pt x="35010" y="828"/>
                </a:lnTo>
                <a:lnTo>
                  <a:pt x="48256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72" name="SMARTInkShape-Group251"/>
          <p:cNvGrpSpPr/>
          <p:nvPr/>
        </p:nvGrpSpPr>
        <p:grpSpPr>
          <a:xfrm>
            <a:off x="7210756" y="3327400"/>
            <a:ext cx="428295" cy="269706"/>
            <a:chOff x="7210756" y="3327400"/>
            <a:chExt cx="428295" cy="269706"/>
          </a:xfrm>
        </p:grpSpPr>
        <p:sp>
          <p:nvSpPr>
            <p:cNvPr id="1369" name="SMARTInkShape-1333"/>
            <p:cNvSpPr/>
            <p:nvPr>
              <p:custDataLst>
                <p:tags r:id="rId225"/>
              </p:custDataLst>
            </p:nvPr>
          </p:nvSpPr>
          <p:spPr>
            <a:xfrm>
              <a:off x="7210756" y="3460750"/>
              <a:ext cx="161595" cy="136356"/>
            </a:xfrm>
            <a:custGeom>
              <a:avLst/>
              <a:gdLst/>
              <a:ahLst/>
              <a:cxnLst/>
              <a:rect l="0" t="0" r="0" b="0"/>
              <a:pathLst>
                <a:path w="161595" h="136356">
                  <a:moveTo>
                    <a:pt x="21894" y="0"/>
                  </a:moveTo>
                  <a:lnTo>
                    <a:pt x="21894" y="0"/>
                  </a:lnTo>
                  <a:lnTo>
                    <a:pt x="18522" y="0"/>
                  </a:lnTo>
                  <a:lnTo>
                    <a:pt x="14987" y="3763"/>
                  </a:lnTo>
                  <a:lnTo>
                    <a:pt x="13056" y="6742"/>
                  </a:lnTo>
                  <a:lnTo>
                    <a:pt x="6967" y="31161"/>
                  </a:lnTo>
                  <a:lnTo>
                    <a:pt x="2795" y="53360"/>
                  </a:lnTo>
                  <a:lnTo>
                    <a:pt x="0" y="75927"/>
                  </a:lnTo>
                  <a:lnTo>
                    <a:pt x="3098" y="103792"/>
                  </a:lnTo>
                  <a:lnTo>
                    <a:pt x="9072" y="118802"/>
                  </a:lnTo>
                  <a:lnTo>
                    <a:pt x="13346" y="123651"/>
                  </a:lnTo>
                  <a:lnTo>
                    <a:pt x="23739" y="129039"/>
                  </a:lnTo>
                  <a:lnTo>
                    <a:pt x="33533" y="129553"/>
                  </a:lnTo>
                  <a:lnTo>
                    <a:pt x="38120" y="128702"/>
                  </a:lnTo>
                  <a:lnTo>
                    <a:pt x="58059" y="114020"/>
                  </a:lnTo>
                  <a:lnTo>
                    <a:pt x="75100" y="88425"/>
                  </a:lnTo>
                  <a:lnTo>
                    <a:pt x="84582" y="66816"/>
                  </a:lnTo>
                  <a:lnTo>
                    <a:pt x="92794" y="44513"/>
                  </a:lnTo>
                  <a:lnTo>
                    <a:pt x="103815" y="12843"/>
                  </a:lnTo>
                  <a:lnTo>
                    <a:pt x="106986" y="5708"/>
                  </a:lnTo>
                  <a:lnTo>
                    <a:pt x="106845" y="3805"/>
                  </a:lnTo>
                  <a:lnTo>
                    <a:pt x="106045" y="2537"/>
                  </a:lnTo>
                  <a:lnTo>
                    <a:pt x="105511" y="3102"/>
                  </a:lnTo>
                  <a:lnTo>
                    <a:pt x="100173" y="32655"/>
                  </a:lnTo>
                  <a:lnTo>
                    <a:pt x="98710" y="60789"/>
                  </a:lnTo>
                  <a:lnTo>
                    <a:pt x="99688" y="90762"/>
                  </a:lnTo>
                  <a:lnTo>
                    <a:pt x="108287" y="116420"/>
                  </a:lnTo>
                  <a:lnTo>
                    <a:pt x="115795" y="128412"/>
                  </a:lnTo>
                  <a:lnTo>
                    <a:pt x="121184" y="132175"/>
                  </a:lnTo>
                  <a:lnTo>
                    <a:pt x="134696" y="136355"/>
                  </a:lnTo>
                  <a:lnTo>
                    <a:pt x="146347" y="136332"/>
                  </a:lnTo>
                  <a:lnTo>
                    <a:pt x="161594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0" name="SMARTInkShape-1334"/>
            <p:cNvSpPr/>
            <p:nvPr>
              <p:custDataLst>
                <p:tags r:id="rId226"/>
              </p:custDataLst>
            </p:nvPr>
          </p:nvSpPr>
          <p:spPr>
            <a:xfrm>
              <a:off x="7385932" y="3327400"/>
              <a:ext cx="11819" cy="107951"/>
            </a:xfrm>
            <a:custGeom>
              <a:avLst/>
              <a:gdLst/>
              <a:ahLst/>
              <a:cxnLst/>
              <a:rect l="0" t="0" r="0" b="0"/>
              <a:pathLst>
                <a:path w="11819" h="107951">
                  <a:moveTo>
                    <a:pt x="5468" y="0"/>
                  </a:moveTo>
                  <a:lnTo>
                    <a:pt x="5468" y="0"/>
                  </a:lnTo>
                  <a:lnTo>
                    <a:pt x="4763" y="6481"/>
                  </a:lnTo>
                  <a:lnTo>
                    <a:pt x="0" y="35975"/>
                  </a:lnTo>
                  <a:lnTo>
                    <a:pt x="703" y="67444"/>
                  </a:lnTo>
                  <a:lnTo>
                    <a:pt x="10075" y="97912"/>
                  </a:lnTo>
                  <a:lnTo>
                    <a:pt x="11818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1" name="SMARTInkShape-1335"/>
            <p:cNvSpPr/>
            <p:nvPr>
              <p:custDataLst>
                <p:tags r:id="rId227"/>
              </p:custDataLst>
            </p:nvPr>
          </p:nvSpPr>
          <p:spPr>
            <a:xfrm>
              <a:off x="7518400" y="3429000"/>
              <a:ext cx="120651" cy="130285"/>
            </a:xfrm>
            <a:custGeom>
              <a:avLst/>
              <a:gdLst/>
              <a:ahLst/>
              <a:cxnLst/>
              <a:rect l="0" t="0" r="0" b="0"/>
              <a:pathLst>
                <a:path w="120651" h="130285">
                  <a:moveTo>
                    <a:pt x="0" y="25400"/>
                  </a:moveTo>
                  <a:lnTo>
                    <a:pt x="0" y="25400"/>
                  </a:lnTo>
                  <a:lnTo>
                    <a:pt x="6907" y="44859"/>
                  </a:lnTo>
                  <a:lnTo>
                    <a:pt x="12865" y="71853"/>
                  </a:lnTo>
                  <a:lnTo>
                    <a:pt x="20980" y="98430"/>
                  </a:lnTo>
                  <a:lnTo>
                    <a:pt x="29080" y="112185"/>
                  </a:lnTo>
                  <a:lnTo>
                    <a:pt x="39736" y="123003"/>
                  </a:lnTo>
                  <a:lnTo>
                    <a:pt x="49645" y="128751"/>
                  </a:lnTo>
                  <a:lnTo>
                    <a:pt x="54263" y="130284"/>
                  </a:lnTo>
                  <a:lnTo>
                    <a:pt x="63157" y="130106"/>
                  </a:lnTo>
                  <a:lnTo>
                    <a:pt x="67505" y="129070"/>
                  </a:lnTo>
                  <a:lnTo>
                    <a:pt x="83737" y="114129"/>
                  </a:lnTo>
                  <a:lnTo>
                    <a:pt x="98580" y="88457"/>
                  </a:lnTo>
                  <a:lnTo>
                    <a:pt x="105667" y="66831"/>
                  </a:lnTo>
                  <a:lnTo>
                    <a:pt x="111168" y="44519"/>
                  </a:lnTo>
                  <a:lnTo>
                    <a:pt x="118568" y="12844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75" name="SMARTInkShape-Group252"/>
          <p:cNvGrpSpPr/>
          <p:nvPr/>
        </p:nvGrpSpPr>
        <p:grpSpPr>
          <a:xfrm>
            <a:off x="6832600" y="3511550"/>
            <a:ext cx="95251" cy="60794"/>
            <a:chOff x="6832600" y="3511550"/>
            <a:chExt cx="95251" cy="60794"/>
          </a:xfrm>
        </p:grpSpPr>
        <p:sp>
          <p:nvSpPr>
            <p:cNvPr id="1373" name="SMARTInkShape-1336"/>
            <p:cNvSpPr/>
            <p:nvPr>
              <p:custDataLst>
                <p:tags r:id="rId223"/>
              </p:custDataLst>
            </p:nvPr>
          </p:nvSpPr>
          <p:spPr>
            <a:xfrm>
              <a:off x="6845300" y="351155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10844" y="705"/>
                  </a:lnTo>
                  <a:lnTo>
                    <a:pt x="42063" y="5467"/>
                  </a:lnTo>
                  <a:lnTo>
                    <a:pt x="73502" y="6272"/>
                  </a:lnTo>
                  <a:lnTo>
                    <a:pt x="76518" y="7004"/>
                  </a:lnTo>
                  <a:lnTo>
                    <a:pt x="78529" y="8197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4" name="SMARTInkShape-1337"/>
            <p:cNvSpPr/>
            <p:nvPr>
              <p:custDataLst>
                <p:tags r:id="rId224"/>
              </p:custDataLst>
            </p:nvPr>
          </p:nvSpPr>
          <p:spPr>
            <a:xfrm>
              <a:off x="6832600" y="3562350"/>
              <a:ext cx="76201" cy="9994"/>
            </a:xfrm>
            <a:custGeom>
              <a:avLst/>
              <a:gdLst/>
              <a:ahLst/>
              <a:cxnLst/>
              <a:rect l="0" t="0" r="0" b="0"/>
              <a:pathLst>
                <a:path w="76201" h="9994">
                  <a:moveTo>
                    <a:pt x="0" y="0"/>
                  </a:moveTo>
                  <a:lnTo>
                    <a:pt x="0" y="0"/>
                  </a:lnTo>
                  <a:lnTo>
                    <a:pt x="10139" y="4364"/>
                  </a:lnTo>
                  <a:lnTo>
                    <a:pt x="36935" y="6234"/>
                  </a:lnTo>
                  <a:lnTo>
                    <a:pt x="54923" y="8197"/>
                  </a:lnTo>
                  <a:lnTo>
                    <a:pt x="63922" y="9993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81" name="SMARTInkShape-Group253"/>
          <p:cNvGrpSpPr/>
          <p:nvPr/>
        </p:nvGrpSpPr>
        <p:grpSpPr>
          <a:xfrm>
            <a:off x="5878584" y="3282950"/>
            <a:ext cx="661917" cy="476251"/>
            <a:chOff x="5878584" y="3282950"/>
            <a:chExt cx="661917" cy="476251"/>
          </a:xfrm>
        </p:grpSpPr>
        <p:sp>
          <p:nvSpPr>
            <p:cNvPr id="1376" name="SMARTInkShape-1338"/>
            <p:cNvSpPr/>
            <p:nvPr>
              <p:custDataLst>
                <p:tags r:id="rId218"/>
              </p:custDataLst>
            </p:nvPr>
          </p:nvSpPr>
          <p:spPr>
            <a:xfrm>
              <a:off x="6000784" y="3489156"/>
              <a:ext cx="133317" cy="164906"/>
            </a:xfrm>
            <a:custGeom>
              <a:avLst/>
              <a:gdLst/>
              <a:ahLst/>
              <a:cxnLst/>
              <a:rect l="0" t="0" r="0" b="0"/>
              <a:pathLst>
                <a:path w="133317" h="164906">
                  <a:moveTo>
                    <a:pt x="6316" y="16044"/>
                  </a:moveTo>
                  <a:lnTo>
                    <a:pt x="6316" y="16044"/>
                  </a:lnTo>
                  <a:lnTo>
                    <a:pt x="6316" y="7206"/>
                  </a:lnTo>
                  <a:lnTo>
                    <a:pt x="5611" y="6624"/>
                  </a:lnTo>
                  <a:lnTo>
                    <a:pt x="4434" y="6941"/>
                  </a:lnTo>
                  <a:lnTo>
                    <a:pt x="2945" y="7859"/>
                  </a:lnTo>
                  <a:lnTo>
                    <a:pt x="1952" y="9176"/>
                  </a:lnTo>
                  <a:lnTo>
                    <a:pt x="849" y="12521"/>
                  </a:lnTo>
                  <a:lnTo>
                    <a:pt x="140" y="37743"/>
                  </a:lnTo>
                  <a:lnTo>
                    <a:pt x="44" y="61201"/>
                  </a:lnTo>
                  <a:lnTo>
                    <a:pt x="0" y="86208"/>
                  </a:lnTo>
                  <a:lnTo>
                    <a:pt x="687" y="110728"/>
                  </a:lnTo>
                  <a:lnTo>
                    <a:pt x="5745" y="142249"/>
                  </a:lnTo>
                  <a:lnTo>
                    <a:pt x="12178" y="155861"/>
                  </a:lnTo>
                  <a:lnTo>
                    <a:pt x="19738" y="162852"/>
                  </a:lnTo>
                  <a:lnTo>
                    <a:pt x="23731" y="164716"/>
                  </a:lnTo>
                  <a:lnTo>
                    <a:pt x="31930" y="164905"/>
                  </a:lnTo>
                  <a:lnTo>
                    <a:pt x="36092" y="163968"/>
                  </a:lnTo>
                  <a:lnTo>
                    <a:pt x="55434" y="145794"/>
                  </a:lnTo>
                  <a:lnTo>
                    <a:pt x="67187" y="124041"/>
                  </a:lnTo>
                  <a:lnTo>
                    <a:pt x="77114" y="97203"/>
                  </a:lnTo>
                  <a:lnTo>
                    <a:pt x="86230" y="66461"/>
                  </a:lnTo>
                  <a:lnTo>
                    <a:pt x="91222" y="39627"/>
                  </a:lnTo>
                  <a:lnTo>
                    <a:pt x="94033" y="12213"/>
                  </a:lnTo>
                  <a:lnTo>
                    <a:pt x="94982" y="0"/>
                  </a:lnTo>
                  <a:lnTo>
                    <a:pt x="86397" y="28783"/>
                  </a:lnTo>
                  <a:lnTo>
                    <a:pt x="81418" y="50633"/>
                  </a:lnTo>
                  <a:lnTo>
                    <a:pt x="81558" y="74456"/>
                  </a:lnTo>
                  <a:lnTo>
                    <a:pt x="83972" y="97273"/>
                  </a:lnTo>
                  <a:lnTo>
                    <a:pt x="91179" y="126190"/>
                  </a:lnTo>
                  <a:lnTo>
                    <a:pt x="99066" y="140492"/>
                  </a:lnTo>
                  <a:lnTo>
                    <a:pt x="109628" y="151552"/>
                  </a:lnTo>
                  <a:lnTo>
                    <a:pt x="114701" y="154360"/>
                  </a:lnTo>
                  <a:lnTo>
                    <a:pt x="133316" y="1557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7" name="SMARTInkShape-1339"/>
            <p:cNvSpPr/>
            <p:nvPr>
              <p:custDataLst>
                <p:tags r:id="rId219"/>
              </p:custDataLst>
            </p:nvPr>
          </p:nvSpPr>
          <p:spPr>
            <a:xfrm>
              <a:off x="6203950" y="3473450"/>
              <a:ext cx="139701" cy="151951"/>
            </a:xfrm>
            <a:custGeom>
              <a:avLst/>
              <a:gdLst/>
              <a:ahLst/>
              <a:cxnLst/>
              <a:rect l="0" t="0" r="0" b="0"/>
              <a:pathLst>
                <a:path w="139701" h="151951">
                  <a:moveTo>
                    <a:pt x="0" y="25400"/>
                  </a:moveTo>
                  <a:lnTo>
                    <a:pt x="0" y="25400"/>
                  </a:lnTo>
                  <a:lnTo>
                    <a:pt x="3371" y="25400"/>
                  </a:lnTo>
                  <a:lnTo>
                    <a:pt x="6907" y="27281"/>
                  </a:lnTo>
                  <a:lnTo>
                    <a:pt x="8837" y="28771"/>
                  </a:lnTo>
                  <a:lnTo>
                    <a:pt x="18297" y="44351"/>
                  </a:lnTo>
                  <a:lnTo>
                    <a:pt x="26666" y="73584"/>
                  </a:lnTo>
                  <a:lnTo>
                    <a:pt x="40356" y="102314"/>
                  </a:lnTo>
                  <a:lnTo>
                    <a:pt x="58876" y="130825"/>
                  </a:lnTo>
                  <a:lnTo>
                    <a:pt x="79563" y="148984"/>
                  </a:lnTo>
                  <a:lnTo>
                    <a:pt x="86525" y="151388"/>
                  </a:lnTo>
                  <a:lnTo>
                    <a:pt x="90902" y="151950"/>
                  </a:lnTo>
                  <a:lnTo>
                    <a:pt x="93057" y="150689"/>
                  </a:lnTo>
                  <a:lnTo>
                    <a:pt x="99461" y="142172"/>
                  </a:lnTo>
                  <a:lnTo>
                    <a:pt x="112182" y="113309"/>
                  </a:lnTo>
                  <a:lnTo>
                    <a:pt x="118768" y="88704"/>
                  </a:lnTo>
                  <a:lnTo>
                    <a:pt x="124766" y="57124"/>
                  </a:lnTo>
                  <a:lnTo>
                    <a:pt x="130077" y="25396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8" name="SMARTInkShape-1340"/>
            <p:cNvSpPr/>
            <p:nvPr>
              <p:custDataLst>
                <p:tags r:id="rId220"/>
              </p:custDataLst>
            </p:nvPr>
          </p:nvSpPr>
          <p:spPr>
            <a:xfrm>
              <a:off x="5878584" y="3378200"/>
              <a:ext cx="115817" cy="381001"/>
            </a:xfrm>
            <a:custGeom>
              <a:avLst/>
              <a:gdLst/>
              <a:ahLst/>
              <a:cxnLst/>
              <a:rect l="0" t="0" r="0" b="0"/>
              <a:pathLst>
                <a:path w="115817" h="381001">
                  <a:moveTo>
                    <a:pt x="58666" y="0"/>
                  </a:moveTo>
                  <a:lnTo>
                    <a:pt x="58666" y="0"/>
                  </a:lnTo>
                  <a:lnTo>
                    <a:pt x="48553" y="6742"/>
                  </a:lnTo>
                  <a:lnTo>
                    <a:pt x="32151" y="27789"/>
                  </a:lnTo>
                  <a:lnTo>
                    <a:pt x="20071" y="50216"/>
                  </a:lnTo>
                  <a:lnTo>
                    <a:pt x="9057" y="77351"/>
                  </a:lnTo>
                  <a:lnTo>
                    <a:pt x="1810" y="108226"/>
                  </a:lnTo>
                  <a:lnTo>
                    <a:pt x="301" y="125068"/>
                  </a:lnTo>
                  <a:lnTo>
                    <a:pt x="0" y="142645"/>
                  </a:lnTo>
                  <a:lnTo>
                    <a:pt x="505" y="160713"/>
                  </a:lnTo>
                  <a:lnTo>
                    <a:pt x="2959" y="178403"/>
                  </a:lnTo>
                  <a:lnTo>
                    <a:pt x="6711" y="195841"/>
                  </a:lnTo>
                  <a:lnTo>
                    <a:pt x="11329" y="213111"/>
                  </a:lnTo>
                  <a:lnTo>
                    <a:pt x="16525" y="230268"/>
                  </a:lnTo>
                  <a:lnTo>
                    <a:pt x="22105" y="247351"/>
                  </a:lnTo>
                  <a:lnTo>
                    <a:pt x="27942" y="264384"/>
                  </a:lnTo>
                  <a:lnTo>
                    <a:pt x="41954" y="292717"/>
                  </a:lnTo>
                  <a:lnTo>
                    <a:pt x="56883" y="317069"/>
                  </a:lnTo>
                  <a:lnTo>
                    <a:pt x="70575" y="339651"/>
                  </a:lnTo>
                  <a:lnTo>
                    <a:pt x="90181" y="365456"/>
                  </a:lnTo>
                  <a:lnTo>
                    <a:pt x="101130" y="374091"/>
                  </a:lnTo>
                  <a:lnTo>
                    <a:pt x="115816" y="381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9" name="SMARTInkShape-1341"/>
            <p:cNvSpPr/>
            <p:nvPr>
              <p:custDataLst>
                <p:tags r:id="rId221"/>
              </p:custDataLst>
            </p:nvPr>
          </p:nvSpPr>
          <p:spPr>
            <a:xfrm>
              <a:off x="6413500" y="3359150"/>
              <a:ext cx="57759" cy="336551"/>
            </a:xfrm>
            <a:custGeom>
              <a:avLst/>
              <a:gdLst/>
              <a:ahLst/>
              <a:cxnLst/>
              <a:rect l="0" t="0" r="0" b="0"/>
              <a:pathLst>
                <a:path w="57759" h="336551">
                  <a:moveTo>
                    <a:pt x="0" y="0"/>
                  </a:moveTo>
                  <a:lnTo>
                    <a:pt x="0" y="0"/>
                  </a:lnTo>
                  <a:lnTo>
                    <a:pt x="8789" y="24485"/>
                  </a:lnTo>
                  <a:lnTo>
                    <a:pt x="21654" y="56173"/>
                  </a:lnTo>
                  <a:lnTo>
                    <a:pt x="32202" y="83527"/>
                  </a:lnTo>
                  <a:lnTo>
                    <a:pt x="41593" y="114499"/>
                  </a:lnTo>
                  <a:lnTo>
                    <a:pt x="50471" y="145197"/>
                  </a:lnTo>
                  <a:lnTo>
                    <a:pt x="57004" y="176010"/>
                  </a:lnTo>
                  <a:lnTo>
                    <a:pt x="57758" y="192129"/>
                  </a:lnTo>
                  <a:lnTo>
                    <a:pt x="57555" y="208519"/>
                  </a:lnTo>
                  <a:lnTo>
                    <a:pt x="55304" y="225091"/>
                  </a:lnTo>
                  <a:lnTo>
                    <a:pt x="51686" y="241783"/>
                  </a:lnTo>
                  <a:lnTo>
                    <a:pt x="42021" y="273264"/>
                  </a:lnTo>
                  <a:lnTo>
                    <a:pt x="30671" y="299016"/>
                  </a:lnTo>
                  <a:lnTo>
                    <a:pt x="15555" y="330631"/>
                  </a:lnTo>
                  <a:lnTo>
                    <a:pt x="12700" y="336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0" name="SMARTInkShape-1342"/>
            <p:cNvSpPr/>
            <p:nvPr>
              <p:custDataLst>
                <p:tags r:id="rId222"/>
              </p:custDataLst>
            </p:nvPr>
          </p:nvSpPr>
          <p:spPr>
            <a:xfrm>
              <a:off x="6528388" y="3282950"/>
              <a:ext cx="12113" cy="127001"/>
            </a:xfrm>
            <a:custGeom>
              <a:avLst/>
              <a:gdLst/>
              <a:ahLst/>
              <a:cxnLst/>
              <a:rect l="0" t="0" r="0" b="0"/>
              <a:pathLst>
                <a:path w="12113" h="127001">
                  <a:moveTo>
                    <a:pt x="5762" y="0"/>
                  </a:moveTo>
                  <a:lnTo>
                    <a:pt x="5762" y="0"/>
                  </a:lnTo>
                  <a:lnTo>
                    <a:pt x="1398" y="16620"/>
                  </a:lnTo>
                  <a:lnTo>
                    <a:pt x="0" y="42632"/>
                  </a:lnTo>
                  <a:lnTo>
                    <a:pt x="292" y="71271"/>
                  </a:lnTo>
                  <a:lnTo>
                    <a:pt x="6354" y="98745"/>
                  </a:lnTo>
                  <a:lnTo>
                    <a:pt x="10406" y="113454"/>
                  </a:lnTo>
                  <a:lnTo>
                    <a:pt x="12112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84" name="SMARTInkShape-Group254"/>
          <p:cNvGrpSpPr/>
          <p:nvPr/>
        </p:nvGrpSpPr>
        <p:grpSpPr>
          <a:xfrm>
            <a:off x="4381500" y="3595506"/>
            <a:ext cx="82551" cy="226624"/>
            <a:chOff x="4381500" y="3595506"/>
            <a:chExt cx="82551" cy="226624"/>
          </a:xfrm>
        </p:grpSpPr>
        <p:sp>
          <p:nvSpPr>
            <p:cNvPr id="1382" name="SMARTInkShape-1343"/>
            <p:cNvSpPr/>
            <p:nvPr>
              <p:custDataLst>
                <p:tags r:id="rId216"/>
              </p:custDataLst>
            </p:nvPr>
          </p:nvSpPr>
          <p:spPr>
            <a:xfrm>
              <a:off x="4403565" y="3595506"/>
              <a:ext cx="54828" cy="226624"/>
            </a:xfrm>
            <a:custGeom>
              <a:avLst/>
              <a:gdLst/>
              <a:ahLst/>
              <a:cxnLst/>
              <a:rect l="0" t="0" r="0" b="0"/>
              <a:pathLst>
                <a:path w="54828" h="226624">
                  <a:moveTo>
                    <a:pt x="54135" y="17644"/>
                  </a:moveTo>
                  <a:lnTo>
                    <a:pt x="54135" y="17644"/>
                  </a:lnTo>
                  <a:lnTo>
                    <a:pt x="54135" y="0"/>
                  </a:lnTo>
                  <a:lnTo>
                    <a:pt x="50764" y="5752"/>
                  </a:lnTo>
                  <a:lnTo>
                    <a:pt x="45297" y="26507"/>
                  </a:lnTo>
                  <a:lnTo>
                    <a:pt x="37507" y="50746"/>
                  </a:lnTo>
                  <a:lnTo>
                    <a:pt x="27695" y="80334"/>
                  </a:lnTo>
                  <a:lnTo>
                    <a:pt x="23102" y="96126"/>
                  </a:lnTo>
                  <a:lnTo>
                    <a:pt x="14237" y="127314"/>
                  </a:lnTo>
                  <a:lnTo>
                    <a:pt x="5593" y="155286"/>
                  </a:lnTo>
                  <a:lnTo>
                    <a:pt x="811" y="178067"/>
                  </a:lnTo>
                  <a:lnTo>
                    <a:pt x="0" y="202995"/>
                  </a:lnTo>
                  <a:lnTo>
                    <a:pt x="1112" y="208945"/>
                  </a:lnTo>
                  <a:lnTo>
                    <a:pt x="3969" y="213617"/>
                  </a:lnTo>
                  <a:lnTo>
                    <a:pt x="12789" y="220689"/>
                  </a:lnTo>
                  <a:lnTo>
                    <a:pt x="21883" y="224303"/>
                  </a:lnTo>
                  <a:lnTo>
                    <a:pt x="39219" y="226623"/>
                  </a:lnTo>
                  <a:lnTo>
                    <a:pt x="47741" y="223177"/>
                  </a:lnTo>
                  <a:lnTo>
                    <a:pt x="51989" y="220283"/>
                  </a:lnTo>
                  <a:lnTo>
                    <a:pt x="54116" y="217648"/>
                  </a:lnTo>
                  <a:lnTo>
                    <a:pt x="54827" y="215185"/>
                  </a:lnTo>
                  <a:lnTo>
                    <a:pt x="54135" y="2081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3" name="SMARTInkShape-1344"/>
            <p:cNvSpPr/>
            <p:nvPr>
              <p:custDataLst>
                <p:tags r:id="rId217"/>
              </p:custDataLst>
            </p:nvPr>
          </p:nvSpPr>
          <p:spPr>
            <a:xfrm>
              <a:off x="4381500" y="3695700"/>
              <a:ext cx="82551" cy="12362"/>
            </a:xfrm>
            <a:custGeom>
              <a:avLst/>
              <a:gdLst/>
              <a:ahLst/>
              <a:cxnLst/>
              <a:rect l="0" t="0" r="0" b="0"/>
              <a:pathLst>
                <a:path w="82551" h="12362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5645" y="6907"/>
                  </a:lnTo>
                  <a:lnTo>
                    <a:pt x="15209" y="10126"/>
                  </a:lnTo>
                  <a:lnTo>
                    <a:pt x="44780" y="12361"/>
                  </a:lnTo>
                  <a:lnTo>
                    <a:pt x="63598" y="9229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87" name="SMARTInkShape-Group255"/>
          <p:cNvGrpSpPr/>
          <p:nvPr/>
        </p:nvGrpSpPr>
        <p:grpSpPr>
          <a:xfrm>
            <a:off x="2362200" y="3615085"/>
            <a:ext cx="133351" cy="188566"/>
            <a:chOff x="2362200" y="3615085"/>
            <a:chExt cx="133351" cy="188566"/>
          </a:xfrm>
        </p:grpSpPr>
        <p:sp>
          <p:nvSpPr>
            <p:cNvPr id="1385" name="SMARTInkShape-1345"/>
            <p:cNvSpPr/>
            <p:nvPr>
              <p:custDataLst>
                <p:tags r:id="rId214"/>
              </p:custDataLst>
            </p:nvPr>
          </p:nvSpPr>
          <p:spPr>
            <a:xfrm>
              <a:off x="2381250" y="3615085"/>
              <a:ext cx="69088" cy="150466"/>
            </a:xfrm>
            <a:custGeom>
              <a:avLst/>
              <a:gdLst/>
              <a:ahLst/>
              <a:cxnLst/>
              <a:rect l="0" t="0" r="0" b="0"/>
              <a:pathLst>
                <a:path w="69088" h="150466">
                  <a:moveTo>
                    <a:pt x="0" y="125065"/>
                  </a:moveTo>
                  <a:lnTo>
                    <a:pt x="0" y="125065"/>
                  </a:lnTo>
                  <a:lnTo>
                    <a:pt x="3371" y="121694"/>
                  </a:lnTo>
                  <a:lnTo>
                    <a:pt x="18298" y="92462"/>
                  </a:lnTo>
                  <a:lnTo>
                    <a:pt x="33409" y="67270"/>
                  </a:lnTo>
                  <a:lnTo>
                    <a:pt x="47921" y="37463"/>
                  </a:lnTo>
                  <a:lnTo>
                    <a:pt x="65987" y="7861"/>
                  </a:lnTo>
                  <a:lnTo>
                    <a:pt x="69087" y="0"/>
                  </a:lnTo>
                  <a:lnTo>
                    <a:pt x="59079" y="24687"/>
                  </a:lnTo>
                  <a:lnTo>
                    <a:pt x="46903" y="55577"/>
                  </a:lnTo>
                  <a:lnTo>
                    <a:pt x="40708" y="87072"/>
                  </a:lnTo>
                  <a:lnTo>
                    <a:pt x="38873" y="113102"/>
                  </a:lnTo>
                  <a:lnTo>
                    <a:pt x="39149" y="124687"/>
                  </a:lnTo>
                  <a:lnTo>
                    <a:pt x="44450" y="1504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6" name="SMARTInkShape-1346"/>
            <p:cNvSpPr/>
            <p:nvPr>
              <p:custDataLst>
                <p:tags r:id="rId215"/>
              </p:custDataLst>
            </p:nvPr>
          </p:nvSpPr>
          <p:spPr>
            <a:xfrm>
              <a:off x="2362200" y="3790950"/>
              <a:ext cx="133351" cy="12701"/>
            </a:xfrm>
            <a:custGeom>
              <a:avLst/>
              <a:gdLst/>
              <a:ahLst/>
              <a:cxnLst/>
              <a:rect l="0" t="0" r="0" b="0"/>
              <a:pathLst>
                <a:path w="133351" h="12701">
                  <a:moveTo>
                    <a:pt x="0" y="12700"/>
                  </a:moveTo>
                  <a:lnTo>
                    <a:pt x="0" y="12700"/>
                  </a:lnTo>
                  <a:lnTo>
                    <a:pt x="0" y="7233"/>
                  </a:lnTo>
                  <a:lnTo>
                    <a:pt x="29886" y="11895"/>
                  </a:lnTo>
                  <a:lnTo>
                    <a:pt x="53619" y="12461"/>
                  </a:lnTo>
                  <a:lnTo>
                    <a:pt x="85267" y="9258"/>
                  </a:lnTo>
                  <a:lnTo>
                    <a:pt x="114713" y="3841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18" name="SMARTInkShape-Group256"/>
          <p:cNvGrpSpPr/>
          <p:nvPr/>
        </p:nvGrpSpPr>
        <p:grpSpPr>
          <a:xfrm>
            <a:off x="1981200" y="3282950"/>
            <a:ext cx="2332465" cy="944460"/>
            <a:chOff x="1981200" y="3282950"/>
            <a:chExt cx="2332465" cy="944460"/>
          </a:xfrm>
        </p:grpSpPr>
        <p:sp>
          <p:nvSpPr>
            <p:cNvPr id="1388" name="SMARTInkShape-1347"/>
            <p:cNvSpPr/>
            <p:nvPr>
              <p:custDataLst>
                <p:tags r:id="rId184"/>
              </p:custDataLst>
            </p:nvPr>
          </p:nvSpPr>
          <p:spPr>
            <a:xfrm>
              <a:off x="1981200" y="3816350"/>
              <a:ext cx="95251" cy="23829"/>
            </a:xfrm>
            <a:custGeom>
              <a:avLst/>
              <a:gdLst/>
              <a:ahLst/>
              <a:cxnLst/>
              <a:rect l="0" t="0" r="0" b="0"/>
              <a:pathLst>
                <a:path w="95251" h="23829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8789" y="11933"/>
                  </a:lnTo>
                  <a:lnTo>
                    <a:pt x="21654" y="18823"/>
                  </a:lnTo>
                  <a:lnTo>
                    <a:pt x="33613" y="22477"/>
                  </a:lnTo>
                  <a:lnTo>
                    <a:pt x="54801" y="23828"/>
                  </a:lnTo>
                  <a:lnTo>
                    <a:pt x="83569" y="18857"/>
                  </a:lnTo>
                  <a:lnTo>
                    <a:pt x="952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9" name="SMARTInkShape-1348"/>
            <p:cNvSpPr/>
            <p:nvPr>
              <p:custDataLst>
                <p:tags r:id="rId185"/>
              </p:custDataLst>
            </p:nvPr>
          </p:nvSpPr>
          <p:spPr>
            <a:xfrm>
              <a:off x="2000250" y="38735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31496" y="5644"/>
                  </a:lnTo>
                  <a:lnTo>
                    <a:pt x="49347" y="883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0" name="SMARTInkShape-1349"/>
            <p:cNvSpPr/>
            <p:nvPr>
              <p:custDataLst>
                <p:tags r:id="rId186"/>
              </p:custDataLst>
            </p:nvPr>
          </p:nvSpPr>
          <p:spPr>
            <a:xfrm>
              <a:off x="2271519" y="3870899"/>
              <a:ext cx="113247" cy="167702"/>
            </a:xfrm>
            <a:custGeom>
              <a:avLst/>
              <a:gdLst/>
              <a:ahLst/>
              <a:cxnLst/>
              <a:rect l="0" t="0" r="0" b="0"/>
              <a:pathLst>
                <a:path w="113247" h="167702">
                  <a:moveTo>
                    <a:pt x="46231" y="21651"/>
                  </a:moveTo>
                  <a:lnTo>
                    <a:pt x="46231" y="21651"/>
                  </a:lnTo>
                  <a:lnTo>
                    <a:pt x="46231" y="18280"/>
                  </a:lnTo>
                  <a:lnTo>
                    <a:pt x="48112" y="14744"/>
                  </a:lnTo>
                  <a:lnTo>
                    <a:pt x="52006" y="10820"/>
                  </a:lnTo>
                  <a:lnTo>
                    <a:pt x="67885" y="2552"/>
                  </a:lnTo>
                  <a:lnTo>
                    <a:pt x="73367" y="452"/>
                  </a:lnTo>
                  <a:lnTo>
                    <a:pt x="85103" y="0"/>
                  </a:lnTo>
                  <a:lnTo>
                    <a:pt x="106512" y="5458"/>
                  </a:lnTo>
                  <a:lnTo>
                    <a:pt x="111828" y="9280"/>
                  </a:lnTo>
                  <a:lnTo>
                    <a:pt x="113246" y="11287"/>
                  </a:lnTo>
                  <a:lnTo>
                    <a:pt x="112940" y="19162"/>
                  </a:lnTo>
                  <a:lnTo>
                    <a:pt x="109746" y="29717"/>
                  </a:lnTo>
                  <a:lnTo>
                    <a:pt x="103623" y="41463"/>
                  </a:lnTo>
                  <a:lnTo>
                    <a:pt x="72985" y="72027"/>
                  </a:lnTo>
                  <a:lnTo>
                    <a:pt x="44673" y="99685"/>
                  </a:lnTo>
                  <a:lnTo>
                    <a:pt x="17309" y="128709"/>
                  </a:lnTo>
                  <a:lnTo>
                    <a:pt x="168" y="150389"/>
                  </a:lnTo>
                  <a:lnTo>
                    <a:pt x="0" y="151926"/>
                  </a:lnTo>
                  <a:lnTo>
                    <a:pt x="594" y="152951"/>
                  </a:lnTo>
                  <a:lnTo>
                    <a:pt x="31136" y="154731"/>
                  </a:lnTo>
                  <a:lnTo>
                    <a:pt x="54458" y="156802"/>
                  </a:lnTo>
                  <a:lnTo>
                    <a:pt x="84932" y="161085"/>
                  </a:lnTo>
                  <a:lnTo>
                    <a:pt x="86848" y="161879"/>
                  </a:lnTo>
                  <a:lnTo>
                    <a:pt x="88126" y="163114"/>
                  </a:lnTo>
                  <a:lnTo>
                    <a:pt x="90176" y="166795"/>
                  </a:lnTo>
                  <a:lnTo>
                    <a:pt x="89639" y="167097"/>
                  </a:lnTo>
                  <a:lnTo>
                    <a:pt x="84331" y="1677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1" name="SMARTInkShape-1350"/>
            <p:cNvSpPr/>
            <p:nvPr>
              <p:custDataLst>
                <p:tags r:id="rId187"/>
              </p:custDataLst>
            </p:nvPr>
          </p:nvSpPr>
          <p:spPr>
            <a:xfrm>
              <a:off x="2425700" y="3956050"/>
              <a:ext cx="38101" cy="95251"/>
            </a:xfrm>
            <a:custGeom>
              <a:avLst/>
              <a:gdLst/>
              <a:ahLst/>
              <a:cxnLst/>
              <a:rect l="0" t="0" r="0" b="0"/>
              <a:pathLst>
                <a:path w="38101" h="95251">
                  <a:moveTo>
                    <a:pt x="38100" y="0"/>
                  </a:moveTo>
                  <a:lnTo>
                    <a:pt x="38100" y="0"/>
                  </a:lnTo>
                  <a:lnTo>
                    <a:pt x="34729" y="0"/>
                  </a:lnTo>
                  <a:lnTo>
                    <a:pt x="33736" y="705"/>
                  </a:lnTo>
                  <a:lnTo>
                    <a:pt x="33074" y="1881"/>
                  </a:lnTo>
                  <a:lnTo>
                    <a:pt x="23077" y="28561"/>
                  </a:lnTo>
                  <a:lnTo>
                    <a:pt x="11379" y="56520"/>
                  </a:lnTo>
                  <a:lnTo>
                    <a:pt x="883" y="85662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2" name="SMARTInkShape-1351"/>
            <p:cNvSpPr/>
            <p:nvPr>
              <p:custDataLst>
                <p:tags r:id="rId188"/>
              </p:custDataLst>
            </p:nvPr>
          </p:nvSpPr>
          <p:spPr>
            <a:xfrm>
              <a:off x="2473864" y="3968750"/>
              <a:ext cx="59787" cy="73343"/>
            </a:xfrm>
            <a:custGeom>
              <a:avLst/>
              <a:gdLst/>
              <a:ahLst/>
              <a:cxnLst/>
              <a:rect l="0" t="0" r="0" b="0"/>
              <a:pathLst>
                <a:path w="59787" h="73343">
                  <a:moveTo>
                    <a:pt x="15336" y="0"/>
                  </a:moveTo>
                  <a:lnTo>
                    <a:pt x="15336" y="0"/>
                  </a:lnTo>
                  <a:lnTo>
                    <a:pt x="11965" y="3371"/>
                  </a:lnTo>
                  <a:lnTo>
                    <a:pt x="409" y="32603"/>
                  </a:lnTo>
                  <a:lnTo>
                    <a:pt x="0" y="44829"/>
                  </a:lnTo>
                  <a:lnTo>
                    <a:pt x="2876" y="56613"/>
                  </a:lnTo>
                  <a:lnTo>
                    <a:pt x="8857" y="66554"/>
                  </a:lnTo>
                  <a:lnTo>
                    <a:pt x="13134" y="69769"/>
                  </a:lnTo>
                  <a:lnTo>
                    <a:pt x="23529" y="73342"/>
                  </a:lnTo>
                  <a:lnTo>
                    <a:pt x="41282" y="71982"/>
                  </a:lnTo>
                  <a:lnTo>
                    <a:pt x="59786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3" name="SMARTInkShape-1352"/>
            <p:cNvSpPr/>
            <p:nvPr>
              <p:custDataLst>
                <p:tags r:id="rId189"/>
              </p:custDataLst>
            </p:nvPr>
          </p:nvSpPr>
          <p:spPr>
            <a:xfrm>
              <a:off x="2434742" y="3949700"/>
              <a:ext cx="130659" cy="6351"/>
            </a:xfrm>
            <a:custGeom>
              <a:avLst/>
              <a:gdLst/>
              <a:ahLst/>
              <a:cxnLst/>
              <a:rect l="0" t="0" r="0" b="0"/>
              <a:pathLst>
                <a:path w="130659" h="6351">
                  <a:moveTo>
                    <a:pt x="3658" y="6350"/>
                  </a:moveTo>
                  <a:lnTo>
                    <a:pt x="3658" y="6350"/>
                  </a:lnTo>
                  <a:lnTo>
                    <a:pt x="287" y="6350"/>
                  </a:lnTo>
                  <a:lnTo>
                    <a:pt x="0" y="5644"/>
                  </a:lnTo>
                  <a:lnTo>
                    <a:pt x="1562" y="2979"/>
                  </a:lnTo>
                  <a:lnTo>
                    <a:pt x="6489" y="1324"/>
                  </a:lnTo>
                  <a:lnTo>
                    <a:pt x="35337" y="174"/>
                  </a:lnTo>
                  <a:lnTo>
                    <a:pt x="59297" y="51"/>
                  </a:lnTo>
                  <a:lnTo>
                    <a:pt x="84271" y="16"/>
                  </a:lnTo>
                  <a:lnTo>
                    <a:pt x="114231" y="3"/>
                  </a:lnTo>
                  <a:lnTo>
                    <a:pt x="1306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4" name="SMARTInkShape-1353"/>
            <p:cNvSpPr/>
            <p:nvPr>
              <p:custDataLst>
                <p:tags r:id="rId190"/>
              </p:custDataLst>
            </p:nvPr>
          </p:nvSpPr>
          <p:spPr>
            <a:xfrm>
              <a:off x="2660650" y="3438881"/>
              <a:ext cx="177801" cy="613222"/>
            </a:xfrm>
            <a:custGeom>
              <a:avLst/>
              <a:gdLst/>
              <a:ahLst/>
              <a:cxnLst/>
              <a:rect l="0" t="0" r="0" b="0"/>
              <a:pathLst>
                <a:path w="177801" h="613222">
                  <a:moveTo>
                    <a:pt x="177800" y="21869"/>
                  </a:moveTo>
                  <a:lnTo>
                    <a:pt x="177800" y="21869"/>
                  </a:lnTo>
                  <a:lnTo>
                    <a:pt x="167687" y="8385"/>
                  </a:lnTo>
                  <a:lnTo>
                    <a:pt x="157077" y="1765"/>
                  </a:lnTo>
                  <a:lnTo>
                    <a:pt x="151285" y="0"/>
                  </a:lnTo>
                  <a:lnTo>
                    <a:pt x="129649" y="886"/>
                  </a:lnTo>
                  <a:lnTo>
                    <a:pt x="123121" y="5764"/>
                  </a:lnTo>
                  <a:lnTo>
                    <a:pt x="112106" y="22472"/>
                  </a:lnTo>
                  <a:lnTo>
                    <a:pt x="102506" y="53417"/>
                  </a:lnTo>
                  <a:lnTo>
                    <a:pt x="97971" y="72534"/>
                  </a:lnTo>
                  <a:lnTo>
                    <a:pt x="94242" y="95862"/>
                  </a:lnTo>
                  <a:lnTo>
                    <a:pt x="91050" y="121998"/>
                  </a:lnTo>
                  <a:lnTo>
                    <a:pt x="88217" y="150005"/>
                  </a:lnTo>
                  <a:lnTo>
                    <a:pt x="84917" y="182082"/>
                  </a:lnTo>
                  <a:lnTo>
                    <a:pt x="81306" y="216872"/>
                  </a:lnTo>
                  <a:lnTo>
                    <a:pt x="77487" y="253471"/>
                  </a:lnTo>
                  <a:lnTo>
                    <a:pt x="74236" y="289159"/>
                  </a:lnTo>
                  <a:lnTo>
                    <a:pt x="71363" y="324240"/>
                  </a:lnTo>
                  <a:lnTo>
                    <a:pt x="68742" y="358916"/>
                  </a:lnTo>
                  <a:lnTo>
                    <a:pt x="66289" y="390501"/>
                  </a:lnTo>
                  <a:lnTo>
                    <a:pt x="63948" y="420023"/>
                  </a:lnTo>
                  <a:lnTo>
                    <a:pt x="61682" y="448172"/>
                  </a:lnTo>
                  <a:lnTo>
                    <a:pt x="59466" y="472582"/>
                  </a:lnTo>
                  <a:lnTo>
                    <a:pt x="57283" y="494500"/>
                  </a:lnTo>
                  <a:lnTo>
                    <a:pt x="55122" y="514756"/>
                  </a:lnTo>
                  <a:lnTo>
                    <a:pt x="52976" y="532494"/>
                  </a:lnTo>
                  <a:lnTo>
                    <a:pt x="48710" y="563491"/>
                  </a:lnTo>
                  <a:lnTo>
                    <a:pt x="38970" y="594629"/>
                  </a:lnTo>
                  <a:lnTo>
                    <a:pt x="33889" y="610519"/>
                  </a:lnTo>
                  <a:lnTo>
                    <a:pt x="31765" y="612563"/>
                  </a:lnTo>
                  <a:lnTo>
                    <a:pt x="28938" y="613221"/>
                  </a:lnTo>
                  <a:lnTo>
                    <a:pt x="0" y="6060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5" name="SMARTInkShape-1354"/>
            <p:cNvSpPr/>
            <p:nvPr>
              <p:custDataLst>
                <p:tags r:id="rId191"/>
              </p:custDataLst>
            </p:nvPr>
          </p:nvSpPr>
          <p:spPr>
            <a:xfrm>
              <a:off x="2528183" y="4187890"/>
              <a:ext cx="100718" cy="15811"/>
            </a:xfrm>
            <a:custGeom>
              <a:avLst/>
              <a:gdLst/>
              <a:ahLst/>
              <a:cxnLst/>
              <a:rect l="0" t="0" r="0" b="0"/>
              <a:pathLst>
                <a:path w="100718" h="15811">
                  <a:moveTo>
                    <a:pt x="5467" y="9460"/>
                  </a:moveTo>
                  <a:lnTo>
                    <a:pt x="5467" y="9460"/>
                  </a:lnTo>
                  <a:lnTo>
                    <a:pt x="0" y="3993"/>
                  </a:lnTo>
                  <a:lnTo>
                    <a:pt x="6120" y="0"/>
                  </a:lnTo>
                  <a:lnTo>
                    <a:pt x="14930" y="82"/>
                  </a:lnTo>
                  <a:lnTo>
                    <a:pt x="44683" y="7781"/>
                  </a:lnTo>
                  <a:lnTo>
                    <a:pt x="72193" y="14015"/>
                  </a:lnTo>
                  <a:lnTo>
                    <a:pt x="100717" y="158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6" name="SMARTInkShape-1355"/>
            <p:cNvSpPr/>
            <p:nvPr>
              <p:custDataLst>
                <p:tags r:id="rId192"/>
              </p:custDataLst>
            </p:nvPr>
          </p:nvSpPr>
          <p:spPr>
            <a:xfrm>
              <a:off x="2681347" y="4153605"/>
              <a:ext cx="115479" cy="73805"/>
            </a:xfrm>
            <a:custGeom>
              <a:avLst/>
              <a:gdLst/>
              <a:ahLst/>
              <a:cxnLst/>
              <a:rect l="0" t="0" r="0" b="0"/>
              <a:pathLst>
                <a:path w="115479" h="73805">
                  <a:moveTo>
                    <a:pt x="74553" y="18345"/>
                  </a:moveTo>
                  <a:lnTo>
                    <a:pt x="74553" y="18345"/>
                  </a:lnTo>
                  <a:lnTo>
                    <a:pt x="60738" y="27134"/>
                  </a:lnTo>
                  <a:lnTo>
                    <a:pt x="31329" y="55335"/>
                  </a:lnTo>
                  <a:lnTo>
                    <a:pt x="13412" y="69788"/>
                  </a:lnTo>
                  <a:lnTo>
                    <a:pt x="3913" y="73804"/>
                  </a:lnTo>
                  <a:lnTo>
                    <a:pt x="2059" y="72251"/>
                  </a:lnTo>
                  <a:lnTo>
                    <a:pt x="0" y="64881"/>
                  </a:lnTo>
                  <a:lnTo>
                    <a:pt x="967" y="56431"/>
                  </a:lnTo>
                  <a:lnTo>
                    <a:pt x="4454" y="47972"/>
                  </a:lnTo>
                  <a:lnTo>
                    <a:pt x="14350" y="35982"/>
                  </a:lnTo>
                  <a:lnTo>
                    <a:pt x="25514" y="28353"/>
                  </a:lnTo>
                  <a:lnTo>
                    <a:pt x="31121" y="26320"/>
                  </a:lnTo>
                  <a:lnTo>
                    <a:pt x="37846" y="27299"/>
                  </a:lnTo>
                  <a:lnTo>
                    <a:pt x="44833" y="30085"/>
                  </a:lnTo>
                  <a:lnTo>
                    <a:pt x="76155" y="51667"/>
                  </a:lnTo>
                  <a:lnTo>
                    <a:pt x="81850" y="54321"/>
                  </a:lnTo>
                  <a:lnTo>
                    <a:pt x="104455" y="56258"/>
                  </a:lnTo>
                  <a:lnTo>
                    <a:pt x="107188" y="54909"/>
                  </a:lnTo>
                  <a:lnTo>
                    <a:pt x="109009" y="52599"/>
                  </a:lnTo>
                  <a:lnTo>
                    <a:pt x="115304" y="35381"/>
                  </a:lnTo>
                  <a:lnTo>
                    <a:pt x="115478" y="25681"/>
                  </a:lnTo>
                  <a:lnTo>
                    <a:pt x="109840" y="4585"/>
                  </a:lnTo>
                  <a:lnTo>
                    <a:pt x="106544" y="1411"/>
                  </a:lnTo>
                  <a:lnTo>
                    <a:pt x="102230" y="0"/>
                  </a:lnTo>
                  <a:lnTo>
                    <a:pt x="92498" y="314"/>
                  </a:lnTo>
                  <a:lnTo>
                    <a:pt x="61853" y="119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7" name="SMARTInkShape-1356"/>
            <p:cNvSpPr/>
            <p:nvPr>
              <p:custDataLst>
                <p:tags r:id="rId193"/>
              </p:custDataLst>
            </p:nvPr>
          </p:nvSpPr>
          <p:spPr>
            <a:xfrm>
              <a:off x="2720795" y="3282950"/>
              <a:ext cx="133474" cy="80216"/>
            </a:xfrm>
            <a:custGeom>
              <a:avLst/>
              <a:gdLst/>
              <a:ahLst/>
              <a:cxnLst/>
              <a:rect l="0" t="0" r="0" b="0"/>
              <a:pathLst>
                <a:path w="133474" h="80216">
                  <a:moveTo>
                    <a:pt x="104955" y="44450"/>
                  </a:moveTo>
                  <a:lnTo>
                    <a:pt x="104955" y="44450"/>
                  </a:lnTo>
                  <a:lnTo>
                    <a:pt x="80470" y="58265"/>
                  </a:lnTo>
                  <a:lnTo>
                    <a:pt x="54426" y="70180"/>
                  </a:lnTo>
                  <a:lnTo>
                    <a:pt x="30717" y="78885"/>
                  </a:lnTo>
                  <a:lnTo>
                    <a:pt x="17633" y="80215"/>
                  </a:lnTo>
                  <a:lnTo>
                    <a:pt x="7114" y="78455"/>
                  </a:lnTo>
                  <a:lnTo>
                    <a:pt x="3744" y="76292"/>
                  </a:lnTo>
                  <a:lnTo>
                    <a:pt x="1498" y="73439"/>
                  </a:lnTo>
                  <a:lnTo>
                    <a:pt x="0" y="70126"/>
                  </a:lnTo>
                  <a:lnTo>
                    <a:pt x="1264" y="48608"/>
                  </a:lnTo>
                  <a:lnTo>
                    <a:pt x="9477" y="26632"/>
                  </a:lnTo>
                  <a:lnTo>
                    <a:pt x="15013" y="18892"/>
                  </a:lnTo>
                  <a:lnTo>
                    <a:pt x="17477" y="16828"/>
                  </a:lnTo>
                  <a:lnTo>
                    <a:pt x="20531" y="16863"/>
                  </a:lnTo>
                  <a:lnTo>
                    <a:pt x="27687" y="20665"/>
                  </a:lnTo>
                  <a:lnTo>
                    <a:pt x="58873" y="48128"/>
                  </a:lnTo>
                  <a:lnTo>
                    <a:pt x="82442" y="57848"/>
                  </a:lnTo>
                  <a:lnTo>
                    <a:pt x="107300" y="61825"/>
                  </a:lnTo>
                  <a:lnTo>
                    <a:pt x="125798" y="59633"/>
                  </a:lnTo>
                  <a:lnTo>
                    <a:pt x="129433" y="57394"/>
                  </a:lnTo>
                  <a:lnTo>
                    <a:pt x="131857" y="54490"/>
                  </a:lnTo>
                  <a:lnTo>
                    <a:pt x="133473" y="51143"/>
                  </a:lnTo>
                  <a:lnTo>
                    <a:pt x="133387" y="41780"/>
                  </a:lnTo>
                  <a:lnTo>
                    <a:pt x="130291" y="30563"/>
                  </a:lnTo>
                  <a:lnTo>
                    <a:pt x="124212" y="18523"/>
                  </a:lnTo>
                  <a:lnTo>
                    <a:pt x="109485" y="3215"/>
                  </a:lnTo>
                  <a:lnTo>
                    <a:pt x="104447" y="732"/>
                  </a:lnTo>
                  <a:lnTo>
                    <a:pt x="8590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8" name="SMARTInkShape-1357"/>
            <p:cNvSpPr/>
            <p:nvPr>
              <p:custDataLst>
                <p:tags r:id="rId194"/>
              </p:custDataLst>
            </p:nvPr>
          </p:nvSpPr>
          <p:spPr>
            <a:xfrm>
              <a:off x="2991339" y="3516414"/>
              <a:ext cx="120162" cy="160942"/>
            </a:xfrm>
            <a:custGeom>
              <a:avLst/>
              <a:gdLst/>
              <a:ahLst/>
              <a:cxnLst/>
              <a:rect l="0" t="0" r="0" b="0"/>
              <a:pathLst>
                <a:path w="120162" h="160942">
                  <a:moveTo>
                    <a:pt x="101111" y="103086"/>
                  </a:moveTo>
                  <a:lnTo>
                    <a:pt x="101111" y="103086"/>
                  </a:lnTo>
                  <a:lnTo>
                    <a:pt x="99230" y="75456"/>
                  </a:lnTo>
                  <a:lnTo>
                    <a:pt x="95336" y="61173"/>
                  </a:lnTo>
                  <a:lnTo>
                    <a:pt x="88902" y="50121"/>
                  </a:lnTo>
                  <a:lnTo>
                    <a:pt x="84505" y="47315"/>
                  </a:lnTo>
                  <a:lnTo>
                    <a:pt x="73975" y="46079"/>
                  </a:lnTo>
                  <a:lnTo>
                    <a:pt x="60358" y="53525"/>
                  </a:lnTo>
                  <a:lnTo>
                    <a:pt x="34943" y="75466"/>
                  </a:lnTo>
                  <a:lnTo>
                    <a:pt x="17376" y="95044"/>
                  </a:lnTo>
                  <a:lnTo>
                    <a:pt x="4864" y="117856"/>
                  </a:lnTo>
                  <a:lnTo>
                    <a:pt x="244" y="136461"/>
                  </a:lnTo>
                  <a:lnTo>
                    <a:pt x="0" y="144387"/>
                  </a:lnTo>
                  <a:lnTo>
                    <a:pt x="1953" y="150375"/>
                  </a:lnTo>
                  <a:lnTo>
                    <a:pt x="9769" y="158911"/>
                  </a:lnTo>
                  <a:lnTo>
                    <a:pt x="15522" y="160763"/>
                  </a:lnTo>
                  <a:lnTo>
                    <a:pt x="29440" y="160941"/>
                  </a:lnTo>
                  <a:lnTo>
                    <a:pt x="53142" y="150332"/>
                  </a:lnTo>
                  <a:lnTo>
                    <a:pt x="78039" y="123670"/>
                  </a:lnTo>
                  <a:lnTo>
                    <a:pt x="91092" y="99064"/>
                  </a:lnTo>
                  <a:lnTo>
                    <a:pt x="101597" y="71665"/>
                  </a:lnTo>
                  <a:lnTo>
                    <a:pt x="110970" y="43025"/>
                  </a:lnTo>
                  <a:lnTo>
                    <a:pt x="117438" y="12618"/>
                  </a:lnTo>
                  <a:lnTo>
                    <a:pt x="119354" y="316"/>
                  </a:lnTo>
                  <a:lnTo>
                    <a:pt x="118918" y="0"/>
                  </a:lnTo>
                  <a:lnTo>
                    <a:pt x="104510" y="23380"/>
                  </a:lnTo>
                  <a:lnTo>
                    <a:pt x="95331" y="45554"/>
                  </a:lnTo>
                  <a:lnTo>
                    <a:pt x="86548" y="71166"/>
                  </a:lnTo>
                  <a:lnTo>
                    <a:pt x="77940" y="96660"/>
                  </a:lnTo>
                  <a:lnTo>
                    <a:pt x="76937" y="120221"/>
                  </a:lnTo>
                  <a:lnTo>
                    <a:pt x="81901" y="140335"/>
                  </a:lnTo>
                  <a:lnTo>
                    <a:pt x="91162" y="153978"/>
                  </a:lnTo>
                  <a:lnTo>
                    <a:pt x="96595" y="157475"/>
                  </a:lnTo>
                  <a:lnTo>
                    <a:pt x="120161" y="1602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9" name="SMARTInkShape-1358"/>
            <p:cNvSpPr/>
            <p:nvPr>
              <p:custDataLst>
                <p:tags r:id="rId195"/>
              </p:custDataLst>
            </p:nvPr>
          </p:nvSpPr>
          <p:spPr>
            <a:xfrm>
              <a:off x="3170087" y="3472865"/>
              <a:ext cx="96884" cy="188214"/>
            </a:xfrm>
            <a:custGeom>
              <a:avLst/>
              <a:gdLst/>
              <a:ahLst/>
              <a:cxnLst/>
              <a:rect l="0" t="0" r="0" b="0"/>
              <a:pathLst>
                <a:path w="96884" h="188214">
                  <a:moveTo>
                    <a:pt x="87463" y="64085"/>
                  </a:moveTo>
                  <a:lnTo>
                    <a:pt x="87463" y="64085"/>
                  </a:lnTo>
                  <a:lnTo>
                    <a:pt x="92532" y="35079"/>
                  </a:lnTo>
                  <a:lnTo>
                    <a:pt x="96883" y="11354"/>
                  </a:lnTo>
                  <a:lnTo>
                    <a:pt x="95648" y="2314"/>
                  </a:lnTo>
                  <a:lnTo>
                    <a:pt x="92920" y="326"/>
                  </a:lnTo>
                  <a:lnTo>
                    <a:pt x="84244" y="0"/>
                  </a:lnTo>
                  <a:lnTo>
                    <a:pt x="60717" y="17267"/>
                  </a:lnTo>
                  <a:lnTo>
                    <a:pt x="31404" y="48096"/>
                  </a:lnTo>
                  <a:lnTo>
                    <a:pt x="14570" y="75559"/>
                  </a:lnTo>
                  <a:lnTo>
                    <a:pt x="2855" y="105167"/>
                  </a:lnTo>
                  <a:lnTo>
                    <a:pt x="0" y="132439"/>
                  </a:lnTo>
                  <a:lnTo>
                    <a:pt x="2360" y="161479"/>
                  </a:lnTo>
                  <a:lnTo>
                    <a:pt x="7528" y="180117"/>
                  </a:lnTo>
                  <a:lnTo>
                    <a:pt x="11484" y="186210"/>
                  </a:lnTo>
                  <a:lnTo>
                    <a:pt x="13527" y="187836"/>
                  </a:lnTo>
                  <a:lnTo>
                    <a:pt x="13478" y="188213"/>
                  </a:lnTo>
                  <a:lnTo>
                    <a:pt x="4913" y="1847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0" name="SMARTInkShape-1359"/>
            <p:cNvSpPr/>
            <p:nvPr>
              <p:custDataLst>
                <p:tags r:id="rId196"/>
              </p:custDataLst>
            </p:nvPr>
          </p:nvSpPr>
          <p:spPr>
            <a:xfrm>
              <a:off x="3149600" y="360045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6742" y="0"/>
                  </a:lnTo>
                  <a:lnTo>
                    <a:pt x="11933" y="1881"/>
                  </a:lnTo>
                  <a:lnTo>
                    <a:pt x="14306" y="3371"/>
                  </a:lnTo>
                  <a:lnTo>
                    <a:pt x="41029" y="7839"/>
                  </a:lnTo>
                  <a:lnTo>
                    <a:pt x="69174" y="11740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1" name="SMARTInkShape-1360"/>
            <p:cNvSpPr/>
            <p:nvPr>
              <p:custDataLst>
                <p:tags r:id="rId197"/>
              </p:custDataLst>
            </p:nvPr>
          </p:nvSpPr>
          <p:spPr>
            <a:xfrm>
              <a:off x="3003550" y="3754370"/>
              <a:ext cx="177801" cy="23881"/>
            </a:xfrm>
            <a:custGeom>
              <a:avLst/>
              <a:gdLst/>
              <a:ahLst/>
              <a:cxnLst/>
              <a:rect l="0" t="0" r="0" b="0"/>
              <a:pathLst>
                <a:path w="177801" h="23881">
                  <a:moveTo>
                    <a:pt x="0" y="17530"/>
                  </a:moveTo>
                  <a:lnTo>
                    <a:pt x="0" y="17530"/>
                  </a:lnTo>
                  <a:lnTo>
                    <a:pt x="0" y="14159"/>
                  </a:lnTo>
                  <a:lnTo>
                    <a:pt x="3763" y="10623"/>
                  </a:lnTo>
                  <a:lnTo>
                    <a:pt x="6742" y="8692"/>
                  </a:lnTo>
                  <a:lnTo>
                    <a:pt x="31161" y="2603"/>
                  </a:lnTo>
                  <a:lnTo>
                    <a:pt x="55242" y="312"/>
                  </a:lnTo>
                  <a:lnTo>
                    <a:pt x="81702" y="0"/>
                  </a:lnTo>
                  <a:lnTo>
                    <a:pt x="107573" y="2213"/>
                  </a:lnTo>
                  <a:lnTo>
                    <a:pt x="131301" y="5548"/>
                  </a:lnTo>
                  <a:lnTo>
                    <a:pt x="158848" y="11393"/>
                  </a:lnTo>
                  <a:lnTo>
                    <a:pt x="169377" y="15508"/>
                  </a:lnTo>
                  <a:lnTo>
                    <a:pt x="177800" y="238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2" name="SMARTInkShape-1361"/>
            <p:cNvSpPr/>
            <p:nvPr>
              <p:custDataLst>
                <p:tags r:id="rId198"/>
              </p:custDataLst>
            </p:nvPr>
          </p:nvSpPr>
          <p:spPr>
            <a:xfrm>
              <a:off x="2972675" y="3838952"/>
              <a:ext cx="107076" cy="165153"/>
            </a:xfrm>
            <a:custGeom>
              <a:avLst/>
              <a:gdLst/>
              <a:ahLst/>
              <a:cxnLst/>
              <a:rect l="0" t="0" r="0" b="0"/>
              <a:pathLst>
                <a:path w="107076" h="165153">
                  <a:moveTo>
                    <a:pt x="107075" y="91698"/>
                  </a:moveTo>
                  <a:lnTo>
                    <a:pt x="107075" y="91698"/>
                  </a:lnTo>
                  <a:lnTo>
                    <a:pt x="107075" y="74022"/>
                  </a:lnTo>
                  <a:lnTo>
                    <a:pt x="103312" y="65967"/>
                  </a:lnTo>
                  <a:lnTo>
                    <a:pt x="96230" y="57684"/>
                  </a:lnTo>
                  <a:lnTo>
                    <a:pt x="86027" y="49299"/>
                  </a:lnTo>
                  <a:lnTo>
                    <a:pt x="74437" y="44632"/>
                  </a:lnTo>
                  <a:lnTo>
                    <a:pt x="68383" y="43387"/>
                  </a:lnTo>
                  <a:lnTo>
                    <a:pt x="54130" y="47649"/>
                  </a:lnTo>
                  <a:lnTo>
                    <a:pt x="39094" y="57304"/>
                  </a:lnTo>
                  <a:lnTo>
                    <a:pt x="19435" y="79312"/>
                  </a:lnTo>
                  <a:lnTo>
                    <a:pt x="5770" y="107157"/>
                  </a:lnTo>
                  <a:lnTo>
                    <a:pt x="438" y="138444"/>
                  </a:lnTo>
                  <a:lnTo>
                    <a:pt x="0" y="144029"/>
                  </a:lnTo>
                  <a:lnTo>
                    <a:pt x="3277" y="153997"/>
                  </a:lnTo>
                  <a:lnTo>
                    <a:pt x="8731" y="161719"/>
                  </a:lnTo>
                  <a:lnTo>
                    <a:pt x="13507" y="165152"/>
                  </a:lnTo>
                  <a:lnTo>
                    <a:pt x="16475" y="164656"/>
                  </a:lnTo>
                  <a:lnTo>
                    <a:pt x="23534" y="160342"/>
                  </a:lnTo>
                  <a:lnTo>
                    <a:pt x="38813" y="139867"/>
                  </a:lnTo>
                  <a:lnTo>
                    <a:pt x="48749" y="117575"/>
                  </a:lnTo>
                  <a:lnTo>
                    <a:pt x="59280" y="91204"/>
                  </a:lnTo>
                  <a:lnTo>
                    <a:pt x="73368" y="63021"/>
                  </a:lnTo>
                  <a:lnTo>
                    <a:pt x="85274" y="39677"/>
                  </a:lnTo>
                  <a:lnTo>
                    <a:pt x="97673" y="8436"/>
                  </a:lnTo>
                  <a:lnTo>
                    <a:pt x="99821" y="0"/>
                  </a:lnTo>
                  <a:lnTo>
                    <a:pt x="99417" y="227"/>
                  </a:lnTo>
                  <a:lnTo>
                    <a:pt x="88436" y="24549"/>
                  </a:lnTo>
                  <a:lnTo>
                    <a:pt x="76937" y="56280"/>
                  </a:lnTo>
                  <a:lnTo>
                    <a:pt x="70632" y="80190"/>
                  </a:lnTo>
                  <a:lnTo>
                    <a:pt x="66184" y="104222"/>
                  </a:lnTo>
                  <a:lnTo>
                    <a:pt x="64385" y="135469"/>
                  </a:lnTo>
                  <a:lnTo>
                    <a:pt x="66465" y="149017"/>
                  </a:lnTo>
                  <a:lnTo>
                    <a:pt x="69741" y="155978"/>
                  </a:lnTo>
                  <a:lnTo>
                    <a:pt x="71602" y="157835"/>
                  </a:lnTo>
                  <a:lnTo>
                    <a:pt x="75665" y="156956"/>
                  </a:lnTo>
                  <a:lnTo>
                    <a:pt x="100725" y="1424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3" name="SMARTInkShape-1362"/>
            <p:cNvSpPr/>
            <p:nvPr>
              <p:custDataLst>
                <p:tags r:id="rId199"/>
              </p:custDataLst>
            </p:nvPr>
          </p:nvSpPr>
          <p:spPr>
            <a:xfrm>
              <a:off x="3108838" y="3797300"/>
              <a:ext cx="72513" cy="202951"/>
            </a:xfrm>
            <a:custGeom>
              <a:avLst/>
              <a:gdLst/>
              <a:ahLst/>
              <a:cxnLst/>
              <a:rect l="0" t="0" r="0" b="0"/>
              <a:pathLst>
                <a:path w="72513" h="202951">
                  <a:moveTo>
                    <a:pt x="59812" y="0"/>
                  </a:moveTo>
                  <a:lnTo>
                    <a:pt x="59812" y="0"/>
                  </a:lnTo>
                  <a:lnTo>
                    <a:pt x="44232" y="31161"/>
                  </a:lnTo>
                  <a:lnTo>
                    <a:pt x="33132" y="57123"/>
                  </a:lnTo>
                  <a:lnTo>
                    <a:pt x="21143" y="87477"/>
                  </a:lnTo>
                  <a:lnTo>
                    <a:pt x="14983" y="103473"/>
                  </a:lnTo>
                  <a:lnTo>
                    <a:pt x="4610" y="134183"/>
                  </a:lnTo>
                  <a:lnTo>
                    <a:pt x="0" y="159590"/>
                  </a:lnTo>
                  <a:lnTo>
                    <a:pt x="3596" y="178879"/>
                  </a:lnTo>
                  <a:lnTo>
                    <a:pt x="12249" y="193096"/>
                  </a:lnTo>
                  <a:lnTo>
                    <a:pt x="23151" y="201767"/>
                  </a:lnTo>
                  <a:lnTo>
                    <a:pt x="29727" y="202950"/>
                  </a:lnTo>
                  <a:lnTo>
                    <a:pt x="44559" y="200502"/>
                  </a:lnTo>
                  <a:lnTo>
                    <a:pt x="56796" y="192829"/>
                  </a:lnTo>
                  <a:lnTo>
                    <a:pt x="72512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4" name="SMARTInkShape-1363"/>
            <p:cNvSpPr/>
            <p:nvPr>
              <p:custDataLst>
                <p:tags r:id="rId200"/>
              </p:custDataLst>
            </p:nvPr>
          </p:nvSpPr>
          <p:spPr>
            <a:xfrm>
              <a:off x="3100565" y="3911600"/>
              <a:ext cx="87136" cy="11232"/>
            </a:xfrm>
            <a:custGeom>
              <a:avLst/>
              <a:gdLst/>
              <a:ahLst/>
              <a:cxnLst/>
              <a:rect l="0" t="0" r="0" b="0"/>
              <a:pathLst>
                <a:path w="87136" h="11232">
                  <a:moveTo>
                    <a:pt x="10935" y="0"/>
                  </a:moveTo>
                  <a:lnTo>
                    <a:pt x="10935" y="0"/>
                  </a:lnTo>
                  <a:lnTo>
                    <a:pt x="0" y="0"/>
                  </a:lnTo>
                  <a:lnTo>
                    <a:pt x="8723" y="705"/>
                  </a:lnTo>
                  <a:lnTo>
                    <a:pt x="38054" y="10125"/>
                  </a:lnTo>
                  <a:lnTo>
                    <a:pt x="60049" y="11231"/>
                  </a:lnTo>
                  <a:lnTo>
                    <a:pt x="87135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5" name="SMARTInkShape-1364"/>
            <p:cNvSpPr/>
            <p:nvPr>
              <p:custDataLst>
                <p:tags r:id="rId201"/>
              </p:custDataLst>
            </p:nvPr>
          </p:nvSpPr>
          <p:spPr>
            <a:xfrm>
              <a:off x="3358538" y="3709984"/>
              <a:ext cx="140313" cy="166917"/>
            </a:xfrm>
            <a:custGeom>
              <a:avLst/>
              <a:gdLst/>
              <a:ahLst/>
              <a:cxnLst/>
              <a:rect l="0" t="0" r="0" b="0"/>
              <a:pathLst>
                <a:path w="140313" h="166917">
                  <a:moveTo>
                    <a:pt x="26012" y="36516"/>
                  </a:moveTo>
                  <a:lnTo>
                    <a:pt x="26012" y="36516"/>
                  </a:lnTo>
                  <a:lnTo>
                    <a:pt x="56519" y="33145"/>
                  </a:lnTo>
                  <a:lnTo>
                    <a:pt x="84322" y="16744"/>
                  </a:lnTo>
                  <a:lnTo>
                    <a:pt x="93556" y="9384"/>
                  </a:lnTo>
                  <a:lnTo>
                    <a:pt x="95030" y="6433"/>
                  </a:lnTo>
                  <a:lnTo>
                    <a:pt x="95307" y="3761"/>
                  </a:lnTo>
                  <a:lnTo>
                    <a:pt x="94081" y="1979"/>
                  </a:lnTo>
                  <a:lnTo>
                    <a:pt x="88955" y="0"/>
                  </a:lnTo>
                  <a:lnTo>
                    <a:pt x="68024" y="8998"/>
                  </a:lnTo>
                  <a:lnTo>
                    <a:pt x="42850" y="31812"/>
                  </a:lnTo>
                  <a:lnTo>
                    <a:pt x="25970" y="52770"/>
                  </a:lnTo>
                  <a:lnTo>
                    <a:pt x="11176" y="75490"/>
                  </a:lnTo>
                  <a:lnTo>
                    <a:pt x="293" y="106703"/>
                  </a:lnTo>
                  <a:lnTo>
                    <a:pt x="0" y="122744"/>
                  </a:lnTo>
                  <a:lnTo>
                    <a:pt x="5984" y="136928"/>
                  </a:lnTo>
                  <a:lnTo>
                    <a:pt x="16406" y="149582"/>
                  </a:lnTo>
                  <a:lnTo>
                    <a:pt x="30444" y="159910"/>
                  </a:lnTo>
                  <a:lnTo>
                    <a:pt x="60957" y="166916"/>
                  </a:lnTo>
                  <a:lnTo>
                    <a:pt x="82700" y="166673"/>
                  </a:lnTo>
                  <a:lnTo>
                    <a:pt x="102712" y="163508"/>
                  </a:lnTo>
                  <a:lnTo>
                    <a:pt x="118662" y="157398"/>
                  </a:lnTo>
                  <a:lnTo>
                    <a:pt x="129044" y="149978"/>
                  </a:lnTo>
                  <a:lnTo>
                    <a:pt x="140312" y="1381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6" name="SMARTInkShape-1365"/>
            <p:cNvSpPr/>
            <p:nvPr>
              <p:custDataLst>
                <p:tags r:id="rId202"/>
              </p:custDataLst>
            </p:nvPr>
          </p:nvSpPr>
          <p:spPr>
            <a:xfrm>
              <a:off x="3517900" y="35496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26680" y="1881"/>
                  </a:lnTo>
                  <a:lnTo>
                    <a:pt x="52955" y="5762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7" name="SMARTInkShape-1366"/>
            <p:cNvSpPr/>
            <p:nvPr>
              <p:custDataLst>
                <p:tags r:id="rId203"/>
              </p:custDataLst>
            </p:nvPr>
          </p:nvSpPr>
          <p:spPr>
            <a:xfrm>
              <a:off x="3661315" y="3492500"/>
              <a:ext cx="47086" cy="66433"/>
            </a:xfrm>
            <a:custGeom>
              <a:avLst/>
              <a:gdLst/>
              <a:ahLst/>
              <a:cxnLst/>
              <a:rect l="0" t="0" r="0" b="0"/>
              <a:pathLst>
                <a:path w="47086" h="66433">
                  <a:moveTo>
                    <a:pt x="15335" y="0"/>
                  </a:moveTo>
                  <a:lnTo>
                    <a:pt x="15335" y="0"/>
                  </a:lnTo>
                  <a:lnTo>
                    <a:pt x="10266" y="5775"/>
                  </a:lnTo>
                  <a:lnTo>
                    <a:pt x="408" y="27136"/>
                  </a:lnTo>
                  <a:lnTo>
                    <a:pt x="0" y="36990"/>
                  </a:lnTo>
                  <a:lnTo>
                    <a:pt x="5485" y="58185"/>
                  </a:lnTo>
                  <a:lnTo>
                    <a:pt x="9474" y="62073"/>
                  </a:lnTo>
                  <a:lnTo>
                    <a:pt x="21432" y="66394"/>
                  </a:lnTo>
                  <a:lnTo>
                    <a:pt x="32391" y="66432"/>
                  </a:lnTo>
                  <a:lnTo>
                    <a:pt x="47085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8" name="SMARTInkShape-1367"/>
            <p:cNvSpPr/>
            <p:nvPr>
              <p:custDataLst>
                <p:tags r:id="rId204"/>
              </p:custDataLst>
            </p:nvPr>
          </p:nvSpPr>
          <p:spPr>
            <a:xfrm>
              <a:off x="3676650" y="3422650"/>
              <a:ext cx="19051" cy="31751"/>
            </a:xfrm>
            <a:custGeom>
              <a:avLst/>
              <a:gdLst/>
              <a:ahLst/>
              <a:cxnLst/>
              <a:rect l="0" t="0" r="0" b="0"/>
              <a:pathLst>
                <a:path w="19051" h="31751">
                  <a:moveTo>
                    <a:pt x="0" y="31750"/>
                  </a:moveTo>
                  <a:lnTo>
                    <a:pt x="0" y="31750"/>
                  </a:lnTo>
                  <a:lnTo>
                    <a:pt x="705" y="17952"/>
                  </a:lnTo>
                  <a:lnTo>
                    <a:pt x="3371" y="11977"/>
                  </a:lnTo>
                  <a:lnTo>
                    <a:pt x="8789" y="6969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9" name="SMARTInkShape-1368"/>
            <p:cNvSpPr/>
            <p:nvPr>
              <p:custDataLst>
                <p:tags r:id="rId205"/>
              </p:custDataLst>
            </p:nvPr>
          </p:nvSpPr>
          <p:spPr>
            <a:xfrm>
              <a:off x="3751330" y="3379965"/>
              <a:ext cx="85260" cy="177941"/>
            </a:xfrm>
            <a:custGeom>
              <a:avLst/>
              <a:gdLst/>
              <a:ahLst/>
              <a:cxnLst/>
              <a:rect l="0" t="0" r="0" b="0"/>
              <a:pathLst>
                <a:path w="85260" h="177941">
                  <a:moveTo>
                    <a:pt x="52320" y="10935"/>
                  </a:moveTo>
                  <a:lnTo>
                    <a:pt x="52320" y="10935"/>
                  </a:lnTo>
                  <a:lnTo>
                    <a:pt x="61754" y="2207"/>
                  </a:lnTo>
                  <a:lnTo>
                    <a:pt x="66626" y="0"/>
                  </a:lnTo>
                  <a:lnTo>
                    <a:pt x="69618" y="823"/>
                  </a:lnTo>
                  <a:lnTo>
                    <a:pt x="76706" y="5500"/>
                  </a:lnTo>
                  <a:lnTo>
                    <a:pt x="82679" y="16046"/>
                  </a:lnTo>
                  <a:lnTo>
                    <a:pt x="85259" y="22808"/>
                  </a:lnTo>
                  <a:lnTo>
                    <a:pt x="82482" y="39731"/>
                  </a:lnTo>
                  <a:lnTo>
                    <a:pt x="69018" y="69091"/>
                  </a:lnTo>
                  <a:lnTo>
                    <a:pt x="56214" y="91110"/>
                  </a:lnTo>
                  <a:lnTo>
                    <a:pt x="38763" y="117359"/>
                  </a:lnTo>
                  <a:lnTo>
                    <a:pt x="21130" y="139844"/>
                  </a:lnTo>
                  <a:lnTo>
                    <a:pt x="298" y="167161"/>
                  </a:lnTo>
                  <a:lnTo>
                    <a:pt x="0" y="170824"/>
                  </a:lnTo>
                  <a:lnTo>
                    <a:pt x="1212" y="173973"/>
                  </a:lnTo>
                  <a:lnTo>
                    <a:pt x="3431" y="176777"/>
                  </a:lnTo>
                  <a:lnTo>
                    <a:pt x="7733" y="177940"/>
                  </a:lnTo>
                  <a:lnTo>
                    <a:pt x="39463" y="176426"/>
                  </a:lnTo>
                  <a:lnTo>
                    <a:pt x="70641" y="176050"/>
                  </a:lnTo>
                  <a:lnTo>
                    <a:pt x="77720" y="1760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0" name="SMARTInkShape-1369"/>
            <p:cNvSpPr/>
            <p:nvPr>
              <p:custDataLst>
                <p:tags r:id="rId206"/>
              </p:custDataLst>
            </p:nvPr>
          </p:nvSpPr>
          <p:spPr>
            <a:xfrm>
              <a:off x="3864306" y="3486150"/>
              <a:ext cx="21895" cy="63501"/>
            </a:xfrm>
            <a:custGeom>
              <a:avLst/>
              <a:gdLst/>
              <a:ahLst/>
              <a:cxnLst/>
              <a:rect l="0" t="0" r="0" b="0"/>
              <a:pathLst>
                <a:path w="21895" h="63501">
                  <a:moveTo>
                    <a:pt x="21894" y="0"/>
                  </a:moveTo>
                  <a:lnTo>
                    <a:pt x="21894" y="0"/>
                  </a:lnTo>
                  <a:lnTo>
                    <a:pt x="9029" y="27611"/>
                  </a:lnTo>
                  <a:lnTo>
                    <a:pt x="0" y="51666"/>
                  </a:lnTo>
                  <a:lnTo>
                    <a:pt x="2844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1" name="SMARTInkShape-1370"/>
            <p:cNvSpPr/>
            <p:nvPr>
              <p:custDataLst>
                <p:tags r:id="rId207"/>
              </p:custDataLst>
            </p:nvPr>
          </p:nvSpPr>
          <p:spPr>
            <a:xfrm>
              <a:off x="3907277" y="3479800"/>
              <a:ext cx="36074" cy="74533"/>
            </a:xfrm>
            <a:custGeom>
              <a:avLst/>
              <a:gdLst/>
              <a:ahLst/>
              <a:cxnLst/>
              <a:rect l="0" t="0" r="0" b="0"/>
              <a:pathLst>
                <a:path w="36074" h="74533">
                  <a:moveTo>
                    <a:pt x="17023" y="0"/>
                  </a:moveTo>
                  <a:lnTo>
                    <a:pt x="17023" y="0"/>
                  </a:lnTo>
                  <a:lnTo>
                    <a:pt x="17023" y="3371"/>
                  </a:lnTo>
                  <a:lnTo>
                    <a:pt x="4814" y="30507"/>
                  </a:lnTo>
                  <a:lnTo>
                    <a:pt x="0" y="47061"/>
                  </a:lnTo>
                  <a:lnTo>
                    <a:pt x="755" y="56429"/>
                  </a:lnTo>
                  <a:lnTo>
                    <a:pt x="1944" y="60902"/>
                  </a:lnTo>
                  <a:lnTo>
                    <a:pt x="7029" y="67755"/>
                  </a:lnTo>
                  <a:lnTo>
                    <a:pt x="10360" y="70570"/>
                  </a:lnTo>
                  <a:lnTo>
                    <a:pt x="17825" y="73698"/>
                  </a:lnTo>
                  <a:lnTo>
                    <a:pt x="21791" y="74532"/>
                  </a:lnTo>
                  <a:lnTo>
                    <a:pt x="28079" y="73577"/>
                  </a:lnTo>
                  <a:lnTo>
                    <a:pt x="36073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2" name="SMARTInkShape-1371"/>
            <p:cNvSpPr/>
            <p:nvPr>
              <p:custDataLst>
                <p:tags r:id="rId208"/>
              </p:custDataLst>
            </p:nvPr>
          </p:nvSpPr>
          <p:spPr>
            <a:xfrm>
              <a:off x="3860800" y="346710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30507" y="6350"/>
                  </a:lnTo>
                  <a:lnTo>
                    <a:pt x="61974" y="5645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3" name="SMARTInkShape-1372"/>
            <p:cNvSpPr/>
            <p:nvPr>
              <p:custDataLst>
                <p:tags r:id="rId209"/>
              </p:custDataLst>
            </p:nvPr>
          </p:nvSpPr>
          <p:spPr>
            <a:xfrm>
              <a:off x="4000500" y="3358971"/>
              <a:ext cx="114301" cy="200289"/>
            </a:xfrm>
            <a:custGeom>
              <a:avLst/>
              <a:gdLst/>
              <a:ahLst/>
              <a:cxnLst/>
              <a:rect l="0" t="0" r="0" b="0"/>
              <a:pathLst>
                <a:path w="114301" h="200289">
                  <a:moveTo>
                    <a:pt x="114300" y="50979"/>
                  </a:moveTo>
                  <a:lnTo>
                    <a:pt x="114300" y="50979"/>
                  </a:lnTo>
                  <a:lnTo>
                    <a:pt x="114300" y="25231"/>
                  </a:lnTo>
                  <a:lnTo>
                    <a:pt x="114300" y="18996"/>
                  </a:lnTo>
                  <a:lnTo>
                    <a:pt x="110537" y="8307"/>
                  </a:lnTo>
                  <a:lnTo>
                    <a:pt x="107558" y="3481"/>
                  </a:lnTo>
                  <a:lnTo>
                    <a:pt x="104161" y="969"/>
                  </a:lnTo>
                  <a:lnTo>
                    <a:pt x="100485" y="0"/>
                  </a:lnTo>
                  <a:lnTo>
                    <a:pt x="96624" y="60"/>
                  </a:lnTo>
                  <a:lnTo>
                    <a:pt x="74333" y="13627"/>
                  </a:lnTo>
                  <a:lnTo>
                    <a:pt x="57261" y="35319"/>
                  </a:lnTo>
                  <a:lnTo>
                    <a:pt x="40972" y="63069"/>
                  </a:lnTo>
                  <a:lnTo>
                    <a:pt x="26676" y="91865"/>
                  </a:lnTo>
                  <a:lnTo>
                    <a:pt x="17030" y="121127"/>
                  </a:lnTo>
                  <a:lnTo>
                    <a:pt x="11097" y="148478"/>
                  </a:lnTo>
                  <a:lnTo>
                    <a:pt x="7757" y="178332"/>
                  </a:lnTo>
                  <a:lnTo>
                    <a:pt x="6535" y="199802"/>
                  </a:lnTo>
                  <a:lnTo>
                    <a:pt x="5768" y="200288"/>
                  </a:lnTo>
                  <a:lnTo>
                    <a:pt x="4550" y="199908"/>
                  </a:lnTo>
                  <a:lnTo>
                    <a:pt x="0" y="1970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4" name="SMARTInkShape-1373"/>
            <p:cNvSpPr/>
            <p:nvPr>
              <p:custDataLst>
                <p:tags r:id="rId210"/>
              </p:custDataLst>
            </p:nvPr>
          </p:nvSpPr>
          <p:spPr>
            <a:xfrm>
              <a:off x="3987800" y="3476607"/>
              <a:ext cx="76201" cy="9544"/>
            </a:xfrm>
            <a:custGeom>
              <a:avLst/>
              <a:gdLst/>
              <a:ahLst/>
              <a:cxnLst/>
              <a:rect l="0" t="0" r="0" b="0"/>
              <a:pathLst>
                <a:path w="76201" h="9544">
                  <a:moveTo>
                    <a:pt x="0" y="9543"/>
                  </a:moveTo>
                  <a:lnTo>
                    <a:pt x="0" y="9543"/>
                  </a:lnTo>
                  <a:lnTo>
                    <a:pt x="6742" y="2801"/>
                  </a:lnTo>
                  <a:lnTo>
                    <a:pt x="9434" y="1521"/>
                  </a:lnTo>
                  <a:lnTo>
                    <a:pt x="11933" y="1373"/>
                  </a:lnTo>
                  <a:lnTo>
                    <a:pt x="14306" y="1979"/>
                  </a:lnTo>
                  <a:lnTo>
                    <a:pt x="36980" y="0"/>
                  </a:lnTo>
                  <a:lnTo>
                    <a:pt x="68286" y="8519"/>
                  </a:lnTo>
                  <a:lnTo>
                    <a:pt x="76200" y="95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5" name="SMARTInkShape-1374"/>
            <p:cNvSpPr/>
            <p:nvPr>
              <p:custDataLst>
                <p:tags r:id="rId211"/>
              </p:custDataLst>
            </p:nvPr>
          </p:nvSpPr>
          <p:spPr>
            <a:xfrm>
              <a:off x="4118304" y="3365500"/>
              <a:ext cx="59997" cy="203379"/>
            </a:xfrm>
            <a:custGeom>
              <a:avLst/>
              <a:gdLst/>
              <a:ahLst/>
              <a:cxnLst/>
              <a:rect l="0" t="0" r="0" b="0"/>
              <a:pathLst>
                <a:path w="59997" h="203379">
                  <a:moveTo>
                    <a:pt x="59996" y="0"/>
                  </a:moveTo>
                  <a:lnTo>
                    <a:pt x="59996" y="0"/>
                  </a:lnTo>
                  <a:lnTo>
                    <a:pt x="47444" y="26367"/>
                  </a:lnTo>
                  <a:lnTo>
                    <a:pt x="35367" y="48408"/>
                  </a:lnTo>
                  <a:lnTo>
                    <a:pt x="25296" y="74666"/>
                  </a:lnTo>
                  <a:lnTo>
                    <a:pt x="14235" y="104681"/>
                  </a:lnTo>
                  <a:lnTo>
                    <a:pt x="4380" y="135425"/>
                  </a:lnTo>
                  <a:lnTo>
                    <a:pt x="0" y="163200"/>
                  </a:lnTo>
                  <a:lnTo>
                    <a:pt x="905" y="189153"/>
                  </a:lnTo>
                  <a:lnTo>
                    <a:pt x="3669" y="194541"/>
                  </a:lnTo>
                  <a:lnTo>
                    <a:pt x="12384" y="202409"/>
                  </a:lnTo>
                  <a:lnTo>
                    <a:pt x="16260" y="203378"/>
                  </a:lnTo>
                  <a:lnTo>
                    <a:pt x="19550" y="202613"/>
                  </a:lnTo>
                  <a:lnTo>
                    <a:pt x="28246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6" name="SMARTInkShape-1375"/>
            <p:cNvSpPr/>
            <p:nvPr>
              <p:custDataLst>
                <p:tags r:id="rId212"/>
              </p:custDataLst>
            </p:nvPr>
          </p:nvSpPr>
          <p:spPr>
            <a:xfrm>
              <a:off x="4089400" y="3470380"/>
              <a:ext cx="63501" cy="15771"/>
            </a:xfrm>
            <a:custGeom>
              <a:avLst/>
              <a:gdLst/>
              <a:ahLst/>
              <a:cxnLst/>
              <a:rect l="0" t="0" r="0" b="0"/>
              <a:pathLst>
                <a:path w="63501" h="15771">
                  <a:moveTo>
                    <a:pt x="0" y="9420"/>
                  </a:moveTo>
                  <a:lnTo>
                    <a:pt x="0" y="9420"/>
                  </a:lnTo>
                  <a:lnTo>
                    <a:pt x="3371" y="6049"/>
                  </a:lnTo>
                  <a:lnTo>
                    <a:pt x="5026" y="2512"/>
                  </a:lnTo>
                  <a:lnTo>
                    <a:pt x="5467" y="582"/>
                  </a:lnTo>
                  <a:lnTo>
                    <a:pt x="7879" y="0"/>
                  </a:lnTo>
                  <a:lnTo>
                    <a:pt x="36158" y="5897"/>
                  </a:lnTo>
                  <a:lnTo>
                    <a:pt x="63500" y="157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7" name="SMARTInkShape-1376"/>
            <p:cNvSpPr/>
            <p:nvPr>
              <p:custDataLst>
                <p:tags r:id="rId213"/>
              </p:custDataLst>
            </p:nvPr>
          </p:nvSpPr>
          <p:spPr>
            <a:xfrm>
              <a:off x="4175341" y="3569991"/>
              <a:ext cx="138324" cy="258585"/>
            </a:xfrm>
            <a:custGeom>
              <a:avLst/>
              <a:gdLst/>
              <a:ahLst/>
              <a:cxnLst/>
              <a:rect l="0" t="0" r="0" b="0"/>
              <a:pathLst>
                <a:path w="138324" h="258585">
                  <a:moveTo>
                    <a:pt x="104559" y="170159"/>
                  </a:moveTo>
                  <a:lnTo>
                    <a:pt x="104559" y="170159"/>
                  </a:lnTo>
                  <a:lnTo>
                    <a:pt x="101188" y="166788"/>
                  </a:lnTo>
                  <a:lnTo>
                    <a:pt x="88979" y="161320"/>
                  </a:lnTo>
                  <a:lnTo>
                    <a:pt x="83589" y="161445"/>
                  </a:lnTo>
                  <a:lnTo>
                    <a:pt x="71956" y="165345"/>
                  </a:lnTo>
                  <a:lnTo>
                    <a:pt x="45829" y="185122"/>
                  </a:lnTo>
                  <a:lnTo>
                    <a:pt x="20287" y="207440"/>
                  </a:lnTo>
                  <a:lnTo>
                    <a:pt x="4252" y="231221"/>
                  </a:lnTo>
                  <a:lnTo>
                    <a:pt x="6" y="245275"/>
                  </a:lnTo>
                  <a:lnTo>
                    <a:pt x="0" y="254814"/>
                  </a:lnTo>
                  <a:lnTo>
                    <a:pt x="987" y="258346"/>
                  </a:lnTo>
                  <a:lnTo>
                    <a:pt x="4466" y="258584"/>
                  </a:lnTo>
                  <a:lnTo>
                    <a:pt x="15859" y="253203"/>
                  </a:lnTo>
                  <a:lnTo>
                    <a:pt x="41804" y="221657"/>
                  </a:lnTo>
                  <a:lnTo>
                    <a:pt x="57148" y="199397"/>
                  </a:lnTo>
                  <a:lnTo>
                    <a:pt x="73374" y="169748"/>
                  </a:lnTo>
                  <a:lnTo>
                    <a:pt x="81653" y="152952"/>
                  </a:lnTo>
                  <a:lnTo>
                    <a:pt x="89288" y="134698"/>
                  </a:lnTo>
                  <a:lnTo>
                    <a:pt x="96495" y="115474"/>
                  </a:lnTo>
                  <a:lnTo>
                    <a:pt x="103416" y="95602"/>
                  </a:lnTo>
                  <a:lnTo>
                    <a:pt x="110147" y="76004"/>
                  </a:lnTo>
                  <a:lnTo>
                    <a:pt x="116751" y="56589"/>
                  </a:lnTo>
                  <a:lnTo>
                    <a:pt x="123270" y="37296"/>
                  </a:lnTo>
                  <a:lnTo>
                    <a:pt x="132446" y="6771"/>
                  </a:lnTo>
                  <a:lnTo>
                    <a:pt x="132322" y="2673"/>
                  </a:lnTo>
                  <a:lnTo>
                    <a:pt x="130829" y="646"/>
                  </a:lnTo>
                  <a:lnTo>
                    <a:pt x="128423" y="0"/>
                  </a:lnTo>
                  <a:lnTo>
                    <a:pt x="116341" y="21861"/>
                  </a:lnTo>
                  <a:lnTo>
                    <a:pt x="108180" y="39543"/>
                  </a:lnTo>
                  <a:lnTo>
                    <a:pt x="98507" y="59093"/>
                  </a:lnTo>
                  <a:lnTo>
                    <a:pt x="87824" y="79887"/>
                  </a:lnTo>
                  <a:lnTo>
                    <a:pt x="76469" y="101511"/>
                  </a:lnTo>
                  <a:lnTo>
                    <a:pt x="68194" y="122277"/>
                  </a:lnTo>
                  <a:lnTo>
                    <a:pt x="61971" y="142471"/>
                  </a:lnTo>
                  <a:lnTo>
                    <a:pt x="57117" y="162284"/>
                  </a:lnTo>
                  <a:lnTo>
                    <a:pt x="55292" y="179725"/>
                  </a:lnTo>
                  <a:lnTo>
                    <a:pt x="57027" y="210394"/>
                  </a:lnTo>
                  <a:lnTo>
                    <a:pt x="66266" y="232491"/>
                  </a:lnTo>
                  <a:lnTo>
                    <a:pt x="72680" y="241347"/>
                  </a:lnTo>
                  <a:lnTo>
                    <a:pt x="79779" y="245840"/>
                  </a:lnTo>
                  <a:lnTo>
                    <a:pt x="87333" y="247424"/>
                  </a:lnTo>
                  <a:lnTo>
                    <a:pt x="95192" y="247069"/>
                  </a:lnTo>
                  <a:lnTo>
                    <a:pt x="102547" y="243305"/>
                  </a:lnTo>
                  <a:lnTo>
                    <a:pt x="123719" y="220446"/>
                  </a:lnTo>
                  <a:lnTo>
                    <a:pt x="138323" y="20026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23" name="SMARTInkShape-Group257"/>
          <p:cNvGrpSpPr/>
          <p:nvPr/>
        </p:nvGrpSpPr>
        <p:grpSpPr>
          <a:xfrm>
            <a:off x="1291062" y="3907946"/>
            <a:ext cx="347239" cy="288365"/>
            <a:chOff x="1291062" y="3907946"/>
            <a:chExt cx="347239" cy="288365"/>
          </a:xfrm>
        </p:grpSpPr>
        <p:sp>
          <p:nvSpPr>
            <p:cNvPr id="1419" name="SMARTInkShape-1377"/>
            <p:cNvSpPr/>
            <p:nvPr>
              <p:custDataLst>
                <p:tags r:id="rId180"/>
              </p:custDataLst>
            </p:nvPr>
          </p:nvSpPr>
          <p:spPr>
            <a:xfrm>
              <a:off x="1371600" y="3907946"/>
              <a:ext cx="266701" cy="10005"/>
            </a:xfrm>
            <a:custGeom>
              <a:avLst/>
              <a:gdLst/>
              <a:ahLst/>
              <a:cxnLst/>
              <a:rect l="0" t="0" r="0" b="0"/>
              <a:pathLst>
                <a:path w="266701" h="10005">
                  <a:moveTo>
                    <a:pt x="0" y="10004"/>
                  </a:moveTo>
                  <a:lnTo>
                    <a:pt x="0" y="10004"/>
                  </a:lnTo>
                  <a:lnTo>
                    <a:pt x="3371" y="6633"/>
                  </a:lnTo>
                  <a:lnTo>
                    <a:pt x="15580" y="4537"/>
                  </a:lnTo>
                  <a:lnTo>
                    <a:pt x="43739" y="3828"/>
                  </a:lnTo>
                  <a:lnTo>
                    <a:pt x="69561" y="3705"/>
                  </a:lnTo>
                  <a:lnTo>
                    <a:pt x="91594" y="3677"/>
                  </a:lnTo>
                  <a:lnTo>
                    <a:pt x="115497" y="1782"/>
                  </a:lnTo>
                  <a:lnTo>
                    <a:pt x="139527" y="0"/>
                  </a:lnTo>
                  <a:lnTo>
                    <a:pt x="161966" y="1560"/>
                  </a:lnTo>
                  <a:lnTo>
                    <a:pt x="183698" y="2723"/>
                  </a:lnTo>
                  <a:lnTo>
                    <a:pt x="213885" y="3378"/>
                  </a:lnTo>
                  <a:lnTo>
                    <a:pt x="242627" y="3600"/>
                  </a:lnTo>
                  <a:lnTo>
                    <a:pt x="261840" y="3649"/>
                  </a:lnTo>
                  <a:lnTo>
                    <a:pt x="263460" y="4356"/>
                  </a:lnTo>
                  <a:lnTo>
                    <a:pt x="264540" y="5533"/>
                  </a:lnTo>
                  <a:lnTo>
                    <a:pt x="266700" y="100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0" name="SMARTInkShape-1378"/>
            <p:cNvSpPr/>
            <p:nvPr>
              <p:custDataLst>
                <p:tags r:id="rId181"/>
              </p:custDataLst>
            </p:nvPr>
          </p:nvSpPr>
          <p:spPr>
            <a:xfrm>
              <a:off x="1291062" y="4002884"/>
              <a:ext cx="110554" cy="191809"/>
            </a:xfrm>
            <a:custGeom>
              <a:avLst/>
              <a:gdLst/>
              <a:ahLst/>
              <a:cxnLst/>
              <a:rect l="0" t="0" r="0" b="0"/>
              <a:pathLst>
                <a:path w="110554" h="191809">
                  <a:moveTo>
                    <a:pt x="67838" y="137316"/>
                  </a:moveTo>
                  <a:lnTo>
                    <a:pt x="67838" y="137316"/>
                  </a:lnTo>
                  <a:lnTo>
                    <a:pt x="67838" y="123010"/>
                  </a:lnTo>
                  <a:lnTo>
                    <a:pt x="66427" y="121429"/>
                  </a:lnTo>
                  <a:lnTo>
                    <a:pt x="61096" y="119672"/>
                  </a:lnTo>
                  <a:lnTo>
                    <a:pt x="50161" y="118682"/>
                  </a:lnTo>
                  <a:lnTo>
                    <a:pt x="34613" y="125131"/>
                  </a:lnTo>
                  <a:lnTo>
                    <a:pt x="16601" y="135979"/>
                  </a:lnTo>
                  <a:lnTo>
                    <a:pt x="7907" y="147775"/>
                  </a:lnTo>
                  <a:lnTo>
                    <a:pt x="927" y="166520"/>
                  </a:lnTo>
                  <a:lnTo>
                    <a:pt x="0" y="176401"/>
                  </a:lnTo>
                  <a:lnTo>
                    <a:pt x="1940" y="185496"/>
                  </a:lnTo>
                  <a:lnTo>
                    <a:pt x="4150" y="188487"/>
                  </a:lnTo>
                  <a:lnTo>
                    <a:pt x="7035" y="190479"/>
                  </a:lnTo>
                  <a:lnTo>
                    <a:pt x="10369" y="191808"/>
                  </a:lnTo>
                  <a:lnTo>
                    <a:pt x="19719" y="189522"/>
                  </a:lnTo>
                  <a:lnTo>
                    <a:pt x="25175" y="186936"/>
                  </a:lnTo>
                  <a:lnTo>
                    <a:pt x="42968" y="166443"/>
                  </a:lnTo>
                  <a:lnTo>
                    <a:pt x="61645" y="138028"/>
                  </a:lnTo>
                  <a:lnTo>
                    <a:pt x="74258" y="110116"/>
                  </a:lnTo>
                  <a:lnTo>
                    <a:pt x="86214" y="78660"/>
                  </a:lnTo>
                  <a:lnTo>
                    <a:pt x="96231" y="50569"/>
                  </a:lnTo>
                  <a:lnTo>
                    <a:pt x="106433" y="21067"/>
                  </a:lnTo>
                  <a:lnTo>
                    <a:pt x="110553" y="5662"/>
                  </a:lnTo>
                  <a:lnTo>
                    <a:pt x="110426" y="2980"/>
                  </a:lnTo>
                  <a:lnTo>
                    <a:pt x="109635" y="1192"/>
                  </a:lnTo>
                  <a:lnTo>
                    <a:pt x="108403" y="0"/>
                  </a:lnTo>
                  <a:lnTo>
                    <a:pt x="106876" y="617"/>
                  </a:lnTo>
                  <a:lnTo>
                    <a:pt x="103297" y="5064"/>
                  </a:lnTo>
                  <a:lnTo>
                    <a:pt x="95251" y="34626"/>
                  </a:lnTo>
                  <a:lnTo>
                    <a:pt x="89680" y="64870"/>
                  </a:lnTo>
                  <a:lnTo>
                    <a:pt x="88129" y="88184"/>
                  </a:lnTo>
                  <a:lnTo>
                    <a:pt x="85558" y="110776"/>
                  </a:lnTo>
                  <a:lnTo>
                    <a:pt x="83907" y="139565"/>
                  </a:lnTo>
                  <a:lnTo>
                    <a:pt x="87201" y="169101"/>
                  </a:lnTo>
                  <a:lnTo>
                    <a:pt x="90085" y="175667"/>
                  </a:lnTo>
                  <a:lnTo>
                    <a:pt x="92547" y="176288"/>
                  </a:lnTo>
                  <a:lnTo>
                    <a:pt x="95600" y="175292"/>
                  </a:lnTo>
                  <a:lnTo>
                    <a:pt x="105938" y="1690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1" name="SMARTInkShape-1379"/>
            <p:cNvSpPr/>
            <p:nvPr>
              <p:custDataLst>
                <p:tags r:id="rId182"/>
              </p:custDataLst>
            </p:nvPr>
          </p:nvSpPr>
          <p:spPr>
            <a:xfrm>
              <a:off x="1481027" y="3995556"/>
              <a:ext cx="49945" cy="200755"/>
            </a:xfrm>
            <a:custGeom>
              <a:avLst/>
              <a:gdLst/>
              <a:ahLst/>
              <a:cxnLst/>
              <a:rect l="0" t="0" r="0" b="0"/>
              <a:pathLst>
                <a:path w="49945" h="200755">
                  <a:moveTo>
                    <a:pt x="36623" y="17644"/>
                  </a:moveTo>
                  <a:lnTo>
                    <a:pt x="36623" y="17644"/>
                  </a:lnTo>
                  <a:lnTo>
                    <a:pt x="36623" y="10902"/>
                  </a:lnTo>
                  <a:lnTo>
                    <a:pt x="38504" y="5711"/>
                  </a:lnTo>
                  <a:lnTo>
                    <a:pt x="42090" y="0"/>
                  </a:lnTo>
                  <a:lnTo>
                    <a:pt x="42581" y="2982"/>
                  </a:lnTo>
                  <a:lnTo>
                    <a:pt x="42712" y="5752"/>
                  </a:lnTo>
                  <a:lnTo>
                    <a:pt x="32782" y="31888"/>
                  </a:lnTo>
                  <a:lnTo>
                    <a:pt x="25273" y="52903"/>
                  </a:lnTo>
                  <a:lnTo>
                    <a:pt x="15351" y="80116"/>
                  </a:lnTo>
                  <a:lnTo>
                    <a:pt x="6002" y="109615"/>
                  </a:lnTo>
                  <a:lnTo>
                    <a:pt x="1847" y="136837"/>
                  </a:lnTo>
                  <a:lnTo>
                    <a:pt x="0" y="159283"/>
                  </a:lnTo>
                  <a:lnTo>
                    <a:pt x="591" y="177256"/>
                  </a:lnTo>
                  <a:lnTo>
                    <a:pt x="5557" y="189947"/>
                  </a:lnTo>
                  <a:lnTo>
                    <a:pt x="9562" y="193896"/>
                  </a:lnTo>
                  <a:lnTo>
                    <a:pt x="19657" y="198284"/>
                  </a:lnTo>
                  <a:lnTo>
                    <a:pt x="33869" y="200754"/>
                  </a:lnTo>
                  <a:lnTo>
                    <a:pt x="42690" y="197569"/>
                  </a:lnTo>
                  <a:lnTo>
                    <a:pt x="47018" y="194744"/>
                  </a:lnTo>
                  <a:lnTo>
                    <a:pt x="49197" y="191450"/>
                  </a:lnTo>
                  <a:lnTo>
                    <a:pt x="49944" y="187842"/>
                  </a:lnTo>
                  <a:lnTo>
                    <a:pt x="49323" y="1763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2" name="SMARTInkShape-1380"/>
            <p:cNvSpPr/>
            <p:nvPr>
              <p:custDataLst>
                <p:tags r:id="rId183"/>
              </p:custDataLst>
            </p:nvPr>
          </p:nvSpPr>
          <p:spPr>
            <a:xfrm>
              <a:off x="1460500" y="4089400"/>
              <a:ext cx="95251" cy="15596"/>
            </a:xfrm>
            <a:custGeom>
              <a:avLst/>
              <a:gdLst/>
              <a:ahLst/>
              <a:cxnLst/>
              <a:rect l="0" t="0" r="0" b="0"/>
              <a:pathLst>
                <a:path w="95251" h="15596">
                  <a:moveTo>
                    <a:pt x="0" y="0"/>
                  </a:moveTo>
                  <a:lnTo>
                    <a:pt x="0" y="0"/>
                  </a:lnTo>
                  <a:lnTo>
                    <a:pt x="24419" y="8838"/>
                  </a:lnTo>
                  <a:lnTo>
                    <a:pt x="55676" y="15595"/>
                  </a:lnTo>
                  <a:lnTo>
                    <a:pt x="87338" y="13221"/>
                  </a:lnTo>
                  <a:lnTo>
                    <a:pt x="952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30" name="SMARTInkShape-Group258"/>
          <p:cNvGrpSpPr/>
          <p:nvPr/>
        </p:nvGrpSpPr>
        <p:grpSpPr>
          <a:xfrm>
            <a:off x="1296141" y="3558979"/>
            <a:ext cx="525315" cy="646661"/>
            <a:chOff x="1296141" y="3558979"/>
            <a:chExt cx="525315" cy="646661"/>
          </a:xfrm>
        </p:grpSpPr>
        <p:sp>
          <p:nvSpPr>
            <p:cNvPr id="1424" name="SMARTInkShape-1381"/>
            <p:cNvSpPr/>
            <p:nvPr>
              <p:custDataLst>
                <p:tags r:id="rId174"/>
              </p:custDataLst>
            </p:nvPr>
          </p:nvSpPr>
          <p:spPr>
            <a:xfrm>
              <a:off x="1360080" y="3624371"/>
              <a:ext cx="112608" cy="218192"/>
            </a:xfrm>
            <a:custGeom>
              <a:avLst/>
              <a:gdLst/>
              <a:ahLst/>
              <a:cxnLst/>
              <a:rect l="0" t="0" r="0" b="0"/>
              <a:pathLst>
                <a:path w="112608" h="218192">
                  <a:moveTo>
                    <a:pt x="87720" y="153879"/>
                  </a:moveTo>
                  <a:lnTo>
                    <a:pt x="87720" y="153879"/>
                  </a:lnTo>
                  <a:lnTo>
                    <a:pt x="76183" y="123489"/>
                  </a:lnTo>
                  <a:lnTo>
                    <a:pt x="69422" y="113091"/>
                  </a:lnTo>
                  <a:lnTo>
                    <a:pt x="64938" y="109753"/>
                  </a:lnTo>
                  <a:lnTo>
                    <a:pt x="54311" y="106045"/>
                  </a:lnTo>
                  <a:lnTo>
                    <a:pt x="33058" y="103958"/>
                  </a:lnTo>
                  <a:lnTo>
                    <a:pt x="18976" y="109114"/>
                  </a:lnTo>
                  <a:lnTo>
                    <a:pt x="7778" y="117756"/>
                  </a:lnTo>
                  <a:lnTo>
                    <a:pt x="2802" y="126300"/>
                  </a:lnTo>
                  <a:lnTo>
                    <a:pt x="0" y="149157"/>
                  </a:lnTo>
                  <a:lnTo>
                    <a:pt x="5912" y="174901"/>
                  </a:lnTo>
                  <a:lnTo>
                    <a:pt x="16600" y="193660"/>
                  </a:lnTo>
                  <a:lnTo>
                    <a:pt x="24596" y="199782"/>
                  </a:lnTo>
                  <a:lnTo>
                    <a:pt x="28704" y="201414"/>
                  </a:lnTo>
                  <a:lnTo>
                    <a:pt x="33560" y="201091"/>
                  </a:lnTo>
                  <a:lnTo>
                    <a:pt x="44599" y="196969"/>
                  </a:lnTo>
                  <a:lnTo>
                    <a:pt x="62714" y="176603"/>
                  </a:lnTo>
                  <a:lnTo>
                    <a:pt x="75195" y="154336"/>
                  </a:lnTo>
                  <a:lnTo>
                    <a:pt x="87092" y="125860"/>
                  </a:lnTo>
                  <a:lnTo>
                    <a:pt x="92240" y="108388"/>
                  </a:lnTo>
                  <a:lnTo>
                    <a:pt x="97084" y="89685"/>
                  </a:lnTo>
                  <a:lnTo>
                    <a:pt x="101018" y="72983"/>
                  </a:lnTo>
                  <a:lnTo>
                    <a:pt x="107271" y="43136"/>
                  </a:lnTo>
                  <a:lnTo>
                    <a:pt x="111387" y="12646"/>
                  </a:lnTo>
                  <a:lnTo>
                    <a:pt x="112607" y="319"/>
                  </a:lnTo>
                  <a:lnTo>
                    <a:pt x="112072" y="0"/>
                  </a:lnTo>
                  <a:lnTo>
                    <a:pt x="109597" y="3409"/>
                  </a:lnTo>
                  <a:lnTo>
                    <a:pt x="100866" y="26745"/>
                  </a:lnTo>
                  <a:lnTo>
                    <a:pt x="95209" y="52455"/>
                  </a:lnTo>
                  <a:lnTo>
                    <a:pt x="91048" y="83402"/>
                  </a:lnTo>
                  <a:lnTo>
                    <a:pt x="89939" y="100544"/>
                  </a:lnTo>
                  <a:lnTo>
                    <a:pt x="89199" y="118322"/>
                  </a:lnTo>
                  <a:lnTo>
                    <a:pt x="88377" y="147483"/>
                  </a:lnTo>
                  <a:lnTo>
                    <a:pt x="88718" y="170792"/>
                  </a:lnTo>
                  <a:lnTo>
                    <a:pt x="92804" y="201121"/>
                  </a:lnTo>
                  <a:lnTo>
                    <a:pt x="93820" y="217538"/>
                  </a:lnTo>
                  <a:lnTo>
                    <a:pt x="95314" y="218191"/>
                  </a:lnTo>
                  <a:lnTo>
                    <a:pt x="106770" y="2110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5" name="SMARTInkShape-1382"/>
            <p:cNvSpPr/>
            <p:nvPr>
              <p:custDataLst>
                <p:tags r:id="rId175"/>
              </p:custDataLst>
            </p:nvPr>
          </p:nvSpPr>
          <p:spPr>
            <a:xfrm>
              <a:off x="1558485" y="3595767"/>
              <a:ext cx="105216" cy="223830"/>
            </a:xfrm>
            <a:custGeom>
              <a:avLst/>
              <a:gdLst/>
              <a:ahLst/>
              <a:cxnLst/>
              <a:rect l="0" t="0" r="0" b="0"/>
              <a:pathLst>
                <a:path w="105216" h="223830">
                  <a:moveTo>
                    <a:pt x="105215" y="23733"/>
                  </a:moveTo>
                  <a:lnTo>
                    <a:pt x="105215" y="23733"/>
                  </a:lnTo>
                  <a:lnTo>
                    <a:pt x="104510" y="9935"/>
                  </a:lnTo>
                  <a:lnTo>
                    <a:pt x="101844" y="3960"/>
                  </a:lnTo>
                  <a:lnTo>
                    <a:pt x="99440" y="2084"/>
                  </a:lnTo>
                  <a:lnTo>
                    <a:pt x="93006" y="0"/>
                  </a:lnTo>
                  <a:lnTo>
                    <a:pt x="74708" y="5569"/>
                  </a:lnTo>
                  <a:lnTo>
                    <a:pt x="48042" y="29640"/>
                  </a:lnTo>
                  <a:lnTo>
                    <a:pt x="31827" y="53640"/>
                  </a:lnTo>
                  <a:lnTo>
                    <a:pt x="18270" y="81475"/>
                  </a:lnTo>
                  <a:lnTo>
                    <a:pt x="7541" y="112661"/>
                  </a:lnTo>
                  <a:lnTo>
                    <a:pt x="1832" y="143454"/>
                  </a:lnTo>
                  <a:lnTo>
                    <a:pt x="0" y="171487"/>
                  </a:lnTo>
                  <a:lnTo>
                    <a:pt x="2936" y="201724"/>
                  </a:lnTo>
                  <a:lnTo>
                    <a:pt x="8900" y="223334"/>
                  </a:lnTo>
                  <a:lnTo>
                    <a:pt x="9255" y="223829"/>
                  </a:lnTo>
                  <a:lnTo>
                    <a:pt x="9492" y="223452"/>
                  </a:lnTo>
                  <a:lnTo>
                    <a:pt x="9965" y="2205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6" name="SMARTInkShape-1383"/>
            <p:cNvSpPr/>
            <p:nvPr>
              <p:custDataLst>
                <p:tags r:id="rId176"/>
              </p:custDataLst>
            </p:nvPr>
          </p:nvSpPr>
          <p:spPr>
            <a:xfrm>
              <a:off x="1524000" y="373380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0"/>
                  </a:moveTo>
                  <a:lnTo>
                    <a:pt x="0" y="0"/>
                  </a:lnTo>
                  <a:lnTo>
                    <a:pt x="26040" y="705"/>
                  </a:lnTo>
                  <a:lnTo>
                    <a:pt x="57694" y="6907"/>
                  </a:lnTo>
                  <a:lnTo>
                    <a:pt x="87753" y="11556"/>
                  </a:lnTo>
                  <a:lnTo>
                    <a:pt x="1016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7" name="SMARTInkShape-1384"/>
            <p:cNvSpPr/>
            <p:nvPr>
              <p:custDataLst>
                <p:tags r:id="rId177"/>
              </p:custDataLst>
            </p:nvPr>
          </p:nvSpPr>
          <p:spPr>
            <a:xfrm>
              <a:off x="1346200" y="3902219"/>
              <a:ext cx="95511" cy="15732"/>
            </a:xfrm>
            <a:custGeom>
              <a:avLst/>
              <a:gdLst/>
              <a:ahLst/>
              <a:cxnLst/>
              <a:rect l="0" t="0" r="0" b="0"/>
              <a:pathLst>
                <a:path w="95511" h="15732">
                  <a:moveTo>
                    <a:pt x="0" y="15731"/>
                  </a:moveTo>
                  <a:lnTo>
                    <a:pt x="0" y="15731"/>
                  </a:lnTo>
                  <a:lnTo>
                    <a:pt x="13484" y="8989"/>
                  </a:lnTo>
                  <a:lnTo>
                    <a:pt x="33275" y="5679"/>
                  </a:lnTo>
                  <a:lnTo>
                    <a:pt x="59944" y="3502"/>
                  </a:lnTo>
                  <a:lnTo>
                    <a:pt x="75946" y="1934"/>
                  </a:lnTo>
                  <a:lnTo>
                    <a:pt x="92964" y="183"/>
                  </a:lnTo>
                  <a:lnTo>
                    <a:pt x="9551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8" name="SMARTInkShape-1385"/>
            <p:cNvSpPr/>
            <p:nvPr>
              <p:custDataLst>
                <p:tags r:id="rId178"/>
              </p:custDataLst>
            </p:nvPr>
          </p:nvSpPr>
          <p:spPr>
            <a:xfrm>
              <a:off x="1296141" y="4161851"/>
              <a:ext cx="9300" cy="43789"/>
            </a:xfrm>
            <a:custGeom>
              <a:avLst/>
              <a:gdLst/>
              <a:ahLst/>
              <a:cxnLst/>
              <a:rect l="0" t="0" r="0" b="0"/>
              <a:pathLst>
                <a:path w="9300" h="43789">
                  <a:moveTo>
                    <a:pt x="9299" y="0"/>
                  </a:moveTo>
                  <a:lnTo>
                    <a:pt x="9299" y="0"/>
                  </a:lnTo>
                  <a:lnTo>
                    <a:pt x="1984" y="12275"/>
                  </a:lnTo>
                  <a:lnTo>
                    <a:pt x="0" y="27294"/>
                  </a:lnTo>
                  <a:lnTo>
                    <a:pt x="3351" y="39143"/>
                  </a:lnTo>
                  <a:lnTo>
                    <a:pt x="5947" y="437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9" name="SMARTInkShape-1386"/>
            <p:cNvSpPr/>
            <p:nvPr>
              <p:custDataLst>
                <p:tags r:id="rId179"/>
              </p:custDataLst>
            </p:nvPr>
          </p:nvSpPr>
          <p:spPr>
            <a:xfrm>
              <a:off x="1695450" y="3558979"/>
              <a:ext cx="126006" cy="446521"/>
            </a:xfrm>
            <a:custGeom>
              <a:avLst/>
              <a:gdLst/>
              <a:ahLst/>
              <a:cxnLst/>
              <a:rect l="0" t="0" r="0" b="0"/>
              <a:pathLst>
                <a:path w="126006" h="446521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10139" y="418"/>
                  </a:lnTo>
                  <a:lnTo>
                    <a:pt x="17677" y="4646"/>
                  </a:lnTo>
                  <a:lnTo>
                    <a:pt x="39967" y="31814"/>
                  </a:lnTo>
                  <a:lnTo>
                    <a:pt x="51339" y="47733"/>
                  </a:lnTo>
                  <a:lnTo>
                    <a:pt x="64565" y="66812"/>
                  </a:lnTo>
                  <a:lnTo>
                    <a:pt x="79027" y="87998"/>
                  </a:lnTo>
                  <a:lnTo>
                    <a:pt x="92196" y="113412"/>
                  </a:lnTo>
                  <a:lnTo>
                    <a:pt x="104503" y="141642"/>
                  </a:lnTo>
                  <a:lnTo>
                    <a:pt x="116235" y="171752"/>
                  </a:lnTo>
                  <a:lnTo>
                    <a:pt x="122646" y="205230"/>
                  </a:lnTo>
                  <a:lnTo>
                    <a:pt x="125508" y="240955"/>
                  </a:lnTo>
                  <a:lnTo>
                    <a:pt x="126005" y="278177"/>
                  </a:lnTo>
                  <a:lnTo>
                    <a:pt x="123515" y="315691"/>
                  </a:lnTo>
                  <a:lnTo>
                    <a:pt x="119032" y="353401"/>
                  </a:lnTo>
                  <a:lnTo>
                    <a:pt x="113222" y="391241"/>
                  </a:lnTo>
                  <a:lnTo>
                    <a:pt x="106525" y="426346"/>
                  </a:lnTo>
                  <a:lnTo>
                    <a:pt x="102108" y="4465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34" name="SMARTInkShape-Group259"/>
          <p:cNvGrpSpPr/>
          <p:nvPr/>
        </p:nvGrpSpPr>
        <p:grpSpPr>
          <a:xfrm>
            <a:off x="647700" y="3676650"/>
            <a:ext cx="501651" cy="571501"/>
            <a:chOff x="647700" y="3676650"/>
            <a:chExt cx="501651" cy="571501"/>
          </a:xfrm>
        </p:grpSpPr>
        <p:sp>
          <p:nvSpPr>
            <p:cNvPr id="1431" name="SMARTInkShape-1387"/>
            <p:cNvSpPr/>
            <p:nvPr>
              <p:custDataLst>
                <p:tags r:id="rId171"/>
              </p:custDataLst>
            </p:nvPr>
          </p:nvSpPr>
          <p:spPr>
            <a:xfrm>
              <a:off x="673100" y="3771900"/>
              <a:ext cx="190089" cy="347319"/>
            </a:xfrm>
            <a:custGeom>
              <a:avLst/>
              <a:gdLst/>
              <a:ahLst/>
              <a:cxnLst/>
              <a:rect l="0" t="0" r="0" b="0"/>
              <a:pathLst>
                <a:path w="190089" h="347319">
                  <a:moveTo>
                    <a:pt x="0" y="0"/>
                  </a:moveTo>
                  <a:lnTo>
                    <a:pt x="0" y="0"/>
                  </a:lnTo>
                  <a:lnTo>
                    <a:pt x="24419" y="31161"/>
                  </a:lnTo>
                  <a:lnTo>
                    <a:pt x="39546" y="55242"/>
                  </a:lnTo>
                  <a:lnTo>
                    <a:pt x="55676" y="83819"/>
                  </a:lnTo>
                  <a:lnTo>
                    <a:pt x="63928" y="100329"/>
                  </a:lnTo>
                  <a:lnTo>
                    <a:pt x="72252" y="117686"/>
                  </a:lnTo>
                  <a:lnTo>
                    <a:pt x="80624" y="134196"/>
                  </a:lnTo>
                  <a:lnTo>
                    <a:pt x="97451" y="165712"/>
                  </a:lnTo>
                  <a:lnTo>
                    <a:pt x="112456" y="196181"/>
                  </a:lnTo>
                  <a:lnTo>
                    <a:pt x="125475" y="224069"/>
                  </a:lnTo>
                  <a:lnTo>
                    <a:pt x="141443" y="255636"/>
                  </a:lnTo>
                  <a:lnTo>
                    <a:pt x="158561" y="282158"/>
                  </a:lnTo>
                  <a:lnTo>
                    <a:pt x="178359" y="313656"/>
                  </a:lnTo>
                  <a:lnTo>
                    <a:pt x="188413" y="339467"/>
                  </a:lnTo>
                  <a:lnTo>
                    <a:pt x="190088" y="347318"/>
                  </a:lnTo>
                  <a:lnTo>
                    <a:pt x="189520" y="347256"/>
                  </a:lnTo>
                  <a:lnTo>
                    <a:pt x="184150" y="342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2" name="SMARTInkShape-1388"/>
            <p:cNvSpPr/>
            <p:nvPr>
              <p:custDataLst>
                <p:tags r:id="rId172"/>
              </p:custDataLst>
            </p:nvPr>
          </p:nvSpPr>
          <p:spPr>
            <a:xfrm>
              <a:off x="647700" y="3798949"/>
              <a:ext cx="260351" cy="373002"/>
            </a:xfrm>
            <a:custGeom>
              <a:avLst/>
              <a:gdLst/>
              <a:ahLst/>
              <a:cxnLst/>
              <a:rect l="0" t="0" r="0" b="0"/>
              <a:pathLst>
                <a:path w="260351" h="373002">
                  <a:moveTo>
                    <a:pt x="0" y="373001"/>
                  </a:moveTo>
                  <a:lnTo>
                    <a:pt x="0" y="373001"/>
                  </a:lnTo>
                  <a:lnTo>
                    <a:pt x="12209" y="348582"/>
                  </a:lnTo>
                  <a:lnTo>
                    <a:pt x="25417" y="325929"/>
                  </a:lnTo>
                  <a:lnTo>
                    <a:pt x="43752" y="297047"/>
                  </a:lnTo>
                  <a:lnTo>
                    <a:pt x="66012" y="265395"/>
                  </a:lnTo>
                  <a:lnTo>
                    <a:pt x="77875" y="248347"/>
                  </a:lnTo>
                  <a:lnTo>
                    <a:pt x="90017" y="230631"/>
                  </a:lnTo>
                  <a:lnTo>
                    <a:pt x="102344" y="212471"/>
                  </a:lnTo>
                  <a:lnTo>
                    <a:pt x="114796" y="194015"/>
                  </a:lnTo>
                  <a:lnTo>
                    <a:pt x="127331" y="175360"/>
                  </a:lnTo>
                  <a:lnTo>
                    <a:pt x="139921" y="156574"/>
                  </a:lnTo>
                  <a:lnTo>
                    <a:pt x="152547" y="138405"/>
                  </a:lnTo>
                  <a:lnTo>
                    <a:pt x="165198" y="120648"/>
                  </a:lnTo>
                  <a:lnTo>
                    <a:pt x="177865" y="103166"/>
                  </a:lnTo>
                  <a:lnTo>
                    <a:pt x="199466" y="74334"/>
                  </a:lnTo>
                  <a:lnTo>
                    <a:pt x="217768" y="50466"/>
                  </a:lnTo>
                  <a:lnTo>
                    <a:pt x="238561" y="23278"/>
                  </a:lnTo>
                  <a:lnTo>
                    <a:pt x="258824" y="0"/>
                  </a:lnTo>
                  <a:lnTo>
                    <a:pt x="259333" y="156"/>
                  </a:lnTo>
                  <a:lnTo>
                    <a:pt x="260350" y="47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3" name="SMARTInkShape-1389"/>
            <p:cNvSpPr/>
            <p:nvPr>
              <p:custDataLst>
                <p:tags r:id="rId173"/>
              </p:custDataLst>
            </p:nvPr>
          </p:nvSpPr>
          <p:spPr>
            <a:xfrm>
              <a:off x="1038485" y="3676650"/>
              <a:ext cx="110866" cy="571501"/>
            </a:xfrm>
            <a:custGeom>
              <a:avLst/>
              <a:gdLst/>
              <a:ahLst/>
              <a:cxnLst/>
              <a:rect l="0" t="0" r="0" b="0"/>
              <a:pathLst>
                <a:path w="110866" h="571501">
                  <a:moveTo>
                    <a:pt x="110865" y="0"/>
                  </a:moveTo>
                  <a:lnTo>
                    <a:pt x="110865" y="0"/>
                  </a:lnTo>
                  <a:lnTo>
                    <a:pt x="105398" y="0"/>
                  </a:lnTo>
                  <a:lnTo>
                    <a:pt x="94664" y="6742"/>
                  </a:lnTo>
                  <a:lnTo>
                    <a:pt x="78078" y="31161"/>
                  </a:lnTo>
                  <a:lnTo>
                    <a:pt x="64073" y="60886"/>
                  </a:lnTo>
                  <a:lnTo>
                    <a:pt x="56387" y="78691"/>
                  </a:lnTo>
                  <a:lnTo>
                    <a:pt x="48441" y="101144"/>
                  </a:lnTo>
                  <a:lnTo>
                    <a:pt x="40321" y="126696"/>
                  </a:lnTo>
                  <a:lnTo>
                    <a:pt x="32086" y="154314"/>
                  </a:lnTo>
                  <a:lnTo>
                    <a:pt x="24479" y="181898"/>
                  </a:lnTo>
                  <a:lnTo>
                    <a:pt x="17291" y="209460"/>
                  </a:lnTo>
                  <a:lnTo>
                    <a:pt x="10382" y="237006"/>
                  </a:lnTo>
                  <a:lnTo>
                    <a:pt x="5777" y="263838"/>
                  </a:lnTo>
                  <a:lnTo>
                    <a:pt x="2706" y="290192"/>
                  </a:lnTo>
                  <a:lnTo>
                    <a:pt x="659" y="316228"/>
                  </a:lnTo>
                  <a:lnTo>
                    <a:pt x="0" y="340640"/>
                  </a:lnTo>
                  <a:lnTo>
                    <a:pt x="266" y="363972"/>
                  </a:lnTo>
                  <a:lnTo>
                    <a:pt x="1149" y="386581"/>
                  </a:lnTo>
                  <a:lnTo>
                    <a:pt x="2443" y="407298"/>
                  </a:lnTo>
                  <a:lnTo>
                    <a:pt x="4012" y="426755"/>
                  </a:lnTo>
                  <a:lnTo>
                    <a:pt x="5763" y="445370"/>
                  </a:lnTo>
                  <a:lnTo>
                    <a:pt x="8341" y="462013"/>
                  </a:lnTo>
                  <a:lnTo>
                    <a:pt x="14969" y="491795"/>
                  </a:lnTo>
                  <a:lnTo>
                    <a:pt x="20737" y="517261"/>
                  </a:lnTo>
                  <a:lnTo>
                    <a:pt x="29833" y="545786"/>
                  </a:lnTo>
                  <a:lnTo>
                    <a:pt x="47365" y="571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56" name="SMARTInkShape-Group260"/>
          <p:cNvGrpSpPr/>
          <p:nvPr/>
        </p:nvGrpSpPr>
        <p:grpSpPr>
          <a:xfrm>
            <a:off x="6845300" y="2169807"/>
            <a:ext cx="1906472" cy="474009"/>
            <a:chOff x="6845300" y="2169807"/>
            <a:chExt cx="1906472" cy="474009"/>
          </a:xfrm>
        </p:grpSpPr>
        <p:sp>
          <p:nvSpPr>
            <p:cNvPr id="1435" name="SMARTInkShape-1390"/>
            <p:cNvSpPr/>
            <p:nvPr>
              <p:custDataLst>
                <p:tags r:id="rId150"/>
              </p:custDataLst>
            </p:nvPr>
          </p:nvSpPr>
          <p:spPr>
            <a:xfrm>
              <a:off x="6877932" y="2387600"/>
              <a:ext cx="113419" cy="222251"/>
            </a:xfrm>
            <a:custGeom>
              <a:avLst/>
              <a:gdLst/>
              <a:ahLst/>
              <a:cxnLst/>
              <a:rect l="0" t="0" r="0" b="0"/>
              <a:pathLst>
                <a:path w="113419" h="222251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lnTo>
                    <a:pt x="11404" y="27790"/>
                  </a:lnTo>
                  <a:lnTo>
                    <a:pt x="20807" y="50216"/>
                  </a:lnTo>
                  <a:lnTo>
                    <a:pt x="32040" y="76646"/>
                  </a:lnTo>
                  <a:lnTo>
                    <a:pt x="44089" y="104855"/>
                  </a:lnTo>
                  <a:lnTo>
                    <a:pt x="56499" y="130093"/>
                  </a:lnTo>
                  <a:lnTo>
                    <a:pt x="68366" y="153069"/>
                  </a:lnTo>
                  <a:lnTo>
                    <a:pt x="82980" y="184427"/>
                  </a:lnTo>
                  <a:lnTo>
                    <a:pt x="101474" y="214708"/>
                  </a:lnTo>
                  <a:lnTo>
                    <a:pt x="106463" y="218898"/>
                  </a:lnTo>
                  <a:lnTo>
                    <a:pt x="113418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6" name="SMARTInkShape-1391"/>
            <p:cNvSpPr/>
            <p:nvPr>
              <p:custDataLst>
                <p:tags r:id="rId151"/>
              </p:custDataLst>
            </p:nvPr>
          </p:nvSpPr>
          <p:spPr>
            <a:xfrm>
              <a:off x="6845300" y="2400300"/>
              <a:ext cx="171451" cy="165101"/>
            </a:xfrm>
            <a:custGeom>
              <a:avLst/>
              <a:gdLst/>
              <a:ahLst/>
              <a:cxnLst/>
              <a:rect l="0" t="0" r="0" b="0"/>
              <a:pathLst>
                <a:path w="171451" h="165101">
                  <a:moveTo>
                    <a:pt x="0" y="165100"/>
                  </a:moveTo>
                  <a:lnTo>
                    <a:pt x="0" y="165100"/>
                  </a:lnTo>
                  <a:lnTo>
                    <a:pt x="12209" y="144052"/>
                  </a:lnTo>
                  <a:lnTo>
                    <a:pt x="42341" y="119550"/>
                  </a:lnTo>
                  <a:lnTo>
                    <a:pt x="69146" y="95708"/>
                  </a:lnTo>
                  <a:lnTo>
                    <a:pt x="91409" y="76639"/>
                  </a:lnTo>
                  <a:lnTo>
                    <a:pt x="113534" y="58286"/>
                  </a:lnTo>
                  <a:lnTo>
                    <a:pt x="142060" y="33968"/>
                  </a:lnTo>
                  <a:lnTo>
                    <a:pt x="169219" y="3010"/>
                  </a:lnTo>
                  <a:lnTo>
                    <a:pt x="171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7" name="SMARTInkShape-1392"/>
            <p:cNvSpPr/>
            <p:nvPr>
              <p:custDataLst>
                <p:tags r:id="rId152"/>
              </p:custDataLst>
            </p:nvPr>
          </p:nvSpPr>
          <p:spPr>
            <a:xfrm>
              <a:off x="7096351" y="2309973"/>
              <a:ext cx="126971" cy="261778"/>
            </a:xfrm>
            <a:custGeom>
              <a:avLst/>
              <a:gdLst/>
              <a:ahLst/>
              <a:cxnLst/>
              <a:rect l="0" t="0" r="0" b="0"/>
              <a:pathLst>
                <a:path w="126971" h="261778">
                  <a:moveTo>
                    <a:pt x="123599" y="26827"/>
                  </a:moveTo>
                  <a:lnTo>
                    <a:pt x="123599" y="26827"/>
                  </a:lnTo>
                  <a:lnTo>
                    <a:pt x="126970" y="20085"/>
                  </a:lnTo>
                  <a:lnTo>
                    <a:pt x="126552" y="16688"/>
                  </a:lnTo>
                  <a:lnTo>
                    <a:pt x="122324" y="9150"/>
                  </a:lnTo>
                  <a:lnTo>
                    <a:pt x="112011" y="345"/>
                  </a:lnTo>
                  <a:lnTo>
                    <a:pt x="106701" y="0"/>
                  </a:lnTo>
                  <a:lnTo>
                    <a:pt x="93276" y="3380"/>
                  </a:lnTo>
                  <a:lnTo>
                    <a:pt x="69851" y="23329"/>
                  </a:lnTo>
                  <a:lnTo>
                    <a:pt x="53379" y="47380"/>
                  </a:lnTo>
                  <a:lnTo>
                    <a:pt x="37357" y="77589"/>
                  </a:lnTo>
                  <a:lnTo>
                    <a:pt x="30121" y="94535"/>
                  </a:lnTo>
                  <a:lnTo>
                    <a:pt x="23180" y="112182"/>
                  </a:lnTo>
                  <a:lnTo>
                    <a:pt x="17142" y="129592"/>
                  </a:lnTo>
                  <a:lnTo>
                    <a:pt x="11706" y="146843"/>
                  </a:lnTo>
                  <a:lnTo>
                    <a:pt x="6670" y="163987"/>
                  </a:lnTo>
                  <a:lnTo>
                    <a:pt x="1075" y="192444"/>
                  </a:lnTo>
                  <a:lnTo>
                    <a:pt x="0" y="215440"/>
                  </a:lnTo>
                  <a:lnTo>
                    <a:pt x="7044" y="245568"/>
                  </a:lnTo>
                  <a:lnTo>
                    <a:pt x="9299" y="2617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8" name="SMARTInkShape-1393"/>
            <p:cNvSpPr/>
            <p:nvPr>
              <p:custDataLst>
                <p:tags r:id="rId153"/>
              </p:custDataLst>
            </p:nvPr>
          </p:nvSpPr>
          <p:spPr>
            <a:xfrm>
              <a:off x="7206907" y="2349500"/>
              <a:ext cx="51144" cy="198585"/>
            </a:xfrm>
            <a:custGeom>
              <a:avLst/>
              <a:gdLst/>
              <a:ahLst/>
              <a:cxnLst/>
              <a:rect l="0" t="0" r="0" b="0"/>
              <a:pathLst>
                <a:path w="51144" h="198585">
                  <a:moveTo>
                    <a:pt x="51143" y="0"/>
                  </a:moveTo>
                  <a:lnTo>
                    <a:pt x="51143" y="0"/>
                  </a:lnTo>
                  <a:lnTo>
                    <a:pt x="51143" y="6742"/>
                  </a:lnTo>
                  <a:lnTo>
                    <a:pt x="41004" y="37576"/>
                  </a:lnTo>
                  <a:lnTo>
                    <a:pt x="33467" y="59739"/>
                  </a:lnTo>
                  <a:lnTo>
                    <a:pt x="23532" y="87464"/>
                  </a:lnTo>
                  <a:lnTo>
                    <a:pt x="12765" y="116484"/>
                  </a:lnTo>
                  <a:lnTo>
                    <a:pt x="3278" y="141141"/>
                  </a:lnTo>
                  <a:lnTo>
                    <a:pt x="0" y="160096"/>
                  </a:lnTo>
                  <a:lnTo>
                    <a:pt x="298" y="190416"/>
                  </a:lnTo>
                  <a:lnTo>
                    <a:pt x="334" y="198584"/>
                  </a:lnTo>
                  <a:lnTo>
                    <a:pt x="343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9" name="SMARTInkShape-1394"/>
            <p:cNvSpPr/>
            <p:nvPr>
              <p:custDataLst>
                <p:tags r:id="rId154"/>
              </p:custDataLst>
            </p:nvPr>
          </p:nvSpPr>
          <p:spPr>
            <a:xfrm>
              <a:off x="7162800" y="245745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0"/>
                  </a:moveTo>
                  <a:lnTo>
                    <a:pt x="0" y="0"/>
                  </a:lnTo>
                  <a:lnTo>
                    <a:pt x="27611" y="1882"/>
                  </a:lnTo>
                  <a:lnTo>
                    <a:pt x="57441" y="5762"/>
                  </a:lnTo>
                  <a:lnTo>
                    <a:pt x="88939" y="6272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0" name="SMARTInkShape-1395"/>
            <p:cNvSpPr/>
            <p:nvPr>
              <p:custDataLst>
                <p:tags r:id="rId155"/>
              </p:custDataLst>
            </p:nvPr>
          </p:nvSpPr>
          <p:spPr>
            <a:xfrm>
              <a:off x="7258050" y="2337201"/>
              <a:ext cx="57151" cy="44050"/>
            </a:xfrm>
            <a:custGeom>
              <a:avLst/>
              <a:gdLst/>
              <a:ahLst/>
              <a:cxnLst/>
              <a:rect l="0" t="0" r="0" b="0"/>
              <a:pathLst>
                <a:path w="57151" h="44050">
                  <a:moveTo>
                    <a:pt x="0" y="44049"/>
                  </a:moveTo>
                  <a:lnTo>
                    <a:pt x="0" y="44049"/>
                  </a:lnTo>
                  <a:lnTo>
                    <a:pt x="0" y="40678"/>
                  </a:lnTo>
                  <a:lnTo>
                    <a:pt x="11556" y="11294"/>
                  </a:lnTo>
                  <a:lnTo>
                    <a:pt x="15954" y="6443"/>
                  </a:lnTo>
                  <a:lnTo>
                    <a:pt x="21907" y="2641"/>
                  </a:lnTo>
                  <a:lnTo>
                    <a:pt x="26905" y="951"/>
                  </a:lnTo>
                  <a:lnTo>
                    <a:pt x="37057" y="0"/>
                  </a:lnTo>
                  <a:lnTo>
                    <a:pt x="43045" y="1658"/>
                  </a:lnTo>
                  <a:lnTo>
                    <a:pt x="52639" y="8472"/>
                  </a:lnTo>
                  <a:lnTo>
                    <a:pt x="53437" y="11159"/>
                  </a:lnTo>
                  <a:lnTo>
                    <a:pt x="52600" y="20977"/>
                  </a:lnTo>
                  <a:lnTo>
                    <a:pt x="57150" y="313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1" name="SMARTInkShape-1396"/>
            <p:cNvSpPr/>
            <p:nvPr>
              <p:custDataLst>
                <p:tags r:id="rId156"/>
              </p:custDataLst>
            </p:nvPr>
          </p:nvSpPr>
          <p:spPr>
            <a:xfrm>
              <a:off x="7346950" y="2286000"/>
              <a:ext cx="58968" cy="311151"/>
            </a:xfrm>
            <a:custGeom>
              <a:avLst/>
              <a:gdLst/>
              <a:ahLst/>
              <a:cxnLst/>
              <a:rect l="0" t="0" r="0" b="0"/>
              <a:pathLst>
                <a:path w="58968" h="311151">
                  <a:moveTo>
                    <a:pt x="25400" y="0"/>
                  </a:moveTo>
                  <a:lnTo>
                    <a:pt x="25400" y="0"/>
                  </a:lnTo>
                  <a:lnTo>
                    <a:pt x="28771" y="3371"/>
                  </a:lnTo>
                  <a:lnTo>
                    <a:pt x="37643" y="28156"/>
                  </a:lnTo>
                  <a:lnTo>
                    <a:pt x="47068" y="51555"/>
                  </a:lnTo>
                  <a:lnTo>
                    <a:pt x="54551" y="82180"/>
                  </a:lnTo>
                  <a:lnTo>
                    <a:pt x="57534" y="99237"/>
                  </a:lnTo>
                  <a:lnTo>
                    <a:pt x="58817" y="116252"/>
                  </a:lnTo>
                  <a:lnTo>
                    <a:pt x="58967" y="133240"/>
                  </a:lnTo>
                  <a:lnTo>
                    <a:pt x="58362" y="150210"/>
                  </a:lnTo>
                  <a:lnTo>
                    <a:pt x="56546" y="167873"/>
                  </a:lnTo>
                  <a:lnTo>
                    <a:pt x="53925" y="185999"/>
                  </a:lnTo>
                  <a:lnTo>
                    <a:pt x="50767" y="204432"/>
                  </a:lnTo>
                  <a:lnTo>
                    <a:pt x="46544" y="220955"/>
                  </a:lnTo>
                  <a:lnTo>
                    <a:pt x="36209" y="250602"/>
                  </a:lnTo>
                  <a:lnTo>
                    <a:pt x="21861" y="280980"/>
                  </a:lnTo>
                  <a:lnTo>
                    <a:pt x="0" y="311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2" name="SMARTInkShape-1397"/>
            <p:cNvSpPr/>
            <p:nvPr>
              <p:custDataLst>
                <p:tags r:id="rId157"/>
              </p:custDataLst>
            </p:nvPr>
          </p:nvSpPr>
          <p:spPr>
            <a:xfrm>
              <a:off x="7551713" y="2500230"/>
              <a:ext cx="125438" cy="111934"/>
            </a:xfrm>
            <a:custGeom>
              <a:avLst/>
              <a:gdLst/>
              <a:ahLst/>
              <a:cxnLst/>
              <a:rect l="0" t="0" r="0" b="0"/>
              <a:pathLst>
                <a:path w="125438" h="111934">
                  <a:moveTo>
                    <a:pt x="23837" y="33420"/>
                  </a:moveTo>
                  <a:lnTo>
                    <a:pt x="23837" y="33420"/>
                  </a:lnTo>
                  <a:lnTo>
                    <a:pt x="27208" y="33420"/>
                  </a:lnTo>
                  <a:lnTo>
                    <a:pt x="58946" y="44404"/>
                  </a:lnTo>
                  <a:lnTo>
                    <a:pt x="62059" y="44976"/>
                  </a:lnTo>
                  <a:lnTo>
                    <a:pt x="79926" y="39039"/>
                  </a:lnTo>
                  <a:lnTo>
                    <a:pt x="96352" y="28343"/>
                  </a:lnTo>
                  <a:lnTo>
                    <a:pt x="98991" y="23685"/>
                  </a:lnTo>
                  <a:lnTo>
                    <a:pt x="100042" y="12865"/>
                  </a:lnTo>
                  <a:lnTo>
                    <a:pt x="98629" y="8428"/>
                  </a:lnTo>
                  <a:lnTo>
                    <a:pt x="93296" y="1616"/>
                  </a:lnTo>
                  <a:lnTo>
                    <a:pt x="80578" y="0"/>
                  </a:lnTo>
                  <a:lnTo>
                    <a:pt x="63166" y="3044"/>
                  </a:lnTo>
                  <a:lnTo>
                    <a:pt x="34236" y="16659"/>
                  </a:lnTo>
                  <a:lnTo>
                    <a:pt x="16229" y="28087"/>
                  </a:lnTo>
                  <a:lnTo>
                    <a:pt x="10298" y="34804"/>
                  </a:lnTo>
                  <a:lnTo>
                    <a:pt x="3709" y="49792"/>
                  </a:lnTo>
                  <a:lnTo>
                    <a:pt x="0" y="70726"/>
                  </a:lnTo>
                  <a:lnTo>
                    <a:pt x="2301" y="77341"/>
                  </a:lnTo>
                  <a:lnTo>
                    <a:pt x="12383" y="90335"/>
                  </a:lnTo>
                  <a:lnTo>
                    <a:pt x="26273" y="99403"/>
                  </a:lnTo>
                  <a:lnTo>
                    <a:pt x="49959" y="108474"/>
                  </a:lnTo>
                  <a:lnTo>
                    <a:pt x="67196" y="111933"/>
                  </a:lnTo>
                  <a:lnTo>
                    <a:pt x="95324" y="109208"/>
                  </a:lnTo>
                  <a:lnTo>
                    <a:pt x="125437" y="969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3" name="SMARTInkShape-1398"/>
            <p:cNvSpPr/>
            <p:nvPr>
              <p:custDataLst>
                <p:tags r:id="rId158"/>
              </p:custDataLst>
            </p:nvPr>
          </p:nvSpPr>
          <p:spPr>
            <a:xfrm>
              <a:off x="7750280" y="2305050"/>
              <a:ext cx="28471" cy="65502"/>
            </a:xfrm>
            <a:custGeom>
              <a:avLst/>
              <a:gdLst/>
              <a:ahLst/>
              <a:cxnLst/>
              <a:rect l="0" t="0" r="0" b="0"/>
              <a:pathLst>
                <a:path w="28471" h="65502">
                  <a:moveTo>
                    <a:pt x="9420" y="0"/>
                  </a:moveTo>
                  <a:lnTo>
                    <a:pt x="9420" y="0"/>
                  </a:lnTo>
                  <a:lnTo>
                    <a:pt x="9420" y="3371"/>
                  </a:lnTo>
                  <a:lnTo>
                    <a:pt x="0" y="32202"/>
                  </a:lnTo>
                  <a:lnTo>
                    <a:pt x="2552" y="46073"/>
                  </a:lnTo>
                  <a:lnTo>
                    <a:pt x="5897" y="54814"/>
                  </a:lnTo>
                  <a:lnTo>
                    <a:pt x="11617" y="61521"/>
                  </a:lnTo>
                  <a:lnTo>
                    <a:pt x="15118" y="64297"/>
                  </a:lnTo>
                  <a:lnTo>
                    <a:pt x="18157" y="65443"/>
                  </a:lnTo>
                  <a:lnTo>
                    <a:pt x="20889" y="65501"/>
                  </a:lnTo>
                  <a:lnTo>
                    <a:pt x="2847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4" name="SMARTInkShape-1399"/>
            <p:cNvSpPr/>
            <p:nvPr>
              <p:custDataLst>
                <p:tags r:id="rId159"/>
              </p:custDataLst>
            </p:nvPr>
          </p:nvSpPr>
          <p:spPr>
            <a:xfrm>
              <a:off x="7772400" y="22034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12700"/>
                  </a:moveTo>
                  <a:lnTo>
                    <a:pt x="0" y="12700"/>
                  </a:lnTo>
                  <a:lnTo>
                    <a:pt x="0" y="3862"/>
                  </a:lnTo>
                  <a:lnTo>
                    <a:pt x="705" y="2574"/>
                  </a:lnTo>
                  <a:lnTo>
                    <a:pt x="1882" y="1716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5" name="SMARTInkShape-1400"/>
            <p:cNvSpPr/>
            <p:nvPr>
              <p:custDataLst>
                <p:tags r:id="rId160"/>
              </p:custDataLst>
            </p:nvPr>
          </p:nvSpPr>
          <p:spPr>
            <a:xfrm>
              <a:off x="7798326" y="2204856"/>
              <a:ext cx="103867" cy="151097"/>
            </a:xfrm>
            <a:custGeom>
              <a:avLst/>
              <a:gdLst/>
              <a:ahLst/>
              <a:cxnLst/>
              <a:rect l="0" t="0" r="0" b="0"/>
              <a:pathLst>
                <a:path w="103867" h="151097">
                  <a:moveTo>
                    <a:pt x="75674" y="17644"/>
                  </a:moveTo>
                  <a:lnTo>
                    <a:pt x="75674" y="17644"/>
                  </a:lnTo>
                  <a:lnTo>
                    <a:pt x="92266" y="1757"/>
                  </a:lnTo>
                  <a:lnTo>
                    <a:pt x="96689" y="0"/>
                  </a:lnTo>
                  <a:lnTo>
                    <a:pt x="98856" y="237"/>
                  </a:lnTo>
                  <a:lnTo>
                    <a:pt x="103146" y="2382"/>
                  </a:lnTo>
                  <a:lnTo>
                    <a:pt x="103866" y="5352"/>
                  </a:lnTo>
                  <a:lnTo>
                    <a:pt x="102786" y="14298"/>
                  </a:lnTo>
                  <a:lnTo>
                    <a:pt x="91468" y="37976"/>
                  </a:lnTo>
                  <a:lnTo>
                    <a:pt x="71170" y="61017"/>
                  </a:lnTo>
                  <a:lnTo>
                    <a:pt x="46156" y="86310"/>
                  </a:lnTo>
                  <a:lnTo>
                    <a:pt x="25631" y="109310"/>
                  </a:lnTo>
                  <a:lnTo>
                    <a:pt x="1714" y="137612"/>
                  </a:lnTo>
                  <a:lnTo>
                    <a:pt x="0" y="147633"/>
                  </a:lnTo>
                  <a:lnTo>
                    <a:pt x="2646" y="150165"/>
                  </a:lnTo>
                  <a:lnTo>
                    <a:pt x="13113" y="151096"/>
                  </a:lnTo>
                  <a:lnTo>
                    <a:pt x="38244" y="147653"/>
                  </a:lnTo>
                  <a:lnTo>
                    <a:pt x="66791" y="145238"/>
                  </a:lnTo>
                  <a:lnTo>
                    <a:pt x="82024" y="1446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6" name="SMARTInkShape-1401"/>
            <p:cNvSpPr/>
            <p:nvPr>
              <p:custDataLst>
                <p:tags r:id="rId161"/>
              </p:custDataLst>
            </p:nvPr>
          </p:nvSpPr>
          <p:spPr>
            <a:xfrm>
              <a:off x="7931150" y="2282342"/>
              <a:ext cx="29060" cy="73509"/>
            </a:xfrm>
            <a:custGeom>
              <a:avLst/>
              <a:gdLst/>
              <a:ahLst/>
              <a:cxnLst/>
              <a:rect l="0" t="0" r="0" b="0"/>
              <a:pathLst>
                <a:path w="29060" h="73509">
                  <a:moveTo>
                    <a:pt x="25400" y="3658"/>
                  </a:moveTo>
                  <a:lnTo>
                    <a:pt x="25400" y="3658"/>
                  </a:lnTo>
                  <a:lnTo>
                    <a:pt x="29059" y="0"/>
                  </a:lnTo>
                  <a:lnTo>
                    <a:pt x="27496" y="1562"/>
                  </a:lnTo>
                  <a:lnTo>
                    <a:pt x="10327" y="31665"/>
                  </a:lnTo>
                  <a:lnTo>
                    <a:pt x="3373" y="48175"/>
                  </a:lnTo>
                  <a:lnTo>
                    <a:pt x="0" y="735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7" name="SMARTInkShape-1402"/>
            <p:cNvSpPr/>
            <p:nvPr>
              <p:custDataLst>
                <p:tags r:id="rId162"/>
              </p:custDataLst>
            </p:nvPr>
          </p:nvSpPr>
          <p:spPr>
            <a:xfrm>
              <a:off x="7961227" y="2298700"/>
              <a:ext cx="39774" cy="50801"/>
            </a:xfrm>
            <a:custGeom>
              <a:avLst/>
              <a:gdLst/>
              <a:ahLst/>
              <a:cxnLst/>
              <a:rect l="0" t="0" r="0" b="0"/>
              <a:pathLst>
                <a:path w="39774" h="50801">
                  <a:moveTo>
                    <a:pt x="8023" y="0"/>
                  </a:moveTo>
                  <a:lnTo>
                    <a:pt x="8023" y="0"/>
                  </a:lnTo>
                  <a:lnTo>
                    <a:pt x="8023" y="8838"/>
                  </a:lnTo>
                  <a:lnTo>
                    <a:pt x="0" y="30099"/>
                  </a:lnTo>
                  <a:lnTo>
                    <a:pt x="459" y="37601"/>
                  </a:lnTo>
                  <a:lnTo>
                    <a:pt x="2275" y="40590"/>
                  </a:lnTo>
                  <a:lnTo>
                    <a:pt x="8056" y="45792"/>
                  </a:lnTo>
                  <a:lnTo>
                    <a:pt x="17210" y="48574"/>
                  </a:lnTo>
                  <a:lnTo>
                    <a:pt x="39773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8" name="SMARTInkShape-1403"/>
            <p:cNvSpPr/>
            <p:nvPr>
              <p:custDataLst>
                <p:tags r:id="rId163"/>
              </p:custDataLst>
            </p:nvPr>
          </p:nvSpPr>
          <p:spPr>
            <a:xfrm>
              <a:off x="7933841" y="2260861"/>
              <a:ext cx="86210" cy="12440"/>
            </a:xfrm>
            <a:custGeom>
              <a:avLst/>
              <a:gdLst/>
              <a:ahLst/>
              <a:cxnLst/>
              <a:rect l="0" t="0" r="0" b="0"/>
              <a:pathLst>
                <a:path w="86210" h="12440">
                  <a:moveTo>
                    <a:pt x="3659" y="6089"/>
                  </a:moveTo>
                  <a:lnTo>
                    <a:pt x="3659" y="6089"/>
                  </a:lnTo>
                  <a:lnTo>
                    <a:pt x="287" y="6089"/>
                  </a:lnTo>
                  <a:lnTo>
                    <a:pt x="0" y="5383"/>
                  </a:lnTo>
                  <a:lnTo>
                    <a:pt x="1562" y="2718"/>
                  </a:lnTo>
                  <a:lnTo>
                    <a:pt x="8372" y="1063"/>
                  </a:lnTo>
                  <a:lnTo>
                    <a:pt x="33360" y="0"/>
                  </a:lnTo>
                  <a:lnTo>
                    <a:pt x="60404" y="4860"/>
                  </a:lnTo>
                  <a:lnTo>
                    <a:pt x="86209" y="124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9" name="SMARTInkShape-1404"/>
            <p:cNvSpPr/>
            <p:nvPr>
              <p:custDataLst>
                <p:tags r:id="rId164"/>
              </p:custDataLst>
            </p:nvPr>
          </p:nvSpPr>
          <p:spPr>
            <a:xfrm>
              <a:off x="8077200" y="2169807"/>
              <a:ext cx="101601" cy="166994"/>
            </a:xfrm>
            <a:custGeom>
              <a:avLst/>
              <a:gdLst/>
              <a:ahLst/>
              <a:cxnLst/>
              <a:rect l="0" t="0" r="0" b="0"/>
              <a:pathLst>
                <a:path w="101601" h="166994">
                  <a:moveTo>
                    <a:pt x="101600" y="20943"/>
                  </a:moveTo>
                  <a:lnTo>
                    <a:pt x="101600" y="20943"/>
                  </a:lnTo>
                  <a:lnTo>
                    <a:pt x="101600" y="10830"/>
                  </a:lnTo>
                  <a:lnTo>
                    <a:pt x="100188" y="7145"/>
                  </a:lnTo>
                  <a:lnTo>
                    <a:pt x="94858" y="1170"/>
                  </a:lnTo>
                  <a:lnTo>
                    <a:pt x="90050" y="0"/>
                  </a:lnTo>
                  <a:lnTo>
                    <a:pt x="77181" y="581"/>
                  </a:lnTo>
                  <a:lnTo>
                    <a:pt x="63936" y="6954"/>
                  </a:lnTo>
                  <a:lnTo>
                    <a:pt x="34815" y="35035"/>
                  </a:lnTo>
                  <a:lnTo>
                    <a:pt x="22294" y="56134"/>
                  </a:lnTo>
                  <a:lnTo>
                    <a:pt x="12731" y="79622"/>
                  </a:lnTo>
                  <a:lnTo>
                    <a:pt x="6128" y="104173"/>
                  </a:lnTo>
                  <a:lnTo>
                    <a:pt x="1815" y="131681"/>
                  </a:lnTo>
                  <a:lnTo>
                    <a:pt x="1064" y="157823"/>
                  </a:lnTo>
                  <a:lnTo>
                    <a:pt x="2121" y="160879"/>
                  </a:lnTo>
                  <a:lnTo>
                    <a:pt x="3531" y="162917"/>
                  </a:lnTo>
                  <a:lnTo>
                    <a:pt x="3765" y="164276"/>
                  </a:lnTo>
                  <a:lnTo>
                    <a:pt x="3215" y="165181"/>
                  </a:lnTo>
                  <a:lnTo>
                    <a:pt x="0" y="1669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0" name="SMARTInkShape-1405"/>
            <p:cNvSpPr/>
            <p:nvPr>
              <p:custDataLst>
                <p:tags r:id="rId165"/>
              </p:custDataLst>
            </p:nvPr>
          </p:nvSpPr>
          <p:spPr>
            <a:xfrm>
              <a:off x="8058150" y="227330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31032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1" name="SMARTInkShape-1406"/>
            <p:cNvSpPr/>
            <p:nvPr>
              <p:custDataLst>
                <p:tags r:id="rId166"/>
              </p:custDataLst>
            </p:nvPr>
          </p:nvSpPr>
          <p:spPr>
            <a:xfrm>
              <a:off x="8192469" y="2181029"/>
              <a:ext cx="43482" cy="153371"/>
            </a:xfrm>
            <a:custGeom>
              <a:avLst/>
              <a:gdLst/>
              <a:ahLst/>
              <a:cxnLst/>
              <a:rect l="0" t="0" r="0" b="0"/>
              <a:pathLst>
                <a:path w="43482" h="153371">
                  <a:moveTo>
                    <a:pt x="43481" y="3371"/>
                  </a:moveTo>
                  <a:lnTo>
                    <a:pt x="43481" y="3371"/>
                  </a:lnTo>
                  <a:lnTo>
                    <a:pt x="43481" y="0"/>
                  </a:lnTo>
                  <a:lnTo>
                    <a:pt x="42776" y="418"/>
                  </a:lnTo>
                  <a:lnTo>
                    <a:pt x="38412" y="8454"/>
                  </a:lnTo>
                  <a:lnTo>
                    <a:pt x="28735" y="35419"/>
                  </a:lnTo>
                  <a:lnTo>
                    <a:pt x="15593" y="66959"/>
                  </a:lnTo>
                  <a:lnTo>
                    <a:pt x="6392" y="87371"/>
                  </a:lnTo>
                  <a:lnTo>
                    <a:pt x="1211" y="114730"/>
                  </a:lnTo>
                  <a:lnTo>
                    <a:pt x="0" y="132121"/>
                  </a:lnTo>
                  <a:lnTo>
                    <a:pt x="1088" y="138593"/>
                  </a:lnTo>
                  <a:lnTo>
                    <a:pt x="6060" y="147666"/>
                  </a:lnTo>
                  <a:lnTo>
                    <a:pt x="11092" y="152169"/>
                  </a:lnTo>
                  <a:lnTo>
                    <a:pt x="13422" y="153370"/>
                  </a:lnTo>
                  <a:lnTo>
                    <a:pt x="15680" y="152053"/>
                  </a:lnTo>
                  <a:lnTo>
                    <a:pt x="24431" y="136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2" name="SMARTInkShape-1407"/>
            <p:cNvSpPr/>
            <p:nvPr>
              <p:custDataLst>
                <p:tags r:id="rId167"/>
              </p:custDataLst>
            </p:nvPr>
          </p:nvSpPr>
          <p:spPr>
            <a:xfrm>
              <a:off x="8159750" y="2242433"/>
              <a:ext cx="76201" cy="11818"/>
            </a:xfrm>
            <a:custGeom>
              <a:avLst/>
              <a:gdLst/>
              <a:ahLst/>
              <a:cxnLst/>
              <a:rect l="0" t="0" r="0" b="0"/>
              <a:pathLst>
                <a:path w="76201" h="1181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1411" y="1103"/>
                  </a:lnTo>
                  <a:lnTo>
                    <a:pt x="6741" y="0"/>
                  </a:lnTo>
                  <a:lnTo>
                    <a:pt x="34519" y="6141"/>
                  </a:lnTo>
                  <a:lnTo>
                    <a:pt x="62792" y="10696"/>
                  </a:lnTo>
                  <a:lnTo>
                    <a:pt x="7620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3" name="SMARTInkShape-1408"/>
            <p:cNvSpPr/>
            <p:nvPr>
              <p:custDataLst>
                <p:tags r:id="rId168"/>
              </p:custDataLst>
            </p:nvPr>
          </p:nvSpPr>
          <p:spPr>
            <a:xfrm>
              <a:off x="8358465" y="2350506"/>
              <a:ext cx="179934" cy="293310"/>
            </a:xfrm>
            <a:custGeom>
              <a:avLst/>
              <a:gdLst/>
              <a:ahLst/>
              <a:cxnLst/>
              <a:rect l="0" t="0" r="0" b="0"/>
              <a:pathLst>
                <a:path w="179934" h="293310">
                  <a:moveTo>
                    <a:pt x="93385" y="252994"/>
                  </a:moveTo>
                  <a:lnTo>
                    <a:pt x="93385" y="252994"/>
                  </a:lnTo>
                  <a:lnTo>
                    <a:pt x="100127" y="239510"/>
                  </a:lnTo>
                  <a:lnTo>
                    <a:pt x="101555" y="227245"/>
                  </a:lnTo>
                  <a:lnTo>
                    <a:pt x="99133" y="214033"/>
                  </a:lnTo>
                  <a:lnTo>
                    <a:pt x="89836" y="192140"/>
                  </a:lnTo>
                  <a:lnTo>
                    <a:pt x="82166" y="181027"/>
                  </a:lnTo>
                  <a:lnTo>
                    <a:pt x="77438" y="178205"/>
                  </a:lnTo>
                  <a:lnTo>
                    <a:pt x="66542" y="176951"/>
                  </a:lnTo>
                  <a:lnTo>
                    <a:pt x="41765" y="186953"/>
                  </a:lnTo>
                  <a:lnTo>
                    <a:pt x="18824" y="210064"/>
                  </a:lnTo>
                  <a:lnTo>
                    <a:pt x="7095" y="231092"/>
                  </a:lnTo>
                  <a:lnTo>
                    <a:pt x="0" y="252432"/>
                  </a:lnTo>
                  <a:lnTo>
                    <a:pt x="1551" y="268972"/>
                  </a:lnTo>
                  <a:lnTo>
                    <a:pt x="8826" y="283379"/>
                  </a:lnTo>
                  <a:lnTo>
                    <a:pt x="13729" y="290184"/>
                  </a:lnTo>
                  <a:lnTo>
                    <a:pt x="20525" y="293309"/>
                  </a:lnTo>
                  <a:lnTo>
                    <a:pt x="37485" y="293019"/>
                  </a:lnTo>
                  <a:lnTo>
                    <a:pt x="53018" y="286305"/>
                  </a:lnTo>
                  <a:lnTo>
                    <a:pt x="68389" y="273444"/>
                  </a:lnTo>
                  <a:lnTo>
                    <a:pt x="86979" y="251264"/>
                  </a:lnTo>
                  <a:lnTo>
                    <a:pt x="103238" y="221181"/>
                  </a:lnTo>
                  <a:lnTo>
                    <a:pt x="110537" y="204269"/>
                  </a:lnTo>
                  <a:lnTo>
                    <a:pt x="118225" y="184527"/>
                  </a:lnTo>
                  <a:lnTo>
                    <a:pt x="126172" y="162899"/>
                  </a:lnTo>
                  <a:lnTo>
                    <a:pt x="134293" y="140014"/>
                  </a:lnTo>
                  <a:lnTo>
                    <a:pt x="142529" y="116291"/>
                  </a:lnTo>
                  <a:lnTo>
                    <a:pt x="150842" y="92008"/>
                  </a:lnTo>
                  <a:lnTo>
                    <a:pt x="159207" y="67354"/>
                  </a:lnTo>
                  <a:lnTo>
                    <a:pt x="165488" y="48095"/>
                  </a:lnTo>
                  <a:lnTo>
                    <a:pt x="174349" y="19170"/>
                  </a:lnTo>
                  <a:lnTo>
                    <a:pt x="179933" y="504"/>
                  </a:lnTo>
                  <a:lnTo>
                    <a:pt x="179306" y="0"/>
                  </a:lnTo>
                  <a:lnTo>
                    <a:pt x="174846" y="5086"/>
                  </a:lnTo>
                  <a:lnTo>
                    <a:pt x="161030" y="33333"/>
                  </a:lnTo>
                  <a:lnTo>
                    <a:pt x="147674" y="61058"/>
                  </a:lnTo>
                  <a:lnTo>
                    <a:pt x="140161" y="76353"/>
                  </a:lnTo>
                  <a:lnTo>
                    <a:pt x="133741" y="94311"/>
                  </a:lnTo>
                  <a:lnTo>
                    <a:pt x="128050" y="114044"/>
                  </a:lnTo>
                  <a:lnTo>
                    <a:pt x="122845" y="134961"/>
                  </a:lnTo>
                  <a:lnTo>
                    <a:pt x="118670" y="154550"/>
                  </a:lnTo>
                  <a:lnTo>
                    <a:pt x="115180" y="173253"/>
                  </a:lnTo>
                  <a:lnTo>
                    <a:pt x="112148" y="191367"/>
                  </a:lnTo>
                  <a:lnTo>
                    <a:pt x="110661" y="220900"/>
                  </a:lnTo>
                  <a:lnTo>
                    <a:pt x="111909" y="251716"/>
                  </a:lnTo>
                  <a:lnTo>
                    <a:pt x="112435" y="2783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4" name="SMARTInkShape-1409"/>
            <p:cNvSpPr/>
            <p:nvPr>
              <p:custDataLst>
                <p:tags r:id="rId169"/>
              </p:custDataLst>
            </p:nvPr>
          </p:nvSpPr>
          <p:spPr>
            <a:xfrm>
              <a:off x="8585200" y="2322697"/>
              <a:ext cx="166572" cy="280804"/>
            </a:xfrm>
            <a:custGeom>
              <a:avLst/>
              <a:gdLst/>
              <a:ahLst/>
              <a:cxnLst/>
              <a:rect l="0" t="0" r="0" b="0"/>
              <a:pathLst>
                <a:path w="166572" h="280804">
                  <a:moveTo>
                    <a:pt x="120650" y="141103"/>
                  </a:moveTo>
                  <a:lnTo>
                    <a:pt x="120650" y="141103"/>
                  </a:lnTo>
                  <a:lnTo>
                    <a:pt x="141372" y="113473"/>
                  </a:lnTo>
                  <a:lnTo>
                    <a:pt x="151732" y="96367"/>
                  </a:lnTo>
                  <a:lnTo>
                    <a:pt x="158688" y="74654"/>
                  </a:lnTo>
                  <a:lnTo>
                    <a:pt x="164132" y="50892"/>
                  </a:lnTo>
                  <a:lnTo>
                    <a:pt x="166571" y="38629"/>
                  </a:lnTo>
                  <a:lnTo>
                    <a:pt x="166081" y="29043"/>
                  </a:lnTo>
                  <a:lnTo>
                    <a:pt x="159891" y="14628"/>
                  </a:lnTo>
                  <a:lnTo>
                    <a:pt x="148203" y="5399"/>
                  </a:lnTo>
                  <a:lnTo>
                    <a:pt x="141136" y="1950"/>
                  </a:lnTo>
                  <a:lnTo>
                    <a:pt x="125757" y="0"/>
                  </a:lnTo>
                  <a:lnTo>
                    <a:pt x="117704" y="468"/>
                  </a:lnTo>
                  <a:lnTo>
                    <a:pt x="95587" y="12276"/>
                  </a:lnTo>
                  <a:lnTo>
                    <a:pt x="70706" y="31635"/>
                  </a:lnTo>
                  <a:lnTo>
                    <a:pt x="47888" y="54351"/>
                  </a:lnTo>
                  <a:lnTo>
                    <a:pt x="29750" y="84202"/>
                  </a:lnTo>
                  <a:lnTo>
                    <a:pt x="21950" y="101052"/>
                  </a:lnTo>
                  <a:lnTo>
                    <a:pt x="16750" y="117225"/>
                  </a:lnTo>
                  <a:lnTo>
                    <a:pt x="10972" y="148364"/>
                  </a:lnTo>
                  <a:lnTo>
                    <a:pt x="10286" y="176786"/>
                  </a:lnTo>
                  <a:lnTo>
                    <a:pt x="11627" y="202823"/>
                  </a:lnTo>
                  <a:lnTo>
                    <a:pt x="12223" y="226154"/>
                  </a:lnTo>
                  <a:lnTo>
                    <a:pt x="12558" y="255752"/>
                  </a:lnTo>
                  <a:lnTo>
                    <a:pt x="9287" y="275654"/>
                  </a:lnTo>
                  <a:lnTo>
                    <a:pt x="7603" y="278781"/>
                  </a:lnTo>
                  <a:lnTo>
                    <a:pt x="5774" y="280161"/>
                  </a:lnTo>
                  <a:lnTo>
                    <a:pt x="0" y="2808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5" name="SMARTInkShape-1410"/>
            <p:cNvSpPr/>
            <p:nvPr>
              <p:custDataLst>
                <p:tags r:id="rId170"/>
              </p:custDataLst>
            </p:nvPr>
          </p:nvSpPr>
          <p:spPr>
            <a:xfrm>
              <a:off x="8559800" y="2465206"/>
              <a:ext cx="88901" cy="17645"/>
            </a:xfrm>
            <a:custGeom>
              <a:avLst/>
              <a:gdLst/>
              <a:ahLst/>
              <a:cxnLst/>
              <a:rect l="0" t="0" r="0" b="0"/>
              <a:pathLst>
                <a:path w="88901" h="17645">
                  <a:moveTo>
                    <a:pt x="0" y="17644"/>
                  </a:moveTo>
                  <a:lnTo>
                    <a:pt x="0" y="17644"/>
                  </a:lnTo>
                  <a:lnTo>
                    <a:pt x="23144" y="3338"/>
                  </a:lnTo>
                  <a:lnTo>
                    <a:pt x="35942" y="0"/>
                  </a:lnTo>
                  <a:lnTo>
                    <a:pt x="44431" y="1100"/>
                  </a:lnTo>
                  <a:lnTo>
                    <a:pt x="74082" y="8090"/>
                  </a:lnTo>
                  <a:lnTo>
                    <a:pt x="88900" y="176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60" name="SMARTInkShape-Group261"/>
          <p:cNvGrpSpPr/>
          <p:nvPr/>
        </p:nvGrpSpPr>
        <p:grpSpPr>
          <a:xfrm>
            <a:off x="6407150" y="2063750"/>
            <a:ext cx="401718" cy="825501"/>
            <a:chOff x="6407150" y="2063750"/>
            <a:chExt cx="401718" cy="825501"/>
          </a:xfrm>
        </p:grpSpPr>
        <p:sp>
          <p:nvSpPr>
            <p:cNvPr id="1457" name="SMARTInkShape-1411"/>
            <p:cNvSpPr/>
            <p:nvPr>
              <p:custDataLst>
                <p:tags r:id="rId147"/>
              </p:custDataLst>
            </p:nvPr>
          </p:nvSpPr>
          <p:spPr>
            <a:xfrm>
              <a:off x="6584950" y="2192679"/>
              <a:ext cx="177801" cy="489637"/>
            </a:xfrm>
            <a:custGeom>
              <a:avLst/>
              <a:gdLst/>
              <a:ahLst/>
              <a:cxnLst/>
              <a:rect l="0" t="0" r="0" b="0"/>
              <a:pathLst>
                <a:path w="177801" h="489637">
                  <a:moveTo>
                    <a:pt x="177800" y="29821"/>
                  </a:moveTo>
                  <a:lnTo>
                    <a:pt x="177800" y="29821"/>
                  </a:lnTo>
                  <a:lnTo>
                    <a:pt x="177095" y="11659"/>
                  </a:lnTo>
                  <a:lnTo>
                    <a:pt x="174429" y="4581"/>
                  </a:lnTo>
                  <a:lnTo>
                    <a:pt x="172025" y="2411"/>
                  </a:lnTo>
                  <a:lnTo>
                    <a:pt x="165590" y="0"/>
                  </a:lnTo>
                  <a:lnTo>
                    <a:pt x="154264" y="8336"/>
                  </a:lnTo>
                  <a:lnTo>
                    <a:pt x="132021" y="38507"/>
                  </a:lnTo>
                  <a:lnTo>
                    <a:pt x="123997" y="52545"/>
                  </a:lnTo>
                  <a:lnTo>
                    <a:pt x="115825" y="71076"/>
                  </a:lnTo>
                  <a:lnTo>
                    <a:pt x="107556" y="92602"/>
                  </a:lnTo>
                  <a:lnTo>
                    <a:pt x="99220" y="116125"/>
                  </a:lnTo>
                  <a:lnTo>
                    <a:pt x="92958" y="142390"/>
                  </a:lnTo>
                  <a:lnTo>
                    <a:pt x="88078" y="170484"/>
                  </a:lnTo>
                  <a:lnTo>
                    <a:pt x="84119" y="199796"/>
                  </a:lnTo>
                  <a:lnTo>
                    <a:pt x="80773" y="228510"/>
                  </a:lnTo>
                  <a:lnTo>
                    <a:pt x="77837" y="256825"/>
                  </a:lnTo>
                  <a:lnTo>
                    <a:pt x="75175" y="284874"/>
                  </a:lnTo>
                  <a:lnTo>
                    <a:pt x="71989" y="311334"/>
                  </a:lnTo>
                  <a:lnTo>
                    <a:pt x="68454" y="336735"/>
                  </a:lnTo>
                  <a:lnTo>
                    <a:pt x="64686" y="361430"/>
                  </a:lnTo>
                  <a:lnTo>
                    <a:pt x="61468" y="382833"/>
                  </a:lnTo>
                  <a:lnTo>
                    <a:pt x="58618" y="402040"/>
                  </a:lnTo>
                  <a:lnTo>
                    <a:pt x="56011" y="419784"/>
                  </a:lnTo>
                  <a:lnTo>
                    <a:pt x="49354" y="447025"/>
                  </a:lnTo>
                  <a:lnTo>
                    <a:pt x="39553" y="474465"/>
                  </a:lnTo>
                  <a:lnTo>
                    <a:pt x="36951" y="480767"/>
                  </a:lnTo>
                  <a:lnTo>
                    <a:pt x="33101" y="484968"/>
                  </a:lnTo>
                  <a:lnTo>
                    <a:pt x="23178" y="489636"/>
                  </a:lnTo>
                  <a:lnTo>
                    <a:pt x="18274" y="489470"/>
                  </a:lnTo>
                  <a:lnTo>
                    <a:pt x="0" y="480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8" name="SMARTInkShape-1412"/>
            <p:cNvSpPr/>
            <p:nvPr>
              <p:custDataLst>
                <p:tags r:id="rId148"/>
              </p:custDataLst>
            </p:nvPr>
          </p:nvSpPr>
          <p:spPr>
            <a:xfrm>
              <a:off x="6407150" y="2879241"/>
              <a:ext cx="50801" cy="10010"/>
            </a:xfrm>
            <a:custGeom>
              <a:avLst/>
              <a:gdLst/>
              <a:ahLst/>
              <a:cxnLst/>
              <a:rect l="0" t="0" r="0" b="0"/>
              <a:pathLst>
                <a:path w="50801" h="10010">
                  <a:moveTo>
                    <a:pt x="0" y="3659"/>
                  </a:moveTo>
                  <a:lnTo>
                    <a:pt x="0" y="3659"/>
                  </a:lnTo>
                  <a:lnTo>
                    <a:pt x="0" y="0"/>
                  </a:lnTo>
                  <a:lnTo>
                    <a:pt x="0" y="1563"/>
                  </a:lnTo>
                  <a:lnTo>
                    <a:pt x="705" y="2261"/>
                  </a:lnTo>
                  <a:lnTo>
                    <a:pt x="21675" y="7900"/>
                  </a:lnTo>
                  <a:lnTo>
                    <a:pt x="50800" y="100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9" name="SMARTInkShape-1413"/>
            <p:cNvSpPr/>
            <p:nvPr>
              <p:custDataLst>
                <p:tags r:id="rId149"/>
              </p:custDataLst>
            </p:nvPr>
          </p:nvSpPr>
          <p:spPr>
            <a:xfrm>
              <a:off x="6658113" y="2063750"/>
              <a:ext cx="150755" cy="60977"/>
            </a:xfrm>
            <a:custGeom>
              <a:avLst/>
              <a:gdLst/>
              <a:ahLst/>
              <a:cxnLst/>
              <a:rect l="0" t="0" r="0" b="0"/>
              <a:pathLst>
                <a:path w="150755" h="60977">
                  <a:moveTo>
                    <a:pt x="117337" y="12700"/>
                  </a:moveTo>
                  <a:lnTo>
                    <a:pt x="117337" y="12700"/>
                  </a:lnTo>
                  <a:lnTo>
                    <a:pt x="110857" y="13405"/>
                  </a:lnTo>
                  <a:lnTo>
                    <a:pt x="81362" y="24909"/>
                  </a:lnTo>
                  <a:lnTo>
                    <a:pt x="54075" y="39836"/>
                  </a:lnTo>
                  <a:lnTo>
                    <a:pt x="27018" y="54293"/>
                  </a:lnTo>
                  <a:lnTo>
                    <a:pt x="7869" y="60772"/>
                  </a:lnTo>
                  <a:lnTo>
                    <a:pt x="4142" y="60976"/>
                  </a:lnTo>
                  <a:lnTo>
                    <a:pt x="1656" y="60406"/>
                  </a:lnTo>
                  <a:lnTo>
                    <a:pt x="0" y="59321"/>
                  </a:lnTo>
                  <a:lnTo>
                    <a:pt x="307" y="56480"/>
                  </a:lnTo>
                  <a:lnTo>
                    <a:pt x="7481" y="43076"/>
                  </a:lnTo>
                  <a:lnTo>
                    <a:pt x="30052" y="18410"/>
                  </a:lnTo>
                  <a:lnTo>
                    <a:pt x="35740" y="15237"/>
                  </a:lnTo>
                  <a:lnTo>
                    <a:pt x="38950" y="15803"/>
                  </a:lnTo>
                  <a:lnTo>
                    <a:pt x="46279" y="20194"/>
                  </a:lnTo>
                  <a:lnTo>
                    <a:pt x="60237" y="34511"/>
                  </a:lnTo>
                  <a:lnTo>
                    <a:pt x="83798" y="46052"/>
                  </a:lnTo>
                  <a:lnTo>
                    <a:pt x="115520" y="56630"/>
                  </a:lnTo>
                  <a:lnTo>
                    <a:pt x="128524" y="59741"/>
                  </a:lnTo>
                  <a:lnTo>
                    <a:pt x="139007" y="58772"/>
                  </a:lnTo>
                  <a:lnTo>
                    <a:pt x="143073" y="56115"/>
                  </a:lnTo>
                  <a:lnTo>
                    <a:pt x="149471" y="47517"/>
                  </a:lnTo>
                  <a:lnTo>
                    <a:pt x="150754" y="42967"/>
                  </a:lnTo>
                  <a:lnTo>
                    <a:pt x="150298" y="34148"/>
                  </a:lnTo>
                  <a:lnTo>
                    <a:pt x="146075" y="17879"/>
                  </a:lnTo>
                  <a:lnTo>
                    <a:pt x="142140" y="13331"/>
                  </a:lnTo>
                  <a:lnTo>
                    <a:pt x="11733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64" name="SMARTInkShape-Group262"/>
          <p:cNvGrpSpPr/>
          <p:nvPr/>
        </p:nvGrpSpPr>
        <p:grpSpPr>
          <a:xfrm>
            <a:off x="6270429" y="2482850"/>
            <a:ext cx="389097" cy="402068"/>
            <a:chOff x="6270429" y="2482850"/>
            <a:chExt cx="389097" cy="402068"/>
          </a:xfrm>
        </p:grpSpPr>
        <p:sp>
          <p:nvSpPr>
            <p:cNvPr id="1461" name="SMARTInkShape-1414"/>
            <p:cNvSpPr/>
            <p:nvPr>
              <p:custDataLst>
                <p:tags r:id="rId144"/>
              </p:custDataLst>
            </p:nvPr>
          </p:nvSpPr>
          <p:spPr>
            <a:xfrm>
              <a:off x="6292850" y="24828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14305" y="0"/>
                  </a:lnTo>
                  <a:lnTo>
                    <a:pt x="45808" y="6176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2" name="SMARTInkShape-1415"/>
            <p:cNvSpPr/>
            <p:nvPr>
              <p:custDataLst>
                <p:tags r:id="rId145"/>
              </p:custDataLst>
            </p:nvPr>
          </p:nvSpPr>
          <p:spPr>
            <a:xfrm>
              <a:off x="6270429" y="2527300"/>
              <a:ext cx="60522" cy="1"/>
            </a:xfrm>
            <a:custGeom>
              <a:avLst/>
              <a:gdLst/>
              <a:ahLst/>
              <a:cxnLst/>
              <a:rect l="0" t="0" r="0" b="0"/>
              <a:pathLst>
                <a:path w="60522" h="1">
                  <a:moveTo>
                    <a:pt x="3371" y="0"/>
                  </a:moveTo>
                  <a:lnTo>
                    <a:pt x="3371" y="0"/>
                  </a:lnTo>
                  <a:lnTo>
                    <a:pt x="0" y="0"/>
                  </a:lnTo>
                  <a:lnTo>
                    <a:pt x="26953" y="0"/>
                  </a:lnTo>
                  <a:lnTo>
                    <a:pt x="605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3" name="SMARTInkShape-1416"/>
            <p:cNvSpPr/>
            <p:nvPr>
              <p:custDataLst>
                <p:tags r:id="rId146"/>
              </p:custDataLst>
            </p:nvPr>
          </p:nvSpPr>
          <p:spPr>
            <a:xfrm>
              <a:off x="6516661" y="2811868"/>
              <a:ext cx="142865" cy="73050"/>
            </a:xfrm>
            <a:custGeom>
              <a:avLst/>
              <a:gdLst/>
              <a:ahLst/>
              <a:cxnLst/>
              <a:rect l="0" t="0" r="0" b="0"/>
              <a:pathLst>
                <a:path w="142865" h="73050">
                  <a:moveTo>
                    <a:pt x="100039" y="1182"/>
                  </a:moveTo>
                  <a:lnTo>
                    <a:pt x="100039" y="1182"/>
                  </a:lnTo>
                  <a:lnTo>
                    <a:pt x="72250" y="16762"/>
                  </a:lnTo>
                  <a:lnTo>
                    <a:pt x="43670" y="33785"/>
                  </a:lnTo>
                  <a:lnTo>
                    <a:pt x="16231" y="48864"/>
                  </a:lnTo>
                  <a:lnTo>
                    <a:pt x="6346" y="56005"/>
                  </a:lnTo>
                  <a:lnTo>
                    <a:pt x="1954" y="60120"/>
                  </a:lnTo>
                  <a:lnTo>
                    <a:pt x="781" y="60230"/>
                  </a:lnTo>
                  <a:lnTo>
                    <a:pt x="0" y="59597"/>
                  </a:lnTo>
                  <a:lnTo>
                    <a:pt x="9014" y="51965"/>
                  </a:lnTo>
                  <a:lnTo>
                    <a:pt x="37096" y="34532"/>
                  </a:lnTo>
                  <a:lnTo>
                    <a:pt x="51936" y="28152"/>
                  </a:lnTo>
                  <a:lnTo>
                    <a:pt x="57728" y="29161"/>
                  </a:lnTo>
                  <a:lnTo>
                    <a:pt x="61248" y="30418"/>
                  </a:lnTo>
                  <a:lnTo>
                    <a:pt x="67041" y="35578"/>
                  </a:lnTo>
                  <a:lnTo>
                    <a:pt x="91871" y="62720"/>
                  </a:lnTo>
                  <a:lnTo>
                    <a:pt x="104361" y="71940"/>
                  </a:lnTo>
                  <a:lnTo>
                    <a:pt x="108565" y="73049"/>
                  </a:lnTo>
                  <a:lnTo>
                    <a:pt x="116998" y="72399"/>
                  </a:lnTo>
                  <a:lnTo>
                    <a:pt x="125451" y="67876"/>
                  </a:lnTo>
                  <a:lnTo>
                    <a:pt x="129680" y="64695"/>
                  </a:lnTo>
                  <a:lnTo>
                    <a:pt x="136261" y="55516"/>
                  </a:lnTo>
                  <a:lnTo>
                    <a:pt x="140832" y="44380"/>
                  </a:lnTo>
                  <a:lnTo>
                    <a:pt x="142864" y="32375"/>
                  </a:lnTo>
                  <a:lnTo>
                    <a:pt x="140004" y="19984"/>
                  </a:lnTo>
                  <a:lnTo>
                    <a:pt x="137265" y="13717"/>
                  </a:lnTo>
                  <a:lnTo>
                    <a:pt x="128578" y="4872"/>
                  </a:lnTo>
                  <a:lnTo>
                    <a:pt x="123298" y="1525"/>
                  </a:lnTo>
                  <a:lnTo>
                    <a:pt x="1183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72" name="SMARTInkShape-Group263"/>
          <p:cNvGrpSpPr/>
          <p:nvPr/>
        </p:nvGrpSpPr>
        <p:grpSpPr>
          <a:xfrm>
            <a:off x="5365750" y="2243457"/>
            <a:ext cx="710402" cy="429894"/>
            <a:chOff x="5365750" y="2243457"/>
            <a:chExt cx="710402" cy="429894"/>
          </a:xfrm>
        </p:grpSpPr>
        <p:sp>
          <p:nvSpPr>
            <p:cNvPr id="1465" name="SMARTInkShape-1417"/>
            <p:cNvSpPr/>
            <p:nvPr>
              <p:custDataLst>
                <p:tags r:id="rId137"/>
              </p:custDataLst>
            </p:nvPr>
          </p:nvSpPr>
          <p:spPr>
            <a:xfrm>
              <a:off x="5417694" y="2356994"/>
              <a:ext cx="157607" cy="297307"/>
            </a:xfrm>
            <a:custGeom>
              <a:avLst/>
              <a:gdLst/>
              <a:ahLst/>
              <a:cxnLst/>
              <a:rect l="0" t="0" r="0" b="0"/>
              <a:pathLst>
                <a:path w="157607" h="297307">
                  <a:moveTo>
                    <a:pt x="11556" y="11556"/>
                  </a:moveTo>
                  <a:lnTo>
                    <a:pt x="11556" y="11556"/>
                  </a:lnTo>
                  <a:lnTo>
                    <a:pt x="0" y="0"/>
                  </a:lnTo>
                  <a:lnTo>
                    <a:pt x="11166" y="30117"/>
                  </a:lnTo>
                  <a:lnTo>
                    <a:pt x="20554" y="54142"/>
                  </a:lnTo>
                  <a:lnTo>
                    <a:pt x="33193" y="82694"/>
                  </a:lnTo>
                  <a:lnTo>
                    <a:pt x="41504" y="99198"/>
                  </a:lnTo>
                  <a:lnTo>
                    <a:pt x="50571" y="116551"/>
                  </a:lnTo>
                  <a:lnTo>
                    <a:pt x="60145" y="133764"/>
                  </a:lnTo>
                  <a:lnTo>
                    <a:pt x="70054" y="150883"/>
                  </a:lnTo>
                  <a:lnTo>
                    <a:pt x="80188" y="167941"/>
                  </a:lnTo>
                  <a:lnTo>
                    <a:pt x="98974" y="196301"/>
                  </a:lnTo>
                  <a:lnTo>
                    <a:pt x="116025" y="219960"/>
                  </a:lnTo>
                  <a:lnTo>
                    <a:pt x="136114" y="248440"/>
                  </a:lnTo>
                  <a:lnTo>
                    <a:pt x="146456" y="269892"/>
                  </a:lnTo>
                  <a:lnTo>
                    <a:pt x="152190" y="288258"/>
                  </a:lnTo>
                  <a:lnTo>
                    <a:pt x="157606" y="2973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6" name="SMARTInkShape-1418"/>
            <p:cNvSpPr/>
            <p:nvPr>
              <p:custDataLst>
                <p:tags r:id="rId138"/>
              </p:custDataLst>
            </p:nvPr>
          </p:nvSpPr>
          <p:spPr>
            <a:xfrm>
              <a:off x="5365750" y="2419350"/>
              <a:ext cx="247651" cy="234951"/>
            </a:xfrm>
            <a:custGeom>
              <a:avLst/>
              <a:gdLst/>
              <a:ahLst/>
              <a:cxnLst/>
              <a:rect l="0" t="0" r="0" b="0"/>
              <a:pathLst>
                <a:path w="247651" h="234951">
                  <a:moveTo>
                    <a:pt x="0" y="234950"/>
                  </a:moveTo>
                  <a:lnTo>
                    <a:pt x="0" y="234950"/>
                  </a:lnTo>
                  <a:lnTo>
                    <a:pt x="0" y="231579"/>
                  </a:lnTo>
                  <a:lnTo>
                    <a:pt x="3371" y="222740"/>
                  </a:lnTo>
                  <a:lnTo>
                    <a:pt x="25694" y="201072"/>
                  </a:lnTo>
                  <a:lnTo>
                    <a:pt x="47402" y="178500"/>
                  </a:lnTo>
                  <a:lnTo>
                    <a:pt x="72573" y="152711"/>
                  </a:lnTo>
                  <a:lnTo>
                    <a:pt x="102575" y="127138"/>
                  </a:lnTo>
                  <a:lnTo>
                    <a:pt x="130961" y="103543"/>
                  </a:lnTo>
                  <a:lnTo>
                    <a:pt x="156983" y="81297"/>
                  </a:lnTo>
                  <a:lnTo>
                    <a:pt x="180307" y="59650"/>
                  </a:lnTo>
                  <a:lnTo>
                    <a:pt x="209901" y="34372"/>
                  </a:lnTo>
                  <a:lnTo>
                    <a:pt x="239734" y="7718"/>
                  </a:lnTo>
                  <a:lnTo>
                    <a:pt x="247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7" name="SMARTInkShape-1419"/>
            <p:cNvSpPr/>
            <p:nvPr>
              <p:custDataLst>
                <p:tags r:id="rId139"/>
              </p:custDataLst>
            </p:nvPr>
          </p:nvSpPr>
          <p:spPr>
            <a:xfrm>
              <a:off x="5480050" y="2243457"/>
              <a:ext cx="95251" cy="80644"/>
            </a:xfrm>
            <a:custGeom>
              <a:avLst/>
              <a:gdLst/>
              <a:ahLst/>
              <a:cxnLst/>
              <a:rect l="0" t="0" r="0" b="0"/>
              <a:pathLst>
                <a:path w="95251" h="80644">
                  <a:moveTo>
                    <a:pt x="0" y="80643"/>
                  </a:moveTo>
                  <a:lnTo>
                    <a:pt x="0" y="80643"/>
                  </a:lnTo>
                  <a:lnTo>
                    <a:pt x="0" y="77272"/>
                  </a:lnTo>
                  <a:lnTo>
                    <a:pt x="3763" y="73736"/>
                  </a:lnTo>
                  <a:lnTo>
                    <a:pt x="17676" y="62345"/>
                  </a:lnTo>
                  <a:lnTo>
                    <a:pt x="42398" y="32722"/>
                  </a:lnTo>
                  <a:lnTo>
                    <a:pt x="66901" y="2384"/>
                  </a:lnTo>
                  <a:lnTo>
                    <a:pt x="71596" y="0"/>
                  </a:lnTo>
                  <a:lnTo>
                    <a:pt x="73837" y="1481"/>
                  </a:lnTo>
                  <a:lnTo>
                    <a:pt x="78207" y="8771"/>
                  </a:lnTo>
                  <a:lnTo>
                    <a:pt x="86056" y="35062"/>
                  </a:lnTo>
                  <a:lnTo>
                    <a:pt x="90219" y="57607"/>
                  </a:lnTo>
                  <a:lnTo>
                    <a:pt x="93760" y="66762"/>
                  </a:lnTo>
                  <a:lnTo>
                    <a:pt x="95250" y="806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8" name="SMARTInkShape-1420"/>
            <p:cNvSpPr/>
            <p:nvPr>
              <p:custDataLst>
                <p:tags r:id="rId140"/>
              </p:custDataLst>
            </p:nvPr>
          </p:nvSpPr>
          <p:spPr>
            <a:xfrm>
              <a:off x="5754466" y="2273300"/>
              <a:ext cx="81185" cy="368957"/>
            </a:xfrm>
            <a:custGeom>
              <a:avLst/>
              <a:gdLst/>
              <a:ahLst/>
              <a:cxnLst/>
              <a:rect l="0" t="0" r="0" b="0"/>
              <a:pathLst>
                <a:path w="81185" h="368957">
                  <a:moveTo>
                    <a:pt x="81184" y="0"/>
                  </a:moveTo>
                  <a:lnTo>
                    <a:pt x="81184" y="0"/>
                  </a:lnTo>
                  <a:lnTo>
                    <a:pt x="74442" y="3371"/>
                  </a:lnTo>
                  <a:lnTo>
                    <a:pt x="60136" y="22322"/>
                  </a:lnTo>
                  <a:lnTo>
                    <a:pt x="50427" y="46139"/>
                  </a:lnTo>
                  <a:lnTo>
                    <a:pt x="41409" y="75540"/>
                  </a:lnTo>
                  <a:lnTo>
                    <a:pt x="37028" y="91282"/>
                  </a:lnTo>
                  <a:lnTo>
                    <a:pt x="32697" y="107421"/>
                  </a:lnTo>
                  <a:lnTo>
                    <a:pt x="28398" y="124531"/>
                  </a:lnTo>
                  <a:lnTo>
                    <a:pt x="24122" y="142287"/>
                  </a:lnTo>
                  <a:lnTo>
                    <a:pt x="19859" y="160475"/>
                  </a:lnTo>
                  <a:lnTo>
                    <a:pt x="16312" y="178950"/>
                  </a:lnTo>
                  <a:lnTo>
                    <a:pt x="13241" y="197616"/>
                  </a:lnTo>
                  <a:lnTo>
                    <a:pt x="10488" y="216411"/>
                  </a:lnTo>
                  <a:lnTo>
                    <a:pt x="7949" y="233880"/>
                  </a:lnTo>
                  <a:lnTo>
                    <a:pt x="5549" y="250464"/>
                  </a:lnTo>
                  <a:lnTo>
                    <a:pt x="1707" y="280651"/>
                  </a:lnTo>
                  <a:lnTo>
                    <a:pt x="0" y="305826"/>
                  </a:lnTo>
                  <a:lnTo>
                    <a:pt x="2410" y="336462"/>
                  </a:lnTo>
                  <a:lnTo>
                    <a:pt x="4221" y="356671"/>
                  </a:lnTo>
                  <a:lnTo>
                    <a:pt x="5886" y="361253"/>
                  </a:lnTo>
                  <a:lnTo>
                    <a:pt x="11500" y="368225"/>
                  </a:lnTo>
                  <a:lnTo>
                    <a:pt x="14973" y="368956"/>
                  </a:lnTo>
                  <a:lnTo>
                    <a:pt x="18699" y="368031"/>
                  </a:lnTo>
                  <a:lnTo>
                    <a:pt x="30384" y="361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9" name="SMARTInkShape-1421"/>
            <p:cNvSpPr/>
            <p:nvPr>
              <p:custDataLst>
                <p:tags r:id="rId141"/>
              </p:custDataLst>
            </p:nvPr>
          </p:nvSpPr>
          <p:spPr>
            <a:xfrm>
              <a:off x="5913441" y="2305050"/>
              <a:ext cx="36510" cy="304801"/>
            </a:xfrm>
            <a:custGeom>
              <a:avLst/>
              <a:gdLst/>
              <a:ahLst/>
              <a:cxnLst/>
              <a:rect l="0" t="0" r="0" b="0"/>
              <a:pathLst>
                <a:path w="36510" h="304801">
                  <a:moveTo>
                    <a:pt x="36509" y="0"/>
                  </a:moveTo>
                  <a:lnTo>
                    <a:pt x="36509" y="0"/>
                  </a:lnTo>
                  <a:lnTo>
                    <a:pt x="29602" y="26367"/>
                  </a:lnTo>
                  <a:lnTo>
                    <a:pt x="24972" y="50524"/>
                  </a:lnTo>
                  <a:lnTo>
                    <a:pt x="21763" y="66844"/>
                  </a:lnTo>
                  <a:lnTo>
                    <a:pt x="18212" y="84779"/>
                  </a:lnTo>
                  <a:lnTo>
                    <a:pt x="15138" y="103086"/>
                  </a:lnTo>
                  <a:lnTo>
                    <a:pt x="12385" y="121641"/>
                  </a:lnTo>
                  <a:lnTo>
                    <a:pt x="9843" y="140360"/>
                  </a:lnTo>
                  <a:lnTo>
                    <a:pt x="7443" y="158485"/>
                  </a:lnTo>
                  <a:lnTo>
                    <a:pt x="5136" y="176212"/>
                  </a:lnTo>
                  <a:lnTo>
                    <a:pt x="2894" y="193675"/>
                  </a:lnTo>
                  <a:lnTo>
                    <a:pt x="402" y="224367"/>
                  </a:lnTo>
                  <a:lnTo>
                    <a:pt x="0" y="250707"/>
                  </a:lnTo>
                  <a:lnTo>
                    <a:pt x="3741" y="279992"/>
                  </a:lnTo>
                  <a:lnTo>
                    <a:pt x="7364" y="292834"/>
                  </a:lnTo>
                  <a:lnTo>
                    <a:pt x="10024" y="296822"/>
                  </a:lnTo>
                  <a:lnTo>
                    <a:pt x="13208" y="299481"/>
                  </a:lnTo>
                  <a:lnTo>
                    <a:pt x="23809" y="304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0" name="SMARTInkShape-1422"/>
            <p:cNvSpPr/>
            <p:nvPr>
              <p:custDataLst>
                <p:tags r:id="rId142"/>
              </p:custDataLst>
            </p:nvPr>
          </p:nvSpPr>
          <p:spPr>
            <a:xfrm>
              <a:off x="5851042" y="2495550"/>
              <a:ext cx="98909" cy="12701"/>
            </a:xfrm>
            <a:custGeom>
              <a:avLst/>
              <a:gdLst/>
              <a:ahLst/>
              <a:cxnLst/>
              <a:rect l="0" t="0" r="0" b="0"/>
              <a:pathLst>
                <a:path w="98909" h="12701">
                  <a:moveTo>
                    <a:pt x="3658" y="12700"/>
                  </a:moveTo>
                  <a:lnTo>
                    <a:pt x="3658" y="12700"/>
                  </a:lnTo>
                  <a:lnTo>
                    <a:pt x="287" y="12700"/>
                  </a:lnTo>
                  <a:lnTo>
                    <a:pt x="0" y="11994"/>
                  </a:lnTo>
                  <a:lnTo>
                    <a:pt x="1560" y="9329"/>
                  </a:lnTo>
                  <a:lnTo>
                    <a:pt x="6490" y="7674"/>
                  </a:lnTo>
                  <a:lnTo>
                    <a:pt x="31263" y="6612"/>
                  </a:lnTo>
                  <a:lnTo>
                    <a:pt x="56601" y="3056"/>
                  </a:lnTo>
                  <a:lnTo>
                    <a:pt x="87624" y="604"/>
                  </a:lnTo>
                  <a:lnTo>
                    <a:pt x="989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1" name="SMARTInkShape-1423"/>
            <p:cNvSpPr/>
            <p:nvPr>
              <p:custDataLst>
                <p:tags r:id="rId143"/>
              </p:custDataLst>
            </p:nvPr>
          </p:nvSpPr>
          <p:spPr>
            <a:xfrm>
              <a:off x="6019800" y="2279650"/>
              <a:ext cx="56352" cy="393701"/>
            </a:xfrm>
            <a:custGeom>
              <a:avLst/>
              <a:gdLst/>
              <a:ahLst/>
              <a:cxnLst/>
              <a:rect l="0" t="0" r="0" b="0"/>
              <a:pathLst>
                <a:path w="56352" h="393701">
                  <a:moveTo>
                    <a:pt x="0" y="0"/>
                  </a:moveTo>
                  <a:lnTo>
                    <a:pt x="0" y="0"/>
                  </a:lnTo>
                  <a:lnTo>
                    <a:pt x="10113" y="3371"/>
                  </a:lnTo>
                  <a:lnTo>
                    <a:pt x="13798" y="7186"/>
                  </a:lnTo>
                  <a:lnTo>
                    <a:pt x="23765" y="28156"/>
                  </a:lnTo>
                  <a:lnTo>
                    <a:pt x="33846" y="51555"/>
                  </a:lnTo>
                  <a:lnTo>
                    <a:pt x="43500" y="82180"/>
                  </a:lnTo>
                  <a:lnTo>
                    <a:pt x="48050" y="99237"/>
                  </a:lnTo>
                  <a:lnTo>
                    <a:pt x="51083" y="117663"/>
                  </a:lnTo>
                  <a:lnTo>
                    <a:pt x="53105" y="137003"/>
                  </a:lnTo>
                  <a:lnTo>
                    <a:pt x="54454" y="156952"/>
                  </a:lnTo>
                  <a:lnTo>
                    <a:pt x="55352" y="178012"/>
                  </a:lnTo>
                  <a:lnTo>
                    <a:pt x="55952" y="199814"/>
                  </a:lnTo>
                  <a:lnTo>
                    <a:pt x="56351" y="222109"/>
                  </a:lnTo>
                  <a:lnTo>
                    <a:pt x="55207" y="244028"/>
                  </a:lnTo>
                  <a:lnTo>
                    <a:pt x="53032" y="265697"/>
                  </a:lnTo>
                  <a:lnTo>
                    <a:pt x="50171" y="287198"/>
                  </a:lnTo>
                  <a:lnTo>
                    <a:pt x="46853" y="305765"/>
                  </a:lnTo>
                  <a:lnTo>
                    <a:pt x="43230" y="322377"/>
                  </a:lnTo>
                  <a:lnTo>
                    <a:pt x="36147" y="350006"/>
                  </a:lnTo>
                  <a:lnTo>
                    <a:pt x="27732" y="381228"/>
                  </a:lnTo>
                  <a:lnTo>
                    <a:pt x="25400" y="393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88" name="SMARTInkShape-Group264"/>
          <p:cNvGrpSpPr/>
          <p:nvPr/>
        </p:nvGrpSpPr>
        <p:grpSpPr>
          <a:xfrm>
            <a:off x="3103678" y="2335604"/>
            <a:ext cx="1138123" cy="472304"/>
            <a:chOff x="3103678" y="2335604"/>
            <a:chExt cx="1138123" cy="472304"/>
          </a:xfrm>
        </p:grpSpPr>
        <p:sp>
          <p:nvSpPr>
            <p:cNvPr id="1473" name="SMARTInkShape-1424"/>
            <p:cNvSpPr/>
            <p:nvPr>
              <p:custDataLst>
                <p:tags r:id="rId122"/>
              </p:custDataLst>
            </p:nvPr>
          </p:nvSpPr>
          <p:spPr>
            <a:xfrm>
              <a:off x="3232150" y="2520950"/>
              <a:ext cx="88901" cy="6273"/>
            </a:xfrm>
            <a:custGeom>
              <a:avLst/>
              <a:gdLst/>
              <a:ahLst/>
              <a:cxnLst/>
              <a:rect l="0" t="0" r="0" b="0"/>
              <a:pathLst>
                <a:path w="88901" h="6273">
                  <a:moveTo>
                    <a:pt x="0" y="0"/>
                  </a:moveTo>
                  <a:lnTo>
                    <a:pt x="0" y="0"/>
                  </a:lnTo>
                  <a:lnTo>
                    <a:pt x="10139" y="705"/>
                  </a:lnTo>
                  <a:lnTo>
                    <a:pt x="29854" y="5467"/>
                  </a:lnTo>
                  <a:lnTo>
                    <a:pt x="58424" y="6272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4" name="SMARTInkShape-1425"/>
            <p:cNvSpPr/>
            <p:nvPr>
              <p:custDataLst>
                <p:tags r:id="rId123"/>
              </p:custDataLst>
            </p:nvPr>
          </p:nvSpPr>
          <p:spPr>
            <a:xfrm>
              <a:off x="3103678" y="2684913"/>
              <a:ext cx="134823" cy="122995"/>
            </a:xfrm>
            <a:custGeom>
              <a:avLst/>
              <a:gdLst/>
              <a:ahLst/>
              <a:cxnLst/>
              <a:rect l="0" t="0" r="0" b="0"/>
              <a:pathLst>
                <a:path w="134823" h="122995">
                  <a:moveTo>
                    <a:pt x="33222" y="51937"/>
                  </a:moveTo>
                  <a:lnTo>
                    <a:pt x="33222" y="51937"/>
                  </a:lnTo>
                  <a:lnTo>
                    <a:pt x="60368" y="51231"/>
                  </a:lnTo>
                  <a:lnTo>
                    <a:pt x="72098" y="48566"/>
                  </a:lnTo>
                  <a:lnTo>
                    <a:pt x="80604" y="43148"/>
                  </a:lnTo>
                  <a:lnTo>
                    <a:pt x="97813" y="24805"/>
                  </a:lnTo>
                  <a:lnTo>
                    <a:pt x="100735" y="19182"/>
                  </a:lnTo>
                  <a:lnTo>
                    <a:pt x="100103" y="15989"/>
                  </a:lnTo>
                  <a:lnTo>
                    <a:pt x="95638" y="8679"/>
                  </a:lnTo>
                  <a:lnTo>
                    <a:pt x="87068" y="2607"/>
                  </a:lnTo>
                  <a:lnTo>
                    <a:pt x="81819" y="0"/>
                  </a:lnTo>
                  <a:lnTo>
                    <a:pt x="74793" y="379"/>
                  </a:lnTo>
                  <a:lnTo>
                    <a:pt x="48753" y="11025"/>
                  </a:lnTo>
                  <a:lnTo>
                    <a:pt x="31423" y="21760"/>
                  </a:lnTo>
                  <a:lnTo>
                    <a:pt x="18076" y="37349"/>
                  </a:lnTo>
                  <a:lnTo>
                    <a:pt x="4510" y="64077"/>
                  </a:lnTo>
                  <a:lnTo>
                    <a:pt x="0" y="80616"/>
                  </a:lnTo>
                  <a:lnTo>
                    <a:pt x="348" y="95022"/>
                  </a:lnTo>
                  <a:lnTo>
                    <a:pt x="6617" y="106599"/>
                  </a:lnTo>
                  <a:lnTo>
                    <a:pt x="11252" y="111662"/>
                  </a:lnTo>
                  <a:lnTo>
                    <a:pt x="31259" y="122158"/>
                  </a:lnTo>
                  <a:lnTo>
                    <a:pt x="58432" y="122994"/>
                  </a:lnTo>
                  <a:lnTo>
                    <a:pt x="85456" y="118774"/>
                  </a:lnTo>
                  <a:lnTo>
                    <a:pt x="107965" y="109683"/>
                  </a:lnTo>
                  <a:lnTo>
                    <a:pt x="134822" y="900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5" name="SMARTInkShape-1426"/>
            <p:cNvSpPr/>
            <p:nvPr>
              <p:custDataLst>
                <p:tags r:id="rId124"/>
              </p:custDataLst>
            </p:nvPr>
          </p:nvSpPr>
          <p:spPr>
            <a:xfrm>
              <a:off x="3353945" y="2482850"/>
              <a:ext cx="36956" cy="64568"/>
            </a:xfrm>
            <a:custGeom>
              <a:avLst/>
              <a:gdLst/>
              <a:ahLst/>
              <a:cxnLst/>
              <a:rect l="0" t="0" r="0" b="0"/>
              <a:pathLst>
                <a:path w="36956" h="64568">
                  <a:moveTo>
                    <a:pt x="11555" y="0"/>
                  </a:moveTo>
                  <a:lnTo>
                    <a:pt x="11555" y="0"/>
                  </a:lnTo>
                  <a:lnTo>
                    <a:pt x="2717" y="21048"/>
                  </a:lnTo>
                  <a:lnTo>
                    <a:pt x="0" y="38692"/>
                  </a:lnTo>
                  <a:lnTo>
                    <a:pt x="2565" y="53954"/>
                  </a:lnTo>
                  <a:lnTo>
                    <a:pt x="5562" y="57842"/>
                  </a:lnTo>
                  <a:lnTo>
                    <a:pt x="14536" y="64043"/>
                  </a:lnTo>
                  <a:lnTo>
                    <a:pt x="19187" y="64567"/>
                  </a:lnTo>
                  <a:lnTo>
                    <a:pt x="36955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6" name="SMARTInkShape-1427"/>
            <p:cNvSpPr/>
            <p:nvPr>
              <p:custDataLst>
                <p:tags r:id="rId125"/>
              </p:custDataLst>
            </p:nvPr>
          </p:nvSpPr>
          <p:spPr>
            <a:xfrm>
              <a:off x="3384550" y="238760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12700"/>
                  </a:moveTo>
                  <a:lnTo>
                    <a:pt x="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7" name="SMARTInkShape-1428"/>
            <p:cNvSpPr/>
            <p:nvPr>
              <p:custDataLst>
                <p:tags r:id="rId126"/>
              </p:custDataLst>
            </p:nvPr>
          </p:nvSpPr>
          <p:spPr>
            <a:xfrm>
              <a:off x="3434003" y="2373281"/>
              <a:ext cx="81069" cy="154020"/>
            </a:xfrm>
            <a:custGeom>
              <a:avLst/>
              <a:gdLst/>
              <a:ahLst/>
              <a:cxnLst/>
              <a:rect l="0" t="0" r="0" b="0"/>
              <a:pathLst>
                <a:path w="81069" h="154020">
                  <a:moveTo>
                    <a:pt x="20397" y="39719"/>
                  </a:moveTo>
                  <a:lnTo>
                    <a:pt x="20397" y="39719"/>
                  </a:lnTo>
                  <a:lnTo>
                    <a:pt x="41445" y="13204"/>
                  </a:lnTo>
                  <a:lnTo>
                    <a:pt x="59089" y="1681"/>
                  </a:lnTo>
                  <a:lnTo>
                    <a:pt x="69578" y="0"/>
                  </a:lnTo>
                  <a:lnTo>
                    <a:pt x="74351" y="540"/>
                  </a:lnTo>
                  <a:lnTo>
                    <a:pt x="77533" y="3016"/>
                  </a:lnTo>
                  <a:lnTo>
                    <a:pt x="81068" y="11412"/>
                  </a:lnTo>
                  <a:lnTo>
                    <a:pt x="76317" y="38152"/>
                  </a:lnTo>
                  <a:lnTo>
                    <a:pt x="65947" y="60895"/>
                  </a:lnTo>
                  <a:lnTo>
                    <a:pt x="51930" y="84408"/>
                  </a:lnTo>
                  <a:lnTo>
                    <a:pt x="28878" y="116068"/>
                  </a:lnTo>
                  <a:lnTo>
                    <a:pt x="2019" y="146460"/>
                  </a:lnTo>
                  <a:lnTo>
                    <a:pt x="384" y="148980"/>
                  </a:lnTo>
                  <a:lnTo>
                    <a:pt x="0" y="150660"/>
                  </a:lnTo>
                  <a:lnTo>
                    <a:pt x="449" y="151779"/>
                  </a:lnTo>
                  <a:lnTo>
                    <a:pt x="4711" y="153024"/>
                  </a:lnTo>
                  <a:lnTo>
                    <a:pt x="31685" y="153182"/>
                  </a:lnTo>
                  <a:lnTo>
                    <a:pt x="52545" y="148534"/>
                  </a:lnTo>
                  <a:lnTo>
                    <a:pt x="57733" y="149935"/>
                  </a:lnTo>
                  <a:lnTo>
                    <a:pt x="62391" y="152204"/>
                  </a:lnTo>
                  <a:lnTo>
                    <a:pt x="71197" y="1540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8" name="SMARTInkShape-1429"/>
            <p:cNvSpPr/>
            <p:nvPr>
              <p:custDataLst>
                <p:tags r:id="rId127"/>
              </p:custDataLst>
            </p:nvPr>
          </p:nvSpPr>
          <p:spPr>
            <a:xfrm>
              <a:off x="3546929" y="2458333"/>
              <a:ext cx="21772" cy="62618"/>
            </a:xfrm>
            <a:custGeom>
              <a:avLst/>
              <a:gdLst/>
              <a:ahLst/>
              <a:cxnLst/>
              <a:rect l="0" t="0" r="0" b="0"/>
              <a:pathLst>
                <a:path w="21772" h="62618">
                  <a:moveTo>
                    <a:pt x="21771" y="5467"/>
                  </a:moveTo>
                  <a:lnTo>
                    <a:pt x="21771" y="5467"/>
                  </a:lnTo>
                  <a:lnTo>
                    <a:pt x="21771" y="0"/>
                  </a:lnTo>
                  <a:lnTo>
                    <a:pt x="21771" y="2749"/>
                  </a:lnTo>
                  <a:lnTo>
                    <a:pt x="7465" y="33840"/>
                  </a:lnTo>
                  <a:lnTo>
                    <a:pt x="756" y="47427"/>
                  </a:lnTo>
                  <a:lnTo>
                    <a:pt x="0" y="51079"/>
                  </a:lnTo>
                  <a:lnTo>
                    <a:pt x="201" y="54219"/>
                  </a:lnTo>
                  <a:lnTo>
                    <a:pt x="1041" y="57019"/>
                  </a:lnTo>
                  <a:lnTo>
                    <a:pt x="2307" y="58885"/>
                  </a:lnTo>
                  <a:lnTo>
                    <a:pt x="3856" y="60129"/>
                  </a:lnTo>
                  <a:lnTo>
                    <a:pt x="9071" y="62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9" name="SMARTInkShape-1430"/>
            <p:cNvSpPr/>
            <p:nvPr>
              <p:custDataLst>
                <p:tags r:id="rId128"/>
              </p:custDataLst>
            </p:nvPr>
          </p:nvSpPr>
          <p:spPr>
            <a:xfrm>
              <a:off x="3579799" y="2463800"/>
              <a:ext cx="52402" cy="56391"/>
            </a:xfrm>
            <a:custGeom>
              <a:avLst/>
              <a:gdLst/>
              <a:ahLst/>
              <a:cxnLst/>
              <a:rect l="0" t="0" r="0" b="0"/>
              <a:pathLst>
                <a:path w="52402" h="56391">
                  <a:moveTo>
                    <a:pt x="20651" y="0"/>
                  </a:moveTo>
                  <a:lnTo>
                    <a:pt x="20651" y="0"/>
                  </a:lnTo>
                  <a:lnTo>
                    <a:pt x="2760" y="30756"/>
                  </a:lnTo>
                  <a:lnTo>
                    <a:pt x="257" y="35321"/>
                  </a:lnTo>
                  <a:lnTo>
                    <a:pt x="0" y="39775"/>
                  </a:lnTo>
                  <a:lnTo>
                    <a:pt x="3476" y="48487"/>
                  </a:lnTo>
                  <a:lnTo>
                    <a:pt x="6379" y="51375"/>
                  </a:lnTo>
                  <a:lnTo>
                    <a:pt x="13367" y="54583"/>
                  </a:lnTo>
                  <a:lnTo>
                    <a:pt x="31977" y="56390"/>
                  </a:lnTo>
                  <a:lnTo>
                    <a:pt x="41678" y="54931"/>
                  </a:lnTo>
                  <a:lnTo>
                    <a:pt x="52401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0" name="SMARTInkShape-1431"/>
            <p:cNvSpPr/>
            <p:nvPr>
              <p:custDataLst>
                <p:tags r:id="rId129"/>
              </p:custDataLst>
            </p:nvPr>
          </p:nvSpPr>
          <p:spPr>
            <a:xfrm>
              <a:off x="3556883" y="2432050"/>
              <a:ext cx="81668" cy="12701"/>
            </a:xfrm>
            <a:custGeom>
              <a:avLst/>
              <a:gdLst/>
              <a:ahLst/>
              <a:cxnLst/>
              <a:rect l="0" t="0" r="0" b="0"/>
              <a:pathLst>
                <a:path w="81668" h="12701">
                  <a:moveTo>
                    <a:pt x="5467" y="12700"/>
                  </a:moveTo>
                  <a:lnTo>
                    <a:pt x="5467" y="12700"/>
                  </a:lnTo>
                  <a:lnTo>
                    <a:pt x="0" y="7233"/>
                  </a:lnTo>
                  <a:lnTo>
                    <a:pt x="411" y="6233"/>
                  </a:lnTo>
                  <a:lnTo>
                    <a:pt x="2749" y="3240"/>
                  </a:lnTo>
                  <a:lnTo>
                    <a:pt x="8022" y="1440"/>
                  </a:lnTo>
                  <a:lnTo>
                    <a:pt x="36736" y="126"/>
                  </a:lnTo>
                  <a:lnTo>
                    <a:pt x="67617" y="25"/>
                  </a:lnTo>
                  <a:lnTo>
                    <a:pt x="816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1" name="SMARTInkShape-1432"/>
            <p:cNvSpPr/>
            <p:nvPr>
              <p:custDataLst>
                <p:tags r:id="rId130"/>
              </p:custDataLst>
            </p:nvPr>
          </p:nvSpPr>
          <p:spPr>
            <a:xfrm>
              <a:off x="3670926" y="2335604"/>
              <a:ext cx="105560" cy="191697"/>
            </a:xfrm>
            <a:custGeom>
              <a:avLst/>
              <a:gdLst/>
              <a:ahLst/>
              <a:cxnLst/>
              <a:rect l="0" t="0" r="0" b="0"/>
              <a:pathLst>
                <a:path w="105560" h="191697">
                  <a:moveTo>
                    <a:pt x="94624" y="45646"/>
                  </a:moveTo>
                  <a:lnTo>
                    <a:pt x="94624" y="45646"/>
                  </a:lnTo>
                  <a:lnTo>
                    <a:pt x="103352" y="26073"/>
                  </a:lnTo>
                  <a:lnTo>
                    <a:pt x="105559" y="13664"/>
                  </a:lnTo>
                  <a:lnTo>
                    <a:pt x="104658" y="4856"/>
                  </a:lnTo>
                  <a:lnTo>
                    <a:pt x="103430" y="1519"/>
                  </a:lnTo>
                  <a:lnTo>
                    <a:pt x="100495" y="0"/>
                  </a:lnTo>
                  <a:lnTo>
                    <a:pt x="91589" y="194"/>
                  </a:lnTo>
                  <a:lnTo>
                    <a:pt x="67933" y="17754"/>
                  </a:lnTo>
                  <a:lnTo>
                    <a:pt x="41952" y="48671"/>
                  </a:lnTo>
                  <a:lnTo>
                    <a:pt x="26764" y="74272"/>
                  </a:lnTo>
                  <a:lnTo>
                    <a:pt x="14370" y="101407"/>
                  </a:lnTo>
                  <a:lnTo>
                    <a:pt x="6509" y="127579"/>
                  </a:lnTo>
                  <a:lnTo>
                    <a:pt x="2545" y="149559"/>
                  </a:lnTo>
                  <a:lnTo>
                    <a:pt x="0" y="179923"/>
                  </a:lnTo>
                  <a:lnTo>
                    <a:pt x="1203" y="183847"/>
                  </a:lnTo>
                  <a:lnTo>
                    <a:pt x="3416" y="186464"/>
                  </a:lnTo>
                  <a:lnTo>
                    <a:pt x="12074" y="1916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2" name="SMARTInkShape-1433"/>
            <p:cNvSpPr/>
            <p:nvPr>
              <p:custDataLst>
                <p:tags r:id="rId131"/>
              </p:custDataLst>
            </p:nvPr>
          </p:nvSpPr>
          <p:spPr>
            <a:xfrm>
              <a:off x="3657600" y="2433194"/>
              <a:ext cx="57151" cy="11557"/>
            </a:xfrm>
            <a:custGeom>
              <a:avLst/>
              <a:gdLst/>
              <a:ahLst/>
              <a:cxnLst/>
              <a:rect l="0" t="0" r="0" b="0"/>
              <a:pathLst>
                <a:path w="57151" h="11557">
                  <a:moveTo>
                    <a:pt x="0" y="11556"/>
                  </a:moveTo>
                  <a:lnTo>
                    <a:pt x="0" y="11556"/>
                  </a:lnTo>
                  <a:lnTo>
                    <a:pt x="0" y="8185"/>
                  </a:lnTo>
                  <a:lnTo>
                    <a:pt x="1881" y="4648"/>
                  </a:lnTo>
                  <a:lnTo>
                    <a:pt x="3371" y="2718"/>
                  </a:lnTo>
                  <a:lnTo>
                    <a:pt x="8789" y="572"/>
                  </a:lnTo>
                  <a:lnTo>
                    <a:pt x="12209" y="0"/>
                  </a:lnTo>
                  <a:lnTo>
                    <a:pt x="19772" y="1246"/>
                  </a:lnTo>
                  <a:lnTo>
                    <a:pt x="57150" y="115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3" name="SMARTInkShape-1434"/>
            <p:cNvSpPr/>
            <p:nvPr>
              <p:custDataLst>
                <p:tags r:id="rId132"/>
              </p:custDataLst>
            </p:nvPr>
          </p:nvSpPr>
          <p:spPr>
            <a:xfrm>
              <a:off x="3783069" y="2355850"/>
              <a:ext cx="71382" cy="174186"/>
            </a:xfrm>
            <a:custGeom>
              <a:avLst/>
              <a:gdLst/>
              <a:ahLst/>
              <a:cxnLst/>
              <a:rect l="0" t="0" r="0" b="0"/>
              <a:pathLst>
                <a:path w="71382" h="174186">
                  <a:moveTo>
                    <a:pt x="71381" y="0"/>
                  </a:moveTo>
                  <a:lnTo>
                    <a:pt x="71381" y="0"/>
                  </a:lnTo>
                  <a:lnTo>
                    <a:pt x="71381" y="6742"/>
                  </a:lnTo>
                  <a:lnTo>
                    <a:pt x="57897" y="31161"/>
                  </a:lnTo>
                  <a:lnTo>
                    <a:pt x="43751" y="55242"/>
                  </a:lnTo>
                  <a:lnTo>
                    <a:pt x="28057" y="81702"/>
                  </a:lnTo>
                  <a:lnTo>
                    <a:pt x="11674" y="107573"/>
                  </a:lnTo>
                  <a:lnTo>
                    <a:pt x="68" y="139196"/>
                  </a:lnTo>
                  <a:lnTo>
                    <a:pt x="0" y="163069"/>
                  </a:lnTo>
                  <a:lnTo>
                    <a:pt x="3332" y="167979"/>
                  </a:lnTo>
                  <a:lnTo>
                    <a:pt x="8376" y="171253"/>
                  </a:lnTo>
                  <a:lnTo>
                    <a:pt x="20801" y="174185"/>
                  </a:lnTo>
                  <a:lnTo>
                    <a:pt x="45981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4" name="SMARTInkShape-1435"/>
            <p:cNvSpPr/>
            <p:nvPr>
              <p:custDataLst>
                <p:tags r:id="rId133"/>
              </p:custDataLst>
            </p:nvPr>
          </p:nvSpPr>
          <p:spPr>
            <a:xfrm>
              <a:off x="3761892" y="2439283"/>
              <a:ext cx="92559" cy="5468"/>
            </a:xfrm>
            <a:custGeom>
              <a:avLst/>
              <a:gdLst/>
              <a:ahLst/>
              <a:cxnLst/>
              <a:rect l="0" t="0" r="0" b="0"/>
              <a:pathLst>
                <a:path w="92559" h="5468">
                  <a:moveTo>
                    <a:pt x="3658" y="5467"/>
                  </a:moveTo>
                  <a:lnTo>
                    <a:pt x="3658" y="5467"/>
                  </a:lnTo>
                  <a:lnTo>
                    <a:pt x="287" y="5467"/>
                  </a:lnTo>
                  <a:lnTo>
                    <a:pt x="0" y="4761"/>
                  </a:lnTo>
                  <a:lnTo>
                    <a:pt x="1562" y="2096"/>
                  </a:lnTo>
                  <a:lnTo>
                    <a:pt x="6489" y="441"/>
                  </a:lnTo>
                  <a:lnTo>
                    <a:pt x="9779" y="0"/>
                  </a:lnTo>
                  <a:lnTo>
                    <a:pt x="38095" y="4259"/>
                  </a:lnTo>
                  <a:lnTo>
                    <a:pt x="63486" y="5109"/>
                  </a:lnTo>
                  <a:lnTo>
                    <a:pt x="92558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5" name="SMARTInkShape-1436"/>
            <p:cNvSpPr/>
            <p:nvPr>
              <p:custDataLst>
                <p:tags r:id="rId134"/>
              </p:custDataLst>
            </p:nvPr>
          </p:nvSpPr>
          <p:spPr>
            <a:xfrm>
              <a:off x="3920366" y="2494454"/>
              <a:ext cx="200408" cy="280328"/>
            </a:xfrm>
            <a:custGeom>
              <a:avLst/>
              <a:gdLst/>
              <a:ahLst/>
              <a:cxnLst/>
              <a:rect l="0" t="0" r="0" b="0"/>
              <a:pathLst>
                <a:path w="200408" h="280328">
                  <a:moveTo>
                    <a:pt x="130934" y="204296"/>
                  </a:moveTo>
                  <a:lnTo>
                    <a:pt x="130934" y="204296"/>
                  </a:lnTo>
                  <a:lnTo>
                    <a:pt x="127563" y="194183"/>
                  </a:lnTo>
                  <a:lnTo>
                    <a:pt x="120263" y="185455"/>
                  </a:lnTo>
                  <a:lnTo>
                    <a:pt x="115354" y="181152"/>
                  </a:lnTo>
                  <a:lnTo>
                    <a:pt x="104254" y="176371"/>
                  </a:lnTo>
                  <a:lnTo>
                    <a:pt x="98331" y="175096"/>
                  </a:lnTo>
                  <a:lnTo>
                    <a:pt x="80460" y="181205"/>
                  </a:lnTo>
                  <a:lnTo>
                    <a:pt x="59112" y="194739"/>
                  </a:lnTo>
                  <a:lnTo>
                    <a:pt x="27966" y="225453"/>
                  </a:lnTo>
                  <a:lnTo>
                    <a:pt x="4077" y="255093"/>
                  </a:lnTo>
                  <a:lnTo>
                    <a:pt x="0" y="268265"/>
                  </a:lnTo>
                  <a:lnTo>
                    <a:pt x="1311" y="273047"/>
                  </a:lnTo>
                  <a:lnTo>
                    <a:pt x="4302" y="276941"/>
                  </a:lnTo>
                  <a:lnTo>
                    <a:pt x="8412" y="280243"/>
                  </a:lnTo>
                  <a:lnTo>
                    <a:pt x="13975" y="280327"/>
                  </a:lnTo>
                  <a:lnTo>
                    <a:pt x="27682" y="274776"/>
                  </a:lnTo>
                  <a:lnTo>
                    <a:pt x="58007" y="253009"/>
                  </a:lnTo>
                  <a:lnTo>
                    <a:pt x="77826" y="230415"/>
                  </a:lnTo>
                  <a:lnTo>
                    <a:pt x="96747" y="201088"/>
                  </a:lnTo>
                  <a:lnTo>
                    <a:pt x="106732" y="182402"/>
                  </a:lnTo>
                  <a:lnTo>
                    <a:pt x="116916" y="162183"/>
                  </a:lnTo>
                  <a:lnTo>
                    <a:pt x="127233" y="140237"/>
                  </a:lnTo>
                  <a:lnTo>
                    <a:pt x="137639" y="117140"/>
                  </a:lnTo>
                  <a:lnTo>
                    <a:pt x="148104" y="93276"/>
                  </a:lnTo>
                  <a:lnTo>
                    <a:pt x="157903" y="71721"/>
                  </a:lnTo>
                  <a:lnTo>
                    <a:pt x="167258" y="51707"/>
                  </a:lnTo>
                  <a:lnTo>
                    <a:pt x="176317" y="32720"/>
                  </a:lnTo>
                  <a:lnTo>
                    <a:pt x="195808" y="2627"/>
                  </a:lnTo>
                  <a:lnTo>
                    <a:pt x="198878" y="0"/>
                  </a:lnTo>
                  <a:lnTo>
                    <a:pt x="200219" y="365"/>
                  </a:lnTo>
                  <a:lnTo>
                    <a:pt x="200407" y="2725"/>
                  </a:lnTo>
                  <a:lnTo>
                    <a:pt x="187188" y="33015"/>
                  </a:lnTo>
                  <a:lnTo>
                    <a:pt x="178315" y="49186"/>
                  </a:lnTo>
                  <a:lnTo>
                    <a:pt x="167460" y="67729"/>
                  </a:lnTo>
                  <a:lnTo>
                    <a:pt x="155284" y="87851"/>
                  </a:lnTo>
                  <a:lnTo>
                    <a:pt x="144346" y="109027"/>
                  </a:lnTo>
                  <a:lnTo>
                    <a:pt x="134231" y="130906"/>
                  </a:lnTo>
                  <a:lnTo>
                    <a:pt x="124665" y="153252"/>
                  </a:lnTo>
                  <a:lnTo>
                    <a:pt x="117582" y="173089"/>
                  </a:lnTo>
                  <a:lnTo>
                    <a:pt x="112155" y="191252"/>
                  </a:lnTo>
                  <a:lnTo>
                    <a:pt x="107066" y="222488"/>
                  </a:lnTo>
                  <a:lnTo>
                    <a:pt x="111859" y="245778"/>
                  </a:lnTo>
                  <a:lnTo>
                    <a:pt x="121045" y="259891"/>
                  </a:lnTo>
                  <a:lnTo>
                    <a:pt x="126458" y="264643"/>
                  </a:lnTo>
                  <a:lnTo>
                    <a:pt x="132889" y="265694"/>
                  </a:lnTo>
                  <a:lnTo>
                    <a:pt x="162684" y="2550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6" name="SMARTInkShape-1437"/>
            <p:cNvSpPr/>
            <p:nvPr>
              <p:custDataLst>
                <p:tags r:id="rId135"/>
              </p:custDataLst>
            </p:nvPr>
          </p:nvSpPr>
          <p:spPr>
            <a:xfrm>
              <a:off x="4123842" y="2654300"/>
              <a:ext cx="86209" cy="12701"/>
            </a:xfrm>
            <a:custGeom>
              <a:avLst/>
              <a:gdLst/>
              <a:ahLst/>
              <a:cxnLst/>
              <a:rect l="0" t="0" r="0" b="0"/>
              <a:pathLst>
                <a:path w="86209" h="12701">
                  <a:moveTo>
                    <a:pt x="3658" y="0"/>
                  </a:moveTo>
                  <a:lnTo>
                    <a:pt x="3658" y="0"/>
                  </a:lnTo>
                  <a:lnTo>
                    <a:pt x="287" y="0"/>
                  </a:lnTo>
                  <a:lnTo>
                    <a:pt x="0" y="705"/>
                  </a:lnTo>
                  <a:lnTo>
                    <a:pt x="1562" y="3371"/>
                  </a:lnTo>
                  <a:lnTo>
                    <a:pt x="9779" y="8838"/>
                  </a:lnTo>
                  <a:lnTo>
                    <a:pt x="35337" y="11937"/>
                  </a:lnTo>
                  <a:lnTo>
                    <a:pt x="65681" y="12549"/>
                  </a:lnTo>
                  <a:lnTo>
                    <a:pt x="8620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7" name="SMARTInkShape-1438"/>
            <p:cNvSpPr/>
            <p:nvPr>
              <p:custDataLst>
                <p:tags r:id="rId136"/>
              </p:custDataLst>
            </p:nvPr>
          </p:nvSpPr>
          <p:spPr>
            <a:xfrm>
              <a:off x="4127250" y="2501900"/>
              <a:ext cx="114551" cy="271631"/>
            </a:xfrm>
            <a:custGeom>
              <a:avLst/>
              <a:gdLst/>
              <a:ahLst/>
              <a:cxnLst/>
              <a:rect l="0" t="0" r="0" b="0"/>
              <a:pathLst>
                <a:path w="114551" h="271631">
                  <a:moveTo>
                    <a:pt x="114550" y="0"/>
                  </a:moveTo>
                  <a:lnTo>
                    <a:pt x="114550" y="0"/>
                  </a:lnTo>
                  <a:lnTo>
                    <a:pt x="93209" y="30130"/>
                  </a:lnTo>
                  <a:lnTo>
                    <a:pt x="73315" y="58547"/>
                  </a:lnTo>
                  <a:lnTo>
                    <a:pt x="63071" y="75014"/>
                  </a:lnTo>
                  <a:lnTo>
                    <a:pt x="52714" y="92343"/>
                  </a:lnTo>
                  <a:lnTo>
                    <a:pt x="42282" y="112362"/>
                  </a:lnTo>
                  <a:lnTo>
                    <a:pt x="31799" y="134175"/>
                  </a:lnTo>
                  <a:lnTo>
                    <a:pt x="21282" y="157183"/>
                  </a:lnTo>
                  <a:lnTo>
                    <a:pt x="13566" y="177461"/>
                  </a:lnTo>
                  <a:lnTo>
                    <a:pt x="7716" y="195918"/>
                  </a:lnTo>
                  <a:lnTo>
                    <a:pt x="746" y="227480"/>
                  </a:lnTo>
                  <a:lnTo>
                    <a:pt x="0" y="250915"/>
                  </a:lnTo>
                  <a:lnTo>
                    <a:pt x="2200" y="258999"/>
                  </a:lnTo>
                  <a:lnTo>
                    <a:pt x="5783" y="265094"/>
                  </a:lnTo>
                  <a:lnTo>
                    <a:pt x="10289" y="269863"/>
                  </a:lnTo>
                  <a:lnTo>
                    <a:pt x="17526" y="271630"/>
                  </a:lnTo>
                  <a:lnTo>
                    <a:pt x="36856" y="269832"/>
                  </a:lnTo>
                  <a:lnTo>
                    <a:pt x="45115" y="265966"/>
                  </a:lnTo>
                  <a:lnTo>
                    <a:pt x="7010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99" name="SMARTInkShape-Group265"/>
          <p:cNvGrpSpPr/>
          <p:nvPr/>
        </p:nvGrpSpPr>
        <p:grpSpPr>
          <a:xfrm>
            <a:off x="2057400" y="2241550"/>
            <a:ext cx="875862" cy="1003301"/>
            <a:chOff x="2057400" y="2241550"/>
            <a:chExt cx="875862" cy="1003301"/>
          </a:xfrm>
        </p:grpSpPr>
        <p:sp>
          <p:nvSpPr>
            <p:cNvPr id="1489" name="SMARTInkShape-1439"/>
            <p:cNvSpPr/>
            <p:nvPr>
              <p:custDataLst>
                <p:tags r:id="rId112"/>
              </p:custDataLst>
            </p:nvPr>
          </p:nvSpPr>
          <p:spPr>
            <a:xfrm>
              <a:off x="2286000" y="2398976"/>
              <a:ext cx="196851" cy="619662"/>
            </a:xfrm>
            <a:custGeom>
              <a:avLst/>
              <a:gdLst/>
              <a:ahLst/>
              <a:cxnLst/>
              <a:rect l="0" t="0" r="0" b="0"/>
              <a:pathLst>
                <a:path w="196851" h="619662">
                  <a:moveTo>
                    <a:pt x="196850" y="39424"/>
                  </a:moveTo>
                  <a:lnTo>
                    <a:pt x="196850" y="39424"/>
                  </a:lnTo>
                  <a:lnTo>
                    <a:pt x="188012" y="21747"/>
                  </a:lnTo>
                  <a:lnTo>
                    <a:pt x="175182" y="9570"/>
                  </a:lnTo>
                  <a:lnTo>
                    <a:pt x="161345" y="396"/>
                  </a:lnTo>
                  <a:lnTo>
                    <a:pt x="155541" y="0"/>
                  </a:lnTo>
                  <a:lnTo>
                    <a:pt x="141567" y="3323"/>
                  </a:lnTo>
                  <a:lnTo>
                    <a:pt x="125948" y="18910"/>
                  </a:lnTo>
                  <a:lnTo>
                    <a:pt x="111010" y="44418"/>
                  </a:lnTo>
                  <a:lnTo>
                    <a:pt x="105051" y="61098"/>
                  </a:lnTo>
                  <a:lnTo>
                    <a:pt x="99668" y="79273"/>
                  </a:lnTo>
                  <a:lnTo>
                    <a:pt x="94667" y="101973"/>
                  </a:lnTo>
                  <a:lnTo>
                    <a:pt x="89923" y="127690"/>
                  </a:lnTo>
                  <a:lnTo>
                    <a:pt x="85348" y="155418"/>
                  </a:lnTo>
                  <a:lnTo>
                    <a:pt x="83710" y="184487"/>
                  </a:lnTo>
                  <a:lnTo>
                    <a:pt x="84029" y="214449"/>
                  </a:lnTo>
                  <a:lnTo>
                    <a:pt x="85653" y="245007"/>
                  </a:lnTo>
                  <a:lnTo>
                    <a:pt x="88146" y="275963"/>
                  </a:lnTo>
                  <a:lnTo>
                    <a:pt x="91220" y="307183"/>
                  </a:lnTo>
                  <a:lnTo>
                    <a:pt x="94680" y="338580"/>
                  </a:lnTo>
                  <a:lnTo>
                    <a:pt x="96987" y="367273"/>
                  </a:lnTo>
                  <a:lnTo>
                    <a:pt x="98524" y="394162"/>
                  </a:lnTo>
                  <a:lnTo>
                    <a:pt x="99550" y="419849"/>
                  </a:lnTo>
                  <a:lnTo>
                    <a:pt x="99527" y="444030"/>
                  </a:lnTo>
                  <a:lnTo>
                    <a:pt x="98807" y="467205"/>
                  </a:lnTo>
                  <a:lnTo>
                    <a:pt x="97621" y="489712"/>
                  </a:lnTo>
                  <a:lnTo>
                    <a:pt x="94714" y="509655"/>
                  </a:lnTo>
                  <a:lnTo>
                    <a:pt x="90659" y="527889"/>
                  </a:lnTo>
                  <a:lnTo>
                    <a:pt x="85840" y="544984"/>
                  </a:lnTo>
                  <a:lnTo>
                    <a:pt x="72959" y="573386"/>
                  </a:lnTo>
                  <a:lnTo>
                    <a:pt x="51721" y="603565"/>
                  </a:lnTo>
                  <a:lnTo>
                    <a:pt x="39215" y="614709"/>
                  </a:lnTo>
                  <a:lnTo>
                    <a:pt x="28953" y="619661"/>
                  </a:lnTo>
                  <a:lnTo>
                    <a:pt x="24241" y="619571"/>
                  </a:lnTo>
                  <a:lnTo>
                    <a:pt x="15242" y="615708"/>
                  </a:lnTo>
                  <a:lnTo>
                    <a:pt x="12278" y="612702"/>
                  </a:lnTo>
                  <a:lnTo>
                    <a:pt x="7401" y="603141"/>
                  </a:lnTo>
                  <a:lnTo>
                    <a:pt x="0" y="5982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0" name="SMARTInkShape-1440"/>
            <p:cNvSpPr/>
            <p:nvPr>
              <p:custDataLst>
                <p:tags r:id="rId113"/>
              </p:custDataLst>
            </p:nvPr>
          </p:nvSpPr>
          <p:spPr>
            <a:xfrm>
              <a:off x="2057400" y="3238500"/>
              <a:ext cx="127001" cy="6351"/>
            </a:xfrm>
            <a:custGeom>
              <a:avLst/>
              <a:gdLst/>
              <a:ahLst/>
              <a:cxnLst/>
              <a:rect l="0" t="0" r="0" b="0"/>
              <a:pathLst>
                <a:path w="127001" h="6351">
                  <a:moveTo>
                    <a:pt x="0" y="6350"/>
                  </a:moveTo>
                  <a:lnTo>
                    <a:pt x="0" y="6350"/>
                  </a:lnTo>
                  <a:lnTo>
                    <a:pt x="12552" y="4469"/>
                  </a:lnTo>
                  <a:lnTo>
                    <a:pt x="41442" y="883"/>
                  </a:lnTo>
                  <a:lnTo>
                    <a:pt x="65980" y="262"/>
                  </a:lnTo>
                  <a:lnTo>
                    <a:pt x="94495" y="77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1" name="SMARTInkShape-1441"/>
            <p:cNvSpPr/>
            <p:nvPr>
              <p:custDataLst>
                <p:tags r:id="rId114"/>
              </p:custDataLst>
            </p:nvPr>
          </p:nvSpPr>
          <p:spPr>
            <a:xfrm>
              <a:off x="2231023" y="3158043"/>
              <a:ext cx="158931" cy="85188"/>
            </a:xfrm>
            <a:custGeom>
              <a:avLst/>
              <a:gdLst/>
              <a:ahLst/>
              <a:cxnLst/>
              <a:rect l="0" t="0" r="0" b="0"/>
              <a:pathLst>
                <a:path w="158931" h="85188">
                  <a:moveTo>
                    <a:pt x="131177" y="10607"/>
                  </a:moveTo>
                  <a:lnTo>
                    <a:pt x="131177" y="10607"/>
                  </a:lnTo>
                  <a:lnTo>
                    <a:pt x="127806" y="10607"/>
                  </a:lnTo>
                  <a:lnTo>
                    <a:pt x="118968" y="13978"/>
                  </a:lnTo>
                  <a:lnTo>
                    <a:pt x="92495" y="32283"/>
                  </a:lnTo>
                  <a:lnTo>
                    <a:pt x="64134" y="52934"/>
                  </a:lnTo>
                  <a:lnTo>
                    <a:pt x="34799" y="67912"/>
                  </a:lnTo>
                  <a:lnTo>
                    <a:pt x="5257" y="78666"/>
                  </a:lnTo>
                  <a:lnTo>
                    <a:pt x="2780" y="77852"/>
                  </a:lnTo>
                  <a:lnTo>
                    <a:pt x="1129" y="75898"/>
                  </a:lnTo>
                  <a:lnTo>
                    <a:pt x="28" y="73184"/>
                  </a:lnTo>
                  <a:lnTo>
                    <a:pt x="0" y="70670"/>
                  </a:lnTo>
                  <a:lnTo>
                    <a:pt x="1850" y="65994"/>
                  </a:lnTo>
                  <a:lnTo>
                    <a:pt x="10230" y="52653"/>
                  </a:lnTo>
                  <a:lnTo>
                    <a:pt x="28392" y="38666"/>
                  </a:lnTo>
                  <a:lnTo>
                    <a:pt x="44905" y="32326"/>
                  </a:lnTo>
                  <a:lnTo>
                    <a:pt x="55364" y="30448"/>
                  </a:lnTo>
                  <a:lnTo>
                    <a:pt x="62440" y="33771"/>
                  </a:lnTo>
                  <a:lnTo>
                    <a:pt x="66302" y="36633"/>
                  </a:lnTo>
                  <a:lnTo>
                    <a:pt x="70594" y="43576"/>
                  </a:lnTo>
                  <a:lnTo>
                    <a:pt x="73912" y="51365"/>
                  </a:lnTo>
                  <a:lnTo>
                    <a:pt x="91503" y="72062"/>
                  </a:lnTo>
                  <a:lnTo>
                    <a:pt x="103821" y="81340"/>
                  </a:lnTo>
                  <a:lnTo>
                    <a:pt x="123150" y="85187"/>
                  </a:lnTo>
                  <a:lnTo>
                    <a:pt x="134900" y="82324"/>
                  </a:lnTo>
                  <a:lnTo>
                    <a:pt x="140009" y="79585"/>
                  </a:lnTo>
                  <a:lnTo>
                    <a:pt x="147567" y="69016"/>
                  </a:lnTo>
                  <a:lnTo>
                    <a:pt x="158168" y="39235"/>
                  </a:lnTo>
                  <a:lnTo>
                    <a:pt x="158930" y="24741"/>
                  </a:lnTo>
                  <a:lnTo>
                    <a:pt x="158146" y="17913"/>
                  </a:lnTo>
                  <a:lnTo>
                    <a:pt x="153511" y="8445"/>
                  </a:lnTo>
                  <a:lnTo>
                    <a:pt x="150300" y="4932"/>
                  </a:lnTo>
                  <a:lnTo>
                    <a:pt x="141087" y="1029"/>
                  </a:lnTo>
                  <a:lnTo>
                    <a:pt x="129232" y="0"/>
                  </a:lnTo>
                  <a:lnTo>
                    <a:pt x="99427" y="42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2" name="SMARTInkShape-1442"/>
            <p:cNvSpPr/>
            <p:nvPr>
              <p:custDataLst>
                <p:tags r:id="rId115"/>
              </p:custDataLst>
            </p:nvPr>
          </p:nvSpPr>
          <p:spPr>
            <a:xfrm>
              <a:off x="2313970" y="2241550"/>
              <a:ext cx="177481" cy="67275"/>
            </a:xfrm>
            <a:custGeom>
              <a:avLst/>
              <a:gdLst/>
              <a:ahLst/>
              <a:cxnLst/>
              <a:rect l="0" t="0" r="0" b="0"/>
              <a:pathLst>
                <a:path w="177481" h="67275">
                  <a:moveTo>
                    <a:pt x="149830" y="12700"/>
                  </a:moveTo>
                  <a:lnTo>
                    <a:pt x="149830" y="12700"/>
                  </a:lnTo>
                  <a:lnTo>
                    <a:pt x="122041" y="16071"/>
                  </a:lnTo>
                  <a:lnTo>
                    <a:pt x="101496" y="23370"/>
                  </a:lnTo>
                  <a:lnTo>
                    <a:pt x="78254" y="33670"/>
                  </a:lnTo>
                  <a:lnTo>
                    <a:pt x="53813" y="45303"/>
                  </a:lnTo>
                  <a:lnTo>
                    <a:pt x="22995" y="60382"/>
                  </a:lnTo>
                  <a:lnTo>
                    <a:pt x="6102" y="67045"/>
                  </a:lnTo>
                  <a:lnTo>
                    <a:pt x="3211" y="67274"/>
                  </a:lnTo>
                  <a:lnTo>
                    <a:pt x="1284" y="66722"/>
                  </a:lnTo>
                  <a:lnTo>
                    <a:pt x="0" y="65648"/>
                  </a:lnTo>
                  <a:lnTo>
                    <a:pt x="554" y="62815"/>
                  </a:lnTo>
                  <a:lnTo>
                    <a:pt x="8077" y="49421"/>
                  </a:lnTo>
                  <a:lnTo>
                    <a:pt x="15332" y="40545"/>
                  </a:lnTo>
                  <a:lnTo>
                    <a:pt x="30721" y="30985"/>
                  </a:lnTo>
                  <a:lnTo>
                    <a:pt x="48687" y="27055"/>
                  </a:lnTo>
                  <a:lnTo>
                    <a:pt x="59252" y="28017"/>
                  </a:lnTo>
                  <a:lnTo>
                    <a:pt x="75014" y="34407"/>
                  </a:lnTo>
                  <a:lnTo>
                    <a:pt x="106268" y="48197"/>
                  </a:lnTo>
                  <a:lnTo>
                    <a:pt x="129554" y="53478"/>
                  </a:lnTo>
                  <a:lnTo>
                    <a:pt x="145992" y="52461"/>
                  </a:lnTo>
                  <a:lnTo>
                    <a:pt x="167743" y="44550"/>
                  </a:lnTo>
                  <a:lnTo>
                    <a:pt x="172355" y="40283"/>
                  </a:lnTo>
                  <a:lnTo>
                    <a:pt x="177480" y="29898"/>
                  </a:lnTo>
                  <a:lnTo>
                    <a:pt x="177436" y="24871"/>
                  </a:lnTo>
                  <a:lnTo>
                    <a:pt x="173623" y="15522"/>
                  </a:lnTo>
                  <a:lnTo>
                    <a:pt x="165344" y="8545"/>
                  </a:lnTo>
                  <a:lnTo>
                    <a:pt x="14983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3" name="SMARTInkShape-1443"/>
            <p:cNvSpPr/>
            <p:nvPr>
              <p:custDataLst>
                <p:tags r:id="rId116"/>
              </p:custDataLst>
            </p:nvPr>
          </p:nvSpPr>
          <p:spPr>
            <a:xfrm>
              <a:off x="2578100" y="2589128"/>
              <a:ext cx="123133" cy="216251"/>
            </a:xfrm>
            <a:custGeom>
              <a:avLst/>
              <a:gdLst/>
              <a:ahLst/>
              <a:cxnLst/>
              <a:rect l="0" t="0" r="0" b="0"/>
              <a:pathLst>
                <a:path w="123133" h="216251">
                  <a:moveTo>
                    <a:pt x="107950" y="103272"/>
                  </a:moveTo>
                  <a:lnTo>
                    <a:pt x="107950" y="103272"/>
                  </a:lnTo>
                  <a:lnTo>
                    <a:pt x="117384" y="77924"/>
                  </a:lnTo>
                  <a:lnTo>
                    <a:pt x="123132" y="49822"/>
                  </a:lnTo>
                  <a:lnTo>
                    <a:pt x="122223" y="32009"/>
                  </a:lnTo>
                  <a:lnTo>
                    <a:pt x="117586" y="18448"/>
                  </a:lnTo>
                  <a:lnTo>
                    <a:pt x="114374" y="12856"/>
                  </a:lnTo>
                  <a:lnTo>
                    <a:pt x="105161" y="4761"/>
                  </a:lnTo>
                  <a:lnTo>
                    <a:pt x="99741" y="1615"/>
                  </a:lnTo>
                  <a:lnTo>
                    <a:pt x="88074" y="0"/>
                  </a:lnTo>
                  <a:lnTo>
                    <a:pt x="81999" y="558"/>
                  </a:lnTo>
                  <a:lnTo>
                    <a:pt x="56595" y="18197"/>
                  </a:lnTo>
                  <a:lnTo>
                    <a:pt x="40676" y="41707"/>
                  </a:lnTo>
                  <a:lnTo>
                    <a:pt x="27250" y="70265"/>
                  </a:lnTo>
                  <a:lnTo>
                    <a:pt x="16580" y="99421"/>
                  </a:lnTo>
                  <a:lnTo>
                    <a:pt x="10897" y="128842"/>
                  </a:lnTo>
                  <a:lnTo>
                    <a:pt x="8371" y="156264"/>
                  </a:lnTo>
                  <a:lnTo>
                    <a:pt x="6949" y="186863"/>
                  </a:lnTo>
                  <a:lnTo>
                    <a:pt x="7233" y="207532"/>
                  </a:lnTo>
                  <a:lnTo>
                    <a:pt x="8350" y="210879"/>
                  </a:lnTo>
                  <a:lnTo>
                    <a:pt x="9800" y="213110"/>
                  </a:lnTo>
                  <a:lnTo>
                    <a:pt x="10061" y="214597"/>
                  </a:lnTo>
                  <a:lnTo>
                    <a:pt x="9530" y="215589"/>
                  </a:lnTo>
                  <a:lnTo>
                    <a:pt x="8470" y="216250"/>
                  </a:lnTo>
                  <a:lnTo>
                    <a:pt x="7058" y="214574"/>
                  </a:lnTo>
                  <a:lnTo>
                    <a:pt x="0" y="1985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4" name="SMARTInkShape-1444"/>
            <p:cNvSpPr/>
            <p:nvPr>
              <p:custDataLst>
                <p:tags r:id="rId117"/>
              </p:custDataLst>
            </p:nvPr>
          </p:nvSpPr>
          <p:spPr>
            <a:xfrm>
              <a:off x="2546350" y="27114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27437" y="6350"/>
                  </a:lnTo>
                  <a:lnTo>
                    <a:pt x="54208" y="6350"/>
                  </a:lnTo>
                  <a:lnTo>
                    <a:pt x="70860" y="4468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5" name="SMARTInkShape-1445"/>
            <p:cNvSpPr/>
            <p:nvPr>
              <p:custDataLst>
                <p:tags r:id="rId118"/>
              </p:custDataLst>
            </p:nvPr>
          </p:nvSpPr>
          <p:spPr>
            <a:xfrm>
              <a:off x="2712058" y="2590800"/>
              <a:ext cx="75593" cy="241301"/>
            </a:xfrm>
            <a:custGeom>
              <a:avLst/>
              <a:gdLst/>
              <a:ahLst/>
              <a:cxnLst/>
              <a:rect l="0" t="0" r="0" b="0"/>
              <a:pathLst>
                <a:path w="75593" h="241301">
                  <a:moveTo>
                    <a:pt x="75592" y="0"/>
                  </a:moveTo>
                  <a:lnTo>
                    <a:pt x="75592" y="0"/>
                  </a:lnTo>
                  <a:lnTo>
                    <a:pt x="72221" y="3371"/>
                  </a:lnTo>
                  <a:lnTo>
                    <a:pt x="60012" y="25693"/>
                  </a:lnTo>
                  <a:lnTo>
                    <a:pt x="47031" y="49284"/>
                  </a:lnTo>
                  <a:lnTo>
                    <a:pt x="32559" y="76937"/>
                  </a:lnTo>
                  <a:lnTo>
                    <a:pt x="19072" y="108043"/>
                  </a:lnTo>
                  <a:lnTo>
                    <a:pt x="9785" y="138800"/>
                  </a:lnTo>
                  <a:lnTo>
                    <a:pt x="4011" y="167522"/>
                  </a:lnTo>
                  <a:lnTo>
                    <a:pt x="1445" y="192047"/>
                  </a:lnTo>
                  <a:lnTo>
                    <a:pt x="0" y="218945"/>
                  </a:lnTo>
                  <a:lnTo>
                    <a:pt x="1544" y="229718"/>
                  </a:lnTo>
                  <a:lnTo>
                    <a:pt x="5742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6" name="SMARTInkShape-1446"/>
            <p:cNvSpPr/>
            <p:nvPr>
              <p:custDataLst>
                <p:tags r:id="rId119"/>
              </p:custDataLst>
            </p:nvPr>
          </p:nvSpPr>
          <p:spPr>
            <a:xfrm>
              <a:off x="2806832" y="2622550"/>
              <a:ext cx="57019" cy="192729"/>
            </a:xfrm>
            <a:custGeom>
              <a:avLst/>
              <a:gdLst/>
              <a:ahLst/>
              <a:cxnLst/>
              <a:rect l="0" t="0" r="0" b="0"/>
              <a:pathLst>
                <a:path w="57019" h="192729">
                  <a:moveTo>
                    <a:pt x="57018" y="0"/>
                  </a:moveTo>
                  <a:lnTo>
                    <a:pt x="57018" y="0"/>
                  </a:lnTo>
                  <a:lnTo>
                    <a:pt x="53647" y="3371"/>
                  </a:lnTo>
                  <a:lnTo>
                    <a:pt x="41438" y="25693"/>
                  </a:lnTo>
                  <a:lnTo>
                    <a:pt x="28457" y="49284"/>
                  </a:lnTo>
                  <a:lnTo>
                    <a:pt x="14691" y="76937"/>
                  </a:lnTo>
                  <a:lnTo>
                    <a:pt x="3869" y="108042"/>
                  </a:lnTo>
                  <a:lnTo>
                    <a:pt x="0" y="136919"/>
                  </a:lnTo>
                  <a:lnTo>
                    <a:pt x="1338" y="161747"/>
                  </a:lnTo>
                  <a:lnTo>
                    <a:pt x="6636" y="179838"/>
                  </a:lnTo>
                  <a:lnTo>
                    <a:pt x="10730" y="185508"/>
                  </a:lnTo>
                  <a:lnTo>
                    <a:pt x="20923" y="191809"/>
                  </a:lnTo>
                  <a:lnTo>
                    <a:pt x="32509" y="192728"/>
                  </a:lnTo>
                  <a:lnTo>
                    <a:pt x="38562" y="191986"/>
                  </a:lnTo>
                  <a:lnTo>
                    <a:pt x="43303" y="188668"/>
                  </a:lnTo>
                  <a:lnTo>
                    <a:pt x="57018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7" name="SMARTInkShape-1447"/>
            <p:cNvSpPr/>
            <p:nvPr>
              <p:custDataLst>
                <p:tags r:id="rId120"/>
              </p:custDataLst>
            </p:nvPr>
          </p:nvSpPr>
          <p:spPr>
            <a:xfrm>
              <a:off x="2794000" y="2724150"/>
              <a:ext cx="63501" cy="19051"/>
            </a:xfrm>
            <a:custGeom>
              <a:avLst/>
              <a:gdLst/>
              <a:ahLst/>
              <a:cxnLst/>
              <a:rect l="0" t="0" r="0" b="0"/>
              <a:pathLst>
                <a:path w="63501" h="190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2604" y="9459"/>
                  </a:lnTo>
                  <a:lnTo>
                    <a:pt x="635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8" name="SMARTInkShape-1448"/>
            <p:cNvSpPr/>
            <p:nvPr>
              <p:custDataLst>
                <p:tags r:id="rId121"/>
              </p:custDataLst>
            </p:nvPr>
          </p:nvSpPr>
          <p:spPr>
            <a:xfrm>
              <a:off x="2908300" y="2571750"/>
              <a:ext cx="24962" cy="260351"/>
            </a:xfrm>
            <a:custGeom>
              <a:avLst/>
              <a:gdLst/>
              <a:ahLst/>
              <a:cxnLst/>
              <a:rect l="0" t="0" r="0" b="0"/>
              <a:pathLst>
                <a:path w="24962" h="260351">
                  <a:moveTo>
                    <a:pt x="0" y="0"/>
                  </a:moveTo>
                  <a:lnTo>
                    <a:pt x="0" y="0"/>
                  </a:lnTo>
                  <a:lnTo>
                    <a:pt x="12209" y="15580"/>
                  </a:lnTo>
                  <a:lnTo>
                    <a:pt x="20394" y="46087"/>
                  </a:lnTo>
                  <a:lnTo>
                    <a:pt x="23175" y="76222"/>
                  </a:lnTo>
                  <a:lnTo>
                    <a:pt x="23917" y="93148"/>
                  </a:lnTo>
                  <a:lnTo>
                    <a:pt x="24411" y="110076"/>
                  </a:lnTo>
                  <a:lnTo>
                    <a:pt x="24741" y="127007"/>
                  </a:lnTo>
                  <a:lnTo>
                    <a:pt x="24961" y="143938"/>
                  </a:lnTo>
                  <a:lnTo>
                    <a:pt x="24402" y="160164"/>
                  </a:lnTo>
                  <a:lnTo>
                    <a:pt x="21899" y="191364"/>
                  </a:lnTo>
                  <a:lnTo>
                    <a:pt x="18435" y="216048"/>
                  </a:lnTo>
                  <a:lnTo>
                    <a:pt x="14399" y="242050"/>
                  </a:lnTo>
                  <a:lnTo>
                    <a:pt x="12700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02" name="SMARTInkShape-Group266"/>
          <p:cNvGrpSpPr/>
          <p:nvPr/>
        </p:nvGrpSpPr>
        <p:grpSpPr>
          <a:xfrm>
            <a:off x="1873250" y="2462250"/>
            <a:ext cx="165101" cy="223801"/>
            <a:chOff x="1873250" y="2462250"/>
            <a:chExt cx="165101" cy="223801"/>
          </a:xfrm>
        </p:grpSpPr>
        <p:sp>
          <p:nvSpPr>
            <p:cNvPr id="1500" name="SMARTInkShape-1449"/>
            <p:cNvSpPr/>
            <p:nvPr>
              <p:custDataLst>
                <p:tags r:id="rId110"/>
              </p:custDataLst>
            </p:nvPr>
          </p:nvSpPr>
          <p:spPr>
            <a:xfrm>
              <a:off x="1943100" y="2462250"/>
              <a:ext cx="69266" cy="185701"/>
            </a:xfrm>
            <a:custGeom>
              <a:avLst/>
              <a:gdLst/>
              <a:ahLst/>
              <a:cxnLst/>
              <a:rect l="0" t="0" r="0" b="0"/>
              <a:pathLst>
                <a:path w="69266" h="185701">
                  <a:moveTo>
                    <a:pt x="0" y="122200"/>
                  </a:moveTo>
                  <a:lnTo>
                    <a:pt x="0" y="122200"/>
                  </a:lnTo>
                  <a:lnTo>
                    <a:pt x="15580" y="94410"/>
                  </a:lnTo>
                  <a:lnTo>
                    <a:pt x="32603" y="65831"/>
                  </a:lnTo>
                  <a:lnTo>
                    <a:pt x="51053" y="35021"/>
                  </a:lnTo>
                  <a:lnTo>
                    <a:pt x="66887" y="5052"/>
                  </a:lnTo>
                  <a:lnTo>
                    <a:pt x="68533" y="284"/>
                  </a:lnTo>
                  <a:lnTo>
                    <a:pt x="68972" y="0"/>
                  </a:lnTo>
                  <a:lnTo>
                    <a:pt x="69265" y="517"/>
                  </a:lnTo>
                  <a:lnTo>
                    <a:pt x="60984" y="27781"/>
                  </a:lnTo>
                  <a:lnTo>
                    <a:pt x="54621" y="49897"/>
                  </a:lnTo>
                  <a:lnTo>
                    <a:pt x="49441" y="76189"/>
                  </a:lnTo>
                  <a:lnTo>
                    <a:pt x="46668" y="102456"/>
                  </a:lnTo>
                  <a:lnTo>
                    <a:pt x="45436" y="126831"/>
                  </a:lnTo>
                  <a:lnTo>
                    <a:pt x="45448" y="155714"/>
                  </a:lnTo>
                  <a:lnTo>
                    <a:pt x="50800" y="185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1" name="SMARTInkShape-1450"/>
            <p:cNvSpPr/>
            <p:nvPr>
              <p:custDataLst>
                <p:tags r:id="rId111"/>
              </p:custDataLst>
            </p:nvPr>
          </p:nvSpPr>
          <p:spPr>
            <a:xfrm>
              <a:off x="1873250" y="2679700"/>
              <a:ext cx="165101" cy="6351"/>
            </a:xfrm>
            <a:custGeom>
              <a:avLst/>
              <a:gdLst/>
              <a:ahLst/>
              <a:cxnLst/>
              <a:rect l="0" t="0" r="0" b="0"/>
              <a:pathLst>
                <a:path w="16510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2117" y="4364"/>
                  </a:lnTo>
                  <a:lnTo>
                    <a:pt x="10113" y="5467"/>
                  </a:lnTo>
                  <a:lnTo>
                    <a:pt x="36628" y="2717"/>
                  </a:lnTo>
                  <a:lnTo>
                    <a:pt x="61200" y="3089"/>
                  </a:lnTo>
                  <a:lnTo>
                    <a:pt x="87878" y="4901"/>
                  </a:lnTo>
                  <a:lnTo>
                    <a:pt x="113846" y="5706"/>
                  </a:lnTo>
                  <a:lnTo>
                    <a:pt x="142153" y="6159"/>
                  </a:lnTo>
                  <a:lnTo>
                    <a:pt x="1651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09" name="SMARTInkShape-Group267"/>
          <p:cNvGrpSpPr/>
          <p:nvPr/>
        </p:nvGrpSpPr>
        <p:grpSpPr>
          <a:xfrm>
            <a:off x="1612900" y="2647950"/>
            <a:ext cx="438151" cy="315671"/>
            <a:chOff x="1612900" y="2647950"/>
            <a:chExt cx="438151" cy="315671"/>
          </a:xfrm>
        </p:grpSpPr>
        <p:sp>
          <p:nvSpPr>
            <p:cNvPr id="1503" name="SMARTInkShape-1451"/>
            <p:cNvSpPr/>
            <p:nvPr>
              <p:custDataLst>
                <p:tags r:id="rId104"/>
              </p:custDataLst>
            </p:nvPr>
          </p:nvSpPr>
          <p:spPr>
            <a:xfrm>
              <a:off x="1612900" y="26479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8584" y="705"/>
                  </a:lnTo>
                  <a:lnTo>
                    <a:pt x="40189" y="10126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4" name="SMARTInkShape-1452"/>
            <p:cNvSpPr/>
            <p:nvPr>
              <p:custDataLst>
                <p:tags r:id="rId105"/>
              </p:custDataLst>
            </p:nvPr>
          </p:nvSpPr>
          <p:spPr>
            <a:xfrm>
              <a:off x="1619250" y="26987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7379" y="5026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5" name="SMARTInkShape-1453"/>
            <p:cNvSpPr/>
            <p:nvPr>
              <p:custDataLst>
                <p:tags r:id="rId106"/>
              </p:custDataLst>
            </p:nvPr>
          </p:nvSpPr>
          <p:spPr>
            <a:xfrm>
              <a:off x="1802024" y="2763811"/>
              <a:ext cx="129646" cy="188169"/>
            </a:xfrm>
            <a:custGeom>
              <a:avLst/>
              <a:gdLst/>
              <a:ahLst/>
              <a:cxnLst/>
              <a:rect l="0" t="0" r="0" b="0"/>
              <a:pathLst>
                <a:path w="129646" h="188169">
                  <a:moveTo>
                    <a:pt x="58526" y="30189"/>
                  </a:moveTo>
                  <a:lnTo>
                    <a:pt x="58526" y="30189"/>
                  </a:lnTo>
                  <a:lnTo>
                    <a:pt x="84552" y="9232"/>
                  </a:lnTo>
                  <a:lnTo>
                    <a:pt x="98301" y="1950"/>
                  </a:lnTo>
                  <a:lnTo>
                    <a:pt x="107013" y="0"/>
                  </a:lnTo>
                  <a:lnTo>
                    <a:pt x="115589" y="1014"/>
                  </a:lnTo>
                  <a:lnTo>
                    <a:pt x="119851" y="2272"/>
                  </a:lnTo>
                  <a:lnTo>
                    <a:pt x="126469" y="7433"/>
                  </a:lnTo>
                  <a:lnTo>
                    <a:pt x="129221" y="10785"/>
                  </a:lnTo>
                  <a:lnTo>
                    <a:pt x="129645" y="15842"/>
                  </a:lnTo>
                  <a:lnTo>
                    <a:pt x="126353" y="28987"/>
                  </a:lnTo>
                  <a:lnTo>
                    <a:pt x="109824" y="58996"/>
                  </a:lnTo>
                  <a:lnTo>
                    <a:pt x="89321" y="82503"/>
                  </a:lnTo>
                  <a:lnTo>
                    <a:pt x="64452" y="106356"/>
                  </a:lnTo>
                  <a:lnTo>
                    <a:pt x="39288" y="128717"/>
                  </a:lnTo>
                  <a:lnTo>
                    <a:pt x="14804" y="154397"/>
                  </a:lnTo>
                  <a:lnTo>
                    <a:pt x="1984" y="172041"/>
                  </a:lnTo>
                  <a:lnTo>
                    <a:pt x="370" y="175557"/>
                  </a:lnTo>
                  <a:lnTo>
                    <a:pt x="0" y="177901"/>
                  </a:lnTo>
                  <a:lnTo>
                    <a:pt x="459" y="179463"/>
                  </a:lnTo>
                  <a:lnTo>
                    <a:pt x="11217" y="185034"/>
                  </a:lnTo>
                  <a:lnTo>
                    <a:pt x="38180" y="188168"/>
                  </a:lnTo>
                  <a:lnTo>
                    <a:pt x="57436" y="188005"/>
                  </a:lnTo>
                  <a:lnTo>
                    <a:pt x="88875" y="182664"/>
                  </a:lnTo>
                  <a:lnTo>
                    <a:pt x="90276" y="1825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6" name="SMARTInkShape-1454"/>
            <p:cNvSpPr/>
            <p:nvPr>
              <p:custDataLst>
                <p:tags r:id="rId107"/>
              </p:custDataLst>
            </p:nvPr>
          </p:nvSpPr>
          <p:spPr>
            <a:xfrm>
              <a:off x="1949450" y="2882900"/>
              <a:ext cx="19051" cy="76201"/>
            </a:xfrm>
            <a:custGeom>
              <a:avLst/>
              <a:gdLst/>
              <a:ahLst/>
              <a:cxnLst/>
              <a:rect l="0" t="0" r="0" b="0"/>
              <a:pathLst>
                <a:path w="19051" h="76201">
                  <a:moveTo>
                    <a:pt x="19050" y="0"/>
                  </a:moveTo>
                  <a:lnTo>
                    <a:pt x="19050" y="0"/>
                  </a:lnTo>
                  <a:lnTo>
                    <a:pt x="15679" y="3371"/>
                  </a:lnTo>
                  <a:lnTo>
                    <a:pt x="6185" y="33587"/>
                  </a:lnTo>
                  <a:lnTo>
                    <a:pt x="814" y="63481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7" name="SMARTInkShape-1455"/>
            <p:cNvSpPr/>
            <p:nvPr>
              <p:custDataLst>
                <p:tags r:id="rId108"/>
              </p:custDataLst>
            </p:nvPr>
          </p:nvSpPr>
          <p:spPr>
            <a:xfrm>
              <a:off x="1972938" y="2870200"/>
              <a:ext cx="78113" cy="93421"/>
            </a:xfrm>
            <a:custGeom>
              <a:avLst/>
              <a:gdLst/>
              <a:ahLst/>
              <a:cxnLst/>
              <a:rect l="0" t="0" r="0" b="0"/>
              <a:pathLst>
                <a:path w="78113" h="93421">
                  <a:moveTo>
                    <a:pt x="33662" y="0"/>
                  </a:moveTo>
                  <a:lnTo>
                    <a:pt x="33662" y="0"/>
                  </a:lnTo>
                  <a:lnTo>
                    <a:pt x="26920" y="3371"/>
                  </a:lnTo>
                  <a:lnTo>
                    <a:pt x="15986" y="15580"/>
                  </a:lnTo>
                  <a:lnTo>
                    <a:pt x="4718" y="43738"/>
                  </a:lnTo>
                  <a:lnTo>
                    <a:pt x="102" y="59891"/>
                  </a:lnTo>
                  <a:lnTo>
                    <a:pt x="0" y="66739"/>
                  </a:lnTo>
                  <a:lnTo>
                    <a:pt x="3649" y="78110"/>
                  </a:lnTo>
                  <a:lnTo>
                    <a:pt x="11856" y="85986"/>
                  </a:lnTo>
                  <a:lnTo>
                    <a:pt x="23265" y="91133"/>
                  </a:lnTo>
                  <a:lnTo>
                    <a:pt x="37743" y="93420"/>
                  </a:lnTo>
                  <a:lnTo>
                    <a:pt x="51704" y="90673"/>
                  </a:lnTo>
                  <a:lnTo>
                    <a:pt x="63553" y="84749"/>
                  </a:lnTo>
                  <a:lnTo>
                    <a:pt x="78112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8" name="SMARTInkShape-1456"/>
            <p:cNvSpPr/>
            <p:nvPr>
              <p:custDataLst>
                <p:tags r:id="rId109"/>
              </p:custDataLst>
            </p:nvPr>
          </p:nvSpPr>
          <p:spPr>
            <a:xfrm>
              <a:off x="1926742" y="2863850"/>
              <a:ext cx="124309" cy="12701"/>
            </a:xfrm>
            <a:custGeom>
              <a:avLst/>
              <a:gdLst/>
              <a:ahLst/>
              <a:cxnLst/>
              <a:rect l="0" t="0" r="0" b="0"/>
              <a:pathLst>
                <a:path w="124309" h="12701">
                  <a:moveTo>
                    <a:pt x="3658" y="12700"/>
                  </a:moveTo>
                  <a:lnTo>
                    <a:pt x="3658" y="12700"/>
                  </a:lnTo>
                  <a:lnTo>
                    <a:pt x="0" y="12700"/>
                  </a:lnTo>
                  <a:lnTo>
                    <a:pt x="31012" y="12700"/>
                  </a:lnTo>
                  <a:lnTo>
                    <a:pt x="56919" y="10818"/>
                  </a:lnTo>
                  <a:lnTo>
                    <a:pt x="85056" y="5793"/>
                  </a:lnTo>
                  <a:lnTo>
                    <a:pt x="113105" y="1144"/>
                  </a:lnTo>
                  <a:lnTo>
                    <a:pt x="1243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16" name="SMARTInkShape-Group268"/>
          <p:cNvGrpSpPr/>
          <p:nvPr/>
        </p:nvGrpSpPr>
        <p:grpSpPr>
          <a:xfrm>
            <a:off x="673100" y="2482850"/>
            <a:ext cx="702721" cy="406401"/>
            <a:chOff x="673100" y="2482850"/>
            <a:chExt cx="702721" cy="406401"/>
          </a:xfrm>
        </p:grpSpPr>
        <p:sp>
          <p:nvSpPr>
            <p:cNvPr id="1510" name="SMARTInkShape-1457"/>
            <p:cNvSpPr/>
            <p:nvPr>
              <p:custDataLst>
                <p:tags r:id="rId98"/>
              </p:custDataLst>
            </p:nvPr>
          </p:nvSpPr>
          <p:spPr>
            <a:xfrm>
              <a:off x="714480" y="2514600"/>
              <a:ext cx="142655" cy="310650"/>
            </a:xfrm>
            <a:custGeom>
              <a:avLst/>
              <a:gdLst/>
              <a:ahLst/>
              <a:cxnLst/>
              <a:rect l="0" t="0" r="0" b="0"/>
              <a:pathLst>
                <a:path w="142655" h="310650">
                  <a:moveTo>
                    <a:pt x="9420" y="0"/>
                  </a:moveTo>
                  <a:lnTo>
                    <a:pt x="9420" y="0"/>
                  </a:lnTo>
                  <a:lnTo>
                    <a:pt x="582" y="0"/>
                  </a:lnTo>
                  <a:lnTo>
                    <a:pt x="0" y="1411"/>
                  </a:lnTo>
                  <a:lnTo>
                    <a:pt x="1235" y="6742"/>
                  </a:lnTo>
                  <a:lnTo>
                    <a:pt x="13552" y="33212"/>
                  </a:lnTo>
                  <a:lnTo>
                    <a:pt x="23957" y="54272"/>
                  </a:lnTo>
                  <a:lnTo>
                    <a:pt x="37518" y="83388"/>
                  </a:lnTo>
                  <a:lnTo>
                    <a:pt x="45085" y="100042"/>
                  </a:lnTo>
                  <a:lnTo>
                    <a:pt x="61019" y="131717"/>
                  </a:lnTo>
                  <a:lnTo>
                    <a:pt x="76803" y="162257"/>
                  </a:lnTo>
                  <a:lnTo>
                    <a:pt x="90874" y="192294"/>
                  </a:lnTo>
                  <a:lnTo>
                    <a:pt x="104183" y="220225"/>
                  </a:lnTo>
                  <a:lnTo>
                    <a:pt x="115742" y="244633"/>
                  </a:lnTo>
                  <a:lnTo>
                    <a:pt x="128912" y="275668"/>
                  </a:lnTo>
                  <a:lnTo>
                    <a:pt x="141889" y="307346"/>
                  </a:lnTo>
                  <a:lnTo>
                    <a:pt x="142654" y="310649"/>
                  </a:lnTo>
                  <a:lnTo>
                    <a:pt x="136420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1" name="SMARTInkShape-1458"/>
            <p:cNvSpPr/>
            <p:nvPr>
              <p:custDataLst>
                <p:tags r:id="rId99"/>
              </p:custDataLst>
            </p:nvPr>
          </p:nvSpPr>
          <p:spPr>
            <a:xfrm>
              <a:off x="673100" y="2546350"/>
              <a:ext cx="223843" cy="273051"/>
            </a:xfrm>
            <a:custGeom>
              <a:avLst/>
              <a:gdLst/>
              <a:ahLst/>
              <a:cxnLst/>
              <a:rect l="0" t="0" r="0" b="0"/>
              <a:pathLst>
                <a:path w="223843" h="273051">
                  <a:moveTo>
                    <a:pt x="0" y="273050"/>
                  </a:moveTo>
                  <a:lnTo>
                    <a:pt x="0" y="273050"/>
                  </a:lnTo>
                  <a:lnTo>
                    <a:pt x="18031" y="246291"/>
                  </a:lnTo>
                  <a:lnTo>
                    <a:pt x="39999" y="222116"/>
                  </a:lnTo>
                  <a:lnTo>
                    <a:pt x="64344" y="194909"/>
                  </a:lnTo>
                  <a:lnTo>
                    <a:pt x="89981" y="165648"/>
                  </a:lnTo>
                  <a:lnTo>
                    <a:pt x="103732" y="149943"/>
                  </a:lnTo>
                  <a:lnTo>
                    <a:pt x="117838" y="133829"/>
                  </a:lnTo>
                  <a:lnTo>
                    <a:pt x="144800" y="102753"/>
                  </a:lnTo>
                  <a:lnTo>
                    <a:pt x="169484" y="73185"/>
                  </a:lnTo>
                  <a:lnTo>
                    <a:pt x="189861" y="45932"/>
                  </a:lnTo>
                  <a:lnTo>
                    <a:pt x="215094" y="14927"/>
                  </a:lnTo>
                  <a:lnTo>
                    <a:pt x="223579" y="4736"/>
                  </a:lnTo>
                  <a:lnTo>
                    <a:pt x="223842" y="3158"/>
                  </a:lnTo>
                  <a:lnTo>
                    <a:pt x="222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2" name="SMARTInkShape-1459"/>
            <p:cNvSpPr/>
            <p:nvPr>
              <p:custDataLst>
                <p:tags r:id="rId100"/>
              </p:custDataLst>
            </p:nvPr>
          </p:nvSpPr>
          <p:spPr>
            <a:xfrm>
              <a:off x="1035830" y="2485829"/>
              <a:ext cx="94471" cy="327222"/>
            </a:xfrm>
            <a:custGeom>
              <a:avLst/>
              <a:gdLst/>
              <a:ahLst/>
              <a:cxnLst/>
              <a:rect l="0" t="0" r="0" b="0"/>
              <a:pathLst>
                <a:path w="94471" h="327222">
                  <a:moveTo>
                    <a:pt x="94470" y="3371"/>
                  </a:moveTo>
                  <a:lnTo>
                    <a:pt x="94470" y="3371"/>
                  </a:lnTo>
                  <a:lnTo>
                    <a:pt x="87728" y="0"/>
                  </a:lnTo>
                  <a:lnTo>
                    <a:pt x="78774" y="227"/>
                  </a:lnTo>
                  <a:lnTo>
                    <a:pt x="67033" y="4090"/>
                  </a:lnTo>
                  <a:lnTo>
                    <a:pt x="52407" y="12863"/>
                  </a:lnTo>
                  <a:lnTo>
                    <a:pt x="31677" y="39815"/>
                  </a:lnTo>
                  <a:lnTo>
                    <a:pt x="20466" y="66370"/>
                  </a:lnTo>
                  <a:lnTo>
                    <a:pt x="11485" y="96987"/>
                  </a:lnTo>
                  <a:lnTo>
                    <a:pt x="8102" y="113054"/>
                  </a:lnTo>
                  <a:lnTo>
                    <a:pt x="5142" y="129410"/>
                  </a:lnTo>
                  <a:lnTo>
                    <a:pt x="3168" y="146663"/>
                  </a:lnTo>
                  <a:lnTo>
                    <a:pt x="1852" y="164516"/>
                  </a:lnTo>
                  <a:lnTo>
                    <a:pt x="975" y="182768"/>
                  </a:lnTo>
                  <a:lnTo>
                    <a:pt x="390" y="199874"/>
                  </a:lnTo>
                  <a:lnTo>
                    <a:pt x="0" y="216217"/>
                  </a:lnTo>
                  <a:lnTo>
                    <a:pt x="272" y="246136"/>
                  </a:lnTo>
                  <a:lnTo>
                    <a:pt x="2745" y="271193"/>
                  </a:lnTo>
                  <a:lnTo>
                    <a:pt x="9376" y="301520"/>
                  </a:lnTo>
                  <a:lnTo>
                    <a:pt x="11920" y="3272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3" name="SMARTInkShape-1460"/>
            <p:cNvSpPr/>
            <p:nvPr>
              <p:custDataLst>
                <p:tags r:id="rId101"/>
              </p:custDataLst>
            </p:nvPr>
          </p:nvSpPr>
          <p:spPr>
            <a:xfrm>
              <a:off x="1212850" y="2531830"/>
              <a:ext cx="62913" cy="246974"/>
            </a:xfrm>
            <a:custGeom>
              <a:avLst/>
              <a:gdLst/>
              <a:ahLst/>
              <a:cxnLst/>
              <a:rect l="0" t="0" r="0" b="0"/>
              <a:pathLst>
                <a:path w="62913" h="246974">
                  <a:moveTo>
                    <a:pt x="57150" y="65320"/>
                  </a:moveTo>
                  <a:lnTo>
                    <a:pt x="57150" y="65320"/>
                  </a:lnTo>
                  <a:lnTo>
                    <a:pt x="57150" y="61949"/>
                  </a:lnTo>
                  <a:lnTo>
                    <a:pt x="62912" y="36777"/>
                  </a:lnTo>
                  <a:lnTo>
                    <a:pt x="62743" y="7319"/>
                  </a:lnTo>
                  <a:lnTo>
                    <a:pt x="60106" y="1207"/>
                  </a:lnTo>
                  <a:lnTo>
                    <a:pt x="57710" y="0"/>
                  </a:lnTo>
                  <a:lnTo>
                    <a:pt x="51284" y="541"/>
                  </a:lnTo>
                  <a:lnTo>
                    <a:pt x="39733" y="8183"/>
                  </a:lnTo>
                  <a:lnTo>
                    <a:pt x="30744" y="22755"/>
                  </a:lnTo>
                  <a:lnTo>
                    <a:pt x="23613" y="47220"/>
                  </a:lnTo>
                  <a:lnTo>
                    <a:pt x="21078" y="68565"/>
                  </a:lnTo>
                  <a:lnTo>
                    <a:pt x="19246" y="92162"/>
                  </a:lnTo>
                  <a:lnTo>
                    <a:pt x="16080" y="116761"/>
                  </a:lnTo>
                  <a:lnTo>
                    <a:pt x="12321" y="139923"/>
                  </a:lnTo>
                  <a:lnTo>
                    <a:pt x="8298" y="161977"/>
                  </a:lnTo>
                  <a:lnTo>
                    <a:pt x="2772" y="192815"/>
                  </a:lnTo>
                  <a:lnTo>
                    <a:pt x="548" y="221032"/>
                  </a:lnTo>
                  <a:lnTo>
                    <a:pt x="22" y="246973"/>
                  </a:lnTo>
                  <a:lnTo>
                    <a:pt x="0" y="2431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4" name="SMARTInkShape-1461"/>
            <p:cNvSpPr/>
            <p:nvPr>
              <p:custDataLst>
                <p:tags r:id="rId102"/>
              </p:custDataLst>
            </p:nvPr>
          </p:nvSpPr>
          <p:spPr>
            <a:xfrm>
              <a:off x="1168400" y="26987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15901" y="706"/>
                  </a:lnTo>
                  <a:lnTo>
                    <a:pt x="36126" y="5467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5" name="SMARTInkShape-1462"/>
            <p:cNvSpPr/>
            <p:nvPr>
              <p:custDataLst>
                <p:tags r:id="rId103"/>
              </p:custDataLst>
            </p:nvPr>
          </p:nvSpPr>
          <p:spPr>
            <a:xfrm>
              <a:off x="1320800" y="2482850"/>
              <a:ext cx="55021" cy="406401"/>
            </a:xfrm>
            <a:custGeom>
              <a:avLst/>
              <a:gdLst/>
              <a:ahLst/>
              <a:cxnLst/>
              <a:rect l="0" t="0" r="0" b="0"/>
              <a:pathLst>
                <a:path w="55021" h="4064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3815" y="32325"/>
                  </a:lnTo>
                  <a:lnTo>
                    <a:pt x="23073" y="55994"/>
                  </a:lnTo>
                  <a:lnTo>
                    <a:pt x="36596" y="87681"/>
                  </a:lnTo>
                  <a:lnTo>
                    <a:pt x="42036" y="105021"/>
                  </a:lnTo>
                  <a:lnTo>
                    <a:pt x="46368" y="122930"/>
                  </a:lnTo>
                  <a:lnTo>
                    <a:pt x="49962" y="141220"/>
                  </a:lnTo>
                  <a:lnTo>
                    <a:pt x="52358" y="161174"/>
                  </a:lnTo>
                  <a:lnTo>
                    <a:pt x="53955" y="182238"/>
                  </a:lnTo>
                  <a:lnTo>
                    <a:pt x="55020" y="204042"/>
                  </a:lnTo>
                  <a:lnTo>
                    <a:pt x="54319" y="225634"/>
                  </a:lnTo>
                  <a:lnTo>
                    <a:pt x="52441" y="247084"/>
                  </a:lnTo>
                  <a:lnTo>
                    <a:pt x="49777" y="268439"/>
                  </a:lnTo>
                  <a:lnTo>
                    <a:pt x="45179" y="288320"/>
                  </a:lnTo>
                  <a:lnTo>
                    <a:pt x="39292" y="307219"/>
                  </a:lnTo>
                  <a:lnTo>
                    <a:pt x="32545" y="325463"/>
                  </a:lnTo>
                  <a:lnTo>
                    <a:pt x="21285" y="355141"/>
                  </a:lnTo>
                  <a:lnTo>
                    <a:pt x="8894" y="386038"/>
                  </a:lnTo>
                  <a:lnTo>
                    <a:pt x="0" y="406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19" name="SMARTInkShape-Group269"/>
          <p:cNvGrpSpPr/>
          <p:nvPr/>
        </p:nvGrpSpPr>
        <p:grpSpPr>
          <a:xfrm>
            <a:off x="3746791" y="1193800"/>
            <a:ext cx="22418" cy="176406"/>
            <a:chOff x="3746791" y="1193800"/>
            <a:chExt cx="22418" cy="176406"/>
          </a:xfrm>
        </p:grpSpPr>
        <p:sp>
          <p:nvSpPr>
            <p:cNvPr id="1517" name="SMARTInkShape-1463"/>
            <p:cNvSpPr/>
            <p:nvPr>
              <p:custDataLst>
                <p:tags r:id="rId96"/>
              </p:custDataLst>
            </p:nvPr>
          </p:nvSpPr>
          <p:spPr>
            <a:xfrm>
              <a:off x="3746791" y="1282962"/>
              <a:ext cx="22418" cy="87244"/>
            </a:xfrm>
            <a:custGeom>
              <a:avLst/>
              <a:gdLst/>
              <a:ahLst/>
              <a:cxnLst/>
              <a:rect l="0" t="0" r="0" b="0"/>
              <a:pathLst>
                <a:path w="22418" h="87244">
                  <a:moveTo>
                    <a:pt x="18759" y="6088"/>
                  </a:moveTo>
                  <a:lnTo>
                    <a:pt x="18759" y="6088"/>
                  </a:lnTo>
                  <a:lnTo>
                    <a:pt x="18759" y="2717"/>
                  </a:lnTo>
                  <a:lnTo>
                    <a:pt x="19464" y="1724"/>
                  </a:lnTo>
                  <a:lnTo>
                    <a:pt x="20640" y="1062"/>
                  </a:lnTo>
                  <a:lnTo>
                    <a:pt x="22130" y="621"/>
                  </a:lnTo>
                  <a:lnTo>
                    <a:pt x="22417" y="326"/>
                  </a:lnTo>
                  <a:lnTo>
                    <a:pt x="21903" y="130"/>
                  </a:lnTo>
                  <a:lnTo>
                    <a:pt x="20855" y="0"/>
                  </a:lnTo>
                  <a:lnTo>
                    <a:pt x="20157" y="618"/>
                  </a:lnTo>
                  <a:lnTo>
                    <a:pt x="9975" y="32348"/>
                  </a:lnTo>
                  <a:lnTo>
                    <a:pt x="4693" y="61470"/>
                  </a:lnTo>
                  <a:lnTo>
                    <a:pt x="366" y="79102"/>
                  </a:lnTo>
                  <a:lnTo>
                    <a:pt x="0" y="83929"/>
                  </a:lnTo>
                  <a:lnTo>
                    <a:pt x="609" y="85499"/>
                  </a:lnTo>
                  <a:lnTo>
                    <a:pt x="1721" y="86545"/>
                  </a:lnTo>
                  <a:lnTo>
                    <a:pt x="3167" y="87243"/>
                  </a:lnTo>
                  <a:lnTo>
                    <a:pt x="4130" y="86297"/>
                  </a:lnTo>
                  <a:lnTo>
                    <a:pt x="6059" y="759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8" name="SMARTInkShape-1464"/>
            <p:cNvSpPr/>
            <p:nvPr>
              <p:custDataLst>
                <p:tags r:id="rId97"/>
              </p:custDataLst>
            </p:nvPr>
          </p:nvSpPr>
          <p:spPr>
            <a:xfrm>
              <a:off x="3752850" y="11938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46" name="SMARTInkShape-Group270"/>
          <p:cNvGrpSpPr/>
          <p:nvPr/>
        </p:nvGrpSpPr>
        <p:grpSpPr>
          <a:xfrm>
            <a:off x="6680617" y="1069582"/>
            <a:ext cx="2183984" cy="803669"/>
            <a:chOff x="6680617" y="1069582"/>
            <a:chExt cx="2183984" cy="803669"/>
          </a:xfrm>
        </p:grpSpPr>
        <p:sp>
          <p:nvSpPr>
            <p:cNvPr id="1520" name="SMARTInkShape-1465"/>
            <p:cNvSpPr/>
            <p:nvPr>
              <p:custDataLst>
                <p:tags r:id="rId70"/>
              </p:custDataLst>
            </p:nvPr>
          </p:nvSpPr>
          <p:spPr>
            <a:xfrm>
              <a:off x="6883400" y="1809750"/>
              <a:ext cx="57151" cy="9644"/>
            </a:xfrm>
            <a:custGeom>
              <a:avLst/>
              <a:gdLst/>
              <a:ahLst/>
              <a:cxnLst/>
              <a:rect l="0" t="0" r="0" b="0"/>
              <a:pathLst>
                <a:path w="57151" h="9644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26938" y="8115"/>
                  </a:lnTo>
                  <a:lnTo>
                    <a:pt x="30659" y="9643"/>
                  </a:lnTo>
                  <a:lnTo>
                    <a:pt x="40437" y="9460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1" name="SMARTInkShape-1466"/>
            <p:cNvSpPr/>
            <p:nvPr>
              <p:custDataLst>
                <p:tags r:id="rId71"/>
              </p:custDataLst>
            </p:nvPr>
          </p:nvSpPr>
          <p:spPr>
            <a:xfrm>
              <a:off x="6883400" y="1778000"/>
              <a:ext cx="44451" cy="19051"/>
            </a:xfrm>
            <a:custGeom>
              <a:avLst/>
              <a:gdLst/>
              <a:ahLst/>
              <a:cxnLst/>
              <a:rect l="0" t="0" r="0" b="0"/>
              <a:pathLst>
                <a:path w="44451" h="19051">
                  <a:moveTo>
                    <a:pt x="0" y="0"/>
                  </a:moveTo>
                  <a:lnTo>
                    <a:pt x="0" y="0"/>
                  </a:lnTo>
                  <a:lnTo>
                    <a:pt x="5776" y="5069"/>
                  </a:lnTo>
                  <a:lnTo>
                    <a:pt x="15901" y="10125"/>
                  </a:lnTo>
                  <a:lnTo>
                    <a:pt x="444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2" name="SMARTInkShape-1467"/>
            <p:cNvSpPr/>
            <p:nvPr>
              <p:custDataLst>
                <p:tags r:id="rId72"/>
              </p:custDataLst>
            </p:nvPr>
          </p:nvSpPr>
          <p:spPr>
            <a:xfrm>
              <a:off x="6763093" y="1720850"/>
              <a:ext cx="88558" cy="152401"/>
            </a:xfrm>
            <a:custGeom>
              <a:avLst/>
              <a:gdLst/>
              <a:ahLst/>
              <a:cxnLst/>
              <a:rect l="0" t="0" r="0" b="0"/>
              <a:pathLst>
                <a:path w="88558" h="152401">
                  <a:moveTo>
                    <a:pt x="25057" y="0"/>
                  </a:moveTo>
                  <a:lnTo>
                    <a:pt x="25057" y="0"/>
                  </a:lnTo>
                  <a:lnTo>
                    <a:pt x="16329" y="20984"/>
                  </a:lnTo>
                  <a:lnTo>
                    <a:pt x="13534" y="49099"/>
                  </a:lnTo>
                  <a:lnTo>
                    <a:pt x="12880" y="71917"/>
                  </a:lnTo>
                  <a:lnTo>
                    <a:pt x="10708" y="94287"/>
                  </a:lnTo>
                  <a:lnTo>
                    <a:pt x="5519" y="122952"/>
                  </a:lnTo>
                  <a:lnTo>
                    <a:pt x="0" y="150165"/>
                  </a:lnTo>
                  <a:lnTo>
                    <a:pt x="1691" y="147644"/>
                  </a:lnTo>
                  <a:lnTo>
                    <a:pt x="12535" y="117793"/>
                  </a:lnTo>
                  <a:lnTo>
                    <a:pt x="24230" y="86219"/>
                  </a:lnTo>
                  <a:lnTo>
                    <a:pt x="42395" y="55046"/>
                  </a:lnTo>
                  <a:lnTo>
                    <a:pt x="47580" y="49159"/>
                  </a:lnTo>
                  <a:lnTo>
                    <a:pt x="52236" y="46543"/>
                  </a:lnTo>
                  <a:lnTo>
                    <a:pt x="53759" y="47256"/>
                  </a:lnTo>
                  <a:lnTo>
                    <a:pt x="54775" y="49143"/>
                  </a:lnTo>
                  <a:lnTo>
                    <a:pt x="59777" y="62310"/>
                  </a:lnTo>
                  <a:lnTo>
                    <a:pt x="59492" y="66940"/>
                  </a:lnTo>
                  <a:lnTo>
                    <a:pt x="48897" y="89579"/>
                  </a:lnTo>
                  <a:lnTo>
                    <a:pt x="34154" y="114259"/>
                  </a:lnTo>
                  <a:lnTo>
                    <a:pt x="26394" y="119808"/>
                  </a:lnTo>
                  <a:lnTo>
                    <a:pt x="25948" y="118678"/>
                  </a:lnTo>
                  <a:lnTo>
                    <a:pt x="25175" y="106270"/>
                  </a:lnTo>
                  <a:lnTo>
                    <a:pt x="25841" y="104714"/>
                  </a:lnTo>
                  <a:lnTo>
                    <a:pt x="26991" y="103676"/>
                  </a:lnTo>
                  <a:lnTo>
                    <a:pt x="30150" y="102523"/>
                  </a:lnTo>
                  <a:lnTo>
                    <a:pt x="33905" y="102010"/>
                  </a:lnTo>
                  <a:lnTo>
                    <a:pt x="43358" y="105092"/>
                  </a:lnTo>
                  <a:lnTo>
                    <a:pt x="49183" y="110443"/>
                  </a:lnTo>
                  <a:lnTo>
                    <a:pt x="54830" y="116819"/>
                  </a:lnTo>
                  <a:lnTo>
                    <a:pt x="65237" y="125081"/>
                  </a:lnTo>
                  <a:lnTo>
                    <a:pt x="72397" y="135447"/>
                  </a:lnTo>
                  <a:lnTo>
                    <a:pt x="77055" y="145628"/>
                  </a:lnTo>
                  <a:lnTo>
                    <a:pt x="78772" y="147885"/>
                  </a:lnTo>
                  <a:lnTo>
                    <a:pt x="82562" y="150393"/>
                  </a:lnTo>
                  <a:lnTo>
                    <a:pt x="88557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3" name="SMARTInkShape-1468"/>
            <p:cNvSpPr/>
            <p:nvPr>
              <p:custDataLst>
                <p:tags r:id="rId73"/>
              </p:custDataLst>
            </p:nvPr>
          </p:nvSpPr>
          <p:spPr>
            <a:xfrm>
              <a:off x="6680617" y="1562100"/>
              <a:ext cx="278906" cy="88798"/>
            </a:xfrm>
            <a:custGeom>
              <a:avLst/>
              <a:gdLst/>
              <a:ahLst/>
              <a:cxnLst/>
              <a:rect l="0" t="0" r="0" b="0"/>
              <a:pathLst>
                <a:path w="278906" h="88798">
                  <a:moveTo>
                    <a:pt x="18633" y="63500"/>
                  </a:moveTo>
                  <a:lnTo>
                    <a:pt x="18633" y="63500"/>
                  </a:lnTo>
                  <a:lnTo>
                    <a:pt x="988" y="63500"/>
                  </a:lnTo>
                  <a:lnTo>
                    <a:pt x="520" y="64206"/>
                  </a:lnTo>
                  <a:lnTo>
                    <a:pt x="0" y="66871"/>
                  </a:lnTo>
                  <a:lnTo>
                    <a:pt x="1271" y="68569"/>
                  </a:lnTo>
                  <a:lnTo>
                    <a:pt x="6448" y="72338"/>
                  </a:lnTo>
                  <a:lnTo>
                    <a:pt x="37881" y="77573"/>
                  </a:lnTo>
                  <a:lnTo>
                    <a:pt x="59643" y="81044"/>
                  </a:lnTo>
                  <a:lnTo>
                    <a:pt x="83427" y="84938"/>
                  </a:lnTo>
                  <a:lnTo>
                    <a:pt x="106226" y="87139"/>
                  </a:lnTo>
                  <a:lnTo>
                    <a:pt x="128825" y="88117"/>
                  </a:lnTo>
                  <a:lnTo>
                    <a:pt x="152979" y="88552"/>
                  </a:lnTo>
                  <a:lnTo>
                    <a:pt x="183636" y="88797"/>
                  </a:lnTo>
                  <a:lnTo>
                    <a:pt x="210593" y="85499"/>
                  </a:lnTo>
                  <a:lnTo>
                    <a:pt x="236455" y="80053"/>
                  </a:lnTo>
                  <a:lnTo>
                    <a:pt x="267678" y="76213"/>
                  </a:lnTo>
                  <a:lnTo>
                    <a:pt x="272607" y="76200"/>
                  </a:lnTo>
                  <a:lnTo>
                    <a:pt x="272631" y="67362"/>
                  </a:lnTo>
                  <a:lnTo>
                    <a:pt x="278394" y="37700"/>
                  </a:lnTo>
                  <a:lnTo>
                    <a:pt x="278905" y="15043"/>
                  </a:lnTo>
                  <a:lnTo>
                    <a:pt x="278226" y="12145"/>
                  </a:lnTo>
                  <a:lnTo>
                    <a:pt x="277067" y="10213"/>
                  </a:lnTo>
                  <a:lnTo>
                    <a:pt x="275589" y="8925"/>
                  </a:lnTo>
                  <a:lnTo>
                    <a:pt x="273947" y="5613"/>
                  </a:lnTo>
                  <a:lnTo>
                    <a:pt x="27263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4" name="SMARTInkShape-1469"/>
            <p:cNvSpPr/>
            <p:nvPr>
              <p:custDataLst>
                <p:tags r:id="rId74"/>
              </p:custDataLst>
            </p:nvPr>
          </p:nvSpPr>
          <p:spPr>
            <a:xfrm>
              <a:off x="6997700" y="1749831"/>
              <a:ext cx="64290" cy="90309"/>
            </a:xfrm>
            <a:custGeom>
              <a:avLst/>
              <a:gdLst/>
              <a:ahLst/>
              <a:cxnLst/>
              <a:rect l="0" t="0" r="0" b="0"/>
              <a:pathLst>
                <a:path w="64290" h="90309">
                  <a:moveTo>
                    <a:pt x="0" y="34519"/>
                  </a:moveTo>
                  <a:lnTo>
                    <a:pt x="0" y="34519"/>
                  </a:lnTo>
                  <a:lnTo>
                    <a:pt x="705" y="62357"/>
                  </a:lnTo>
                  <a:lnTo>
                    <a:pt x="5069" y="74125"/>
                  </a:lnTo>
                  <a:lnTo>
                    <a:pt x="8838" y="79874"/>
                  </a:lnTo>
                  <a:lnTo>
                    <a:pt x="18297" y="87076"/>
                  </a:lnTo>
                  <a:lnTo>
                    <a:pt x="33409" y="90308"/>
                  </a:lnTo>
                  <a:lnTo>
                    <a:pt x="37795" y="89351"/>
                  </a:lnTo>
                  <a:lnTo>
                    <a:pt x="44550" y="84524"/>
                  </a:lnTo>
                  <a:lnTo>
                    <a:pt x="58765" y="57096"/>
                  </a:lnTo>
                  <a:lnTo>
                    <a:pt x="64218" y="42437"/>
                  </a:lnTo>
                  <a:lnTo>
                    <a:pt x="64289" y="28866"/>
                  </a:lnTo>
                  <a:lnTo>
                    <a:pt x="56992" y="9325"/>
                  </a:lnTo>
                  <a:lnTo>
                    <a:pt x="53517" y="5023"/>
                  </a:lnTo>
                  <a:lnTo>
                    <a:pt x="45893" y="243"/>
                  </a:lnTo>
                  <a:lnTo>
                    <a:pt x="34037" y="0"/>
                  </a:lnTo>
                  <a:lnTo>
                    <a:pt x="12700" y="27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5" name="SMARTInkShape-1470"/>
            <p:cNvSpPr/>
            <p:nvPr>
              <p:custDataLst>
                <p:tags r:id="rId75"/>
              </p:custDataLst>
            </p:nvPr>
          </p:nvSpPr>
          <p:spPr>
            <a:xfrm>
              <a:off x="7181850" y="1365250"/>
              <a:ext cx="127001" cy="203201"/>
            </a:xfrm>
            <a:custGeom>
              <a:avLst/>
              <a:gdLst/>
              <a:ahLst/>
              <a:cxnLst/>
              <a:rect l="0" t="0" r="0" b="0"/>
              <a:pathLst>
                <a:path w="127001" h="203201">
                  <a:moveTo>
                    <a:pt x="0" y="0"/>
                  </a:moveTo>
                  <a:lnTo>
                    <a:pt x="0" y="0"/>
                  </a:lnTo>
                  <a:lnTo>
                    <a:pt x="5775" y="26053"/>
                  </a:lnTo>
                  <a:lnTo>
                    <a:pt x="12209" y="47563"/>
                  </a:lnTo>
                  <a:lnTo>
                    <a:pt x="25417" y="73115"/>
                  </a:lnTo>
                  <a:lnTo>
                    <a:pt x="42341" y="100229"/>
                  </a:lnTo>
                  <a:lnTo>
                    <a:pt x="59269" y="126391"/>
                  </a:lnTo>
                  <a:lnTo>
                    <a:pt x="76202" y="148366"/>
                  </a:lnTo>
                  <a:lnTo>
                    <a:pt x="106696" y="178728"/>
                  </a:lnTo>
                  <a:lnTo>
                    <a:pt x="122258" y="193244"/>
                  </a:lnTo>
                  <a:lnTo>
                    <a:pt x="127000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6" name="SMARTInkShape-1471"/>
            <p:cNvSpPr/>
            <p:nvPr>
              <p:custDataLst>
                <p:tags r:id="rId76"/>
              </p:custDataLst>
            </p:nvPr>
          </p:nvSpPr>
          <p:spPr>
            <a:xfrm>
              <a:off x="7150100" y="1377950"/>
              <a:ext cx="177801" cy="171451"/>
            </a:xfrm>
            <a:custGeom>
              <a:avLst/>
              <a:gdLst/>
              <a:ahLst/>
              <a:cxnLst/>
              <a:rect l="0" t="0" r="0" b="0"/>
              <a:pathLst>
                <a:path w="177801" h="171451">
                  <a:moveTo>
                    <a:pt x="0" y="171450"/>
                  </a:moveTo>
                  <a:lnTo>
                    <a:pt x="0" y="171450"/>
                  </a:lnTo>
                  <a:lnTo>
                    <a:pt x="3371" y="164708"/>
                  </a:lnTo>
                  <a:lnTo>
                    <a:pt x="27451" y="142602"/>
                  </a:lnTo>
                  <a:lnTo>
                    <a:pt x="48183" y="122645"/>
                  </a:lnTo>
                  <a:lnTo>
                    <a:pt x="73391" y="101546"/>
                  </a:lnTo>
                  <a:lnTo>
                    <a:pt x="99646" y="79704"/>
                  </a:lnTo>
                  <a:lnTo>
                    <a:pt x="123074" y="55885"/>
                  </a:lnTo>
                  <a:lnTo>
                    <a:pt x="149355" y="28788"/>
                  </a:lnTo>
                  <a:lnTo>
                    <a:pt x="177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7" name="SMARTInkShape-1472"/>
            <p:cNvSpPr/>
            <p:nvPr>
              <p:custDataLst>
                <p:tags r:id="rId77"/>
              </p:custDataLst>
            </p:nvPr>
          </p:nvSpPr>
          <p:spPr>
            <a:xfrm>
              <a:off x="7418953" y="1295400"/>
              <a:ext cx="105798" cy="298451"/>
            </a:xfrm>
            <a:custGeom>
              <a:avLst/>
              <a:gdLst/>
              <a:ahLst/>
              <a:cxnLst/>
              <a:rect l="0" t="0" r="0" b="0"/>
              <a:pathLst>
                <a:path w="105798" h="298451">
                  <a:moveTo>
                    <a:pt x="105797" y="0"/>
                  </a:moveTo>
                  <a:lnTo>
                    <a:pt x="105797" y="0"/>
                  </a:lnTo>
                  <a:lnTo>
                    <a:pt x="102426" y="0"/>
                  </a:lnTo>
                  <a:lnTo>
                    <a:pt x="86846" y="6742"/>
                  </a:lnTo>
                  <a:lnTo>
                    <a:pt x="67726" y="27790"/>
                  </a:lnTo>
                  <a:lnTo>
                    <a:pt x="51248" y="52097"/>
                  </a:lnTo>
                  <a:lnTo>
                    <a:pt x="33575" y="82421"/>
                  </a:lnTo>
                  <a:lnTo>
                    <a:pt x="25899" y="99397"/>
                  </a:lnTo>
                  <a:lnTo>
                    <a:pt x="18665" y="117065"/>
                  </a:lnTo>
                  <a:lnTo>
                    <a:pt x="13137" y="134488"/>
                  </a:lnTo>
                  <a:lnTo>
                    <a:pt x="8746" y="151747"/>
                  </a:lnTo>
                  <a:lnTo>
                    <a:pt x="5113" y="168898"/>
                  </a:lnTo>
                  <a:lnTo>
                    <a:pt x="2691" y="185271"/>
                  </a:lnTo>
                  <a:lnTo>
                    <a:pt x="0" y="216633"/>
                  </a:lnTo>
                  <a:lnTo>
                    <a:pt x="685" y="243272"/>
                  </a:lnTo>
                  <a:lnTo>
                    <a:pt x="5037" y="272458"/>
                  </a:lnTo>
                  <a:lnTo>
                    <a:pt x="10796" y="288162"/>
                  </a:lnTo>
                  <a:lnTo>
                    <a:pt x="16897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8" name="SMARTInkShape-1473"/>
            <p:cNvSpPr/>
            <p:nvPr>
              <p:custDataLst>
                <p:tags r:id="rId78"/>
              </p:custDataLst>
            </p:nvPr>
          </p:nvSpPr>
          <p:spPr>
            <a:xfrm>
              <a:off x="7556984" y="1333500"/>
              <a:ext cx="56667" cy="253594"/>
            </a:xfrm>
            <a:custGeom>
              <a:avLst/>
              <a:gdLst/>
              <a:ahLst/>
              <a:cxnLst/>
              <a:rect l="0" t="0" r="0" b="0"/>
              <a:pathLst>
                <a:path w="56667" h="253594">
                  <a:moveTo>
                    <a:pt x="56666" y="0"/>
                  </a:moveTo>
                  <a:lnTo>
                    <a:pt x="56666" y="0"/>
                  </a:lnTo>
                  <a:lnTo>
                    <a:pt x="42851" y="27630"/>
                  </a:lnTo>
                  <a:lnTo>
                    <a:pt x="32816" y="51461"/>
                  </a:lnTo>
                  <a:lnTo>
                    <a:pt x="21592" y="81670"/>
                  </a:lnTo>
                  <a:lnTo>
                    <a:pt x="14203" y="99743"/>
                  </a:lnTo>
                  <a:lnTo>
                    <a:pt x="11685" y="128675"/>
                  </a:lnTo>
                  <a:lnTo>
                    <a:pt x="8608" y="141686"/>
                  </a:lnTo>
                  <a:lnTo>
                    <a:pt x="10128" y="155183"/>
                  </a:lnTo>
                  <a:lnTo>
                    <a:pt x="3196" y="184516"/>
                  </a:lnTo>
                  <a:lnTo>
                    <a:pt x="0" y="214067"/>
                  </a:lnTo>
                  <a:lnTo>
                    <a:pt x="437" y="223552"/>
                  </a:lnTo>
                  <a:lnTo>
                    <a:pt x="6002" y="244625"/>
                  </a:lnTo>
                  <a:lnTo>
                    <a:pt x="8984" y="249363"/>
                  </a:lnTo>
                  <a:lnTo>
                    <a:pt x="12661" y="251939"/>
                  </a:lnTo>
                  <a:lnTo>
                    <a:pt x="17352" y="253084"/>
                  </a:lnTo>
                  <a:lnTo>
                    <a:pt x="24142" y="253593"/>
                  </a:lnTo>
                  <a:lnTo>
                    <a:pt x="26517" y="253023"/>
                  </a:lnTo>
                  <a:lnTo>
                    <a:pt x="28099" y="251938"/>
                  </a:lnTo>
                  <a:lnTo>
                    <a:pt x="31266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9" name="SMARTInkShape-1474"/>
            <p:cNvSpPr/>
            <p:nvPr>
              <p:custDataLst>
                <p:tags r:id="rId79"/>
              </p:custDataLst>
            </p:nvPr>
          </p:nvSpPr>
          <p:spPr>
            <a:xfrm>
              <a:off x="7600950" y="1308861"/>
              <a:ext cx="74917" cy="56390"/>
            </a:xfrm>
            <a:custGeom>
              <a:avLst/>
              <a:gdLst/>
              <a:ahLst/>
              <a:cxnLst/>
              <a:rect l="0" t="0" r="0" b="0"/>
              <a:pathLst>
                <a:path w="74917" h="56390">
                  <a:moveTo>
                    <a:pt x="0" y="56389"/>
                  </a:moveTo>
                  <a:lnTo>
                    <a:pt x="0" y="56389"/>
                  </a:lnTo>
                  <a:lnTo>
                    <a:pt x="12866" y="25633"/>
                  </a:lnTo>
                  <a:lnTo>
                    <a:pt x="23305" y="5014"/>
                  </a:lnTo>
                  <a:lnTo>
                    <a:pt x="27526" y="1806"/>
                  </a:lnTo>
                  <a:lnTo>
                    <a:pt x="37241" y="0"/>
                  </a:lnTo>
                  <a:lnTo>
                    <a:pt x="45009" y="3340"/>
                  </a:lnTo>
                  <a:lnTo>
                    <a:pt x="49056" y="6206"/>
                  </a:lnTo>
                  <a:lnTo>
                    <a:pt x="55435" y="15036"/>
                  </a:lnTo>
                  <a:lnTo>
                    <a:pt x="73310" y="45562"/>
                  </a:lnTo>
                  <a:lnTo>
                    <a:pt x="74916" y="51106"/>
                  </a:lnTo>
                  <a:lnTo>
                    <a:pt x="74638" y="52867"/>
                  </a:lnTo>
                  <a:lnTo>
                    <a:pt x="73747" y="54041"/>
                  </a:lnTo>
                  <a:lnTo>
                    <a:pt x="69850" y="563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0" name="SMARTInkShape-1475"/>
            <p:cNvSpPr/>
            <p:nvPr>
              <p:custDataLst>
                <p:tags r:id="rId80"/>
              </p:custDataLst>
            </p:nvPr>
          </p:nvSpPr>
          <p:spPr>
            <a:xfrm>
              <a:off x="7556500" y="1428750"/>
              <a:ext cx="76201" cy="6089"/>
            </a:xfrm>
            <a:custGeom>
              <a:avLst/>
              <a:gdLst/>
              <a:ahLst/>
              <a:cxnLst/>
              <a:rect l="0" t="0" r="0" b="0"/>
              <a:pathLst>
                <a:path w="76201" h="6089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7" y="5026"/>
                  </a:lnTo>
                  <a:lnTo>
                    <a:pt x="18297" y="6088"/>
                  </a:lnTo>
                  <a:lnTo>
                    <a:pt x="48331" y="129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1" name="SMARTInkShape-1476"/>
            <p:cNvSpPr/>
            <p:nvPr>
              <p:custDataLst>
                <p:tags r:id="rId81"/>
              </p:custDataLst>
            </p:nvPr>
          </p:nvSpPr>
          <p:spPr>
            <a:xfrm>
              <a:off x="7709019" y="1543573"/>
              <a:ext cx="56551" cy="132828"/>
            </a:xfrm>
            <a:custGeom>
              <a:avLst/>
              <a:gdLst/>
              <a:ahLst/>
              <a:cxnLst/>
              <a:rect l="0" t="0" r="0" b="0"/>
              <a:pathLst>
                <a:path w="56551" h="132828">
                  <a:moveTo>
                    <a:pt x="25281" y="12177"/>
                  </a:moveTo>
                  <a:lnTo>
                    <a:pt x="25281" y="12177"/>
                  </a:lnTo>
                  <a:lnTo>
                    <a:pt x="28652" y="5435"/>
                  </a:lnTo>
                  <a:lnTo>
                    <a:pt x="28940" y="3449"/>
                  </a:lnTo>
                  <a:lnTo>
                    <a:pt x="28426" y="2125"/>
                  </a:lnTo>
                  <a:lnTo>
                    <a:pt x="25902" y="0"/>
                  </a:lnTo>
                  <a:lnTo>
                    <a:pt x="22094" y="6374"/>
                  </a:lnTo>
                  <a:lnTo>
                    <a:pt x="14486" y="32720"/>
                  </a:lnTo>
                  <a:lnTo>
                    <a:pt x="8991" y="63184"/>
                  </a:lnTo>
                  <a:lnTo>
                    <a:pt x="4895" y="91632"/>
                  </a:lnTo>
                  <a:lnTo>
                    <a:pt x="541" y="109006"/>
                  </a:lnTo>
                  <a:lnTo>
                    <a:pt x="321" y="109185"/>
                  </a:lnTo>
                  <a:lnTo>
                    <a:pt x="174" y="108599"/>
                  </a:lnTo>
                  <a:lnTo>
                    <a:pt x="14639" y="79861"/>
                  </a:lnTo>
                  <a:lnTo>
                    <a:pt x="38964" y="49660"/>
                  </a:lnTo>
                  <a:lnTo>
                    <a:pt x="40753" y="48454"/>
                  </a:lnTo>
                  <a:lnTo>
                    <a:pt x="41946" y="48356"/>
                  </a:lnTo>
                  <a:lnTo>
                    <a:pt x="42740" y="48996"/>
                  </a:lnTo>
                  <a:lnTo>
                    <a:pt x="41743" y="53471"/>
                  </a:lnTo>
                  <a:lnTo>
                    <a:pt x="38241" y="60163"/>
                  </a:lnTo>
                  <a:lnTo>
                    <a:pt x="14230" y="91605"/>
                  </a:lnTo>
                  <a:lnTo>
                    <a:pt x="9080" y="96867"/>
                  </a:lnTo>
                  <a:lnTo>
                    <a:pt x="0" y="101028"/>
                  </a:lnTo>
                  <a:lnTo>
                    <a:pt x="25616" y="115822"/>
                  </a:lnTo>
                  <a:lnTo>
                    <a:pt x="42281" y="127743"/>
                  </a:lnTo>
                  <a:lnTo>
                    <a:pt x="56550" y="132695"/>
                  </a:lnTo>
                  <a:lnTo>
                    <a:pt x="50681" y="1328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2" name="SMARTInkShape-1477"/>
            <p:cNvSpPr/>
            <p:nvPr>
              <p:custDataLst>
                <p:tags r:id="rId82"/>
              </p:custDataLst>
            </p:nvPr>
          </p:nvSpPr>
          <p:spPr>
            <a:xfrm>
              <a:off x="7785100" y="1226433"/>
              <a:ext cx="82637" cy="418218"/>
            </a:xfrm>
            <a:custGeom>
              <a:avLst/>
              <a:gdLst/>
              <a:ahLst/>
              <a:cxnLst/>
              <a:rect l="0" t="0" r="0" b="0"/>
              <a:pathLst>
                <a:path w="82637" h="418218">
                  <a:moveTo>
                    <a:pt x="0" y="5467"/>
                  </a:moveTo>
                  <a:lnTo>
                    <a:pt x="0" y="5467"/>
                  </a:lnTo>
                  <a:lnTo>
                    <a:pt x="3371" y="2096"/>
                  </a:lnTo>
                  <a:lnTo>
                    <a:pt x="8789" y="441"/>
                  </a:lnTo>
                  <a:lnTo>
                    <a:pt x="12209" y="0"/>
                  </a:lnTo>
                  <a:lnTo>
                    <a:pt x="15901" y="3233"/>
                  </a:lnTo>
                  <a:lnTo>
                    <a:pt x="29249" y="26756"/>
                  </a:lnTo>
                  <a:lnTo>
                    <a:pt x="42868" y="53499"/>
                  </a:lnTo>
                  <a:lnTo>
                    <a:pt x="49745" y="70649"/>
                  </a:lnTo>
                  <a:lnTo>
                    <a:pt x="56447" y="89844"/>
                  </a:lnTo>
                  <a:lnTo>
                    <a:pt x="63032" y="110402"/>
                  </a:lnTo>
                  <a:lnTo>
                    <a:pt x="68832" y="132573"/>
                  </a:lnTo>
                  <a:lnTo>
                    <a:pt x="74110" y="155821"/>
                  </a:lnTo>
                  <a:lnTo>
                    <a:pt x="79040" y="179787"/>
                  </a:lnTo>
                  <a:lnTo>
                    <a:pt x="81621" y="204936"/>
                  </a:lnTo>
                  <a:lnTo>
                    <a:pt x="82636" y="230874"/>
                  </a:lnTo>
                  <a:lnTo>
                    <a:pt x="82607" y="257338"/>
                  </a:lnTo>
                  <a:lnTo>
                    <a:pt x="81176" y="280626"/>
                  </a:lnTo>
                  <a:lnTo>
                    <a:pt x="78812" y="301795"/>
                  </a:lnTo>
                  <a:lnTo>
                    <a:pt x="75825" y="321552"/>
                  </a:lnTo>
                  <a:lnTo>
                    <a:pt x="71717" y="338957"/>
                  </a:lnTo>
                  <a:lnTo>
                    <a:pt x="61507" y="369585"/>
                  </a:lnTo>
                  <a:lnTo>
                    <a:pt x="50602" y="397144"/>
                  </a:lnTo>
                  <a:lnTo>
                    <a:pt x="43421" y="407205"/>
                  </a:lnTo>
                  <a:lnTo>
                    <a:pt x="31750" y="4182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3" name="SMARTInkShape-1478"/>
            <p:cNvSpPr/>
            <p:nvPr>
              <p:custDataLst>
                <p:tags r:id="rId83"/>
              </p:custDataLst>
            </p:nvPr>
          </p:nvSpPr>
          <p:spPr>
            <a:xfrm>
              <a:off x="7978706" y="1434348"/>
              <a:ext cx="142945" cy="150262"/>
            </a:xfrm>
            <a:custGeom>
              <a:avLst/>
              <a:gdLst/>
              <a:ahLst/>
              <a:cxnLst/>
              <a:rect l="0" t="0" r="0" b="0"/>
              <a:pathLst>
                <a:path w="142945" h="150262">
                  <a:moveTo>
                    <a:pt x="22294" y="32502"/>
                  </a:moveTo>
                  <a:lnTo>
                    <a:pt x="22294" y="32502"/>
                  </a:lnTo>
                  <a:lnTo>
                    <a:pt x="33138" y="33207"/>
                  </a:lnTo>
                  <a:lnTo>
                    <a:pt x="60986" y="37969"/>
                  </a:lnTo>
                  <a:lnTo>
                    <a:pt x="76248" y="38590"/>
                  </a:lnTo>
                  <a:lnTo>
                    <a:pt x="93079" y="32033"/>
                  </a:lnTo>
                  <a:lnTo>
                    <a:pt x="108100" y="21152"/>
                  </a:lnTo>
                  <a:lnTo>
                    <a:pt x="109837" y="17880"/>
                  </a:lnTo>
                  <a:lnTo>
                    <a:pt x="109583" y="14993"/>
                  </a:lnTo>
                  <a:lnTo>
                    <a:pt x="108003" y="12363"/>
                  </a:lnTo>
                  <a:lnTo>
                    <a:pt x="95667" y="1919"/>
                  </a:lnTo>
                  <a:lnTo>
                    <a:pt x="90260" y="119"/>
                  </a:lnTo>
                  <a:lnTo>
                    <a:pt x="78606" y="0"/>
                  </a:lnTo>
                  <a:lnTo>
                    <a:pt x="50033" y="14013"/>
                  </a:lnTo>
                  <a:lnTo>
                    <a:pt x="24868" y="39410"/>
                  </a:lnTo>
                  <a:lnTo>
                    <a:pt x="7377" y="69278"/>
                  </a:lnTo>
                  <a:lnTo>
                    <a:pt x="0" y="97099"/>
                  </a:lnTo>
                  <a:lnTo>
                    <a:pt x="1787" y="105906"/>
                  </a:lnTo>
                  <a:lnTo>
                    <a:pt x="11298" y="123217"/>
                  </a:lnTo>
                  <a:lnTo>
                    <a:pt x="26815" y="136555"/>
                  </a:lnTo>
                  <a:lnTo>
                    <a:pt x="45470" y="145775"/>
                  </a:lnTo>
                  <a:lnTo>
                    <a:pt x="75805" y="150261"/>
                  </a:lnTo>
                  <a:lnTo>
                    <a:pt x="96641" y="148810"/>
                  </a:lnTo>
                  <a:lnTo>
                    <a:pt x="124835" y="137284"/>
                  </a:lnTo>
                  <a:lnTo>
                    <a:pt x="130871" y="131990"/>
                  </a:lnTo>
                  <a:lnTo>
                    <a:pt x="137578" y="120463"/>
                  </a:lnTo>
                  <a:lnTo>
                    <a:pt x="142944" y="833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4" name="SMARTInkShape-1479"/>
            <p:cNvSpPr/>
            <p:nvPr>
              <p:custDataLst>
                <p:tags r:id="rId84"/>
              </p:custDataLst>
            </p:nvPr>
          </p:nvSpPr>
          <p:spPr>
            <a:xfrm>
              <a:off x="8173332" y="1212850"/>
              <a:ext cx="30869" cy="79935"/>
            </a:xfrm>
            <a:custGeom>
              <a:avLst/>
              <a:gdLst/>
              <a:ahLst/>
              <a:cxnLst/>
              <a:rect l="0" t="0" r="0" b="0"/>
              <a:pathLst>
                <a:path w="30869" h="79935">
                  <a:moveTo>
                    <a:pt x="5468" y="0"/>
                  </a:moveTo>
                  <a:lnTo>
                    <a:pt x="5468" y="0"/>
                  </a:lnTo>
                  <a:lnTo>
                    <a:pt x="4763" y="10845"/>
                  </a:lnTo>
                  <a:lnTo>
                    <a:pt x="0" y="38692"/>
                  </a:lnTo>
                  <a:lnTo>
                    <a:pt x="4362" y="62911"/>
                  </a:lnTo>
                  <a:lnTo>
                    <a:pt x="10000" y="76104"/>
                  </a:lnTo>
                  <a:lnTo>
                    <a:pt x="14067" y="79685"/>
                  </a:lnTo>
                  <a:lnTo>
                    <a:pt x="16846" y="79934"/>
                  </a:lnTo>
                  <a:lnTo>
                    <a:pt x="30868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5" name="SMARTInkShape-1480"/>
            <p:cNvSpPr/>
            <p:nvPr>
              <p:custDataLst>
                <p:tags r:id="rId85"/>
              </p:custDataLst>
            </p:nvPr>
          </p:nvSpPr>
          <p:spPr>
            <a:xfrm>
              <a:off x="8197850" y="11176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6" name="SMARTInkShape-1481"/>
            <p:cNvSpPr/>
            <p:nvPr>
              <p:custDataLst>
                <p:tags r:id="rId86"/>
              </p:custDataLst>
            </p:nvPr>
          </p:nvSpPr>
          <p:spPr>
            <a:xfrm>
              <a:off x="8233793" y="1093606"/>
              <a:ext cx="85719" cy="184597"/>
            </a:xfrm>
            <a:custGeom>
              <a:avLst/>
              <a:gdLst/>
              <a:ahLst/>
              <a:cxnLst/>
              <a:rect l="0" t="0" r="0" b="0"/>
              <a:pathLst>
                <a:path w="85719" h="184597">
                  <a:moveTo>
                    <a:pt x="40257" y="17644"/>
                  </a:moveTo>
                  <a:lnTo>
                    <a:pt x="40257" y="17644"/>
                  </a:lnTo>
                  <a:lnTo>
                    <a:pt x="40257" y="10902"/>
                  </a:lnTo>
                  <a:lnTo>
                    <a:pt x="41668" y="8210"/>
                  </a:lnTo>
                  <a:lnTo>
                    <a:pt x="46998" y="3338"/>
                  </a:lnTo>
                  <a:lnTo>
                    <a:pt x="55954" y="703"/>
                  </a:lnTo>
                  <a:lnTo>
                    <a:pt x="61305" y="0"/>
                  </a:lnTo>
                  <a:lnTo>
                    <a:pt x="65578" y="1648"/>
                  </a:lnTo>
                  <a:lnTo>
                    <a:pt x="72207" y="9123"/>
                  </a:lnTo>
                  <a:lnTo>
                    <a:pt x="83277" y="25232"/>
                  </a:lnTo>
                  <a:lnTo>
                    <a:pt x="85718" y="42889"/>
                  </a:lnTo>
                  <a:lnTo>
                    <a:pt x="85381" y="53524"/>
                  </a:lnTo>
                  <a:lnTo>
                    <a:pt x="75599" y="78511"/>
                  </a:lnTo>
                  <a:lnTo>
                    <a:pt x="59492" y="103963"/>
                  </a:lnTo>
                  <a:lnTo>
                    <a:pt x="31296" y="134864"/>
                  </a:lnTo>
                  <a:lnTo>
                    <a:pt x="7577" y="163226"/>
                  </a:lnTo>
                  <a:lnTo>
                    <a:pt x="1038" y="173599"/>
                  </a:lnTo>
                  <a:lnTo>
                    <a:pt x="0" y="177353"/>
                  </a:lnTo>
                  <a:lnTo>
                    <a:pt x="13" y="180561"/>
                  </a:lnTo>
                  <a:lnTo>
                    <a:pt x="728" y="183405"/>
                  </a:lnTo>
                  <a:lnTo>
                    <a:pt x="3321" y="184596"/>
                  </a:lnTo>
                  <a:lnTo>
                    <a:pt x="33861" y="183000"/>
                  </a:lnTo>
                  <a:lnTo>
                    <a:pt x="65657" y="1827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7" name="SMARTInkShape-1482"/>
            <p:cNvSpPr/>
            <p:nvPr>
              <p:custDataLst>
                <p:tags r:id="rId87"/>
              </p:custDataLst>
            </p:nvPr>
          </p:nvSpPr>
          <p:spPr>
            <a:xfrm>
              <a:off x="8356707" y="1212850"/>
              <a:ext cx="18944" cy="61716"/>
            </a:xfrm>
            <a:custGeom>
              <a:avLst/>
              <a:gdLst/>
              <a:ahLst/>
              <a:cxnLst/>
              <a:rect l="0" t="0" r="0" b="0"/>
              <a:pathLst>
                <a:path w="18944" h="61716">
                  <a:moveTo>
                    <a:pt x="18943" y="0"/>
                  </a:moveTo>
                  <a:lnTo>
                    <a:pt x="18943" y="0"/>
                  </a:lnTo>
                  <a:lnTo>
                    <a:pt x="15571" y="0"/>
                  </a:lnTo>
                  <a:lnTo>
                    <a:pt x="12036" y="5644"/>
                  </a:lnTo>
                  <a:lnTo>
                    <a:pt x="2642" y="36152"/>
                  </a:lnTo>
                  <a:lnTo>
                    <a:pt x="0" y="61715"/>
                  </a:lnTo>
                  <a:lnTo>
                    <a:pt x="1375" y="61605"/>
                  </a:lnTo>
                  <a:lnTo>
                    <a:pt x="12593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8" name="SMARTInkShape-1483"/>
            <p:cNvSpPr/>
            <p:nvPr>
              <p:custDataLst>
                <p:tags r:id="rId88"/>
              </p:custDataLst>
            </p:nvPr>
          </p:nvSpPr>
          <p:spPr>
            <a:xfrm>
              <a:off x="8385502" y="1206500"/>
              <a:ext cx="66349" cy="78190"/>
            </a:xfrm>
            <a:custGeom>
              <a:avLst/>
              <a:gdLst/>
              <a:ahLst/>
              <a:cxnLst/>
              <a:rect l="0" t="0" r="0" b="0"/>
              <a:pathLst>
                <a:path w="66349" h="78190">
                  <a:moveTo>
                    <a:pt x="15548" y="0"/>
                  </a:moveTo>
                  <a:lnTo>
                    <a:pt x="15548" y="0"/>
                  </a:lnTo>
                  <a:lnTo>
                    <a:pt x="15548" y="3371"/>
                  </a:lnTo>
                  <a:lnTo>
                    <a:pt x="11785" y="6908"/>
                  </a:lnTo>
                  <a:lnTo>
                    <a:pt x="8806" y="8838"/>
                  </a:lnTo>
                  <a:lnTo>
                    <a:pt x="6820" y="12242"/>
                  </a:lnTo>
                  <a:lnTo>
                    <a:pt x="0" y="38876"/>
                  </a:lnTo>
                  <a:lnTo>
                    <a:pt x="244" y="44262"/>
                  </a:lnTo>
                  <a:lnTo>
                    <a:pt x="4277" y="54009"/>
                  </a:lnTo>
                  <a:lnTo>
                    <a:pt x="14481" y="67430"/>
                  </a:lnTo>
                  <a:lnTo>
                    <a:pt x="29814" y="76972"/>
                  </a:lnTo>
                  <a:lnTo>
                    <a:pt x="41644" y="78189"/>
                  </a:lnTo>
                  <a:lnTo>
                    <a:pt x="47762" y="77526"/>
                  </a:lnTo>
                  <a:lnTo>
                    <a:pt x="52547" y="75673"/>
                  </a:lnTo>
                  <a:lnTo>
                    <a:pt x="66348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9" name="SMARTInkShape-1484"/>
            <p:cNvSpPr/>
            <p:nvPr>
              <p:custDataLst>
                <p:tags r:id="rId89"/>
              </p:custDataLst>
            </p:nvPr>
          </p:nvSpPr>
          <p:spPr>
            <a:xfrm>
              <a:off x="8350250" y="118745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0"/>
                  </a:moveTo>
                  <a:lnTo>
                    <a:pt x="0" y="0"/>
                  </a:lnTo>
                  <a:lnTo>
                    <a:pt x="26732" y="0"/>
                  </a:lnTo>
                  <a:lnTo>
                    <a:pt x="51064" y="1881"/>
                  </a:lnTo>
                  <a:lnTo>
                    <a:pt x="81879" y="5761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0" name="SMARTInkShape-1485"/>
            <p:cNvSpPr/>
            <p:nvPr>
              <p:custDataLst>
                <p:tags r:id="rId90"/>
              </p:custDataLst>
            </p:nvPr>
          </p:nvSpPr>
          <p:spPr>
            <a:xfrm>
              <a:off x="8547436" y="1069582"/>
              <a:ext cx="69515" cy="197206"/>
            </a:xfrm>
            <a:custGeom>
              <a:avLst/>
              <a:gdLst/>
              <a:ahLst/>
              <a:cxnLst/>
              <a:rect l="0" t="0" r="0" b="0"/>
              <a:pathLst>
                <a:path w="69515" h="197206">
                  <a:moveTo>
                    <a:pt x="69514" y="48018"/>
                  </a:moveTo>
                  <a:lnTo>
                    <a:pt x="69514" y="48018"/>
                  </a:lnTo>
                  <a:lnTo>
                    <a:pt x="69514" y="37905"/>
                  </a:lnTo>
                  <a:lnTo>
                    <a:pt x="58580" y="6609"/>
                  </a:lnTo>
                  <a:lnTo>
                    <a:pt x="57285" y="3478"/>
                  </a:lnTo>
                  <a:lnTo>
                    <a:pt x="55716" y="1392"/>
                  </a:lnTo>
                  <a:lnTo>
                    <a:pt x="53966" y="0"/>
                  </a:lnTo>
                  <a:lnTo>
                    <a:pt x="52093" y="484"/>
                  </a:lnTo>
                  <a:lnTo>
                    <a:pt x="48131" y="4784"/>
                  </a:lnTo>
                  <a:lnTo>
                    <a:pt x="35191" y="28623"/>
                  </a:lnTo>
                  <a:lnTo>
                    <a:pt x="25802" y="52568"/>
                  </a:lnTo>
                  <a:lnTo>
                    <a:pt x="16925" y="78968"/>
                  </a:lnTo>
                  <a:lnTo>
                    <a:pt x="8276" y="104812"/>
                  </a:lnTo>
                  <a:lnTo>
                    <a:pt x="3492" y="130410"/>
                  </a:lnTo>
                  <a:lnTo>
                    <a:pt x="1365" y="153781"/>
                  </a:lnTo>
                  <a:lnTo>
                    <a:pt x="0" y="184150"/>
                  </a:lnTo>
                  <a:lnTo>
                    <a:pt x="519" y="193188"/>
                  </a:lnTo>
                  <a:lnTo>
                    <a:pt x="1645" y="195598"/>
                  </a:lnTo>
                  <a:lnTo>
                    <a:pt x="3101" y="197205"/>
                  </a:lnTo>
                  <a:lnTo>
                    <a:pt x="4778" y="196865"/>
                  </a:lnTo>
                  <a:lnTo>
                    <a:pt x="12364" y="1877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1" name="SMARTInkShape-1486"/>
            <p:cNvSpPr/>
            <p:nvPr>
              <p:custDataLst>
                <p:tags r:id="rId91"/>
              </p:custDataLst>
            </p:nvPr>
          </p:nvSpPr>
          <p:spPr>
            <a:xfrm>
              <a:off x="8515350" y="1175633"/>
              <a:ext cx="69851" cy="5468"/>
            </a:xfrm>
            <a:custGeom>
              <a:avLst/>
              <a:gdLst/>
              <a:ahLst/>
              <a:cxnLst/>
              <a:rect l="0" t="0" r="0" b="0"/>
              <a:pathLst>
                <a:path w="69851" h="5468">
                  <a:moveTo>
                    <a:pt x="0" y="5467"/>
                  </a:moveTo>
                  <a:lnTo>
                    <a:pt x="0" y="5467"/>
                  </a:lnTo>
                  <a:lnTo>
                    <a:pt x="3371" y="5467"/>
                  </a:lnTo>
                  <a:lnTo>
                    <a:pt x="6907" y="3586"/>
                  </a:lnTo>
                  <a:lnTo>
                    <a:pt x="8838" y="2096"/>
                  </a:lnTo>
                  <a:lnTo>
                    <a:pt x="21668" y="0"/>
                  </a:lnTo>
                  <a:lnTo>
                    <a:pt x="48626" y="3655"/>
                  </a:lnTo>
                  <a:lnTo>
                    <a:pt x="698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2" name="SMARTInkShape-1487"/>
            <p:cNvSpPr/>
            <p:nvPr>
              <p:custDataLst>
                <p:tags r:id="rId92"/>
              </p:custDataLst>
            </p:nvPr>
          </p:nvSpPr>
          <p:spPr>
            <a:xfrm>
              <a:off x="8817889" y="1244600"/>
              <a:ext cx="46712" cy="82551"/>
            </a:xfrm>
            <a:custGeom>
              <a:avLst/>
              <a:gdLst/>
              <a:ahLst/>
              <a:cxnLst/>
              <a:rect l="0" t="0" r="0" b="0"/>
              <a:pathLst>
                <a:path w="46712" h="82551">
                  <a:moveTo>
                    <a:pt x="2261" y="0"/>
                  </a:moveTo>
                  <a:lnTo>
                    <a:pt x="2261" y="0"/>
                  </a:lnTo>
                  <a:lnTo>
                    <a:pt x="5631" y="10113"/>
                  </a:lnTo>
                  <a:lnTo>
                    <a:pt x="5214" y="14503"/>
                  </a:lnTo>
                  <a:lnTo>
                    <a:pt x="0" y="26718"/>
                  </a:lnTo>
                  <a:lnTo>
                    <a:pt x="48" y="29807"/>
                  </a:lnTo>
                  <a:lnTo>
                    <a:pt x="785" y="32571"/>
                  </a:lnTo>
                  <a:lnTo>
                    <a:pt x="1983" y="34414"/>
                  </a:lnTo>
                  <a:lnTo>
                    <a:pt x="3487" y="35643"/>
                  </a:lnTo>
                  <a:lnTo>
                    <a:pt x="7599" y="37615"/>
                  </a:lnTo>
                  <a:lnTo>
                    <a:pt x="7936" y="37071"/>
                  </a:lnTo>
                  <a:lnTo>
                    <a:pt x="8310" y="34585"/>
                  </a:lnTo>
                  <a:lnTo>
                    <a:pt x="23055" y="22876"/>
                  </a:lnTo>
                  <a:lnTo>
                    <a:pt x="37803" y="14179"/>
                  </a:lnTo>
                  <a:lnTo>
                    <a:pt x="38656" y="15097"/>
                  </a:lnTo>
                  <a:lnTo>
                    <a:pt x="39856" y="23837"/>
                  </a:lnTo>
                  <a:lnTo>
                    <a:pt x="40917" y="38107"/>
                  </a:lnTo>
                  <a:lnTo>
                    <a:pt x="45809" y="55731"/>
                  </a:lnTo>
                  <a:lnTo>
                    <a:pt x="42874" y="71399"/>
                  </a:lnTo>
                  <a:lnTo>
                    <a:pt x="46711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3" name="SMARTInkShape-1488"/>
            <p:cNvSpPr/>
            <p:nvPr>
              <p:custDataLst>
                <p:tags r:id="rId93"/>
              </p:custDataLst>
            </p:nvPr>
          </p:nvSpPr>
          <p:spPr>
            <a:xfrm>
              <a:off x="8674100" y="117475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0"/>
                  </a:moveTo>
                  <a:lnTo>
                    <a:pt x="0" y="0"/>
                  </a:lnTo>
                  <a:lnTo>
                    <a:pt x="3659" y="0"/>
                  </a:lnTo>
                  <a:lnTo>
                    <a:pt x="2097" y="0"/>
                  </a:lnTo>
                  <a:lnTo>
                    <a:pt x="21398" y="4364"/>
                  </a:lnTo>
                  <a:lnTo>
                    <a:pt x="47106" y="6467"/>
                  </a:lnTo>
                  <a:lnTo>
                    <a:pt x="762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4" name="SMARTInkShape-1489"/>
            <p:cNvSpPr/>
            <p:nvPr>
              <p:custDataLst>
                <p:tags r:id="rId94"/>
              </p:custDataLst>
            </p:nvPr>
          </p:nvSpPr>
          <p:spPr>
            <a:xfrm>
              <a:off x="8714673" y="1092200"/>
              <a:ext cx="48328" cy="171852"/>
            </a:xfrm>
            <a:custGeom>
              <a:avLst/>
              <a:gdLst/>
              <a:ahLst/>
              <a:cxnLst/>
              <a:rect l="0" t="0" r="0" b="0"/>
              <a:pathLst>
                <a:path w="48328" h="171852">
                  <a:moveTo>
                    <a:pt x="22927" y="0"/>
                  </a:moveTo>
                  <a:lnTo>
                    <a:pt x="22927" y="0"/>
                  </a:lnTo>
                  <a:lnTo>
                    <a:pt x="26298" y="13484"/>
                  </a:lnTo>
                  <a:lnTo>
                    <a:pt x="22308" y="29511"/>
                  </a:lnTo>
                  <a:lnTo>
                    <a:pt x="10044" y="60250"/>
                  </a:lnTo>
                  <a:lnTo>
                    <a:pt x="3089" y="83928"/>
                  </a:lnTo>
                  <a:lnTo>
                    <a:pt x="0" y="108562"/>
                  </a:lnTo>
                  <a:lnTo>
                    <a:pt x="1631" y="136118"/>
                  </a:lnTo>
                  <a:lnTo>
                    <a:pt x="6582" y="154318"/>
                  </a:lnTo>
                  <a:lnTo>
                    <a:pt x="15889" y="168647"/>
                  </a:lnTo>
                  <a:lnTo>
                    <a:pt x="18940" y="170992"/>
                  </a:lnTo>
                  <a:lnTo>
                    <a:pt x="21681" y="171851"/>
                  </a:lnTo>
                  <a:lnTo>
                    <a:pt x="24213" y="171717"/>
                  </a:lnTo>
                  <a:lnTo>
                    <a:pt x="48327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5" name="SMARTInkShape-1490"/>
            <p:cNvSpPr/>
            <p:nvPr>
              <p:custDataLst>
                <p:tags r:id="rId95"/>
              </p:custDataLst>
            </p:nvPr>
          </p:nvSpPr>
          <p:spPr>
            <a:xfrm>
              <a:off x="8604534" y="1225550"/>
              <a:ext cx="50517" cy="88901"/>
            </a:xfrm>
            <a:custGeom>
              <a:avLst/>
              <a:gdLst/>
              <a:ahLst/>
              <a:cxnLst/>
              <a:rect l="0" t="0" r="0" b="0"/>
              <a:pathLst>
                <a:path w="50517" h="88901">
                  <a:moveTo>
                    <a:pt x="12416" y="0"/>
                  </a:moveTo>
                  <a:lnTo>
                    <a:pt x="12416" y="0"/>
                  </a:lnTo>
                  <a:lnTo>
                    <a:pt x="12416" y="24419"/>
                  </a:lnTo>
                  <a:lnTo>
                    <a:pt x="8052" y="54970"/>
                  </a:lnTo>
                  <a:lnTo>
                    <a:pt x="4577" y="78356"/>
                  </a:lnTo>
                  <a:lnTo>
                    <a:pt x="676" y="86817"/>
                  </a:lnTo>
                  <a:lnTo>
                    <a:pt x="356" y="86806"/>
                  </a:lnTo>
                  <a:lnTo>
                    <a:pt x="0" y="84912"/>
                  </a:lnTo>
                  <a:lnTo>
                    <a:pt x="8579" y="58339"/>
                  </a:lnTo>
                  <a:lnTo>
                    <a:pt x="14650" y="45194"/>
                  </a:lnTo>
                  <a:lnTo>
                    <a:pt x="20918" y="36831"/>
                  </a:lnTo>
                  <a:lnTo>
                    <a:pt x="25132" y="34008"/>
                  </a:lnTo>
                  <a:lnTo>
                    <a:pt x="30215" y="32196"/>
                  </a:lnTo>
                  <a:lnTo>
                    <a:pt x="30909" y="35711"/>
                  </a:lnTo>
                  <a:lnTo>
                    <a:pt x="31095" y="38624"/>
                  </a:lnTo>
                  <a:lnTo>
                    <a:pt x="24614" y="52837"/>
                  </a:lnTo>
                  <a:lnTo>
                    <a:pt x="17602" y="60642"/>
                  </a:lnTo>
                  <a:lnTo>
                    <a:pt x="1273" y="74778"/>
                  </a:lnTo>
                  <a:lnTo>
                    <a:pt x="3548" y="72408"/>
                  </a:lnTo>
                  <a:lnTo>
                    <a:pt x="6829" y="70987"/>
                  </a:lnTo>
                  <a:lnTo>
                    <a:pt x="11312" y="70075"/>
                  </a:lnTo>
                  <a:lnTo>
                    <a:pt x="21631" y="74964"/>
                  </a:lnTo>
                  <a:lnTo>
                    <a:pt x="37736" y="87070"/>
                  </a:lnTo>
                  <a:lnTo>
                    <a:pt x="50516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52" name="SMARTInkShape-Group271"/>
          <p:cNvGrpSpPr/>
          <p:nvPr/>
        </p:nvGrpSpPr>
        <p:grpSpPr>
          <a:xfrm>
            <a:off x="6656783" y="1119213"/>
            <a:ext cx="302818" cy="540567"/>
            <a:chOff x="6656783" y="1119213"/>
            <a:chExt cx="302818" cy="540567"/>
          </a:xfrm>
        </p:grpSpPr>
        <p:sp>
          <p:nvSpPr>
            <p:cNvPr id="1547" name="SMARTInkShape-1491"/>
            <p:cNvSpPr/>
            <p:nvPr>
              <p:custDataLst>
                <p:tags r:id="rId65"/>
              </p:custDataLst>
            </p:nvPr>
          </p:nvSpPr>
          <p:spPr>
            <a:xfrm>
              <a:off x="6656783" y="1327150"/>
              <a:ext cx="170402" cy="332630"/>
            </a:xfrm>
            <a:custGeom>
              <a:avLst/>
              <a:gdLst/>
              <a:ahLst/>
              <a:cxnLst/>
              <a:rect l="0" t="0" r="0" b="0"/>
              <a:pathLst>
                <a:path w="170402" h="332630">
                  <a:moveTo>
                    <a:pt x="48817" y="0"/>
                  </a:moveTo>
                  <a:lnTo>
                    <a:pt x="48817" y="0"/>
                  </a:lnTo>
                  <a:lnTo>
                    <a:pt x="52188" y="3371"/>
                  </a:lnTo>
                  <a:lnTo>
                    <a:pt x="82404" y="14747"/>
                  </a:lnTo>
                  <a:lnTo>
                    <a:pt x="108393" y="24125"/>
                  </a:lnTo>
                  <a:lnTo>
                    <a:pt x="136554" y="35135"/>
                  </a:lnTo>
                  <a:lnTo>
                    <a:pt x="157128" y="49921"/>
                  </a:lnTo>
                  <a:lnTo>
                    <a:pt x="164688" y="59582"/>
                  </a:lnTo>
                  <a:lnTo>
                    <a:pt x="170401" y="70931"/>
                  </a:lnTo>
                  <a:lnTo>
                    <a:pt x="170089" y="78332"/>
                  </a:lnTo>
                  <a:lnTo>
                    <a:pt x="164099" y="95962"/>
                  </a:lnTo>
                  <a:lnTo>
                    <a:pt x="150619" y="119320"/>
                  </a:lnTo>
                  <a:lnTo>
                    <a:pt x="132162" y="146870"/>
                  </a:lnTo>
                  <a:lnTo>
                    <a:pt x="109848" y="177929"/>
                  </a:lnTo>
                  <a:lnTo>
                    <a:pt x="85819" y="208667"/>
                  </a:lnTo>
                  <a:lnTo>
                    <a:pt x="61735" y="238085"/>
                  </a:lnTo>
                  <a:lnTo>
                    <a:pt x="39271" y="265271"/>
                  </a:lnTo>
                  <a:lnTo>
                    <a:pt x="16904" y="294264"/>
                  </a:lnTo>
                  <a:lnTo>
                    <a:pt x="992" y="320860"/>
                  </a:lnTo>
                  <a:lnTo>
                    <a:pt x="0" y="323973"/>
                  </a:lnTo>
                  <a:lnTo>
                    <a:pt x="45" y="326754"/>
                  </a:lnTo>
                  <a:lnTo>
                    <a:pt x="1976" y="331726"/>
                  </a:lnTo>
                  <a:lnTo>
                    <a:pt x="4889" y="332629"/>
                  </a:lnTo>
                  <a:lnTo>
                    <a:pt x="28537" y="330889"/>
                  </a:lnTo>
                  <a:lnTo>
                    <a:pt x="53724" y="3304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8" name="SMARTInkShape-1492"/>
            <p:cNvSpPr/>
            <p:nvPr>
              <p:custDataLst>
                <p:tags r:id="rId66"/>
              </p:custDataLst>
            </p:nvPr>
          </p:nvSpPr>
          <p:spPr>
            <a:xfrm>
              <a:off x="6711950" y="1125575"/>
              <a:ext cx="88056" cy="118075"/>
            </a:xfrm>
            <a:custGeom>
              <a:avLst/>
              <a:gdLst/>
              <a:ahLst/>
              <a:cxnLst/>
              <a:rect l="0" t="0" r="0" b="0"/>
              <a:pathLst>
                <a:path w="88056" h="118075">
                  <a:moveTo>
                    <a:pt x="12700" y="36475"/>
                  </a:moveTo>
                  <a:lnTo>
                    <a:pt x="12700" y="36475"/>
                  </a:lnTo>
                  <a:lnTo>
                    <a:pt x="16071" y="33104"/>
                  </a:lnTo>
                  <a:lnTo>
                    <a:pt x="16359" y="32111"/>
                  </a:lnTo>
                  <a:lnTo>
                    <a:pt x="15845" y="31449"/>
                  </a:lnTo>
                  <a:lnTo>
                    <a:pt x="14796" y="31008"/>
                  </a:lnTo>
                  <a:lnTo>
                    <a:pt x="9950" y="43870"/>
                  </a:lnTo>
                  <a:lnTo>
                    <a:pt x="2698" y="73501"/>
                  </a:lnTo>
                  <a:lnTo>
                    <a:pt x="533" y="102768"/>
                  </a:lnTo>
                  <a:lnTo>
                    <a:pt x="31" y="118074"/>
                  </a:lnTo>
                  <a:lnTo>
                    <a:pt x="2" y="87168"/>
                  </a:lnTo>
                  <a:lnTo>
                    <a:pt x="1" y="56967"/>
                  </a:lnTo>
                  <a:lnTo>
                    <a:pt x="0" y="32207"/>
                  </a:lnTo>
                  <a:lnTo>
                    <a:pt x="1881" y="34813"/>
                  </a:lnTo>
                  <a:lnTo>
                    <a:pt x="3371" y="37484"/>
                  </a:lnTo>
                  <a:lnTo>
                    <a:pt x="34305" y="68539"/>
                  </a:lnTo>
                  <a:lnTo>
                    <a:pt x="63836" y="94642"/>
                  </a:lnTo>
                  <a:lnTo>
                    <a:pt x="86049" y="110767"/>
                  </a:lnTo>
                  <a:lnTo>
                    <a:pt x="86999" y="110697"/>
                  </a:lnTo>
                  <a:lnTo>
                    <a:pt x="87633" y="109945"/>
                  </a:lnTo>
                  <a:lnTo>
                    <a:pt x="88055" y="108738"/>
                  </a:lnTo>
                  <a:lnTo>
                    <a:pt x="88027" y="90888"/>
                  </a:lnTo>
                  <a:lnTo>
                    <a:pt x="83781" y="67492"/>
                  </a:lnTo>
                  <a:lnTo>
                    <a:pt x="77349" y="35788"/>
                  </a:lnTo>
                  <a:lnTo>
                    <a:pt x="66653" y="6601"/>
                  </a:lnTo>
                  <a:lnTo>
                    <a:pt x="64123" y="0"/>
                  </a:lnTo>
                  <a:lnTo>
                    <a:pt x="63500" y="110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9" name="SMARTInkShape-1493"/>
            <p:cNvSpPr/>
            <p:nvPr>
              <p:custDataLst>
                <p:tags r:id="rId67"/>
              </p:custDataLst>
            </p:nvPr>
          </p:nvSpPr>
          <p:spPr>
            <a:xfrm>
              <a:off x="6838950" y="1162933"/>
              <a:ext cx="57151" cy="5468"/>
            </a:xfrm>
            <a:custGeom>
              <a:avLst/>
              <a:gdLst/>
              <a:ahLst/>
              <a:cxnLst/>
              <a:rect l="0" t="0" r="0" b="0"/>
              <a:pathLst>
                <a:path w="57151" h="5468">
                  <a:moveTo>
                    <a:pt x="0" y="5467"/>
                  </a:moveTo>
                  <a:lnTo>
                    <a:pt x="0" y="5467"/>
                  </a:lnTo>
                  <a:lnTo>
                    <a:pt x="3371" y="5467"/>
                  </a:lnTo>
                  <a:lnTo>
                    <a:pt x="6907" y="3586"/>
                  </a:lnTo>
                  <a:lnTo>
                    <a:pt x="10830" y="1103"/>
                  </a:lnTo>
                  <a:lnTo>
                    <a:pt x="14927" y="0"/>
                  </a:lnTo>
                  <a:lnTo>
                    <a:pt x="17007" y="411"/>
                  </a:lnTo>
                  <a:lnTo>
                    <a:pt x="24716" y="3655"/>
                  </a:lnTo>
                  <a:lnTo>
                    <a:pt x="571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0" name="SMARTInkShape-1494"/>
            <p:cNvSpPr/>
            <p:nvPr>
              <p:custDataLst>
                <p:tags r:id="rId68"/>
              </p:custDataLst>
            </p:nvPr>
          </p:nvSpPr>
          <p:spPr>
            <a:xfrm>
              <a:off x="6731000" y="1308100"/>
              <a:ext cx="190501" cy="133351"/>
            </a:xfrm>
            <a:custGeom>
              <a:avLst/>
              <a:gdLst/>
              <a:ahLst/>
              <a:cxnLst/>
              <a:rect l="0" t="0" r="0" b="0"/>
              <a:pathLst>
                <a:path w="190501" h="133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3879" y="8838"/>
                  </a:lnTo>
                  <a:lnTo>
                    <a:pt x="62641" y="14927"/>
                  </a:lnTo>
                  <a:lnTo>
                    <a:pt x="93506" y="14457"/>
                  </a:lnTo>
                  <a:lnTo>
                    <a:pt x="121623" y="13221"/>
                  </a:lnTo>
                  <a:lnTo>
                    <a:pt x="152419" y="7278"/>
                  </a:lnTo>
                  <a:lnTo>
                    <a:pt x="159699" y="10526"/>
                  </a:lnTo>
                  <a:lnTo>
                    <a:pt x="163616" y="13367"/>
                  </a:lnTo>
                  <a:lnTo>
                    <a:pt x="167968" y="24050"/>
                  </a:lnTo>
                  <a:lnTo>
                    <a:pt x="170762" y="53904"/>
                  </a:lnTo>
                  <a:lnTo>
                    <a:pt x="174617" y="78609"/>
                  </a:lnTo>
                  <a:lnTo>
                    <a:pt x="182241" y="106466"/>
                  </a:lnTo>
                  <a:lnTo>
                    <a:pt x="19050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1" name="SMARTInkShape-1495"/>
            <p:cNvSpPr/>
            <p:nvPr>
              <p:custDataLst>
                <p:tags r:id="rId69"/>
              </p:custDataLst>
            </p:nvPr>
          </p:nvSpPr>
          <p:spPr>
            <a:xfrm>
              <a:off x="6908800" y="1119213"/>
              <a:ext cx="50801" cy="87288"/>
            </a:xfrm>
            <a:custGeom>
              <a:avLst/>
              <a:gdLst/>
              <a:ahLst/>
              <a:cxnLst/>
              <a:rect l="0" t="0" r="0" b="0"/>
              <a:pathLst>
                <a:path w="50801" h="87288">
                  <a:moveTo>
                    <a:pt x="0" y="49187"/>
                  </a:moveTo>
                  <a:lnTo>
                    <a:pt x="0" y="49187"/>
                  </a:lnTo>
                  <a:lnTo>
                    <a:pt x="27838" y="21349"/>
                  </a:lnTo>
                  <a:lnTo>
                    <a:pt x="49186" y="0"/>
                  </a:lnTo>
                  <a:lnTo>
                    <a:pt x="50083" y="4748"/>
                  </a:lnTo>
                  <a:lnTo>
                    <a:pt x="50000" y="31680"/>
                  </a:lnTo>
                  <a:lnTo>
                    <a:pt x="47113" y="53799"/>
                  </a:lnTo>
                  <a:lnTo>
                    <a:pt x="50615" y="85222"/>
                  </a:lnTo>
                  <a:lnTo>
                    <a:pt x="50800" y="872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55" name="SMARTInkShape-Group272"/>
          <p:cNvGrpSpPr/>
          <p:nvPr/>
        </p:nvGrpSpPr>
        <p:grpSpPr>
          <a:xfrm>
            <a:off x="6362700" y="1543050"/>
            <a:ext cx="95251" cy="63501"/>
            <a:chOff x="6362700" y="1543050"/>
            <a:chExt cx="95251" cy="63501"/>
          </a:xfrm>
        </p:grpSpPr>
        <p:sp>
          <p:nvSpPr>
            <p:cNvPr id="1553" name="SMARTInkShape-1496"/>
            <p:cNvSpPr/>
            <p:nvPr>
              <p:custDataLst>
                <p:tags r:id="rId63"/>
              </p:custDataLst>
            </p:nvPr>
          </p:nvSpPr>
          <p:spPr>
            <a:xfrm>
              <a:off x="6362700" y="15430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0"/>
                  </a:moveTo>
                  <a:lnTo>
                    <a:pt x="0" y="0"/>
                  </a:lnTo>
                  <a:lnTo>
                    <a:pt x="15901" y="705"/>
                  </a:lnTo>
                  <a:lnTo>
                    <a:pt x="35727" y="5026"/>
                  </a:lnTo>
                  <a:lnTo>
                    <a:pt x="63032" y="6088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4" name="SMARTInkShape-1497"/>
            <p:cNvSpPr/>
            <p:nvPr>
              <p:custDataLst>
                <p:tags r:id="rId64"/>
              </p:custDataLst>
            </p:nvPr>
          </p:nvSpPr>
          <p:spPr>
            <a:xfrm>
              <a:off x="6369050" y="1606550"/>
              <a:ext cx="76201" cy="1"/>
            </a:xfrm>
            <a:custGeom>
              <a:avLst/>
              <a:gdLst/>
              <a:ahLst/>
              <a:cxnLst/>
              <a:rect l="0" t="0" r="0" b="0"/>
              <a:pathLst>
                <a:path w="76201" h="1">
                  <a:moveTo>
                    <a:pt x="0" y="0"/>
                  </a:moveTo>
                  <a:lnTo>
                    <a:pt x="0" y="0"/>
                  </a:lnTo>
                  <a:lnTo>
                    <a:pt x="26515" y="0"/>
                  </a:lnTo>
                  <a:lnTo>
                    <a:pt x="54759" y="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62" name="SMARTInkShape-Group273"/>
          <p:cNvGrpSpPr/>
          <p:nvPr/>
        </p:nvGrpSpPr>
        <p:grpSpPr>
          <a:xfrm>
            <a:off x="5499100" y="1282778"/>
            <a:ext cx="712821" cy="546023"/>
            <a:chOff x="5499100" y="1282778"/>
            <a:chExt cx="712821" cy="546023"/>
          </a:xfrm>
        </p:grpSpPr>
        <p:sp>
          <p:nvSpPr>
            <p:cNvPr id="1556" name="SMARTInkShape-1498"/>
            <p:cNvSpPr/>
            <p:nvPr>
              <p:custDataLst>
                <p:tags r:id="rId57"/>
              </p:custDataLst>
            </p:nvPr>
          </p:nvSpPr>
          <p:spPr>
            <a:xfrm>
              <a:off x="5499100" y="1282778"/>
              <a:ext cx="114301" cy="95019"/>
            </a:xfrm>
            <a:custGeom>
              <a:avLst/>
              <a:gdLst/>
              <a:ahLst/>
              <a:cxnLst/>
              <a:rect l="0" t="0" r="0" b="0"/>
              <a:pathLst>
                <a:path w="114301" h="95019">
                  <a:moveTo>
                    <a:pt x="0" y="50722"/>
                  </a:moveTo>
                  <a:lnTo>
                    <a:pt x="0" y="50722"/>
                  </a:lnTo>
                  <a:lnTo>
                    <a:pt x="3371" y="50722"/>
                  </a:lnTo>
                  <a:lnTo>
                    <a:pt x="6907" y="48841"/>
                  </a:lnTo>
                  <a:lnTo>
                    <a:pt x="14927" y="41884"/>
                  </a:lnTo>
                  <a:lnTo>
                    <a:pt x="35280" y="14906"/>
                  </a:lnTo>
                  <a:lnTo>
                    <a:pt x="38091" y="6305"/>
                  </a:lnTo>
                  <a:lnTo>
                    <a:pt x="43566" y="807"/>
                  </a:lnTo>
                  <a:lnTo>
                    <a:pt x="47559" y="184"/>
                  </a:lnTo>
                  <a:lnTo>
                    <a:pt x="53211" y="0"/>
                  </a:lnTo>
                  <a:lnTo>
                    <a:pt x="55230" y="1385"/>
                  </a:lnTo>
                  <a:lnTo>
                    <a:pt x="59355" y="6687"/>
                  </a:lnTo>
                  <a:lnTo>
                    <a:pt x="71743" y="34444"/>
                  </a:lnTo>
                  <a:lnTo>
                    <a:pt x="87157" y="62715"/>
                  </a:lnTo>
                  <a:lnTo>
                    <a:pt x="113581" y="94392"/>
                  </a:lnTo>
                  <a:lnTo>
                    <a:pt x="114158" y="95018"/>
                  </a:lnTo>
                  <a:lnTo>
                    <a:pt x="114300" y="888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7" name="SMARTInkShape-1499"/>
            <p:cNvSpPr/>
            <p:nvPr>
              <p:custDataLst>
                <p:tags r:id="rId58"/>
              </p:custDataLst>
            </p:nvPr>
          </p:nvSpPr>
          <p:spPr>
            <a:xfrm>
              <a:off x="5747395" y="1385183"/>
              <a:ext cx="120006" cy="423653"/>
            </a:xfrm>
            <a:custGeom>
              <a:avLst/>
              <a:gdLst/>
              <a:ahLst/>
              <a:cxnLst/>
              <a:rect l="0" t="0" r="0" b="0"/>
              <a:pathLst>
                <a:path w="120006" h="423653">
                  <a:moveTo>
                    <a:pt x="120005" y="5467"/>
                  </a:moveTo>
                  <a:lnTo>
                    <a:pt x="120005" y="5467"/>
                  </a:lnTo>
                  <a:lnTo>
                    <a:pt x="120005" y="2096"/>
                  </a:lnTo>
                  <a:lnTo>
                    <a:pt x="118594" y="1103"/>
                  </a:lnTo>
                  <a:lnTo>
                    <a:pt x="113263" y="0"/>
                  </a:lnTo>
                  <a:lnTo>
                    <a:pt x="95587" y="12862"/>
                  </a:lnTo>
                  <a:lnTo>
                    <a:pt x="80460" y="32508"/>
                  </a:lnTo>
                  <a:lnTo>
                    <a:pt x="63624" y="59818"/>
                  </a:lnTo>
                  <a:lnTo>
                    <a:pt x="54196" y="76979"/>
                  </a:lnTo>
                  <a:lnTo>
                    <a:pt x="44382" y="95475"/>
                  </a:lnTo>
                  <a:lnTo>
                    <a:pt x="35723" y="116272"/>
                  </a:lnTo>
                  <a:lnTo>
                    <a:pt x="27833" y="138604"/>
                  </a:lnTo>
                  <a:lnTo>
                    <a:pt x="20458" y="161958"/>
                  </a:lnTo>
                  <a:lnTo>
                    <a:pt x="14834" y="184583"/>
                  </a:lnTo>
                  <a:lnTo>
                    <a:pt x="10380" y="206722"/>
                  </a:lnTo>
                  <a:lnTo>
                    <a:pt x="6705" y="228537"/>
                  </a:lnTo>
                  <a:lnTo>
                    <a:pt x="4255" y="249430"/>
                  </a:lnTo>
                  <a:lnTo>
                    <a:pt x="2621" y="269709"/>
                  </a:lnTo>
                  <a:lnTo>
                    <a:pt x="1532" y="289578"/>
                  </a:lnTo>
                  <a:lnTo>
                    <a:pt x="807" y="307058"/>
                  </a:lnTo>
                  <a:lnTo>
                    <a:pt x="0" y="337768"/>
                  </a:lnTo>
                  <a:lnTo>
                    <a:pt x="3405" y="361766"/>
                  </a:lnTo>
                  <a:lnTo>
                    <a:pt x="9492" y="389261"/>
                  </a:lnTo>
                  <a:lnTo>
                    <a:pt x="14920" y="414144"/>
                  </a:lnTo>
                  <a:lnTo>
                    <a:pt x="18738" y="419934"/>
                  </a:lnTo>
                  <a:lnTo>
                    <a:pt x="22786" y="422508"/>
                  </a:lnTo>
                  <a:lnTo>
                    <a:pt x="26937" y="423652"/>
                  </a:lnTo>
                  <a:lnTo>
                    <a:pt x="29032" y="421135"/>
                  </a:lnTo>
                  <a:lnTo>
                    <a:pt x="37455" y="399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8" name="SMARTInkShape-1500"/>
            <p:cNvSpPr/>
            <p:nvPr>
              <p:custDataLst>
                <p:tags r:id="rId59"/>
              </p:custDataLst>
            </p:nvPr>
          </p:nvSpPr>
          <p:spPr>
            <a:xfrm>
              <a:off x="5908489" y="1428750"/>
              <a:ext cx="66862" cy="301536"/>
            </a:xfrm>
            <a:custGeom>
              <a:avLst/>
              <a:gdLst/>
              <a:ahLst/>
              <a:cxnLst/>
              <a:rect l="0" t="0" r="0" b="0"/>
              <a:pathLst>
                <a:path w="66862" h="301536">
                  <a:moveTo>
                    <a:pt x="54161" y="0"/>
                  </a:moveTo>
                  <a:lnTo>
                    <a:pt x="54161" y="0"/>
                  </a:lnTo>
                  <a:lnTo>
                    <a:pt x="50790" y="27790"/>
                  </a:lnTo>
                  <a:lnTo>
                    <a:pt x="45372" y="55860"/>
                  </a:lnTo>
                  <a:lnTo>
                    <a:pt x="41951" y="73223"/>
                  </a:lnTo>
                  <a:lnTo>
                    <a:pt x="36849" y="92560"/>
                  </a:lnTo>
                  <a:lnTo>
                    <a:pt x="30624" y="113212"/>
                  </a:lnTo>
                  <a:lnTo>
                    <a:pt x="23654" y="134741"/>
                  </a:lnTo>
                  <a:lnTo>
                    <a:pt x="17595" y="156150"/>
                  </a:lnTo>
                  <a:lnTo>
                    <a:pt x="12144" y="177478"/>
                  </a:lnTo>
                  <a:lnTo>
                    <a:pt x="7100" y="198752"/>
                  </a:lnTo>
                  <a:lnTo>
                    <a:pt x="3737" y="216462"/>
                  </a:lnTo>
                  <a:lnTo>
                    <a:pt x="0" y="245548"/>
                  </a:lnTo>
                  <a:lnTo>
                    <a:pt x="2103" y="266471"/>
                  </a:lnTo>
                  <a:lnTo>
                    <a:pt x="8446" y="282121"/>
                  </a:lnTo>
                  <a:lnTo>
                    <a:pt x="18321" y="293779"/>
                  </a:lnTo>
                  <a:lnTo>
                    <a:pt x="27884" y="299902"/>
                  </a:lnTo>
                  <a:lnTo>
                    <a:pt x="32410" y="301535"/>
                  </a:lnTo>
                  <a:lnTo>
                    <a:pt x="41201" y="301467"/>
                  </a:lnTo>
                  <a:lnTo>
                    <a:pt x="49812" y="298380"/>
                  </a:lnTo>
                  <a:lnTo>
                    <a:pt x="66861" y="2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9" name="SMARTInkShape-1501"/>
            <p:cNvSpPr/>
            <p:nvPr>
              <p:custDataLst>
                <p:tags r:id="rId60"/>
              </p:custDataLst>
            </p:nvPr>
          </p:nvSpPr>
          <p:spPr>
            <a:xfrm>
              <a:off x="5854700" y="158750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0"/>
                  </a:moveTo>
                  <a:lnTo>
                    <a:pt x="0" y="0"/>
                  </a:lnTo>
                  <a:lnTo>
                    <a:pt x="24486" y="0"/>
                  </a:lnTo>
                  <a:lnTo>
                    <a:pt x="52410" y="1881"/>
                  </a:lnTo>
                  <a:lnTo>
                    <a:pt x="81146" y="5026"/>
                  </a:lnTo>
                  <a:lnTo>
                    <a:pt x="1079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0" name="SMARTInkShape-1502"/>
            <p:cNvSpPr/>
            <p:nvPr>
              <p:custDataLst>
                <p:tags r:id="rId61"/>
              </p:custDataLst>
            </p:nvPr>
          </p:nvSpPr>
          <p:spPr>
            <a:xfrm>
              <a:off x="6035366" y="1695450"/>
              <a:ext cx="60635" cy="69851"/>
            </a:xfrm>
            <a:custGeom>
              <a:avLst/>
              <a:gdLst/>
              <a:ahLst/>
              <a:cxnLst/>
              <a:rect l="0" t="0" r="0" b="0"/>
              <a:pathLst>
                <a:path w="60635" h="69851">
                  <a:moveTo>
                    <a:pt x="9834" y="0"/>
                  </a:moveTo>
                  <a:lnTo>
                    <a:pt x="9834" y="0"/>
                  </a:lnTo>
                  <a:lnTo>
                    <a:pt x="7952" y="26680"/>
                  </a:lnTo>
                  <a:lnTo>
                    <a:pt x="1995" y="54823"/>
                  </a:lnTo>
                  <a:lnTo>
                    <a:pt x="375" y="57715"/>
                  </a:lnTo>
                  <a:lnTo>
                    <a:pt x="0" y="59644"/>
                  </a:lnTo>
                  <a:lnTo>
                    <a:pt x="456" y="60929"/>
                  </a:lnTo>
                  <a:lnTo>
                    <a:pt x="1465" y="61786"/>
                  </a:lnTo>
                  <a:lnTo>
                    <a:pt x="2843" y="61652"/>
                  </a:lnTo>
                  <a:lnTo>
                    <a:pt x="6257" y="59621"/>
                  </a:lnTo>
                  <a:lnTo>
                    <a:pt x="21729" y="30852"/>
                  </a:lnTo>
                  <a:lnTo>
                    <a:pt x="33723" y="9151"/>
                  </a:lnTo>
                  <a:lnTo>
                    <a:pt x="35638" y="8923"/>
                  </a:lnTo>
                  <a:lnTo>
                    <a:pt x="41528" y="10551"/>
                  </a:lnTo>
                  <a:lnTo>
                    <a:pt x="46969" y="15508"/>
                  </a:lnTo>
                  <a:lnTo>
                    <a:pt x="49408" y="18805"/>
                  </a:lnTo>
                  <a:lnTo>
                    <a:pt x="52117" y="28114"/>
                  </a:lnTo>
                  <a:lnTo>
                    <a:pt x="57657" y="51732"/>
                  </a:lnTo>
                  <a:lnTo>
                    <a:pt x="56303" y="60405"/>
                  </a:lnTo>
                  <a:lnTo>
                    <a:pt x="60634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1" name="SMARTInkShape-1503"/>
            <p:cNvSpPr/>
            <p:nvPr>
              <p:custDataLst>
                <p:tags r:id="rId62"/>
              </p:custDataLst>
            </p:nvPr>
          </p:nvSpPr>
          <p:spPr>
            <a:xfrm>
              <a:off x="6127750" y="1327150"/>
              <a:ext cx="84171" cy="501651"/>
            </a:xfrm>
            <a:custGeom>
              <a:avLst/>
              <a:gdLst/>
              <a:ahLst/>
              <a:cxnLst/>
              <a:rect l="0" t="0" r="0" b="0"/>
              <a:pathLst>
                <a:path w="84171" h="5016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1550" y="33226"/>
                  </a:lnTo>
                  <a:lnTo>
                    <a:pt x="24418" y="60393"/>
                  </a:lnTo>
                  <a:lnTo>
                    <a:pt x="32507" y="77656"/>
                  </a:lnTo>
                  <a:lnTo>
                    <a:pt x="41426" y="96926"/>
                  </a:lnTo>
                  <a:lnTo>
                    <a:pt x="50902" y="117534"/>
                  </a:lnTo>
                  <a:lnTo>
                    <a:pt x="58627" y="139740"/>
                  </a:lnTo>
                  <a:lnTo>
                    <a:pt x="65192" y="163010"/>
                  </a:lnTo>
                  <a:lnTo>
                    <a:pt x="70977" y="186990"/>
                  </a:lnTo>
                  <a:lnTo>
                    <a:pt x="75540" y="210738"/>
                  </a:lnTo>
                  <a:lnTo>
                    <a:pt x="79288" y="234331"/>
                  </a:lnTo>
                  <a:lnTo>
                    <a:pt x="82492" y="257820"/>
                  </a:lnTo>
                  <a:lnTo>
                    <a:pt x="83923" y="280536"/>
                  </a:lnTo>
                  <a:lnTo>
                    <a:pt x="84170" y="302735"/>
                  </a:lnTo>
                  <a:lnTo>
                    <a:pt x="83630" y="324590"/>
                  </a:lnTo>
                  <a:lnTo>
                    <a:pt x="81859" y="344804"/>
                  </a:lnTo>
                  <a:lnTo>
                    <a:pt x="79268" y="363925"/>
                  </a:lnTo>
                  <a:lnTo>
                    <a:pt x="76128" y="382317"/>
                  </a:lnTo>
                  <a:lnTo>
                    <a:pt x="72624" y="399517"/>
                  </a:lnTo>
                  <a:lnTo>
                    <a:pt x="68877" y="415922"/>
                  </a:lnTo>
                  <a:lnTo>
                    <a:pt x="60951" y="445204"/>
                  </a:lnTo>
                  <a:lnTo>
                    <a:pt x="48556" y="476145"/>
                  </a:lnTo>
                  <a:lnTo>
                    <a:pt x="31750" y="501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65" name="SMARTInkShape-Group274"/>
          <p:cNvGrpSpPr/>
          <p:nvPr/>
        </p:nvGrpSpPr>
        <p:grpSpPr>
          <a:xfrm>
            <a:off x="5397500" y="1485900"/>
            <a:ext cx="234951" cy="271314"/>
            <a:chOff x="5397500" y="1485900"/>
            <a:chExt cx="234951" cy="271314"/>
          </a:xfrm>
        </p:grpSpPr>
        <p:sp>
          <p:nvSpPr>
            <p:cNvPr id="1563" name="SMARTInkShape-1504"/>
            <p:cNvSpPr/>
            <p:nvPr>
              <p:custDataLst>
                <p:tags r:id="rId55"/>
              </p:custDataLst>
            </p:nvPr>
          </p:nvSpPr>
          <p:spPr>
            <a:xfrm>
              <a:off x="5448562" y="1485900"/>
              <a:ext cx="171189" cy="271314"/>
            </a:xfrm>
            <a:custGeom>
              <a:avLst/>
              <a:gdLst/>
              <a:ahLst/>
              <a:cxnLst/>
              <a:rect l="0" t="0" r="0" b="0"/>
              <a:pathLst>
                <a:path w="171189" h="271314">
                  <a:moveTo>
                    <a:pt x="6088" y="0"/>
                  </a:moveTo>
                  <a:lnTo>
                    <a:pt x="6088" y="0"/>
                  </a:lnTo>
                  <a:lnTo>
                    <a:pt x="621" y="0"/>
                  </a:lnTo>
                  <a:lnTo>
                    <a:pt x="0" y="6742"/>
                  </a:lnTo>
                  <a:lnTo>
                    <a:pt x="4859" y="33918"/>
                  </a:lnTo>
                  <a:lnTo>
                    <a:pt x="8599" y="57643"/>
                  </a:lnTo>
                  <a:lnTo>
                    <a:pt x="14494" y="84651"/>
                  </a:lnTo>
                  <a:lnTo>
                    <a:pt x="22524" y="113822"/>
                  </a:lnTo>
                  <a:lnTo>
                    <a:pt x="27629" y="129504"/>
                  </a:lnTo>
                  <a:lnTo>
                    <a:pt x="38945" y="159863"/>
                  </a:lnTo>
                  <a:lnTo>
                    <a:pt x="51029" y="185115"/>
                  </a:lnTo>
                  <a:lnTo>
                    <a:pt x="61575" y="208097"/>
                  </a:lnTo>
                  <a:lnTo>
                    <a:pt x="75446" y="237107"/>
                  </a:lnTo>
                  <a:lnTo>
                    <a:pt x="84892" y="250725"/>
                  </a:lnTo>
                  <a:lnTo>
                    <a:pt x="102109" y="262359"/>
                  </a:lnTo>
                  <a:lnTo>
                    <a:pt x="120617" y="269569"/>
                  </a:lnTo>
                  <a:lnTo>
                    <a:pt x="139505" y="271313"/>
                  </a:lnTo>
                  <a:lnTo>
                    <a:pt x="157097" y="267675"/>
                  </a:lnTo>
                  <a:lnTo>
                    <a:pt x="164455" y="264076"/>
                  </a:lnTo>
                  <a:lnTo>
                    <a:pt x="166699" y="261423"/>
                  </a:lnTo>
                  <a:lnTo>
                    <a:pt x="171188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4" name="SMARTInkShape-1505"/>
            <p:cNvSpPr/>
            <p:nvPr>
              <p:custDataLst>
                <p:tags r:id="rId56"/>
              </p:custDataLst>
            </p:nvPr>
          </p:nvSpPr>
          <p:spPr>
            <a:xfrm>
              <a:off x="5397500" y="1517650"/>
              <a:ext cx="234951" cy="228601"/>
            </a:xfrm>
            <a:custGeom>
              <a:avLst/>
              <a:gdLst/>
              <a:ahLst/>
              <a:cxnLst/>
              <a:rect l="0" t="0" r="0" b="0"/>
              <a:pathLst>
                <a:path w="234951" h="228601">
                  <a:moveTo>
                    <a:pt x="0" y="228600"/>
                  </a:moveTo>
                  <a:lnTo>
                    <a:pt x="0" y="228600"/>
                  </a:lnTo>
                  <a:lnTo>
                    <a:pt x="7186" y="217050"/>
                  </a:lnTo>
                  <a:lnTo>
                    <a:pt x="35470" y="187173"/>
                  </a:lnTo>
                  <a:lnTo>
                    <a:pt x="54570" y="166444"/>
                  </a:lnTo>
                  <a:lnTo>
                    <a:pt x="74818" y="140768"/>
                  </a:lnTo>
                  <a:lnTo>
                    <a:pt x="95576" y="116656"/>
                  </a:lnTo>
                  <a:lnTo>
                    <a:pt x="116562" y="94180"/>
                  </a:lnTo>
                  <a:lnTo>
                    <a:pt x="137647" y="72432"/>
                  </a:lnTo>
                  <a:lnTo>
                    <a:pt x="169352" y="43725"/>
                  </a:lnTo>
                  <a:lnTo>
                    <a:pt x="200827" y="19586"/>
                  </a:lnTo>
                  <a:lnTo>
                    <a:pt x="215275" y="9880"/>
                  </a:lnTo>
                  <a:lnTo>
                    <a:pt x="219149" y="4861"/>
                  </a:lnTo>
                  <a:lnTo>
                    <a:pt x="221593" y="3241"/>
                  </a:lnTo>
                  <a:lnTo>
                    <a:pt x="234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78" name="SMARTInkShape-Group275"/>
          <p:cNvGrpSpPr/>
          <p:nvPr/>
        </p:nvGrpSpPr>
        <p:grpSpPr>
          <a:xfrm>
            <a:off x="3575603" y="1187450"/>
            <a:ext cx="856698" cy="470690"/>
            <a:chOff x="3575603" y="1187450"/>
            <a:chExt cx="856698" cy="470690"/>
          </a:xfrm>
        </p:grpSpPr>
        <p:sp>
          <p:nvSpPr>
            <p:cNvPr id="1566" name="SMARTInkShape-1506"/>
            <p:cNvSpPr/>
            <p:nvPr>
              <p:custDataLst>
                <p:tags r:id="rId43"/>
              </p:custDataLst>
            </p:nvPr>
          </p:nvSpPr>
          <p:spPr>
            <a:xfrm>
              <a:off x="3575603" y="1510894"/>
              <a:ext cx="164548" cy="147246"/>
            </a:xfrm>
            <a:custGeom>
              <a:avLst/>
              <a:gdLst/>
              <a:ahLst/>
              <a:cxnLst/>
              <a:rect l="0" t="0" r="0" b="0"/>
              <a:pathLst>
                <a:path w="164548" h="147246">
                  <a:moveTo>
                    <a:pt x="62947" y="44856"/>
                  </a:moveTo>
                  <a:lnTo>
                    <a:pt x="62947" y="44856"/>
                  </a:lnTo>
                  <a:lnTo>
                    <a:pt x="59576" y="44856"/>
                  </a:lnTo>
                  <a:lnTo>
                    <a:pt x="58583" y="45562"/>
                  </a:lnTo>
                  <a:lnTo>
                    <a:pt x="57921" y="46737"/>
                  </a:lnTo>
                  <a:lnTo>
                    <a:pt x="57480" y="48227"/>
                  </a:lnTo>
                  <a:lnTo>
                    <a:pt x="58597" y="49220"/>
                  </a:lnTo>
                  <a:lnTo>
                    <a:pt x="68647" y="52695"/>
                  </a:lnTo>
                  <a:lnTo>
                    <a:pt x="70980" y="54315"/>
                  </a:lnTo>
                  <a:lnTo>
                    <a:pt x="81006" y="56596"/>
                  </a:lnTo>
                  <a:lnTo>
                    <a:pt x="86966" y="55248"/>
                  </a:lnTo>
                  <a:lnTo>
                    <a:pt x="89543" y="53900"/>
                  </a:lnTo>
                  <a:lnTo>
                    <a:pt x="96541" y="45262"/>
                  </a:lnTo>
                  <a:lnTo>
                    <a:pt x="103083" y="30395"/>
                  </a:lnTo>
                  <a:lnTo>
                    <a:pt x="103598" y="20555"/>
                  </a:lnTo>
                  <a:lnTo>
                    <a:pt x="102748" y="15955"/>
                  </a:lnTo>
                  <a:lnTo>
                    <a:pt x="94809" y="2740"/>
                  </a:lnTo>
                  <a:lnTo>
                    <a:pt x="90538" y="551"/>
                  </a:lnTo>
                  <a:lnTo>
                    <a:pt x="80149" y="0"/>
                  </a:lnTo>
                  <a:lnTo>
                    <a:pt x="59028" y="7028"/>
                  </a:lnTo>
                  <a:lnTo>
                    <a:pt x="34896" y="24789"/>
                  </a:lnTo>
                  <a:lnTo>
                    <a:pt x="13243" y="51296"/>
                  </a:lnTo>
                  <a:lnTo>
                    <a:pt x="164" y="78122"/>
                  </a:lnTo>
                  <a:lnTo>
                    <a:pt x="0" y="97271"/>
                  </a:lnTo>
                  <a:lnTo>
                    <a:pt x="5337" y="116129"/>
                  </a:lnTo>
                  <a:lnTo>
                    <a:pt x="14765" y="131566"/>
                  </a:lnTo>
                  <a:lnTo>
                    <a:pt x="31655" y="141720"/>
                  </a:lnTo>
                  <a:lnTo>
                    <a:pt x="52567" y="147173"/>
                  </a:lnTo>
                  <a:lnTo>
                    <a:pt x="73621" y="147245"/>
                  </a:lnTo>
                  <a:lnTo>
                    <a:pt x="96619" y="143044"/>
                  </a:lnTo>
                  <a:lnTo>
                    <a:pt x="119540" y="136473"/>
                  </a:lnTo>
                  <a:lnTo>
                    <a:pt x="139135" y="128849"/>
                  </a:lnTo>
                  <a:lnTo>
                    <a:pt x="151606" y="118875"/>
                  </a:lnTo>
                  <a:lnTo>
                    <a:pt x="158795" y="108092"/>
                  </a:lnTo>
                  <a:lnTo>
                    <a:pt x="164547" y="893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7" name="SMARTInkShape-1507"/>
            <p:cNvSpPr/>
            <p:nvPr>
              <p:custDataLst>
                <p:tags r:id="rId44"/>
              </p:custDataLst>
            </p:nvPr>
          </p:nvSpPr>
          <p:spPr>
            <a:xfrm>
              <a:off x="3695700" y="1348892"/>
              <a:ext cx="50801" cy="10009"/>
            </a:xfrm>
            <a:custGeom>
              <a:avLst/>
              <a:gdLst/>
              <a:ahLst/>
              <a:cxnLst/>
              <a:rect l="0" t="0" r="0" b="0"/>
              <a:pathLst>
                <a:path w="50801" h="10009">
                  <a:moveTo>
                    <a:pt x="0" y="3658"/>
                  </a:moveTo>
                  <a:lnTo>
                    <a:pt x="0" y="3658"/>
                  </a:lnTo>
                  <a:lnTo>
                    <a:pt x="0" y="287"/>
                  </a:lnTo>
                  <a:lnTo>
                    <a:pt x="705" y="0"/>
                  </a:lnTo>
                  <a:lnTo>
                    <a:pt x="6907" y="2726"/>
                  </a:lnTo>
                  <a:lnTo>
                    <a:pt x="8838" y="3037"/>
                  </a:lnTo>
                  <a:lnTo>
                    <a:pt x="12865" y="5263"/>
                  </a:lnTo>
                  <a:lnTo>
                    <a:pt x="14927" y="6845"/>
                  </a:lnTo>
                  <a:lnTo>
                    <a:pt x="20981" y="8602"/>
                  </a:lnTo>
                  <a:lnTo>
                    <a:pt x="50800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8" name="SMARTInkShape-1508"/>
            <p:cNvSpPr/>
            <p:nvPr>
              <p:custDataLst>
                <p:tags r:id="rId45"/>
              </p:custDataLst>
            </p:nvPr>
          </p:nvSpPr>
          <p:spPr>
            <a:xfrm>
              <a:off x="3800078" y="1257561"/>
              <a:ext cx="71793" cy="132806"/>
            </a:xfrm>
            <a:custGeom>
              <a:avLst/>
              <a:gdLst/>
              <a:ahLst/>
              <a:cxnLst/>
              <a:rect l="0" t="0" r="0" b="0"/>
              <a:pathLst>
                <a:path w="71793" h="132806">
                  <a:moveTo>
                    <a:pt x="22622" y="6089"/>
                  </a:moveTo>
                  <a:lnTo>
                    <a:pt x="22622" y="6089"/>
                  </a:lnTo>
                  <a:lnTo>
                    <a:pt x="22622" y="2718"/>
                  </a:lnTo>
                  <a:lnTo>
                    <a:pt x="24739" y="1725"/>
                  </a:lnTo>
                  <a:lnTo>
                    <a:pt x="45766" y="0"/>
                  </a:lnTo>
                  <a:lnTo>
                    <a:pt x="54310" y="3618"/>
                  </a:lnTo>
                  <a:lnTo>
                    <a:pt x="62106" y="9930"/>
                  </a:lnTo>
                  <a:lnTo>
                    <a:pt x="67922" y="17439"/>
                  </a:lnTo>
                  <a:lnTo>
                    <a:pt x="70978" y="27361"/>
                  </a:lnTo>
                  <a:lnTo>
                    <a:pt x="71792" y="32970"/>
                  </a:lnTo>
                  <a:lnTo>
                    <a:pt x="67053" y="46729"/>
                  </a:lnTo>
                  <a:lnTo>
                    <a:pt x="52485" y="70341"/>
                  </a:lnTo>
                  <a:lnTo>
                    <a:pt x="32882" y="95212"/>
                  </a:lnTo>
                  <a:lnTo>
                    <a:pt x="4218" y="125801"/>
                  </a:lnTo>
                  <a:lnTo>
                    <a:pt x="331" y="129850"/>
                  </a:lnTo>
                  <a:lnTo>
                    <a:pt x="0" y="130930"/>
                  </a:lnTo>
                  <a:lnTo>
                    <a:pt x="485" y="131649"/>
                  </a:lnTo>
                  <a:lnTo>
                    <a:pt x="1514" y="132129"/>
                  </a:lnTo>
                  <a:lnTo>
                    <a:pt x="13075" y="132805"/>
                  </a:lnTo>
                  <a:lnTo>
                    <a:pt x="42832" y="127597"/>
                  </a:lnTo>
                  <a:lnTo>
                    <a:pt x="58826" y="126814"/>
                  </a:lnTo>
                  <a:lnTo>
                    <a:pt x="67072" y="1203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9" name="SMARTInkShape-1509"/>
            <p:cNvSpPr/>
            <p:nvPr>
              <p:custDataLst>
                <p:tags r:id="rId46"/>
              </p:custDataLst>
            </p:nvPr>
          </p:nvSpPr>
          <p:spPr>
            <a:xfrm>
              <a:off x="3905250" y="1323492"/>
              <a:ext cx="12701" cy="60809"/>
            </a:xfrm>
            <a:custGeom>
              <a:avLst/>
              <a:gdLst/>
              <a:ahLst/>
              <a:cxnLst/>
              <a:rect l="0" t="0" r="0" b="0"/>
              <a:pathLst>
                <a:path w="12701" h="60809">
                  <a:moveTo>
                    <a:pt x="12700" y="3658"/>
                  </a:moveTo>
                  <a:lnTo>
                    <a:pt x="12700" y="3658"/>
                  </a:lnTo>
                  <a:lnTo>
                    <a:pt x="12700" y="0"/>
                  </a:lnTo>
                  <a:lnTo>
                    <a:pt x="11994" y="9725"/>
                  </a:lnTo>
                  <a:lnTo>
                    <a:pt x="2575" y="37221"/>
                  </a:lnTo>
                  <a:lnTo>
                    <a:pt x="0" y="608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0" name="SMARTInkShape-1510"/>
            <p:cNvSpPr/>
            <p:nvPr>
              <p:custDataLst>
                <p:tags r:id="rId47"/>
              </p:custDataLst>
            </p:nvPr>
          </p:nvSpPr>
          <p:spPr>
            <a:xfrm>
              <a:off x="3943689" y="1320800"/>
              <a:ext cx="50462" cy="59575"/>
            </a:xfrm>
            <a:custGeom>
              <a:avLst/>
              <a:gdLst/>
              <a:ahLst/>
              <a:cxnLst/>
              <a:rect l="0" t="0" r="0" b="0"/>
              <a:pathLst>
                <a:path w="50462" h="59575">
                  <a:moveTo>
                    <a:pt x="12361" y="0"/>
                  </a:moveTo>
                  <a:lnTo>
                    <a:pt x="12361" y="0"/>
                  </a:lnTo>
                  <a:lnTo>
                    <a:pt x="2236" y="21662"/>
                  </a:lnTo>
                  <a:lnTo>
                    <a:pt x="0" y="42399"/>
                  </a:lnTo>
                  <a:lnTo>
                    <a:pt x="1693" y="48947"/>
                  </a:lnTo>
                  <a:lnTo>
                    <a:pt x="3132" y="51682"/>
                  </a:lnTo>
                  <a:lnTo>
                    <a:pt x="10376" y="56601"/>
                  </a:lnTo>
                  <a:lnTo>
                    <a:pt x="15271" y="58901"/>
                  </a:lnTo>
                  <a:lnTo>
                    <a:pt x="24473" y="59574"/>
                  </a:lnTo>
                  <a:lnTo>
                    <a:pt x="41878" y="54258"/>
                  </a:lnTo>
                  <a:lnTo>
                    <a:pt x="44739" y="51694"/>
                  </a:lnTo>
                  <a:lnTo>
                    <a:pt x="50461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1" name="SMARTInkShape-1511"/>
            <p:cNvSpPr/>
            <p:nvPr>
              <p:custDataLst>
                <p:tags r:id="rId48"/>
              </p:custDataLst>
            </p:nvPr>
          </p:nvSpPr>
          <p:spPr>
            <a:xfrm>
              <a:off x="3905250" y="1301750"/>
              <a:ext cx="88901" cy="11557"/>
            </a:xfrm>
            <a:custGeom>
              <a:avLst/>
              <a:gdLst/>
              <a:ahLst/>
              <a:cxnLst/>
              <a:rect l="0" t="0" r="0" b="0"/>
              <a:pathLst>
                <a:path w="88901" h="11557">
                  <a:moveTo>
                    <a:pt x="0" y="0"/>
                  </a:moveTo>
                  <a:lnTo>
                    <a:pt x="0" y="0"/>
                  </a:lnTo>
                  <a:lnTo>
                    <a:pt x="21048" y="8838"/>
                  </a:lnTo>
                  <a:lnTo>
                    <a:pt x="38692" y="11556"/>
                  </a:lnTo>
                  <a:lnTo>
                    <a:pt x="67275" y="740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2" name="SMARTInkShape-1512"/>
            <p:cNvSpPr/>
            <p:nvPr>
              <p:custDataLst>
                <p:tags r:id="rId49"/>
              </p:custDataLst>
            </p:nvPr>
          </p:nvSpPr>
          <p:spPr>
            <a:xfrm>
              <a:off x="4102100" y="1204018"/>
              <a:ext cx="114301" cy="169383"/>
            </a:xfrm>
            <a:custGeom>
              <a:avLst/>
              <a:gdLst/>
              <a:ahLst/>
              <a:cxnLst/>
              <a:rect l="0" t="0" r="0" b="0"/>
              <a:pathLst>
                <a:path w="114301" h="169383">
                  <a:moveTo>
                    <a:pt x="114300" y="15182"/>
                  </a:moveTo>
                  <a:lnTo>
                    <a:pt x="114300" y="15182"/>
                  </a:lnTo>
                  <a:lnTo>
                    <a:pt x="100485" y="3249"/>
                  </a:lnTo>
                  <a:lnTo>
                    <a:pt x="96624" y="876"/>
                  </a:lnTo>
                  <a:lnTo>
                    <a:pt x="92638" y="0"/>
                  </a:lnTo>
                  <a:lnTo>
                    <a:pt x="84446" y="909"/>
                  </a:lnTo>
                  <a:lnTo>
                    <a:pt x="65159" y="8758"/>
                  </a:lnTo>
                  <a:lnTo>
                    <a:pt x="44941" y="26762"/>
                  </a:lnTo>
                  <a:lnTo>
                    <a:pt x="25546" y="56713"/>
                  </a:lnTo>
                  <a:lnTo>
                    <a:pt x="14646" y="78326"/>
                  </a:lnTo>
                  <a:lnTo>
                    <a:pt x="4339" y="108445"/>
                  </a:lnTo>
                  <a:lnTo>
                    <a:pt x="2634" y="125777"/>
                  </a:lnTo>
                  <a:lnTo>
                    <a:pt x="3525" y="152269"/>
                  </a:lnTo>
                  <a:lnTo>
                    <a:pt x="464" y="169224"/>
                  </a:lnTo>
                  <a:lnTo>
                    <a:pt x="309" y="169382"/>
                  </a:lnTo>
                  <a:lnTo>
                    <a:pt x="0" y="1548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3" name="SMARTInkShape-1513"/>
            <p:cNvSpPr/>
            <p:nvPr>
              <p:custDataLst>
                <p:tags r:id="rId50"/>
              </p:custDataLst>
            </p:nvPr>
          </p:nvSpPr>
          <p:spPr>
            <a:xfrm>
              <a:off x="4064000" y="1304442"/>
              <a:ext cx="82551" cy="10009"/>
            </a:xfrm>
            <a:custGeom>
              <a:avLst/>
              <a:gdLst/>
              <a:ahLst/>
              <a:cxnLst/>
              <a:rect l="0" t="0" r="0" b="0"/>
              <a:pathLst>
                <a:path w="82551" h="10009">
                  <a:moveTo>
                    <a:pt x="0" y="3658"/>
                  </a:moveTo>
                  <a:lnTo>
                    <a:pt x="0" y="3658"/>
                  </a:lnTo>
                  <a:lnTo>
                    <a:pt x="26026" y="2952"/>
                  </a:lnTo>
                  <a:lnTo>
                    <a:pt x="40480" y="0"/>
                  </a:lnTo>
                  <a:lnTo>
                    <a:pt x="70634" y="3949"/>
                  </a:lnTo>
                  <a:lnTo>
                    <a:pt x="82550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4" name="SMARTInkShape-1514"/>
            <p:cNvSpPr/>
            <p:nvPr>
              <p:custDataLst>
                <p:tags r:id="rId51"/>
              </p:custDataLst>
            </p:nvPr>
          </p:nvSpPr>
          <p:spPr>
            <a:xfrm>
              <a:off x="4140260" y="1330129"/>
              <a:ext cx="44391" cy="91973"/>
            </a:xfrm>
            <a:custGeom>
              <a:avLst/>
              <a:gdLst/>
              <a:ahLst/>
              <a:cxnLst/>
              <a:rect l="0" t="0" r="0" b="0"/>
              <a:pathLst>
                <a:path w="44391" h="91973">
                  <a:moveTo>
                    <a:pt x="25340" y="3371"/>
                  </a:moveTo>
                  <a:lnTo>
                    <a:pt x="25340" y="3371"/>
                  </a:lnTo>
                  <a:lnTo>
                    <a:pt x="25340" y="0"/>
                  </a:lnTo>
                  <a:lnTo>
                    <a:pt x="26045" y="418"/>
                  </a:lnTo>
                  <a:lnTo>
                    <a:pt x="28711" y="4646"/>
                  </a:lnTo>
                  <a:lnTo>
                    <a:pt x="28484" y="13110"/>
                  </a:lnTo>
                  <a:lnTo>
                    <a:pt x="25326" y="23927"/>
                  </a:lnTo>
                  <a:lnTo>
                    <a:pt x="13683" y="50000"/>
                  </a:lnTo>
                  <a:lnTo>
                    <a:pt x="6558" y="78891"/>
                  </a:lnTo>
                  <a:lnTo>
                    <a:pt x="5058" y="81234"/>
                  </a:lnTo>
                  <a:lnTo>
                    <a:pt x="951" y="84995"/>
                  </a:lnTo>
                  <a:lnTo>
                    <a:pt x="3610" y="82276"/>
                  </a:lnTo>
                  <a:lnTo>
                    <a:pt x="16964" y="53011"/>
                  </a:lnTo>
                  <a:lnTo>
                    <a:pt x="25231" y="41617"/>
                  </a:lnTo>
                  <a:lnTo>
                    <a:pt x="25307" y="44885"/>
                  </a:lnTo>
                  <a:lnTo>
                    <a:pt x="21563" y="48398"/>
                  </a:lnTo>
                  <a:lnTo>
                    <a:pt x="0" y="60489"/>
                  </a:lnTo>
                  <a:lnTo>
                    <a:pt x="6700" y="60512"/>
                  </a:lnTo>
                  <a:lnTo>
                    <a:pt x="11881" y="62398"/>
                  </a:lnTo>
                  <a:lnTo>
                    <a:pt x="16536" y="64883"/>
                  </a:lnTo>
                  <a:lnTo>
                    <a:pt x="20957" y="65988"/>
                  </a:lnTo>
                  <a:lnTo>
                    <a:pt x="30783" y="73351"/>
                  </a:lnTo>
                  <a:lnTo>
                    <a:pt x="34815" y="78688"/>
                  </a:lnTo>
                  <a:lnTo>
                    <a:pt x="35890" y="81099"/>
                  </a:lnTo>
                  <a:lnTo>
                    <a:pt x="37312" y="82706"/>
                  </a:lnTo>
                  <a:lnTo>
                    <a:pt x="41979" y="85674"/>
                  </a:lnTo>
                  <a:lnTo>
                    <a:pt x="44296" y="91972"/>
                  </a:lnTo>
                  <a:lnTo>
                    <a:pt x="44390" y="859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5" name="SMARTInkShape-1515"/>
            <p:cNvSpPr/>
            <p:nvPr>
              <p:custDataLst>
                <p:tags r:id="rId52"/>
              </p:custDataLst>
            </p:nvPr>
          </p:nvSpPr>
          <p:spPr>
            <a:xfrm>
              <a:off x="4286640" y="1187450"/>
              <a:ext cx="63111" cy="176305"/>
            </a:xfrm>
            <a:custGeom>
              <a:avLst/>
              <a:gdLst/>
              <a:ahLst/>
              <a:cxnLst/>
              <a:rect l="0" t="0" r="0" b="0"/>
              <a:pathLst>
                <a:path w="63111" h="176305">
                  <a:moveTo>
                    <a:pt x="25010" y="0"/>
                  </a:moveTo>
                  <a:lnTo>
                    <a:pt x="25010" y="0"/>
                  </a:lnTo>
                  <a:lnTo>
                    <a:pt x="28381" y="10113"/>
                  </a:lnTo>
                  <a:lnTo>
                    <a:pt x="28155" y="20722"/>
                  </a:lnTo>
                  <a:lnTo>
                    <a:pt x="18889" y="51522"/>
                  </a:lnTo>
                  <a:lnTo>
                    <a:pt x="13353" y="72993"/>
                  </a:lnTo>
                  <a:lnTo>
                    <a:pt x="8540" y="95941"/>
                  </a:lnTo>
                  <a:lnTo>
                    <a:pt x="2570" y="127283"/>
                  </a:lnTo>
                  <a:lnTo>
                    <a:pt x="194" y="157552"/>
                  </a:lnTo>
                  <a:lnTo>
                    <a:pt x="0" y="164301"/>
                  </a:lnTo>
                  <a:lnTo>
                    <a:pt x="1986" y="168801"/>
                  </a:lnTo>
                  <a:lnTo>
                    <a:pt x="5427" y="171800"/>
                  </a:lnTo>
                  <a:lnTo>
                    <a:pt x="18502" y="176022"/>
                  </a:lnTo>
                  <a:lnTo>
                    <a:pt x="28468" y="176304"/>
                  </a:lnTo>
                  <a:lnTo>
                    <a:pt x="55848" y="172229"/>
                  </a:lnTo>
                  <a:lnTo>
                    <a:pt x="58268" y="170558"/>
                  </a:lnTo>
                  <a:lnTo>
                    <a:pt x="59883" y="168033"/>
                  </a:lnTo>
                  <a:lnTo>
                    <a:pt x="6311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6" name="SMARTInkShape-1516"/>
            <p:cNvSpPr/>
            <p:nvPr>
              <p:custDataLst>
                <p:tags r:id="rId53"/>
              </p:custDataLst>
            </p:nvPr>
          </p:nvSpPr>
          <p:spPr>
            <a:xfrm>
              <a:off x="4235450" y="1298379"/>
              <a:ext cx="95251" cy="3372"/>
            </a:xfrm>
            <a:custGeom>
              <a:avLst/>
              <a:gdLst/>
              <a:ahLst/>
              <a:cxnLst/>
              <a:rect l="0" t="0" r="0" b="0"/>
              <a:pathLst>
                <a:path w="95251" h="3372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15697" y="226"/>
                  </a:lnTo>
                  <a:lnTo>
                    <a:pt x="42063" y="2750"/>
                  </a:lnTo>
                  <a:lnTo>
                    <a:pt x="73037" y="3248"/>
                  </a:lnTo>
                  <a:lnTo>
                    <a:pt x="9525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7" name="SMARTInkShape-1517"/>
            <p:cNvSpPr/>
            <p:nvPr>
              <p:custDataLst>
                <p:tags r:id="rId54"/>
              </p:custDataLst>
            </p:nvPr>
          </p:nvSpPr>
          <p:spPr>
            <a:xfrm>
              <a:off x="4387850" y="1333500"/>
              <a:ext cx="44451" cy="76201"/>
            </a:xfrm>
            <a:custGeom>
              <a:avLst/>
              <a:gdLst/>
              <a:ahLst/>
              <a:cxnLst/>
              <a:rect l="0" t="0" r="0" b="0"/>
              <a:pathLst>
                <a:path w="44451" h="76201">
                  <a:moveTo>
                    <a:pt x="0" y="0"/>
                  </a:moveTo>
                  <a:lnTo>
                    <a:pt x="0" y="0"/>
                  </a:lnTo>
                  <a:lnTo>
                    <a:pt x="706" y="26440"/>
                  </a:lnTo>
                  <a:lnTo>
                    <a:pt x="6089" y="49132"/>
                  </a:lnTo>
                  <a:lnTo>
                    <a:pt x="6881" y="49688"/>
                  </a:lnTo>
                  <a:lnTo>
                    <a:pt x="9644" y="50306"/>
                  </a:lnTo>
                  <a:lnTo>
                    <a:pt x="13223" y="48699"/>
                  </a:lnTo>
                  <a:lnTo>
                    <a:pt x="15165" y="47283"/>
                  </a:lnTo>
                  <a:lnTo>
                    <a:pt x="29654" y="17898"/>
                  </a:lnTo>
                  <a:lnTo>
                    <a:pt x="36848" y="8010"/>
                  </a:lnTo>
                  <a:lnTo>
                    <a:pt x="37729" y="16955"/>
                  </a:lnTo>
                  <a:lnTo>
                    <a:pt x="38784" y="47965"/>
                  </a:lnTo>
                  <a:lnTo>
                    <a:pt x="44057" y="69374"/>
                  </a:lnTo>
                  <a:lnTo>
                    <a:pt x="444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79" name="SMARTInkShape-1518"/>
          <p:cNvSpPr/>
          <p:nvPr>
            <p:custDataLst>
              <p:tags r:id="rId15"/>
            </p:custDataLst>
          </p:nvPr>
        </p:nvSpPr>
        <p:spPr>
          <a:xfrm>
            <a:off x="2908300" y="1426143"/>
            <a:ext cx="130659" cy="264601"/>
          </a:xfrm>
          <a:custGeom>
            <a:avLst/>
            <a:gdLst/>
            <a:ahLst/>
            <a:cxnLst/>
            <a:rect l="0" t="0" r="0" b="0"/>
            <a:pathLst>
              <a:path w="130659" h="264601">
                <a:moveTo>
                  <a:pt x="127000" y="59757"/>
                </a:moveTo>
                <a:lnTo>
                  <a:pt x="127000" y="59757"/>
                </a:lnTo>
                <a:lnTo>
                  <a:pt x="130658" y="40184"/>
                </a:lnTo>
                <a:lnTo>
                  <a:pt x="124250" y="8888"/>
                </a:lnTo>
                <a:lnTo>
                  <a:pt x="120933" y="4678"/>
                </a:lnTo>
                <a:lnTo>
                  <a:pt x="111604" y="0"/>
                </a:lnTo>
                <a:lnTo>
                  <a:pt x="91080" y="737"/>
                </a:lnTo>
                <a:lnTo>
                  <a:pt x="67125" y="12166"/>
                </a:lnTo>
                <a:lnTo>
                  <a:pt x="52411" y="32491"/>
                </a:lnTo>
                <a:lnTo>
                  <a:pt x="38816" y="61044"/>
                </a:lnTo>
                <a:lnTo>
                  <a:pt x="32227" y="77549"/>
                </a:lnTo>
                <a:lnTo>
                  <a:pt x="25718" y="94901"/>
                </a:lnTo>
                <a:lnTo>
                  <a:pt x="20673" y="112820"/>
                </a:lnTo>
                <a:lnTo>
                  <a:pt x="16604" y="131116"/>
                </a:lnTo>
                <a:lnTo>
                  <a:pt x="13186" y="149663"/>
                </a:lnTo>
                <a:lnTo>
                  <a:pt x="10907" y="166966"/>
                </a:lnTo>
                <a:lnTo>
                  <a:pt x="9388" y="183441"/>
                </a:lnTo>
                <a:lnTo>
                  <a:pt x="8406" y="212094"/>
                </a:lnTo>
                <a:lnTo>
                  <a:pt x="11820" y="239420"/>
                </a:lnTo>
                <a:lnTo>
                  <a:pt x="18322" y="264363"/>
                </a:lnTo>
                <a:lnTo>
                  <a:pt x="18565" y="264600"/>
                </a:lnTo>
                <a:lnTo>
                  <a:pt x="18727" y="264052"/>
                </a:lnTo>
                <a:lnTo>
                  <a:pt x="10219" y="238616"/>
                </a:lnTo>
                <a:lnTo>
                  <a:pt x="0" y="21215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95" name="SMARTInkShape-Group277"/>
          <p:cNvGrpSpPr/>
          <p:nvPr/>
        </p:nvGrpSpPr>
        <p:grpSpPr>
          <a:xfrm>
            <a:off x="2360873" y="1143000"/>
            <a:ext cx="1052714" cy="899873"/>
            <a:chOff x="2360873" y="1143000"/>
            <a:chExt cx="1052714" cy="899873"/>
          </a:xfrm>
        </p:grpSpPr>
        <p:sp>
          <p:nvSpPr>
            <p:cNvPr id="1580" name="SMARTInkShape-1519"/>
            <p:cNvSpPr/>
            <p:nvPr>
              <p:custDataLst>
                <p:tags r:id="rId28"/>
              </p:custDataLst>
            </p:nvPr>
          </p:nvSpPr>
          <p:spPr>
            <a:xfrm>
              <a:off x="2400300" y="1333761"/>
              <a:ext cx="222251" cy="139440"/>
            </a:xfrm>
            <a:custGeom>
              <a:avLst/>
              <a:gdLst/>
              <a:ahLst/>
              <a:cxnLst/>
              <a:rect l="0" t="0" r="0" b="0"/>
              <a:pathLst>
                <a:path w="222251" h="139440">
                  <a:moveTo>
                    <a:pt x="0" y="6089"/>
                  </a:moveTo>
                  <a:lnTo>
                    <a:pt x="0" y="6089"/>
                  </a:lnTo>
                  <a:lnTo>
                    <a:pt x="0" y="0"/>
                  </a:lnTo>
                  <a:lnTo>
                    <a:pt x="24485" y="1655"/>
                  </a:lnTo>
                  <a:lnTo>
                    <a:pt x="52411" y="6657"/>
                  </a:lnTo>
                  <a:lnTo>
                    <a:pt x="74094" y="9869"/>
                  </a:lnTo>
                  <a:lnTo>
                    <a:pt x="100193" y="11297"/>
                  </a:lnTo>
                  <a:lnTo>
                    <a:pt x="126375" y="13813"/>
                  </a:lnTo>
                  <a:lnTo>
                    <a:pt x="150005" y="16577"/>
                  </a:lnTo>
                  <a:lnTo>
                    <a:pt x="180541" y="20233"/>
                  </a:lnTo>
                  <a:lnTo>
                    <a:pt x="195896" y="24852"/>
                  </a:lnTo>
                  <a:lnTo>
                    <a:pt x="199938" y="28425"/>
                  </a:lnTo>
                  <a:lnTo>
                    <a:pt x="207625" y="46798"/>
                  </a:lnTo>
                  <a:lnTo>
                    <a:pt x="214057" y="76872"/>
                  </a:lnTo>
                  <a:lnTo>
                    <a:pt x="215536" y="106619"/>
                  </a:lnTo>
                  <a:lnTo>
                    <a:pt x="222069" y="138263"/>
                  </a:lnTo>
                  <a:lnTo>
                    <a:pt x="222250" y="1394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1" name="SMARTInkShape-1520"/>
            <p:cNvSpPr/>
            <p:nvPr>
              <p:custDataLst>
                <p:tags r:id="rId29"/>
              </p:custDataLst>
            </p:nvPr>
          </p:nvSpPr>
          <p:spPr>
            <a:xfrm>
              <a:off x="2360873" y="1371600"/>
              <a:ext cx="344228" cy="468365"/>
            </a:xfrm>
            <a:custGeom>
              <a:avLst/>
              <a:gdLst/>
              <a:ahLst/>
              <a:cxnLst/>
              <a:rect l="0" t="0" r="0" b="0"/>
              <a:pathLst>
                <a:path w="344228" h="468365">
                  <a:moveTo>
                    <a:pt x="39427" y="0"/>
                  </a:moveTo>
                  <a:lnTo>
                    <a:pt x="39427" y="0"/>
                  </a:lnTo>
                  <a:lnTo>
                    <a:pt x="32685" y="3371"/>
                  </a:lnTo>
                  <a:lnTo>
                    <a:pt x="29993" y="3658"/>
                  </a:lnTo>
                  <a:lnTo>
                    <a:pt x="25121" y="2096"/>
                  </a:lnTo>
                  <a:lnTo>
                    <a:pt x="24246" y="1398"/>
                  </a:lnTo>
                  <a:lnTo>
                    <a:pt x="24367" y="932"/>
                  </a:lnTo>
                  <a:lnTo>
                    <a:pt x="25154" y="621"/>
                  </a:lnTo>
                  <a:lnTo>
                    <a:pt x="51008" y="12264"/>
                  </a:lnTo>
                  <a:lnTo>
                    <a:pt x="80959" y="23781"/>
                  </a:lnTo>
                  <a:lnTo>
                    <a:pt x="102570" y="33853"/>
                  </a:lnTo>
                  <a:lnTo>
                    <a:pt x="123935" y="45385"/>
                  </a:lnTo>
                  <a:lnTo>
                    <a:pt x="154386" y="64482"/>
                  </a:lnTo>
                  <a:lnTo>
                    <a:pt x="176030" y="87702"/>
                  </a:lnTo>
                  <a:lnTo>
                    <a:pt x="184336" y="104125"/>
                  </a:lnTo>
                  <a:lnTo>
                    <a:pt x="184735" y="122713"/>
                  </a:lnTo>
                  <a:lnTo>
                    <a:pt x="179503" y="144144"/>
                  </a:lnTo>
                  <a:lnTo>
                    <a:pt x="170122" y="170133"/>
                  </a:lnTo>
                  <a:lnTo>
                    <a:pt x="151371" y="200028"/>
                  </a:lnTo>
                  <a:lnTo>
                    <a:pt x="139456" y="215902"/>
                  </a:lnTo>
                  <a:lnTo>
                    <a:pt x="127280" y="233540"/>
                  </a:lnTo>
                  <a:lnTo>
                    <a:pt x="114929" y="252354"/>
                  </a:lnTo>
                  <a:lnTo>
                    <a:pt x="102462" y="271953"/>
                  </a:lnTo>
                  <a:lnTo>
                    <a:pt x="89917" y="291369"/>
                  </a:lnTo>
                  <a:lnTo>
                    <a:pt x="77320" y="310662"/>
                  </a:lnTo>
                  <a:lnTo>
                    <a:pt x="64689" y="329875"/>
                  </a:lnTo>
                  <a:lnTo>
                    <a:pt x="54152" y="347622"/>
                  </a:lnTo>
                  <a:lnTo>
                    <a:pt x="45010" y="364392"/>
                  </a:lnTo>
                  <a:lnTo>
                    <a:pt x="29208" y="394786"/>
                  </a:lnTo>
                  <a:lnTo>
                    <a:pt x="15130" y="420053"/>
                  </a:lnTo>
                  <a:lnTo>
                    <a:pt x="2046" y="447369"/>
                  </a:lnTo>
                  <a:lnTo>
                    <a:pt x="0" y="458240"/>
                  </a:lnTo>
                  <a:lnTo>
                    <a:pt x="442" y="462127"/>
                  </a:lnTo>
                  <a:lnTo>
                    <a:pt x="2148" y="464718"/>
                  </a:lnTo>
                  <a:lnTo>
                    <a:pt x="4697" y="466445"/>
                  </a:lnTo>
                  <a:lnTo>
                    <a:pt x="12702" y="468364"/>
                  </a:lnTo>
                  <a:lnTo>
                    <a:pt x="42719" y="467715"/>
                  </a:lnTo>
                  <a:lnTo>
                    <a:pt x="63468" y="464696"/>
                  </a:lnTo>
                  <a:lnTo>
                    <a:pt x="89153" y="461002"/>
                  </a:lnTo>
                  <a:lnTo>
                    <a:pt x="117031" y="457008"/>
                  </a:lnTo>
                  <a:lnTo>
                    <a:pt x="147295" y="452881"/>
                  </a:lnTo>
                  <a:lnTo>
                    <a:pt x="164256" y="450793"/>
                  </a:lnTo>
                  <a:lnTo>
                    <a:pt x="181913" y="448695"/>
                  </a:lnTo>
                  <a:lnTo>
                    <a:pt x="198623" y="447297"/>
                  </a:lnTo>
                  <a:lnTo>
                    <a:pt x="230360" y="445743"/>
                  </a:lnTo>
                  <a:lnTo>
                    <a:pt x="259047" y="445052"/>
                  </a:lnTo>
                  <a:lnTo>
                    <a:pt x="283792" y="444746"/>
                  </a:lnTo>
                  <a:lnTo>
                    <a:pt x="315042" y="446430"/>
                  </a:lnTo>
                  <a:lnTo>
                    <a:pt x="328524" y="451422"/>
                  </a:lnTo>
                  <a:lnTo>
                    <a:pt x="334426" y="454632"/>
                  </a:lnTo>
                  <a:lnTo>
                    <a:pt x="343803" y="457100"/>
                  </a:lnTo>
                  <a:lnTo>
                    <a:pt x="344190" y="444982"/>
                  </a:lnTo>
                  <a:lnTo>
                    <a:pt x="339856" y="418516"/>
                  </a:lnTo>
                  <a:lnTo>
                    <a:pt x="339169" y="390156"/>
                  </a:lnTo>
                  <a:lnTo>
                    <a:pt x="342415" y="360116"/>
                  </a:lnTo>
                  <a:lnTo>
                    <a:pt x="343690" y="334439"/>
                  </a:lnTo>
                  <a:lnTo>
                    <a:pt x="344227" y="304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2" name="SMARTInkShape-1521"/>
            <p:cNvSpPr/>
            <p:nvPr>
              <p:custDataLst>
                <p:tags r:id="rId30"/>
              </p:custDataLst>
            </p:nvPr>
          </p:nvSpPr>
          <p:spPr>
            <a:xfrm>
              <a:off x="2427169" y="1955800"/>
              <a:ext cx="87432" cy="87073"/>
            </a:xfrm>
            <a:custGeom>
              <a:avLst/>
              <a:gdLst/>
              <a:ahLst/>
              <a:cxnLst/>
              <a:rect l="0" t="0" r="0" b="0"/>
              <a:pathLst>
                <a:path w="87432" h="87073">
                  <a:moveTo>
                    <a:pt x="11231" y="0"/>
                  </a:moveTo>
                  <a:lnTo>
                    <a:pt x="11231" y="0"/>
                  </a:lnTo>
                  <a:lnTo>
                    <a:pt x="7860" y="29886"/>
                  </a:lnTo>
                  <a:lnTo>
                    <a:pt x="1106" y="60440"/>
                  </a:lnTo>
                  <a:lnTo>
                    <a:pt x="0" y="76077"/>
                  </a:lnTo>
                  <a:lnTo>
                    <a:pt x="4099" y="87072"/>
                  </a:lnTo>
                  <a:lnTo>
                    <a:pt x="11391" y="78245"/>
                  </a:lnTo>
                  <a:lnTo>
                    <a:pt x="25555" y="48352"/>
                  </a:lnTo>
                  <a:lnTo>
                    <a:pt x="41185" y="19820"/>
                  </a:lnTo>
                  <a:lnTo>
                    <a:pt x="50288" y="6970"/>
                  </a:lnTo>
                  <a:lnTo>
                    <a:pt x="55166" y="3098"/>
                  </a:lnTo>
                  <a:lnTo>
                    <a:pt x="57454" y="2065"/>
                  </a:lnTo>
                  <a:lnTo>
                    <a:pt x="59685" y="2082"/>
                  </a:lnTo>
                  <a:lnTo>
                    <a:pt x="64046" y="3983"/>
                  </a:lnTo>
                  <a:lnTo>
                    <a:pt x="65491" y="6183"/>
                  </a:lnTo>
                  <a:lnTo>
                    <a:pt x="72491" y="37307"/>
                  </a:lnTo>
                  <a:lnTo>
                    <a:pt x="74436" y="66375"/>
                  </a:lnTo>
                  <a:lnTo>
                    <a:pt x="80173" y="86272"/>
                  </a:lnTo>
                  <a:lnTo>
                    <a:pt x="81181" y="86442"/>
                  </a:lnTo>
                  <a:lnTo>
                    <a:pt x="87431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3" name="SMARTInkShape-1522"/>
            <p:cNvSpPr/>
            <p:nvPr>
              <p:custDataLst>
                <p:tags r:id="rId31"/>
              </p:custDataLst>
            </p:nvPr>
          </p:nvSpPr>
          <p:spPr>
            <a:xfrm>
              <a:off x="2546350" y="1955800"/>
              <a:ext cx="57151" cy="19051"/>
            </a:xfrm>
            <a:custGeom>
              <a:avLst/>
              <a:gdLst/>
              <a:ahLst/>
              <a:cxnLst/>
              <a:rect l="0" t="0" r="0" b="0"/>
              <a:pathLst>
                <a:path w="57151" h="190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1" y="6907"/>
                  </a:lnTo>
                  <a:lnTo>
                    <a:pt x="3371" y="8838"/>
                  </a:lnTo>
                  <a:lnTo>
                    <a:pt x="15580" y="14927"/>
                  </a:lnTo>
                  <a:lnTo>
                    <a:pt x="42948" y="18507"/>
                  </a:lnTo>
                  <a:lnTo>
                    <a:pt x="571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4" name="SMARTInkShape-1523"/>
            <p:cNvSpPr/>
            <p:nvPr>
              <p:custDataLst>
                <p:tags r:id="rId32"/>
              </p:custDataLst>
            </p:nvPr>
          </p:nvSpPr>
          <p:spPr>
            <a:xfrm>
              <a:off x="2546350" y="19875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8543" y="5761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5" name="SMARTInkShape-1524"/>
            <p:cNvSpPr/>
            <p:nvPr>
              <p:custDataLst>
                <p:tags r:id="rId33"/>
              </p:custDataLst>
            </p:nvPr>
          </p:nvSpPr>
          <p:spPr>
            <a:xfrm>
              <a:off x="2649172" y="1943100"/>
              <a:ext cx="83118" cy="84541"/>
            </a:xfrm>
            <a:custGeom>
              <a:avLst/>
              <a:gdLst/>
              <a:ahLst/>
              <a:cxnLst/>
              <a:rect l="0" t="0" r="0" b="0"/>
              <a:pathLst>
                <a:path w="83118" h="84541">
                  <a:moveTo>
                    <a:pt x="17828" y="19050"/>
                  </a:moveTo>
                  <a:lnTo>
                    <a:pt x="17828" y="19050"/>
                  </a:lnTo>
                  <a:lnTo>
                    <a:pt x="14457" y="19050"/>
                  </a:lnTo>
                  <a:lnTo>
                    <a:pt x="10921" y="22813"/>
                  </a:lnTo>
                  <a:lnTo>
                    <a:pt x="2901" y="36727"/>
                  </a:lnTo>
                  <a:lnTo>
                    <a:pt x="0" y="48904"/>
                  </a:lnTo>
                  <a:lnTo>
                    <a:pt x="1202" y="57248"/>
                  </a:lnTo>
                  <a:lnTo>
                    <a:pt x="4794" y="65660"/>
                  </a:lnTo>
                  <a:lnTo>
                    <a:pt x="11094" y="74103"/>
                  </a:lnTo>
                  <a:lnTo>
                    <a:pt x="22361" y="80677"/>
                  </a:lnTo>
                  <a:lnTo>
                    <a:pt x="36071" y="84540"/>
                  </a:lnTo>
                  <a:lnTo>
                    <a:pt x="54983" y="82748"/>
                  </a:lnTo>
                  <a:lnTo>
                    <a:pt x="65151" y="79580"/>
                  </a:lnTo>
                  <a:lnTo>
                    <a:pt x="72492" y="73939"/>
                  </a:lnTo>
                  <a:lnTo>
                    <a:pt x="78106" y="66023"/>
                  </a:lnTo>
                  <a:lnTo>
                    <a:pt x="82954" y="55449"/>
                  </a:lnTo>
                  <a:lnTo>
                    <a:pt x="83117" y="49666"/>
                  </a:lnTo>
                  <a:lnTo>
                    <a:pt x="79536" y="37596"/>
                  </a:lnTo>
                  <a:lnTo>
                    <a:pt x="61072" y="6698"/>
                  </a:lnTo>
                  <a:lnTo>
                    <a:pt x="52570" y="2977"/>
                  </a:lnTo>
                  <a:lnTo>
                    <a:pt x="2417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6" name="SMARTInkShape-1525"/>
            <p:cNvSpPr/>
            <p:nvPr>
              <p:custDataLst>
                <p:tags r:id="rId34"/>
              </p:custDataLst>
            </p:nvPr>
          </p:nvSpPr>
          <p:spPr>
            <a:xfrm>
              <a:off x="2413178" y="1143000"/>
              <a:ext cx="101423" cy="104630"/>
            </a:xfrm>
            <a:custGeom>
              <a:avLst/>
              <a:gdLst/>
              <a:ahLst/>
              <a:cxnLst/>
              <a:rect l="0" t="0" r="0" b="0"/>
              <a:pathLst>
                <a:path w="101423" h="104630">
                  <a:moveTo>
                    <a:pt x="18872" y="0"/>
                  </a:moveTo>
                  <a:lnTo>
                    <a:pt x="18872" y="0"/>
                  </a:lnTo>
                  <a:lnTo>
                    <a:pt x="15501" y="22322"/>
                  </a:lnTo>
                  <a:lnTo>
                    <a:pt x="6663" y="50280"/>
                  </a:lnTo>
                  <a:lnTo>
                    <a:pt x="1849" y="77535"/>
                  </a:lnTo>
                  <a:lnTo>
                    <a:pt x="0" y="104629"/>
                  </a:lnTo>
                  <a:lnTo>
                    <a:pt x="646" y="104325"/>
                  </a:lnTo>
                  <a:lnTo>
                    <a:pt x="3246" y="100224"/>
                  </a:lnTo>
                  <a:lnTo>
                    <a:pt x="7668" y="71420"/>
                  </a:lnTo>
                  <a:lnTo>
                    <a:pt x="9659" y="53614"/>
                  </a:lnTo>
                  <a:lnTo>
                    <a:pt x="7070" y="22951"/>
                  </a:lnTo>
                  <a:lnTo>
                    <a:pt x="6349" y="9629"/>
                  </a:lnTo>
                  <a:lnTo>
                    <a:pt x="6996" y="9242"/>
                  </a:lnTo>
                  <a:lnTo>
                    <a:pt x="8132" y="9689"/>
                  </a:lnTo>
                  <a:lnTo>
                    <a:pt x="9596" y="10693"/>
                  </a:lnTo>
                  <a:lnTo>
                    <a:pt x="27845" y="36942"/>
                  </a:lnTo>
                  <a:lnTo>
                    <a:pt x="50435" y="63271"/>
                  </a:lnTo>
                  <a:lnTo>
                    <a:pt x="76973" y="91849"/>
                  </a:lnTo>
                  <a:lnTo>
                    <a:pt x="88612" y="98711"/>
                  </a:lnTo>
                  <a:lnTo>
                    <a:pt x="96529" y="100744"/>
                  </a:lnTo>
                  <a:lnTo>
                    <a:pt x="98160" y="99618"/>
                  </a:lnTo>
                  <a:lnTo>
                    <a:pt x="99972" y="94604"/>
                  </a:lnTo>
                  <a:lnTo>
                    <a:pt x="101295" y="62886"/>
                  </a:lnTo>
                  <a:lnTo>
                    <a:pt x="101397" y="35026"/>
                  </a:lnTo>
                  <a:lnTo>
                    <a:pt x="100709" y="23391"/>
                  </a:lnTo>
                  <a:lnTo>
                    <a:pt x="98048" y="17922"/>
                  </a:lnTo>
                  <a:lnTo>
                    <a:pt x="97761" y="16181"/>
                  </a:lnTo>
                  <a:lnTo>
                    <a:pt x="98276" y="15021"/>
                  </a:lnTo>
                  <a:lnTo>
                    <a:pt x="99325" y="14247"/>
                  </a:lnTo>
                  <a:lnTo>
                    <a:pt x="100024" y="14437"/>
                  </a:lnTo>
                  <a:lnTo>
                    <a:pt x="100490" y="15269"/>
                  </a:lnTo>
                  <a:lnTo>
                    <a:pt x="101422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7" name="SMARTInkShape-1526"/>
            <p:cNvSpPr/>
            <p:nvPr>
              <p:custDataLst>
                <p:tags r:id="rId35"/>
              </p:custDataLst>
            </p:nvPr>
          </p:nvSpPr>
          <p:spPr>
            <a:xfrm>
              <a:off x="2546350" y="1194062"/>
              <a:ext cx="50801" cy="6089"/>
            </a:xfrm>
            <a:custGeom>
              <a:avLst/>
              <a:gdLst/>
              <a:ahLst/>
              <a:cxnLst/>
              <a:rect l="0" t="0" r="0" b="0"/>
              <a:pathLst>
                <a:path w="50801" h="6089">
                  <a:moveTo>
                    <a:pt x="0" y="6088"/>
                  </a:moveTo>
                  <a:lnTo>
                    <a:pt x="0" y="6088"/>
                  </a:lnTo>
                  <a:lnTo>
                    <a:pt x="0" y="2717"/>
                  </a:lnTo>
                  <a:lnTo>
                    <a:pt x="706" y="1724"/>
                  </a:lnTo>
                  <a:lnTo>
                    <a:pt x="1881" y="1062"/>
                  </a:lnTo>
                  <a:lnTo>
                    <a:pt x="8789" y="130"/>
                  </a:lnTo>
                  <a:lnTo>
                    <a:pt x="12209" y="0"/>
                  </a:lnTo>
                  <a:lnTo>
                    <a:pt x="17891" y="1736"/>
                  </a:lnTo>
                  <a:lnTo>
                    <a:pt x="23474" y="4154"/>
                  </a:lnTo>
                  <a:lnTo>
                    <a:pt x="50800" y="60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8" name="SMARTInkShape-1527"/>
            <p:cNvSpPr/>
            <p:nvPr>
              <p:custDataLst>
                <p:tags r:id="rId36"/>
              </p:custDataLst>
            </p:nvPr>
          </p:nvSpPr>
          <p:spPr>
            <a:xfrm>
              <a:off x="2616200" y="1144613"/>
              <a:ext cx="50797" cy="93638"/>
            </a:xfrm>
            <a:custGeom>
              <a:avLst/>
              <a:gdLst/>
              <a:ahLst/>
              <a:cxnLst/>
              <a:rect l="0" t="0" r="0" b="0"/>
              <a:pathLst>
                <a:path w="50797" h="93638">
                  <a:moveTo>
                    <a:pt x="0" y="49187"/>
                  </a:moveTo>
                  <a:lnTo>
                    <a:pt x="0" y="49187"/>
                  </a:lnTo>
                  <a:lnTo>
                    <a:pt x="5467" y="49187"/>
                  </a:lnTo>
                  <a:lnTo>
                    <a:pt x="16315" y="43412"/>
                  </a:lnTo>
                  <a:lnTo>
                    <a:pt x="36181" y="25422"/>
                  </a:lnTo>
                  <a:lnTo>
                    <a:pt x="40775" y="17223"/>
                  </a:lnTo>
                  <a:lnTo>
                    <a:pt x="43522" y="9581"/>
                  </a:lnTo>
                  <a:lnTo>
                    <a:pt x="49702" y="0"/>
                  </a:lnTo>
                  <a:lnTo>
                    <a:pt x="50068" y="168"/>
                  </a:lnTo>
                  <a:lnTo>
                    <a:pt x="50475" y="2236"/>
                  </a:lnTo>
                  <a:lnTo>
                    <a:pt x="50772" y="31032"/>
                  </a:lnTo>
                  <a:lnTo>
                    <a:pt x="50796" y="60123"/>
                  </a:lnTo>
                  <a:lnTo>
                    <a:pt x="50094" y="82116"/>
                  </a:lnTo>
                  <a:lnTo>
                    <a:pt x="44450" y="936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9" name="SMARTInkShape-1528"/>
            <p:cNvSpPr/>
            <p:nvPr>
              <p:custDataLst>
                <p:tags r:id="rId37"/>
              </p:custDataLst>
            </p:nvPr>
          </p:nvSpPr>
          <p:spPr>
            <a:xfrm>
              <a:off x="2863850" y="158750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7379" y="5026"/>
                  </a:lnTo>
                  <a:lnTo>
                    <a:pt x="86481" y="6234"/>
                  </a:lnTo>
                  <a:lnTo>
                    <a:pt x="89404" y="6272"/>
                  </a:lnTo>
                  <a:lnTo>
                    <a:pt x="94533" y="8197"/>
                  </a:lnTo>
                  <a:lnTo>
                    <a:pt x="1016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0" name="SMARTInkShape-1529"/>
            <p:cNvSpPr/>
            <p:nvPr>
              <p:custDataLst>
                <p:tags r:id="rId38"/>
              </p:custDataLst>
            </p:nvPr>
          </p:nvSpPr>
          <p:spPr>
            <a:xfrm>
              <a:off x="3081382" y="1397000"/>
              <a:ext cx="68219" cy="270072"/>
            </a:xfrm>
            <a:custGeom>
              <a:avLst/>
              <a:gdLst/>
              <a:ahLst/>
              <a:cxnLst/>
              <a:rect l="0" t="0" r="0" b="0"/>
              <a:pathLst>
                <a:path w="68219" h="270072">
                  <a:moveTo>
                    <a:pt x="68218" y="0"/>
                  </a:moveTo>
                  <a:lnTo>
                    <a:pt x="68218" y="0"/>
                  </a:lnTo>
                  <a:lnTo>
                    <a:pt x="61737" y="10845"/>
                  </a:lnTo>
                  <a:lnTo>
                    <a:pt x="41538" y="38282"/>
                  </a:lnTo>
                  <a:lnTo>
                    <a:pt x="30254" y="60759"/>
                  </a:lnTo>
                  <a:lnTo>
                    <a:pt x="20536" y="87211"/>
                  </a:lnTo>
                  <a:lnTo>
                    <a:pt x="13395" y="117312"/>
                  </a:lnTo>
                  <a:lnTo>
                    <a:pt x="7869" y="148094"/>
                  </a:lnTo>
                  <a:lnTo>
                    <a:pt x="3061" y="175886"/>
                  </a:lnTo>
                  <a:lnTo>
                    <a:pt x="454" y="200468"/>
                  </a:lnTo>
                  <a:lnTo>
                    <a:pt x="0" y="222447"/>
                  </a:lnTo>
                  <a:lnTo>
                    <a:pt x="3712" y="249276"/>
                  </a:lnTo>
                  <a:lnTo>
                    <a:pt x="9281" y="265379"/>
                  </a:lnTo>
                  <a:lnTo>
                    <a:pt x="13331" y="269641"/>
                  </a:lnTo>
                  <a:lnTo>
                    <a:pt x="16105" y="270071"/>
                  </a:lnTo>
                  <a:lnTo>
                    <a:pt x="30118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1" name="SMARTInkShape-1530"/>
            <p:cNvSpPr/>
            <p:nvPr>
              <p:custDataLst>
                <p:tags r:id="rId39"/>
              </p:custDataLst>
            </p:nvPr>
          </p:nvSpPr>
          <p:spPr>
            <a:xfrm>
              <a:off x="3180062" y="1435100"/>
              <a:ext cx="64789" cy="207273"/>
            </a:xfrm>
            <a:custGeom>
              <a:avLst/>
              <a:gdLst/>
              <a:ahLst/>
              <a:cxnLst/>
              <a:rect l="0" t="0" r="0" b="0"/>
              <a:pathLst>
                <a:path w="64789" h="207273">
                  <a:moveTo>
                    <a:pt x="52088" y="0"/>
                  </a:moveTo>
                  <a:lnTo>
                    <a:pt x="52088" y="0"/>
                  </a:lnTo>
                  <a:lnTo>
                    <a:pt x="43299" y="31393"/>
                  </a:lnTo>
                  <a:lnTo>
                    <a:pt x="35482" y="54169"/>
                  </a:lnTo>
                  <a:lnTo>
                    <a:pt x="24952" y="80755"/>
                  </a:lnTo>
                  <a:lnTo>
                    <a:pt x="15098" y="109034"/>
                  </a:lnTo>
                  <a:lnTo>
                    <a:pt x="6720" y="136654"/>
                  </a:lnTo>
                  <a:lnTo>
                    <a:pt x="645" y="160689"/>
                  </a:lnTo>
                  <a:lnTo>
                    <a:pt x="0" y="187311"/>
                  </a:lnTo>
                  <a:lnTo>
                    <a:pt x="2546" y="193313"/>
                  </a:lnTo>
                  <a:lnTo>
                    <a:pt x="11019" y="201863"/>
                  </a:lnTo>
                  <a:lnTo>
                    <a:pt x="23722" y="206134"/>
                  </a:lnTo>
                  <a:lnTo>
                    <a:pt x="31061" y="207272"/>
                  </a:lnTo>
                  <a:lnTo>
                    <a:pt x="42978" y="204775"/>
                  </a:lnTo>
                  <a:lnTo>
                    <a:pt x="52272" y="198961"/>
                  </a:lnTo>
                  <a:lnTo>
                    <a:pt x="64788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2" name="SMARTInkShape-1531"/>
            <p:cNvSpPr/>
            <p:nvPr>
              <p:custDataLst>
                <p:tags r:id="rId40"/>
              </p:custDataLst>
            </p:nvPr>
          </p:nvSpPr>
          <p:spPr>
            <a:xfrm>
              <a:off x="3145942" y="1549400"/>
              <a:ext cx="54459" cy="25401"/>
            </a:xfrm>
            <a:custGeom>
              <a:avLst/>
              <a:gdLst/>
              <a:ahLst/>
              <a:cxnLst/>
              <a:rect l="0" t="0" r="0" b="0"/>
              <a:pathLst>
                <a:path w="54459" h="25401">
                  <a:moveTo>
                    <a:pt x="3658" y="0"/>
                  </a:moveTo>
                  <a:lnTo>
                    <a:pt x="3658" y="0"/>
                  </a:lnTo>
                  <a:lnTo>
                    <a:pt x="287" y="0"/>
                  </a:lnTo>
                  <a:lnTo>
                    <a:pt x="0" y="706"/>
                  </a:lnTo>
                  <a:lnTo>
                    <a:pt x="1562" y="3371"/>
                  </a:lnTo>
                  <a:lnTo>
                    <a:pt x="9779" y="8838"/>
                  </a:lnTo>
                  <a:lnTo>
                    <a:pt x="36214" y="19099"/>
                  </a:lnTo>
                  <a:lnTo>
                    <a:pt x="54458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3" name="SMARTInkShape-1532"/>
            <p:cNvSpPr/>
            <p:nvPr>
              <p:custDataLst>
                <p:tags r:id="rId41"/>
              </p:custDataLst>
            </p:nvPr>
          </p:nvSpPr>
          <p:spPr>
            <a:xfrm>
              <a:off x="3251200" y="1625600"/>
              <a:ext cx="63501" cy="56412"/>
            </a:xfrm>
            <a:custGeom>
              <a:avLst/>
              <a:gdLst/>
              <a:ahLst/>
              <a:cxnLst/>
              <a:rect l="0" t="0" r="0" b="0"/>
              <a:pathLst>
                <a:path w="63501" h="56412">
                  <a:moveTo>
                    <a:pt x="0" y="0"/>
                  </a:moveTo>
                  <a:lnTo>
                    <a:pt x="0" y="0"/>
                  </a:lnTo>
                  <a:lnTo>
                    <a:pt x="5069" y="5775"/>
                  </a:lnTo>
                  <a:lnTo>
                    <a:pt x="10126" y="15901"/>
                  </a:lnTo>
                  <a:lnTo>
                    <a:pt x="12550" y="44513"/>
                  </a:lnTo>
                  <a:lnTo>
                    <a:pt x="12691" y="56411"/>
                  </a:lnTo>
                  <a:lnTo>
                    <a:pt x="25565" y="29509"/>
                  </a:lnTo>
                  <a:lnTo>
                    <a:pt x="31799" y="15799"/>
                  </a:lnTo>
                  <a:lnTo>
                    <a:pt x="36005" y="10550"/>
                  </a:lnTo>
                  <a:lnTo>
                    <a:pt x="40226" y="8216"/>
                  </a:lnTo>
                  <a:lnTo>
                    <a:pt x="46569" y="6903"/>
                  </a:lnTo>
                  <a:lnTo>
                    <a:pt x="47980" y="7424"/>
                  </a:lnTo>
                  <a:lnTo>
                    <a:pt x="48920" y="8477"/>
                  </a:lnTo>
                  <a:lnTo>
                    <a:pt x="50670" y="11529"/>
                  </a:lnTo>
                  <a:lnTo>
                    <a:pt x="53799" y="15237"/>
                  </a:lnTo>
                  <a:lnTo>
                    <a:pt x="55661" y="21118"/>
                  </a:lnTo>
                  <a:lnTo>
                    <a:pt x="57143" y="49524"/>
                  </a:lnTo>
                  <a:lnTo>
                    <a:pt x="57851" y="49244"/>
                  </a:lnTo>
                  <a:lnTo>
                    <a:pt x="6350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4" name="SMARTInkShape-1533"/>
            <p:cNvSpPr/>
            <p:nvPr>
              <p:custDataLst>
                <p:tags r:id="rId42"/>
              </p:custDataLst>
            </p:nvPr>
          </p:nvSpPr>
          <p:spPr>
            <a:xfrm>
              <a:off x="3352800" y="1377950"/>
              <a:ext cx="60787" cy="342901"/>
            </a:xfrm>
            <a:custGeom>
              <a:avLst/>
              <a:gdLst/>
              <a:ahLst/>
              <a:cxnLst/>
              <a:rect l="0" t="0" r="0" b="0"/>
              <a:pathLst>
                <a:path w="60787" h="342901">
                  <a:moveTo>
                    <a:pt x="0" y="0"/>
                  </a:moveTo>
                  <a:lnTo>
                    <a:pt x="0" y="0"/>
                  </a:lnTo>
                  <a:lnTo>
                    <a:pt x="6742" y="6742"/>
                  </a:lnTo>
                  <a:lnTo>
                    <a:pt x="17676" y="27789"/>
                  </a:lnTo>
                  <a:lnTo>
                    <a:pt x="29493" y="52097"/>
                  </a:lnTo>
                  <a:lnTo>
                    <a:pt x="42741" y="81715"/>
                  </a:lnTo>
                  <a:lnTo>
                    <a:pt x="48250" y="97516"/>
                  </a:lnTo>
                  <a:lnTo>
                    <a:pt x="53333" y="113694"/>
                  </a:lnTo>
                  <a:lnTo>
                    <a:pt x="56722" y="130124"/>
                  </a:lnTo>
                  <a:lnTo>
                    <a:pt x="58982" y="146721"/>
                  </a:lnTo>
                  <a:lnTo>
                    <a:pt x="60488" y="163431"/>
                  </a:lnTo>
                  <a:lnTo>
                    <a:pt x="60786" y="180921"/>
                  </a:lnTo>
                  <a:lnTo>
                    <a:pt x="60279" y="198930"/>
                  </a:lnTo>
                  <a:lnTo>
                    <a:pt x="59237" y="217287"/>
                  </a:lnTo>
                  <a:lnTo>
                    <a:pt x="56196" y="248972"/>
                  </a:lnTo>
                  <a:lnTo>
                    <a:pt x="51787" y="276460"/>
                  </a:lnTo>
                  <a:lnTo>
                    <a:pt x="45124" y="300436"/>
                  </a:lnTo>
                  <a:lnTo>
                    <a:pt x="35123" y="328658"/>
                  </a:lnTo>
                  <a:lnTo>
                    <a:pt x="31750" y="342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99" name="SMARTInkShape-Group278"/>
          <p:cNvGrpSpPr/>
          <p:nvPr/>
        </p:nvGrpSpPr>
        <p:grpSpPr>
          <a:xfrm>
            <a:off x="1993900" y="1367435"/>
            <a:ext cx="146051" cy="491138"/>
            <a:chOff x="1993900" y="1367435"/>
            <a:chExt cx="146051" cy="491138"/>
          </a:xfrm>
        </p:grpSpPr>
        <p:sp>
          <p:nvSpPr>
            <p:cNvPr id="1596" name="SMARTInkShape-1534"/>
            <p:cNvSpPr/>
            <p:nvPr>
              <p:custDataLst>
                <p:tags r:id="rId25"/>
              </p:custDataLst>
            </p:nvPr>
          </p:nvSpPr>
          <p:spPr>
            <a:xfrm>
              <a:off x="2038350" y="1367435"/>
              <a:ext cx="62998" cy="213039"/>
            </a:xfrm>
            <a:custGeom>
              <a:avLst/>
              <a:gdLst/>
              <a:ahLst/>
              <a:cxnLst/>
              <a:rect l="0" t="0" r="0" b="0"/>
              <a:pathLst>
                <a:path w="62998" h="213039">
                  <a:moveTo>
                    <a:pt x="0" y="124815"/>
                  </a:moveTo>
                  <a:lnTo>
                    <a:pt x="0" y="124815"/>
                  </a:lnTo>
                  <a:lnTo>
                    <a:pt x="6742" y="118073"/>
                  </a:lnTo>
                  <a:lnTo>
                    <a:pt x="22368" y="88650"/>
                  </a:lnTo>
                  <a:lnTo>
                    <a:pt x="38378" y="62672"/>
                  </a:lnTo>
                  <a:lnTo>
                    <a:pt x="51666" y="34357"/>
                  </a:lnTo>
                  <a:lnTo>
                    <a:pt x="62368" y="2730"/>
                  </a:lnTo>
                  <a:lnTo>
                    <a:pt x="62997" y="0"/>
                  </a:lnTo>
                  <a:lnTo>
                    <a:pt x="54645" y="29496"/>
                  </a:lnTo>
                  <a:lnTo>
                    <a:pt x="48276" y="52817"/>
                  </a:lnTo>
                  <a:lnTo>
                    <a:pt x="43093" y="81997"/>
                  </a:lnTo>
                  <a:lnTo>
                    <a:pt x="38438" y="111900"/>
                  </a:lnTo>
                  <a:lnTo>
                    <a:pt x="35428" y="140242"/>
                  </a:lnTo>
                  <a:lnTo>
                    <a:pt x="36442" y="164597"/>
                  </a:lnTo>
                  <a:lnTo>
                    <a:pt x="40980" y="191400"/>
                  </a:lnTo>
                  <a:lnTo>
                    <a:pt x="44360" y="213038"/>
                  </a:lnTo>
                  <a:lnTo>
                    <a:pt x="38100" y="2073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7" name="SMARTInkShape-1535"/>
            <p:cNvSpPr/>
            <p:nvPr>
              <p:custDataLst>
                <p:tags r:id="rId26"/>
              </p:custDataLst>
            </p:nvPr>
          </p:nvSpPr>
          <p:spPr>
            <a:xfrm>
              <a:off x="1993900" y="1593850"/>
              <a:ext cx="146051" cy="12701"/>
            </a:xfrm>
            <a:custGeom>
              <a:avLst/>
              <a:gdLst/>
              <a:ahLst/>
              <a:cxnLst/>
              <a:rect l="0" t="0" r="0" b="0"/>
              <a:pathLst>
                <a:path w="14605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4319" y="6467"/>
                  </a:lnTo>
                  <a:lnTo>
                    <a:pt x="60577" y="10540"/>
                  </a:lnTo>
                  <a:lnTo>
                    <a:pt x="86544" y="12060"/>
                  </a:lnTo>
                  <a:lnTo>
                    <a:pt x="111407" y="11805"/>
                  </a:lnTo>
                  <a:lnTo>
                    <a:pt x="131082" y="8985"/>
                  </a:lnTo>
                  <a:lnTo>
                    <a:pt x="1460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8" name="SMARTInkShape-1536"/>
            <p:cNvSpPr/>
            <p:nvPr>
              <p:custDataLst>
                <p:tags r:id="rId27"/>
              </p:custDataLst>
            </p:nvPr>
          </p:nvSpPr>
          <p:spPr>
            <a:xfrm>
              <a:off x="1994214" y="1676400"/>
              <a:ext cx="139162" cy="182173"/>
            </a:xfrm>
            <a:custGeom>
              <a:avLst/>
              <a:gdLst/>
              <a:ahLst/>
              <a:cxnLst/>
              <a:rect l="0" t="0" r="0" b="0"/>
              <a:pathLst>
                <a:path w="139162" h="182173">
                  <a:moveTo>
                    <a:pt x="25086" y="38100"/>
                  </a:moveTo>
                  <a:lnTo>
                    <a:pt x="25086" y="38100"/>
                  </a:lnTo>
                  <a:lnTo>
                    <a:pt x="21715" y="34729"/>
                  </a:lnTo>
                  <a:lnTo>
                    <a:pt x="20722" y="34442"/>
                  </a:lnTo>
                  <a:lnTo>
                    <a:pt x="20060" y="34955"/>
                  </a:lnTo>
                  <a:lnTo>
                    <a:pt x="15626" y="47592"/>
                  </a:lnTo>
                  <a:lnTo>
                    <a:pt x="13346" y="74544"/>
                  </a:lnTo>
                  <a:lnTo>
                    <a:pt x="12813" y="97336"/>
                  </a:lnTo>
                  <a:lnTo>
                    <a:pt x="11870" y="120871"/>
                  </a:lnTo>
                  <a:lnTo>
                    <a:pt x="8078" y="151838"/>
                  </a:lnTo>
                  <a:lnTo>
                    <a:pt x="5936" y="170186"/>
                  </a:lnTo>
                  <a:lnTo>
                    <a:pt x="2557" y="179699"/>
                  </a:lnTo>
                  <a:lnTo>
                    <a:pt x="3011" y="181183"/>
                  </a:lnTo>
                  <a:lnTo>
                    <a:pt x="4019" y="182172"/>
                  </a:lnTo>
                  <a:lnTo>
                    <a:pt x="3986" y="181420"/>
                  </a:lnTo>
                  <a:lnTo>
                    <a:pt x="2067" y="176822"/>
                  </a:lnTo>
                  <a:lnTo>
                    <a:pt x="392" y="152816"/>
                  </a:lnTo>
                  <a:lnTo>
                    <a:pt x="0" y="128831"/>
                  </a:lnTo>
                  <a:lnTo>
                    <a:pt x="531" y="103825"/>
                  </a:lnTo>
                  <a:lnTo>
                    <a:pt x="4091" y="75291"/>
                  </a:lnTo>
                  <a:lnTo>
                    <a:pt x="6165" y="58684"/>
                  </a:lnTo>
                  <a:lnTo>
                    <a:pt x="7533" y="56056"/>
                  </a:lnTo>
                  <a:lnTo>
                    <a:pt x="9151" y="54304"/>
                  </a:lnTo>
                  <a:lnTo>
                    <a:pt x="11641" y="53841"/>
                  </a:lnTo>
                  <a:lnTo>
                    <a:pt x="18169" y="55209"/>
                  </a:lnTo>
                  <a:lnTo>
                    <a:pt x="33150" y="66688"/>
                  </a:lnTo>
                  <a:lnTo>
                    <a:pt x="52810" y="95305"/>
                  </a:lnTo>
                  <a:lnTo>
                    <a:pt x="70930" y="122626"/>
                  </a:lnTo>
                  <a:lnTo>
                    <a:pt x="98217" y="149654"/>
                  </a:lnTo>
                  <a:lnTo>
                    <a:pt x="122048" y="171794"/>
                  </a:lnTo>
                  <a:lnTo>
                    <a:pt x="130740" y="175131"/>
                  </a:lnTo>
                  <a:lnTo>
                    <a:pt x="133622" y="175315"/>
                  </a:lnTo>
                  <a:lnTo>
                    <a:pt x="135543" y="174732"/>
                  </a:lnTo>
                  <a:lnTo>
                    <a:pt x="136824" y="173638"/>
                  </a:lnTo>
                  <a:lnTo>
                    <a:pt x="138627" y="161985"/>
                  </a:lnTo>
                  <a:lnTo>
                    <a:pt x="139161" y="138385"/>
                  </a:lnTo>
                  <a:lnTo>
                    <a:pt x="137405" y="115362"/>
                  </a:lnTo>
                  <a:lnTo>
                    <a:pt x="134978" y="90077"/>
                  </a:lnTo>
                  <a:lnTo>
                    <a:pt x="133899" y="67081"/>
                  </a:lnTo>
                  <a:lnTo>
                    <a:pt x="129921" y="41042"/>
                  </a:lnTo>
                  <a:lnTo>
                    <a:pt x="130005" y="28589"/>
                  </a:lnTo>
                  <a:lnTo>
                    <a:pt x="130983" y="18351"/>
                  </a:lnTo>
                  <a:lnTo>
                    <a:pt x="12668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02" name="SMARTInkShape-Group279"/>
          <p:cNvGrpSpPr/>
          <p:nvPr/>
        </p:nvGrpSpPr>
        <p:grpSpPr>
          <a:xfrm>
            <a:off x="1676400" y="1631950"/>
            <a:ext cx="82551" cy="57151"/>
            <a:chOff x="1676400" y="1631950"/>
            <a:chExt cx="82551" cy="57151"/>
          </a:xfrm>
        </p:grpSpPr>
        <p:sp>
          <p:nvSpPr>
            <p:cNvPr id="1600" name="SMARTInkShape-1537"/>
            <p:cNvSpPr/>
            <p:nvPr>
              <p:custDataLst>
                <p:tags r:id="rId23"/>
              </p:custDataLst>
            </p:nvPr>
          </p:nvSpPr>
          <p:spPr>
            <a:xfrm>
              <a:off x="1682750" y="1631950"/>
              <a:ext cx="76201" cy="11769"/>
            </a:xfrm>
            <a:custGeom>
              <a:avLst/>
              <a:gdLst/>
              <a:ahLst/>
              <a:cxnLst/>
              <a:rect l="0" t="0" r="0" b="0"/>
              <a:pathLst>
                <a:path w="76201" h="11769">
                  <a:moveTo>
                    <a:pt x="0" y="0"/>
                  </a:moveTo>
                  <a:lnTo>
                    <a:pt x="0" y="0"/>
                  </a:lnTo>
                  <a:lnTo>
                    <a:pt x="8838" y="8838"/>
                  </a:lnTo>
                  <a:lnTo>
                    <a:pt x="16628" y="10984"/>
                  </a:lnTo>
                  <a:lnTo>
                    <a:pt x="44967" y="11768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1" name="SMARTInkShape-1538"/>
            <p:cNvSpPr/>
            <p:nvPr>
              <p:custDataLst>
                <p:tags r:id="rId24"/>
              </p:custDataLst>
            </p:nvPr>
          </p:nvSpPr>
          <p:spPr>
            <a:xfrm>
              <a:off x="1676400" y="167640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6653" y="6298"/>
                  </a:lnTo>
                  <a:lnTo>
                    <a:pt x="65211" y="7051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10" name="SMARTInkShape-Group280"/>
          <p:cNvGrpSpPr/>
          <p:nvPr/>
        </p:nvGrpSpPr>
        <p:grpSpPr>
          <a:xfrm>
            <a:off x="610483" y="1409700"/>
            <a:ext cx="868142" cy="526522"/>
            <a:chOff x="610483" y="1409700"/>
            <a:chExt cx="868142" cy="526522"/>
          </a:xfrm>
        </p:grpSpPr>
        <p:sp>
          <p:nvSpPr>
            <p:cNvPr id="1603" name="SMARTInkShape-1539"/>
            <p:cNvSpPr/>
            <p:nvPr>
              <p:custDataLst>
                <p:tags r:id="rId16"/>
              </p:custDataLst>
            </p:nvPr>
          </p:nvSpPr>
          <p:spPr>
            <a:xfrm>
              <a:off x="666750" y="1479550"/>
              <a:ext cx="209161" cy="456672"/>
            </a:xfrm>
            <a:custGeom>
              <a:avLst/>
              <a:gdLst/>
              <a:ahLst/>
              <a:cxnLst/>
              <a:rect l="0" t="0" r="0" b="0"/>
              <a:pathLst>
                <a:path w="209161" h="456672">
                  <a:moveTo>
                    <a:pt x="0" y="0"/>
                  </a:moveTo>
                  <a:lnTo>
                    <a:pt x="0" y="0"/>
                  </a:lnTo>
                  <a:lnTo>
                    <a:pt x="0" y="21669"/>
                  </a:lnTo>
                  <a:lnTo>
                    <a:pt x="10139" y="50742"/>
                  </a:lnTo>
                  <a:lnTo>
                    <a:pt x="22368" y="80259"/>
                  </a:lnTo>
                  <a:lnTo>
                    <a:pt x="33225" y="103404"/>
                  </a:lnTo>
                  <a:lnTo>
                    <a:pt x="46987" y="131565"/>
                  </a:lnTo>
                  <a:lnTo>
                    <a:pt x="61805" y="162190"/>
                  </a:lnTo>
                  <a:lnTo>
                    <a:pt x="75447" y="192264"/>
                  </a:lnTo>
                  <a:lnTo>
                    <a:pt x="86684" y="218330"/>
                  </a:lnTo>
                  <a:lnTo>
                    <a:pt x="97087" y="242380"/>
                  </a:lnTo>
                  <a:lnTo>
                    <a:pt x="108767" y="267180"/>
                  </a:lnTo>
                  <a:lnTo>
                    <a:pt x="121013" y="290432"/>
                  </a:lnTo>
                  <a:lnTo>
                    <a:pt x="132806" y="312525"/>
                  </a:lnTo>
                  <a:lnTo>
                    <a:pt x="142751" y="334104"/>
                  </a:lnTo>
                  <a:lnTo>
                    <a:pt x="153756" y="357335"/>
                  </a:lnTo>
                  <a:lnTo>
                    <a:pt x="165703" y="380360"/>
                  </a:lnTo>
                  <a:lnTo>
                    <a:pt x="182918" y="408484"/>
                  </a:lnTo>
                  <a:lnTo>
                    <a:pt x="195770" y="435426"/>
                  </a:lnTo>
                  <a:lnTo>
                    <a:pt x="209160" y="456671"/>
                  </a:lnTo>
                  <a:lnTo>
                    <a:pt x="203200" y="431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4" name="SMARTInkShape-1540"/>
            <p:cNvSpPr/>
            <p:nvPr>
              <p:custDataLst>
                <p:tags r:id="rId17"/>
              </p:custDataLst>
            </p:nvPr>
          </p:nvSpPr>
          <p:spPr>
            <a:xfrm>
              <a:off x="610483" y="1549400"/>
              <a:ext cx="246768" cy="314809"/>
            </a:xfrm>
            <a:custGeom>
              <a:avLst/>
              <a:gdLst/>
              <a:ahLst/>
              <a:cxnLst/>
              <a:rect l="0" t="0" r="0" b="0"/>
              <a:pathLst>
                <a:path w="246768" h="314809">
                  <a:moveTo>
                    <a:pt x="5467" y="311150"/>
                  </a:moveTo>
                  <a:lnTo>
                    <a:pt x="5467" y="311150"/>
                  </a:lnTo>
                  <a:lnTo>
                    <a:pt x="2096" y="314521"/>
                  </a:lnTo>
                  <a:lnTo>
                    <a:pt x="1103" y="314808"/>
                  </a:lnTo>
                  <a:lnTo>
                    <a:pt x="441" y="314295"/>
                  </a:lnTo>
                  <a:lnTo>
                    <a:pt x="0" y="313246"/>
                  </a:lnTo>
                  <a:lnTo>
                    <a:pt x="6121" y="301658"/>
                  </a:lnTo>
                  <a:lnTo>
                    <a:pt x="26984" y="274706"/>
                  </a:lnTo>
                  <a:lnTo>
                    <a:pt x="47486" y="250032"/>
                  </a:lnTo>
                  <a:lnTo>
                    <a:pt x="70003" y="222603"/>
                  </a:lnTo>
                  <a:lnTo>
                    <a:pt x="91770" y="193950"/>
                  </a:lnTo>
                  <a:lnTo>
                    <a:pt x="115085" y="162870"/>
                  </a:lnTo>
                  <a:lnTo>
                    <a:pt x="127229" y="146680"/>
                  </a:lnTo>
                  <a:lnTo>
                    <a:pt x="140264" y="130242"/>
                  </a:lnTo>
                  <a:lnTo>
                    <a:pt x="153893" y="113639"/>
                  </a:lnTo>
                  <a:lnTo>
                    <a:pt x="167918" y="96926"/>
                  </a:lnTo>
                  <a:lnTo>
                    <a:pt x="192908" y="65186"/>
                  </a:lnTo>
                  <a:lnTo>
                    <a:pt x="214363" y="37438"/>
                  </a:lnTo>
                  <a:lnTo>
                    <a:pt x="239739" y="8022"/>
                  </a:lnTo>
                  <a:lnTo>
                    <a:pt x="2467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5" name="SMARTInkShape-1541"/>
            <p:cNvSpPr/>
            <p:nvPr>
              <p:custDataLst>
                <p:tags r:id="rId18"/>
              </p:custDataLst>
            </p:nvPr>
          </p:nvSpPr>
          <p:spPr>
            <a:xfrm>
              <a:off x="1016585" y="1485900"/>
              <a:ext cx="81966" cy="406401"/>
            </a:xfrm>
            <a:custGeom>
              <a:avLst/>
              <a:gdLst/>
              <a:ahLst/>
              <a:cxnLst/>
              <a:rect l="0" t="0" r="0" b="0"/>
              <a:pathLst>
                <a:path w="81966" h="406401">
                  <a:moveTo>
                    <a:pt x="81965" y="0"/>
                  </a:moveTo>
                  <a:lnTo>
                    <a:pt x="81965" y="0"/>
                  </a:lnTo>
                  <a:lnTo>
                    <a:pt x="78594" y="0"/>
                  </a:lnTo>
                  <a:lnTo>
                    <a:pt x="75058" y="1881"/>
                  </a:lnTo>
                  <a:lnTo>
                    <a:pt x="70428" y="6481"/>
                  </a:lnTo>
                  <a:lnTo>
                    <a:pt x="54077" y="32325"/>
                  </a:lnTo>
                  <a:lnTo>
                    <a:pt x="42759" y="54583"/>
                  </a:lnTo>
                  <a:lnTo>
                    <a:pt x="30674" y="80939"/>
                  </a:lnTo>
                  <a:lnTo>
                    <a:pt x="22010" y="107234"/>
                  </a:lnTo>
                  <a:lnTo>
                    <a:pt x="15807" y="133737"/>
                  </a:lnTo>
                  <a:lnTo>
                    <a:pt x="10699" y="161979"/>
                  </a:lnTo>
                  <a:lnTo>
                    <a:pt x="6076" y="192876"/>
                  </a:lnTo>
                  <a:lnTo>
                    <a:pt x="3856" y="209017"/>
                  </a:lnTo>
                  <a:lnTo>
                    <a:pt x="2376" y="225423"/>
                  </a:lnTo>
                  <a:lnTo>
                    <a:pt x="1389" y="242004"/>
                  </a:lnTo>
                  <a:lnTo>
                    <a:pt x="731" y="258703"/>
                  </a:lnTo>
                  <a:lnTo>
                    <a:pt x="0" y="288546"/>
                  </a:lnTo>
                  <a:lnTo>
                    <a:pt x="381" y="315215"/>
                  </a:lnTo>
                  <a:lnTo>
                    <a:pt x="2902" y="338827"/>
                  </a:lnTo>
                  <a:lnTo>
                    <a:pt x="8288" y="368583"/>
                  </a:lnTo>
                  <a:lnTo>
                    <a:pt x="20617" y="397912"/>
                  </a:lnTo>
                  <a:lnTo>
                    <a:pt x="24815" y="406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6" name="SMARTInkShape-1542"/>
            <p:cNvSpPr/>
            <p:nvPr>
              <p:custDataLst>
                <p:tags r:id="rId19"/>
              </p:custDataLst>
            </p:nvPr>
          </p:nvSpPr>
          <p:spPr>
            <a:xfrm>
              <a:off x="1200150" y="1498600"/>
              <a:ext cx="114301" cy="303749"/>
            </a:xfrm>
            <a:custGeom>
              <a:avLst/>
              <a:gdLst/>
              <a:ahLst/>
              <a:cxnLst/>
              <a:rect l="0" t="0" r="0" b="0"/>
              <a:pathLst>
                <a:path w="114301" h="303749">
                  <a:moveTo>
                    <a:pt x="114300" y="0"/>
                  </a:moveTo>
                  <a:lnTo>
                    <a:pt x="114300" y="0"/>
                  </a:lnTo>
                  <a:lnTo>
                    <a:pt x="87620" y="0"/>
                  </a:lnTo>
                  <a:lnTo>
                    <a:pt x="76337" y="706"/>
                  </a:lnTo>
                  <a:lnTo>
                    <a:pt x="61345" y="5775"/>
                  </a:lnTo>
                  <a:lnTo>
                    <a:pt x="49843" y="12209"/>
                  </a:lnTo>
                  <a:lnTo>
                    <a:pt x="39556" y="25417"/>
                  </a:lnTo>
                  <a:lnTo>
                    <a:pt x="30281" y="46574"/>
                  </a:lnTo>
                  <a:lnTo>
                    <a:pt x="25831" y="62094"/>
                  </a:lnTo>
                  <a:lnTo>
                    <a:pt x="21454" y="79496"/>
                  </a:lnTo>
                  <a:lnTo>
                    <a:pt x="17831" y="98153"/>
                  </a:lnTo>
                  <a:lnTo>
                    <a:pt x="14709" y="117646"/>
                  </a:lnTo>
                  <a:lnTo>
                    <a:pt x="11923" y="137697"/>
                  </a:lnTo>
                  <a:lnTo>
                    <a:pt x="10065" y="156709"/>
                  </a:lnTo>
                  <a:lnTo>
                    <a:pt x="8827" y="175028"/>
                  </a:lnTo>
                  <a:lnTo>
                    <a:pt x="8001" y="192886"/>
                  </a:lnTo>
                  <a:lnTo>
                    <a:pt x="7084" y="224016"/>
                  </a:lnTo>
                  <a:lnTo>
                    <a:pt x="6676" y="250552"/>
                  </a:lnTo>
                  <a:lnTo>
                    <a:pt x="6447" y="279946"/>
                  </a:lnTo>
                  <a:lnTo>
                    <a:pt x="6354" y="303748"/>
                  </a:lnTo>
                  <a:lnTo>
                    <a:pt x="4470" y="302451"/>
                  </a:lnTo>
                  <a:lnTo>
                    <a:pt x="2980" y="301117"/>
                  </a:lnTo>
                  <a:lnTo>
                    <a:pt x="1325" y="295872"/>
                  </a:lnTo>
                  <a:lnTo>
                    <a:pt x="0" y="2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7" name="SMARTInkShape-1543"/>
            <p:cNvSpPr/>
            <p:nvPr>
              <p:custDataLst>
                <p:tags r:id="rId20"/>
              </p:custDataLst>
            </p:nvPr>
          </p:nvSpPr>
          <p:spPr>
            <a:xfrm>
              <a:off x="1149350" y="1676400"/>
              <a:ext cx="133351" cy="6351"/>
            </a:xfrm>
            <a:custGeom>
              <a:avLst/>
              <a:gdLst/>
              <a:ahLst/>
              <a:cxnLst/>
              <a:rect l="0" t="0" r="0" b="0"/>
              <a:pathLst>
                <a:path w="133351" h="63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1801" y="5762"/>
                  </a:lnTo>
                  <a:lnTo>
                    <a:pt x="55676" y="6176"/>
                  </a:lnTo>
                  <a:lnTo>
                    <a:pt x="80624" y="6298"/>
                  </a:lnTo>
                  <a:lnTo>
                    <a:pt x="110575" y="6340"/>
                  </a:lnTo>
                  <a:lnTo>
                    <a:pt x="133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8" name="SMARTInkShape-1544"/>
            <p:cNvSpPr/>
            <p:nvPr>
              <p:custDataLst>
                <p:tags r:id="rId21"/>
              </p:custDataLst>
            </p:nvPr>
          </p:nvSpPr>
          <p:spPr>
            <a:xfrm>
              <a:off x="1327173" y="1784796"/>
              <a:ext cx="63281" cy="145563"/>
            </a:xfrm>
            <a:custGeom>
              <a:avLst/>
              <a:gdLst/>
              <a:ahLst/>
              <a:cxnLst/>
              <a:rect l="0" t="0" r="0" b="0"/>
              <a:pathLst>
                <a:path w="63281" h="145563">
                  <a:moveTo>
                    <a:pt x="6327" y="31304"/>
                  </a:moveTo>
                  <a:lnTo>
                    <a:pt x="6327" y="31304"/>
                  </a:lnTo>
                  <a:lnTo>
                    <a:pt x="6327" y="22466"/>
                  </a:lnTo>
                  <a:lnTo>
                    <a:pt x="12600" y="0"/>
                  </a:lnTo>
                  <a:lnTo>
                    <a:pt x="11956" y="7534"/>
                  </a:lnTo>
                  <a:lnTo>
                    <a:pt x="8309" y="30689"/>
                  </a:lnTo>
                  <a:lnTo>
                    <a:pt x="6914" y="59187"/>
                  </a:lnTo>
                  <a:lnTo>
                    <a:pt x="6501" y="85819"/>
                  </a:lnTo>
                  <a:lnTo>
                    <a:pt x="4480" y="116339"/>
                  </a:lnTo>
                  <a:lnTo>
                    <a:pt x="241" y="131934"/>
                  </a:lnTo>
                  <a:lnTo>
                    <a:pt x="0" y="117238"/>
                  </a:lnTo>
                  <a:lnTo>
                    <a:pt x="687" y="89854"/>
                  </a:lnTo>
                  <a:lnTo>
                    <a:pt x="5048" y="71230"/>
                  </a:lnTo>
                  <a:lnTo>
                    <a:pt x="12620" y="53708"/>
                  </a:lnTo>
                  <a:lnTo>
                    <a:pt x="14050" y="52590"/>
                  </a:lnTo>
                  <a:lnTo>
                    <a:pt x="15709" y="51845"/>
                  </a:lnTo>
                  <a:lnTo>
                    <a:pt x="17521" y="52053"/>
                  </a:lnTo>
                  <a:lnTo>
                    <a:pt x="21415" y="54167"/>
                  </a:lnTo>
                  <a:lnTo>
                    <a:pt x="27574" y="59323"/>
                  </a:lnTo>
                  <a:lnTo>
                    <a:pt x="29881" y="65159"/>
                  </a:lnTo>
                  <a:lnTo>
                    <a:pt x="30497" y="68690"/>
                  </a:lnTo>
                  <a:lnTo>
                    <a:pt x="29299" y="76377"/>
                  </a:lnTo>
                  <a:lnTo>
                    <a:pt x="27992" y="80403"/>
                  </a:lnTo>
                  <a:lnTo>
                    <a:pt x="22776" y="86757"/>
                  </a:lnTo>
                  <a:lnTo>
                    <a:pt x="7801" y="99800"/>
                  </a:lnTo>
                  <a:lnTo>
                    <a:pt x="7309" y="99546"/>
                  </a:lnTo>
                  <a:lnTo>
                    <a:pt x="6366" y="95030"/>
                  </a:lnTo>
                  <a:lnTo>
                    <a:pt x="6338" y="98242"/>
                  </a:lnTo>
                  <a:lnTo>
                    <a:pt x="16469" y="110718"/>
                  </a:lnTo>
                  <a:lnTo>
                    <a:pt x="45355" y="140159"/>
                  </a:lnTo>
                  <a:lnTo>
                    <a:pt x="52130" y="143184"/>
                  </a:lnTo>
                  <a:lnTo>
                    <a:pt x="63280" y="145562"/>
                  </a:lnTo>
                  <a:lnTo>
                    <a:pt x="50777" y="1329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9" name="SMARTInkShape-1545"/>
            <p:cNvSpPr/>
            <p:nvPr>
              <p:custDataLst>
                <p:tags r:id="rId22"/>
              </p:custDataLst>
            </p:nvPr>
          </p:nvSpPr>
          <p:spPr>
            <a:xfrm>
              <a:off x="1390650" y="1409700"/>
              <a:ext cx="87975" cy="472440"/>
            </a:xfrm>
            <a:custGeom>
              <a:avLst/>
              <a:gdLst/>
              <a:ahLst/>
              <a:cxnLst/>
              <a:rect l="0" t="0" r="0" b="0"/>
              <a:pathLst>
                <a:path w="87975" h="472440">
                  <a:moveTo>
                    <a:pt x="0" y="0"/>
                  </a:moveTo>
                  <a:lnTo>
                    <a:pt x="0" y="0"/>
                  </a:lnTo>
                  <a:lnTo>
                    <a:pt x="21048" y="27790"/>
                  </a:lnTo>
                  <a:lnTo>
                    <a:pt x="32638" y="52097"/>
                  </a:lnTo>
                  <a:lnTo>
                    <a:pt x="45550" y="83832"/>
                  </a:lnTo>
                  <a:lnTo>
                    <a:pt x="52945" y="103160"/>
                  </a:lnTo>
                  <a:lnTo>
                    <a:pt x="60696" y="123807"/>
                  </a:lnTo>
                  <a:lnTo>
                    <a:pt x="67275" y="146038"/>
                  </a:lnTo>
                  <a:lnTo>
                    <a:pt x="73073" y="169325"/>
                  </a:lnTo>
                  <a:lnTo>
                    <a:pt x="78348" y="193317"/>
                  </a:lnTo>
                  <a:lnTo>
                    <a:pt x="81866" y="217778"/>
                  </a:lnTo>
                  <a:lnTo>
                    <a:pt x="84211" y="242552"/>
                  </a:lnTo>
                  <a:lnTo>
                    <a:pt x="85774" y="267534"/>
                  </a:lnTo>
                  <a:lnTo>
                    <a:pt x="86816" y="291245"/>
                  </a:lnTo>
                  <a:lnTo>
                    <a:pt x="87511" y="314108"/>
                  </a:lnTo>
                  <a:lnTo>
                    <a:pt x="87974" y="336405"/>
                  </a:lnTo>
                  <a:lnTo>
                    <a:pt x="87577" y="356915"/>
                  </a:lnTo>
                  <a:lnTo>
                    <a:pt x="86607" y="376232"/>
                  </a:lnTo>
                  <a:lnTo>
                    <a:pt x="85255" y="394755"/>
                  </a:lnTo>
                  <a:lnTo>
                    <a:pt x="81871" y="422861"/>
                  </a:lnTo>
                  <a:lnTo>
                    <a:pt x="75999" y="452670"/>
                  </a:lnTo>
                  <a:lnTo>
                    <a:pt x="71877" y="465770"/>
                  </a:lnTo>
                  <a:lnTo>
                    <a:pt x="67694" y="471592"/>
                  </a:lnTo>
                  <a:lnTo>
                    <a:pt x="66296" y="472439"/>
                  </a:lnTo>
                  <a:lnTo>
                    <a:pt x="65364" y="472298"/>
                  </a:lnTo>
                  <a:lnTo>
                    <a:pt x="63500" y="469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12931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Fourier </a:t>
            </a:r>
            <a:r>
              <a:rPr lang="en-US" dirty="0" err="1" smtClean="0"/>
              <a:t>transformasjon</a:t>
            </a:r>
            <a:endParaRPr lang="en-US" dirty="0"/>
          </a:p>
        </p:txBody>
      </p:sp>
      <p:grpSp>
        <p:nvGrpSpPr>
          <p:cNvPr id="166" name="SMARTInkShape-Group281"/>
          <p:cNvGrpSpPr/>
          <p:nvPr/>
        </p:nvGrpSpPr>
        <p:grpSpPr>
          <a:xfrm>
            <a:off x="5978329" y="1276689"/>
            <a:ext cx="390722" cy="603384"/>
            <a:chOff x="5978329" y="1276689"/>
            <a:chExt cx="390722" cy="603384"/>
          </a:xfrm>
        </p:grpSpPr>
        <p:sp>
          <p:nvSpPr>
            <p:cNvPr id="157" name="SMARTInkShape-1546"/>
            <p:cNvSpPr/>
            <p:nvPr>
              <p:custDataLst>
                <p:tags r:id="rId271"/>
              </p:custDataLst>
            </p:nvPr>
          </p:nvSpPr>
          <p:spPr>
            <a:xfrm>
              <a:off x="6324600" y="1628292"/>
              <a:ext cx="44451" cy="117959"/>
            </a:xfrm>
            <a:custGeom>
              <a:avLst/>
              <a:gdLst/>
              <a:ahLst/>
              <a:cxnLst/>
              <a:rect l="0" t="0" r="0" b="0"/>
              <a:pathLst>
                <a:path w="44451" h="117959">
                  <a:moveTo>
                    <a:pt x="0" y="3658"/>
                  </a:moveTo>
                  <a:lnTo>
                    <a:pt x="0" y="3658"/>
                  </a:lnTo>
                  <a:lnTo>
                    <a:pt x="0" y="0"/>
                  </a:lnTo>
                  <a:lnTo>
                    <a:pt x="0" y="1562"/>
                  </a:lnTo>
                  <a:lnTo>
                    <a:pt x="1882" y="4608"/>
                  </a:lnTo>
                  <a:lnTo>
                    <a:pt x="5775" y="8314"/>
                  </a:lnTo>
                  <a:lnTo>
                    <a:pt x="23765" y="21901"/>
                  </a:lnTo>
                  <a:lnTo>
                    <a:pt x="28201" y="29640"/>
                  </a:lnTo>
                  <a:lnTo>
                    <a:pt x="29383" y="33679"/>
                  </a:lnTo>
                  <a:lnTo>
                    <a:pt x="27678" y="49477"/>
                  </a:lnTo>
                  <a:lnTo>
                    <a:pt x="19333" y="67564"/>
                  </a:lnTo>
                  <a:lnTo>
                    <a:pt x="2348" y="93084"/>
                  </a:lnTo>
                  <a:lnTo>
                    <a:pt x="695" y="100553"/>
                  </a:lnTo>
                  <a:lnTo>
                    <a:pt x="1875" y="102122"/>
                  </a:lnTo>
                  <a:lnTo>
                    <a:pt x="6948" y="103864"/>
                  </a:lnTo>
                  <a:lnTo>
                    <a:pt x="32945" y="105222"/>
                  </a:lnTo>
                  <a:lnTo>
                    <a:pt x="35368" y="106645"/>
                  </a:lnTo>
                  <a:lnTo>
                    <a:pt x="44450" y="117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1547"/>
            <p:cNvSpPr/>
            <p:nvPr>
              <p:custDataLst>
                <p:tags r:id="rId272"/>
              </p:custDataLst>
            </p:nvPr>
          </p:nvSpPr>
          <p:spPr>
            <a:xfrm>
              <a:off x="6184900" y="17843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27789" y="6350"/>
                  </a:lnTo>
                  <a:lnTo>
                    <a:pt x="56369" y="2979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1548"/>
            <p:cNvSpPr/>
            <p:nvPr>
              <p:custDataLst>
                <p:tags r:id="rId273"/>
              </p:custDataLst>
            </p:nvPr>
          </p:nvSpPr>
          <p:spPr>
            <a:xfrm>
              <a:off x="6195109" y="1676400"/>
              <a:ext cx="59642" cy="186912"/>
            </a:xfrm>
            <a:custGeom>
              <a:avLst/>
              <a:gdLst/>
              <a:ahLst/>
              <a:cxnLst/>
              <a:rect l="0" t="0" r="0" b="0"/>
              <a:pathLst>
                <a:path w="59642" h="186912">
                  <a:moveTo>
                    <a:pt x="46941" y="0"/>
                  </a:moveTo>
                  <a:lnTo>
                    <a:pt x="46941" y="0"/>
                  </a:lnTo>
                  <a:lnTo>
                    <a:pt x="53683" y="0"/>
                  </a:lnTo>
                  <a:lnTo>
                    <a:pt x="54963" y="1411"/>
                  </a:lnTo>
                  <a:lnTo>
                    <a:pt x="55111" y="3763"/>
                  </a:lnTo>
                  <a:lnTo>
                    <a:pt x="46908" y="34531"/>
                  </a:lnTo>
                  <a:lnTo>
                    <a:pt x="35872" y="62149"/>
                  </a:lnTo>
                  <a:lnTo>
                    <a:pt x="22266" y="92533"/>
                  </a:lnTo>
                  <a:lnTo>
                    <a:pt x="9163" y="122500"/>
                  </a:lnTo>
                  <a:lnTo>
                    <a:pt x="1928" y="146637"/>
                  </a:lnTo>
                  <a:lnTo>
                    <a:pt x="0" y="157025"/>
                  </a:lnTo>
                  <a:lnTo>
                    <a:pt x="1535" y="165361"/>
                  </a:lnTo>
                  <a:lnTo>
                    <a:pt x="10769" y="178386"/>
                  </a:lnTo>
                  <a:lnTo>
                    <a:pt x="24280" y="185116"/>
                  </a:lnTo>
                  <a:lnTo>
                    <a:pt x="31833" y="186911"/>
                  </a:lnTo>
                  <a:lnTo>
                    <a:pt x="38280" y="186696"/>
                  </a:lnTo>
                  <a:lnTo>
                    <a:pt x="59641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1549"/>
            <p:cNvSpPr/>
            <p:nvPr>
              <p:custDataLst>
                <p:tags r:id="rId274"/>
              </p:custDataLst>
            </p:nvPr>
          </p:nvSpPr>
          <p:spPr>
            <a:xfrm>
              <a:off x="6029365" y="1712482"/>
              <a:ext cx="142836" cy="167591"/>
            </a:xfrm>
            <a:custGeom>
              <a:avLst/>
              <a:gdLst/>
              <a:ahLst/>
              <a:cxnLst/>
              <a:rect l="0" t="0" r="0" b="0"/>
              <a:pathLst>
                <a:path w="142836" h="167591">
                  <a:moveTo>
                    <a:pt x="117435" y="71868"/>
                  </a:moveTo>
                  <a:lnTo>
                    <a:pt x="117435" y="71868"/>
                  </a:lnTo>
                  <a:lnTo>
                    <a:pt x="111659" y="53001"/>
                  </a:lnTo>
                  <a:lnTo>
                    <a:pt x="105226" y="43257"/>
                  </a:lnTo>
                  <a:lnTo>
                    <a:pt x="95781" y="36104"/>
                  </a:lnTo>
                  <a:lnTo>
                    <a:pt x="90299" y="33208"/>
                  </a:lnTo>
                  <a:lnTo>
                    <a:pt x="84528" y="32689"/>
                  </a:lnTo>
                  <a:lnTo>
                    <a:pt x="72471" y="35876"/>
                  </a:lnTo>
                  <a:lnTo>
                    <a:pt x="50412" y="52345"/>
                  </a:lnTo>
                  <a:lnTo>
                    <a:pt x="34259" y="72834"/>
                  </a:lnTo>
                  <a:lnTo>
                    <a:pt x="19084" y="96992"/>
                  </a:lnTo>
                  <a:lnTo>
                    <a:pt x="7636" y="119488"/>
                  </a:lnTo>
                  <a:lnTo>
                    <a:pt x="0" y="148615"/>
                  </a:lnTo>
                  <a:lnTo>
                    <a:pt x="1045" y="155488"/>
                  </a:lnTo>
                  <a:lnTo>
                    <a:pt x="3859" y="160776"/>
                  </a:lnTo>
                  <a:lnTo>
                    <a:pt x="7851" y="165007"/>
                  </a:lnTo>
                  <a:lnTo>
                    <a:pt x="12629" y="167121"/>
                  </a:lnTo>
                  <a:lnTo>
                    <a:pt x="23583" y="167590"/>
                  </a:lnTo>
                  <a:lnTo>
                    <a:pt x="48391" y="153774"/>
                  </a:lnTo>
                  <a:lnTo>
                    <a:pt x="71342" y="125064"/>
                  </a:lnTo>
                  <a:lnTo>
                    <a:pt x="84955" y="98098"/>
                  </a:lnTo>
                  <a:lnTo>
                    <a:pt x="97355" y="68003"/>
                  </a:lnTo>
                  <a:lnTo>
                    <a:pt x="107570" y="38165"/>
                  </a:lnTo>
                  <a:lnTo>
                    <a:pt x="117883" y="10455"/>
                  </a:lnTo>
                  <a:lnTo>
                    <a:pt x="122035" y="49"/>
                  </a:lnTo>
                  <a:lnTo>
                    <a:pt x="121208" y="0"/>
                  </a:lnTo>
                  <a:lnTo>
                    <a:pt x="116525" y="3708"/>
                  </a:lnTo>
                  <a:lnTo>
                    <a:pt x="109325" y="27213"/>
                  </a:lnTo>
                  <a:lnTo>
                    <a:pt x="103013" y="49199"/>
                  </a:lnTo>
                  <a:lnTo>
                    <a:pt x="96208" y="73787"/>
                  </a:lnTo>
                  <a:lnTo>
                    <a:pt x="90832" y="101179"/>
                  </a:lnTo>
                  <a:lnTo>
                    <a:pt x="87972" y="126052"/>
                  </a:lnTo>
                  <a:lnTo>
                    <a:pt x="87210" y="137624"/>
                  </a:lnTo>
                  <a:lnTo>
                    <a:pt x="88819" y="146044"/>
                  </a:lnTo>
                  <a:lnTo>
                    <a:pt x="92007" y="152363"/>
                  </a:lnTo>
                  <a:lnTo>
                    <a:pt x="96250" y="157281"/>
                  </a:lnTo>
                  <a:lnTo>
                    <a:pt x="100490" y="159855"/>
                  </a:lnTo>
                  <a:lnTo>
                    <a:pt x="104727" y="160865"/>
                  </a:lnTo>
                  <a:lnTo>
                    <a:pt x="108963" y="160832"/>
                  </a:lnTo>
                  <a:lnTo>
                    <a:pt x="121196" y="149508"/>
                  </a:lnTo>
                  <a:lnTo>
                    <a:pt x="142835" y="1226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1550"/>
            <p:cNvSpPr/>
            <p:nvPr>
              <p:custDataLst>
                <p:tags r:id="rId275"/>
              </p:custDataLst>
            </p:nvPr>
          </p:nvSpPr>
          <p:spPr>
            <a:xfrm>
              <a:off x="5978329" y="1612900"/>
              <a:ext cx="358972" cy="31751"/>
            </a:xfrm>
            <a:custGeom>
              <a:avLst/>
              <a:gdLst/>
              <a:ahLst/>
              <a:cxnLst/>
              <a:rect l="0" t="0" r="0" b="0"/>
              <a:pathLst>
                <a:path w="358972" h="31751">
                  <a:moveTo>
                    <a:pt x="3371" y="31750"/>
                  </a:moveTo>
                  <a:lnTo>
                    <a:pt x="3371" y="31750"/>
                  </a:lnTo>
                  <a:lnTo>
                    <a:pt x="0" y="31750"/>
                  </a:lnTo>
                  <a:lnTo>
                    <a:pt x="20636" y="29869"/>
                  </a:lnTo>
                  <a:lnTo>
                    <a:pt x="47028" y="26681"/>
                  </a:lnTo>
                  <a:lnTo>
                    <a:pt x="64931" y="24842"/>
                  </a:lnTo>
                  <a:lnTo>
                    <a:pt x="84628" y="22912"/>
                  </a:lnTo>
                  <a:lnTo>
                    <a:pt x="106225" y="20213"/>
                  </a:lnTo>
                  <a:lnTo>
                    <a:pt x="129090" y="17003"/>
                  </a:lnTo>
                  <a:lnTo>
                    <a:pt x="152801" y="13452"/>
                  </a:lnTo>
                  <a:lnTo>
                    <a:pt x="177074" y="10379"/>
                  </a:lnTo>
                  <a:lnTo>
                    <a:pt x="201723" y="7625"/>
                  </a:lnTo>
                  <a:lnTo>
                    <a:pt x="226622" y="5083"/>
                  </a:lnTo>
                  <a:lnTo>
                    <a:pt x="248866" y="3389"/>
                  </a:lnTo>
                  <a:lnTo>
                    <a:pt x="269340" y="2259"/>
                  </a:lnTo>
                  <a:lnTo>
                    <a:pt x="288634" y="1506"/>
                  </a:lnTo>
                  <a:lnTo>
                    <a:pt x="319478" y="669"/>
                  </a:lnTo>
                  <a:lnTo>
                    <a:pt x="349151" y="198"/>
                  </a:lnTo>
                  <a:lnTo>
                    <a:pt x="3589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1551"/>
            <p:cNvSpPr/>
            <p:nvPr>
              <p:custDataLst>
                <p:tags r:id="rId276"/>
              </p:custDataLst>
            </p:nvPr>
          </p:nvSpPr>
          <p:spPr>
            <a:xfrm>
              <a:off x="6242050" y="1409700"/>
              <a:ext cx="127001" cy="120651"/>
            </a:xfrm>
            <a:custGeom>
              <a:avLst/>
              <a:gdLst/>
              <a:ahLst/>
              <a:cxnLst/>
              <a:rect l="0" t="0" r="0" b="0"/>
              <a:pathLst>
                <a:path w="127001" h="120651">
                  <a:moveTo>
                    <a:pt x="0" y="120650"/>
                  </a:moveTo>
                  <a:lnTo>
                    <a:pt x="0" y="120650"/>
                  </a:lnTo>
                  <a:lnTo>
                    <a:pt x="14434" y="109980"/>
                  </a:lnTo>
                  <a:lnTo>
                    <a:pt x="40495" y="92088"/>
                  </a:lnTo>
                  <a:lnTo>
                    <a:pt x="70559" y="67032"/>
                  </a:lnTo>
                  <a:lnTo>
                    <a:pt x="98048" y="41028"/>
                  </a:lnTo>
                  <a:lnTo>
                    <a:pt x="119556" y="16649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1552"/>
            <p:cNvSpPr/>
            <p:nvPr>
              <p:custDataLst>
                <p:tags r:id="rId277"/>
              </p:custDataLst>
            </p:nvPr>
          </p:nvSpPr>
          <p:spPr>
            <a:xfrm>
              <a:off x="6299200" y="1416050"/>
              <a:ext cx="65364" cy="91341"/>
            </a:xfrm>
            <a:custGeom>
              <a:avLst/>
              <a:gdLst/>
              <a:ahLst/>
              <a:cxnLst/>
              <a:rect l="0" t="0" r="0" b="0"/>
              <a:pathLst>
                <a:path w="65364" h="91341">
                  <a:moveTo>
                    <a:pt x="0" y="0"/>
                  </a:moveTo>
                  <a:lnTo>
                    <a:pt x="0" y="0"/>
                  </a:lnTo>
                  <a:lnTo>
                    <a:pt x="3371" y="29886"/>
                  </a:lnTo>
                  <a:lnTo>
                    <a:pt x="18951" y="53619"/>
                  </a:lnTo>
                  <a:lnTo>
                    <a:pt x="48905" y="79646"/>
                  </a:lnTo>
                  <a:lnTo>
                    <a:pt x="65236" y="91340"/>
                  </a:lnTo>
                  <a:lnTo>
                    <a:pt x="65363" y="91232"/>
                  </a:lnTo>
                  <a:lnTo>
                    <a:pt x="635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1553"/>
            <p:cNvSpPr/>
            <p:nvPr>
              <p:custDataLst>
                <p:tags r:id="rId278"/>
              </p:custDataLst>
            </p:nvPr>
          </p:nvSpPr>
          <p:spPr>
            <a:xfrm>
              <a:off x="6167200" y="1276689"/>
              <a:ext cx="64165" cy="113962"/>
            </a:xfrm>
            <a:custGeom>
              <a:avLst/>
              <a:gdLst/>
              <a:ahLst/>
              <a:cxnLst/>
              <a:rect l="0" t="0" r="0" b="0"/>
              <a:pathLst>
                <a:path w="64165" h="113962">
                  <a:moveTo>
                    <a:pt x="17700" y="12361"/>
                  </a:moveTo>
                  <a:lnTo>
                    <a:pt x="17700" y="12361"/>
                  </a:lnTo>
                  <a:lnTo>
                    <a:pt x="17700" y="8990"/>
                  </a:lnTo>
                  <a:lnTo>
                    <a:pt x="19582" y="5453"/>
                  </a:lnTo>
                  <a:lnTo>
                    <a:pt x="21071" y="3523"/>
                  </a:lnTo>
                  <a:lnTo>
                    <a:pt x="26489" y="1377"/>
                  </a:lnTo>
                  <a:lnTo>
                    <a:pt x="41464" y="0"/>
                  </a:lnTo>
                  <a:lnTo>
                    <a:pt x="53826" y="3132"/>
                  </a:lnTo>
                  <a:lnTo>
                    <a:pt x="60332" y="8494"/>
                  </a:lnTo>
                  <a:lnTo>
                    <a:pt x="63055" y="11900"/>
                  </a:lnTo>
                  <a:lnTo>
                    <a:pt x="64164" y="15581"/>
                  </a:lnTo>
                  <a:lnTo>
                    <a:pt x="63516" y="23435"/>
                  </a:lnTo>
                  <a:lnTo>
                    <a:pt x="57112" y="31629"/>
                  </a:lnTo>
                  <a:lnTo>
                    <a:pt x="29031" y="56970"/>
                  </a:lnTo>
                  <a:lnTo>
                    <a:pt x="5488" y="73593"/>
                  </a:lnTo>
                  <a:lnTo>
                    <a:pt x="1689" y="79086"/>
                  </a:lnTo>
                  <a:lnTo>
                    <a:pt x="0" y="83880"/>
                  </a:lnTo>
                  <a:lnTo>
                    <a:pt x="1667" y="86146"/>
                  </a:lnTo>
                  <a:lnTo>
                    <a:pt x="21912" y="96988"/>
                  </a:lnTo>
                  <a:lnTo>
                    <a:pt x="52799" y="104257"/>
                  </a:lnTo>
                  <a:lnTo>
                    <a:pt x="57994" y="108002"/>
                  </a:lnTo>
                  <a:lnTo>
                    <a:pt x="62150" y="1139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SMARTInkShape-1554"/>
            <p:cNvSpPr/>
            <p:nvPr>
              <p:custDataLst>
                <p:tags r:id="rId279"/>
              </p:custDataLst>
            </p:nvPr>
          </p:nvSpPr>
          <p:spPr>
            <a:xfrm>
              <a:off x="5982220" y="1342224"/>
              <a:ext cx="158231" cy="200827"/>
            </a:xfrm>
            <a:custGeom>
              <a:avLst/>
              <a:gdLst/>
              <a:ahLst/>
              <a:cxnLst/>
              <a:rect l="0" t="0" r="0" b="0"/>
              <a:pathLst>
                <a:path w="158231" h="200827">
                  <a:moveTo>
                    <a:pt x="120130" y="111926"/>
                  </a:moveTo>
                  <a:lnTo>
                    <a:pt x="120130" y="111926"/>
                  </a:lnTo>
                  <a:lnTo>
                    <a:pt x="99082" y="103088"/>
                  </a:lnTo>
                  <a:lnTo>
                    <a:pt x="78067" y="100370"/>
                  </a:lnTo>
                  <a:lnTo>
                    <a:pt x="53966" y="102936"/>
                  </a:lnTo>
                  <a:lnTo>
                    <a:pt x="25580" y="121649"/>
                  </a:lnTo>
                  <a:lnTo>
                    <a:pt x="4939" y="149536"/>
                  </a:lnTo>
                  <a:lnTo>
                    <a:pt x="260" y="166036"/>
                  </a:lnTo>
                  <a:lnTo>
                    <a:pt x="0" y="173399"/>
                  </a:lnTo>
                  <a:lnTo>
                    <a:pt x="1943" y="179719"/>
                  </a:lnTo>
                  <a:lnTo>
                    <a:pt x="9747" y="190504"/>
                  </a:lnTo>
                  <a:lnTo>
                    <a:pt x="25916" y="196239"/>
                  </a:lnTo>
                  <a:lnTo>
                    <a:pt x="36154" y="197768"/>
                  </a:lnTo>
                  <a:lnTo>
                    <a:pt x="56936" y="193822"/>
                  </a:lnTo>
                  <a:lnTo>
                    <a:pt x="67418" y="189807"/>
                  </a:lnTo>
                  <a:lnTo>
                    <a:pt x="84708" y="175938"/>
                  </a:lnTo>
                  <a:lnTo>
                    <a:pt x="98743" y="157309"/>
                  </a:lnTo>
                  <a:lnTo>
                    <a:pt x="109684" y="134918"/>
                  </a:lnTo>
                  <a:lnTo>
                    <a:pt x="119250" y="105211"/>
                  </a:lnTo>
                  <a:lnTo>
                    <a:pt x="123776" y="88400"/>
                  </a:lnTo>
                  <a:lnTo>
                    <a:pt x="127500" y="72253"/>
                  </a:lnTo>
                  <a:lnTo>
                    <a:pt x="133518" y="41142"/>
                  </a:lnTo>
                  <a:lnTo>
                    <a:pt x="138545" y="18377"/>
                  </a:lnTo>
                  <a:lnTo>
                    <a:pt x="143460" y="1187"/>
                  </a:lnTo>
                  <a:lnTo>
                    <a:pt x="144149" y="0"/>
                  </a:lnTo>
                  <a:lnTo>
                    <a:pt x="135008" y="11813"/>
                  </a:lnTo>
                  <a:lnTo>
                    <a:pt x="122265" y="43301"/>
                  </a:lnTo>
                  <a:lnTo>
                    <a:pt x="115670" y="71783"/>
                  </a:lnTo>
                  <a:lnTo>
                    <a:pt x="111093" y="102551"/>
                  </a:lnTo>
                  <a:lnTo>
                    <a:pt x="109058" y="132689"/>
                  </a:lnTo>
                  <a:lnTo>
                    <a:pt x="111916" y="158784"/>
                  </a:lnTo>
                  <a:lnTo>
                    <a:pt x="118596" y="180024"/>
                  </a:lnTo>
                  <a:lnTo>
                    <a:pt x="128620" y="194168"/>
                  </a:lnTo>
                  <a:lnTo>
                    <a:pt x="134257" y="197798"/>
                  </a:lnTo>
                  <a:lnTo>
                    <a:pt x="158230" y="2008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3" name="SMARTInkShape-Group282"/>
          <p:cNvGrpSpPr/>
          <p:nvPr/>
        </p:nvGrpSpPr>
        <p:grpSpPr>
          <a:xfrm>
            <a:off x="5397500" y="1485900"/>
            <a:ext cx="381001" cy="256997"/>
            <a:chOff x="5397500" y="1485900"/>
            <a:chExt cx="381001" cy="256997"/>
          </a:xfrm>
        </p:grpSpPr>
        <p:sp>
          <p:nvSpPr>
            <p:cNvPr id="167" name="SMARTInkShape-1555"/>
            <p:cNvSpPr/>
            <p:nvPr>
              <p:custDataLst>
                <p:tags r:id="rId265"/>
              </p:custDataLst>
            </p:nvPr>
          </p:nvSpPr>
          <p:spPr>
            <a:xfrm>
              <a:off x="5695950" y="165735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27851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1556"/>
            <p:cNvSpPr/>
            <p:nvPr>
              <p:custDataLst>
                <p:tags r:id="rId266"/>
              </p:custDataLst>
            </p:nvPr>
          </p:nvSpPr>
          <p:spPr>
            <a:xfrm>
              <a:off x="5676900" y="160020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0"/>
                  </a:moveTo>
                  <a:lnTo>
                    <a:pt x="0" y="0"/>
                  </a:lnTo>
                  <a:lnTo>
                    <a:pt x="30404" y="4364"/>
                  </a:lnTo>
                  <a:lnTo>
                    <a:pt x="61771" y="5958"/>
                  </a:lnTo>
                  <a:lnTo>
                    <a:pt x="92905" y="10662"/>
                  </a:lnTo>
                  <a:lnTo>
                    <a:pt x="1016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1557"/>
            <p:cNvSpPr/>
            <p:nvPr>
              <p:custDataLst>
                <p:tags r:id="rId267"/>
              </p:custDataLst>
            </p:nvPr>
          </p:nvSpPr>
          <p:spPr>
            <a:xfrm>
              <a:off x="5454650" y="14986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1558"/>
            <p:cNvSpPr/>
            <p:nvPr>
              <p:custDataLst>
                <p:tags r:id="rId268"/>
              </p:custDataLst>
            </p:nvPr>
          </p:nvSpPr>
          <p:spPr>
            <a:xfrm>
              <a:off x="5398382" y="1485900"/>
              <a:ext cx="11819" cy="1"/>
            </a:xfrm>
            <a:custGeom>
              <a:avLst/>
              <a:gdLst/>
              <a:ahLst/>
              <a:cxnLst/>
              <a:rect l="0" t="0" r="0" b="0"/>
              <a:pathLst>
                <a:path w="11819" h="1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lnTo>
                    <a:pt x="118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1559"/>
            <p:cNvSpPr/>
            <p:nvPr>
              <p:custDataLst>
                <p:tags r:id="rId269"/>
              </p:custDataLst>
            </p:nvPr>
          </p:nvSpPr>
          <p:spPr>
            <a:xfrm>
              <a:off x="5410200" y="1619250"/>
              <a:ext cx="82551" cy="107951"/>
            </a:xfrm>
            <a:custGeom>
              <a:avLst/>
              <a:gdLst/>
              <a:ahLst/>
              <a:cxnLst/>
              <a:rect l="0" t="0" r="0" b="0"/>
              <a:pathLst>
                <a:path w="82551" h="107951">
                  <a:moveTo>
                    <a:pt x="0" y="107950"/>
                  </a:moveTo>
                  <a:lnTo>
                    <a:pt x="0" y="107950"/>
                  </a:lnTo>
                  <a:lnTo>
                    <a:pt x="3371" y="107950"/>
                  </a:lnTo>
                  <a:lnTo>
                    <a:pt x="23537" y="78439"/>
                  </a:lnTo>
                  <a:lnTo>
                    <a:pt x="43897" y="51463"/>
                  </a:lnTo>
                  <a:lnTo>
                    <a:pt x="66370" y="20435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1560"/>
            <p:cNvSpPr/>
            <p:nvPr>
              <p:custDataLst>
                <p:tags r:id="rId270"/>
              </p:custDataLst>
            </p:nvPr>
          </p:nvSpPr>
          <p:spPr>
            <a:xfrm>
              <a:off x="5397500" y="1587500"/>
              <a:ext cx="151375" cy="155397"/>
            </a:xfrm>
            <a:custGeom>
              <a:avLst/>
              <a:gdLst/>
              <a:ahLst/>
              <a:cxnLst/>
              <a:rect l="0" t="0" r="0" b="0"/>
              <a:pathLst>
                <a:path w="151375" h="155397">
                  <a:moveTo>
                    <a:pt x="0" y="0"/>
                  </a:moveTo>
                  <a:lnTo>
                    <a:pt x="0" y="0"/>
                  </a:lnTo>
                  <a:lnTo>
                    <a:pt x="705" y="6481"/>
                  </a:lnTo>
                  <a:lnTo>
                    <a:pt x="6907" y="30443"/>
                  </a:lnTo>
                  <a:lnTo>
                    <a:pt x="12948" y="48808"/>
                  </a:lnTo>
                  <a:lnTo>
                    <a:pt x="32216" y="78981"/>
                  </a:lnTo>
                  <a:lnTo>
                    <a:pt x="55799" y="109558"/>
                  </a:lnTo>
                  <a:lnTo>
                    <a:pt x="80660" y="135394"/>
                  </a:lnTo>
                  <a:lnTo>
                    <a:pt x="105195" y="151203"/>
                  </a:lnTo>
                  <a:lnTo>
                    <a:pt x="119425" y="155396"/>
                  </a:lnTo>
                  <a:lnTo>
                    <a:pt x="125478" y="155103"/>
                  </a:lnTo>
                  <a:lnTo>
                    <a:pt x="135966" y="151014"/>
                  </a:lnTo>
                  <a:lnTo>
                    <a:pt x="149804" y="140779"/>
                  </a:lnTo>
                  <a:lnTo>
                    <a:pt x="151374" y="136891"/>
                  </a:lnTo>
                  <a:lnTo>
                    <a:pt x="151011" y="132889"/>
                  </a:lnTo>
                  <a:lnTo>
                    <a:pt x="14605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4" name="SMARTInkShape-1561"/>
          <p:cNvSpPr/>
          <p:nvPr>
            <p:custDataLst>
              <p:tags r:id="rId1"/>
            </p:custDataLst>
          </p:nvPr>
        </p:nvSpPr>
        <p:spPr>
          <a:xfrm>
            <a:off x="3448050" y="2451100"/>
            <a:ext cx="107951" cy="171451"/>
          </a:xfrm>
          <a:custGeom>
            <a:avLst/>
            <a:gdLst/>
            <a:ahLst/>
            <a:cxnLst/>
            <a:rect l="0" t="0" r="0" b="0"/>
            <a:pathLst>
              <a:path w="107951" h="171451">
                <a:moveTo>
                  <a:pt x="0" y="0"/>
                </a:moveTo>
                <a:lnTo>
                  <a:pt x="0" y="0"/>
                </a:lnTo>
                <a:lnTo>
                  <a:pt x="6742" y="0"/>
                </a:lnTo>
                <a:lnTo>
                  <a:pt x="9434" y="2117"/>
                </a:lnTo>
                <a:lnTo>
                  <a:pt x="14306" y="10113"/>
                </a:lnTo>
                <a:lnTo>
                  <a:pt x="21015" y="33257"/>
                </a:lnTo>
                <a:lnTo>
                  <a:pt x="29096" y="54292"/>
                </a:lnTo>
                <a:lnTo>
                  <a:pt x="40448" y="77752"/>
                </a:lnTo>
                <a:lnTo>
                  <a:pt x="54901" y="102290"/>
                </a:lnTo>
                <a:lnTo>
                  <a:pt x="72163" y="133162"/>
                </a:lnTo>
                <a:lnTo>
                  <a:pt x="98141" y="161800"/>
                </a:lnTo>
                <a:lnTo>
                  <a:pt x="107950" y="1714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04" name="SMARTInkShape-Group284"/>
          <p:cNvGrpSpPr/>
          <p:nvPr/>
        </p:nvGrpSpPr>
        <p:grpSpPr>
          <a:xfrm>
            <a:off x="1225550" y="2342427"/>
            <a:ext cx="3114882" cy="446068"/>
            <a:chOff x="1225550" y="2342427"/>
            <a:chExt cx="3114882" cy="446068"/>
          </a:xfrm>
        </p:grpSpPr>
        <p:sp>
          <p:nvSpPr>
            <p:cNvPr id="175" name="SMARTInkShape-1562"/>
            <p:cNvSpPr/>
            <p:nvPr>
              <p:custDataLst>
                <p:tags r:id="rId236"/>
              </p:custDataLst>
            </p:nvPr>
          </p:nvSpPr>
          <p:spPr>
            <a:xfrm>
              <a:off x="4235450" y="2342427"/>
              <a:ext cx="104982" cy="305524"/>
            </a:xfrm>
            <a:custGeom>
              <a:avLst/>
              <a:gdLst/>
              <a:ahLst/>
              <a:cxnLst/>
              <a:rect l="0" t="0" r="0" b="0"/>
              <a:pathLst>
                <a:path w="104982" h="305524">
                  <a:moveTo>
                    <a:pt x="0" y="19773"/>
                  </a:moveTo>
                  <a:lnTo>
                    <a:pt x="0" y="19773"/>
                  </a:lnTo>
                  <a:lnTo>
                    <a:pt x="10139" y="5975"/>
                  </a:lnTo>
                  <a:lnTo>
                    <a:pt x="17676" y="0"/>
                  </a:lnTo>
                  <a:lnTo>
                    <a:pt x="23073" y="241"/>
                  </a:lnTo>
                  <a:lnTo>
                    <a:pt x="36595" y="6153"/>
                  </a:lnTo>
                  <a:lnTo>
                    <a:pt x="60075" y="28124"/>
                  </a:lnTo>
                  <a:lnTo>
                    <a:pt x="74678" y="50766"/>
                  </a:lnTo>
                  <a:lnTo>
                    <a:pt x="87518" y="79409"/>
                  </a:lnTo>
                  <a:lnTo>
                    <a:pt x="92918" y="96924"/>
                  </a:lnTo>
                  <a:lnTo>
                    <a:pt x="97929" y="115657"/>
                  </a:lnTo>
                  <a:lnTo>
                    <a:pt x="101269" y="135907"/>
                  </a:lnTo>
                  <a:lnTo>
                    <a:pt x="103496" y="157168"/>
                  </a:lnTo>
                  <a:lnTo>
                    <a:pt x="104981" y="179103"/>
                  </a:lnTo>
                  <a:lnTo>
                    <a:pt x="104560" y="199371"/>
                  </a:lnTo>
                  <a:lnTo>
                    <a:pt x="102867" y="218527"/>
                  </a:lnTo>
                  <a:lnTo>
                    <a:pt x="100328" y="236942"/>
                  </a:lnTo>
                  <a:lnTo>
                    <a:pt x="95626" y="264930"/>
                  </a:lnTo>
                  <a:lnTo>
                    <a:pt x="86857" y="295780"/>
                  </a:lnTo>
                  <a:lnTo>
                    <a:pt x="82550" y="3055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1563"/>
            <p:cNvSpPr/>
            <p:nvPr>
              <p:custDataLst>
                <p:tags r:id="rId237"/>
              </p:custDataLst>
            </p:nvPr>
          </p:nvSpPr>
          <p:spPr>
            <a:xfrm>
              <a:off x="4184650" y="2362200"/>
              <a:ext cx="5983" cy="215901"/>
            </a:xfrm>
            <a:custGeom>
              <a:avLst/>
              <a:gdLst/>
              <a:ahLst/>
              <a:cxnLst/>
              <a:rect l="0" t="0" r="0" b="0"/>
              <a:pathLst>
                <a:path w="5983" h="215901">
                  <a:moveTo>
                    <a:pt x="0" y="0"/>
                  </a:moveTo>
                  <a:lnTo>
                    <a:pt x="0" y="0"/>
                  </a:lnTo>
                  <a:lnTo>
                    <a:pt x="3658" y="21689"/>
                  </a:lnTo>
                  <a:lnTo>
                    <a:pt x="2096" y="42095"/>
                  </a:lnTo>
                  <a:lnTo>
                    <a:pt x="931" y="67157"/>
                  </a:lnTo>
                  <a:lnTo>
                    <a:pt x="1119" y="94053"/>
                  </a:lnTo>
                  <a:lnTo>
                    <a:pt x="3555" y="120118"/>
                  </a:lnTo>
                  <a:lnTo>
                    <a:pt x="5107" y="143932"/>
                  </a:lnTo>
                  <a:lnTo>
                    <a:pt x="5982" y="173410"/>
                  </a:lnTo>
                  <a:lnTo>
                    <a:pt x="4359" y="195549"/>
                  </a:lnTo>
                  <a:lnTo>
                    <a:pt x="0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1564"/>
            <p:cNvSpPr/>
            <p:nvPr>
              <p:custDataLst>
                <p:tags r:id="rId238"/>
              </p:custDataLst>
            </p:nvPr>
          </p:nvSpPr>
          <p:spPr>
            <a:xfrm>
              <a:off x="4041292" y="2482850"/>
              <a:ext cx="105259" cy="19051"/>
            </a:xfrm>
            <a:custGeom>
              <a:avLst/>
              <a:gdLst/>
              <a:ahLst/>
              <a:cxnLst/>
              <a:rect l="0" t="0" r="0" b="0"/>
              <a:pathLst>
                <a:path w="105259" h="19051">
                  <a:moveTo>
                    <a:pt x="3658" y="19050"/>
                  </a:moveTo>
                  <a:lnTo>
                    <a:pt x="3658" y="19050"/>
                  </a:lnTo>
                  <a:lnTo>
                    <a:pt x="287" y="19050"/>
                  </a:lnTo>
                  <a:lnTo>
                    <a:pt x="0" y="18344"/>
                  </a:lnTo>
                  <a:lnTo>
                    <a:pt x="1562" y="15679"/>
                  </a:lnTo>
                  <a:lnTo>
                    <a:pt x="8371" y="14024"/>
                  </a:lnTo>
                  <a:lnTo>
                    <a:pt x="33360" y="12961"/>
                  </a:lnTo>
                  <a:lnTo>
                    <a:pt x="60593" y="9406"/>
                  </a:lnTo>
                  <a:lnTo>
                    <a:pt x="87634" y="3885"/>
                  </a:lnTo>
                  <a:lnTo>
                    <a:pt x="1052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1565"/>
            <p:cNvSpPr/>
            <p:nvPr>
              <p:custDataLst>
                <p:tags r:id="rId239"/>
              </p:custDataLst>
            </p:nvPr>
          </p:nvSpPr>
          <p:spPr>
            <a:xfrm>
              <a:off x="4073343" y="2400300"/>
              <a:ext cx="66858" cy="190406"/>
            </a:xfrm>
            <a:custGeom>
              <a:avLst/>
              <a:gdLst/>
              <a:ahLst/>
              <a:cxnLst/>
              <a:rect l="0" t="0" r="0" b="0"/>
              <a:pathLst>
                <a:path w="66858" h="190406">
                  <a:moveTo>
                    <a:pt x="35107" y="0"/>
                  </a:moveTo>
                  <a:lnTo>
                    <a:pt x="35107" y="0"/>
                  </a:lnTo>
                  <a:lnTo>
                    <a:pt x="31736" y="3371"/>
                  </a:lnTo>
                  <a:lnTo>
                    <a:pt x="27268" y="30443"/>
                  </a:lnTo>
                  <a:lnTo>
                    <a:pt x="20085" y="60526"/>
                  </a:lnTo>
                  <a:lnTo>
                    <a:pt x="12908" y="84756"/>
                  </a:lnTo>
                  <a:lnTo>
                    <a:pt x="5015" y="111988"/>
                  </a:lnTo>
                  <a:lnTo>
                    <a:pt x="566" y="134909"/>
                  </a:lnTo>
                  <a:lnTo>
                    <a:pt x="0" y="153798"/>
                  </a:lnTo>
                  <a:lnTo>
                    <a:pt x="4452" y="169249"/>
                  </a:lnTo>
                  <a:lnTo>
                    <a:pt x="13016" y="181290"/>
                  </a:lnTo>
                  <a:lnTo>
                    <a:pt x="18263" y="186477"/>
                  </a:lnTo>
                  <a:lnTo>
                    <a:pt x="23877" y="189229"/>
                  </a:lnTo>
                  <a:lnTo>
                    <a:pt x="35760" y="190405"/>
                  </a:lnTo>
                  <a:lnTo>
                    <a:pt x="50980" y="187101"/>
                  </a:lnTo>
                  <a:lnTo>
                    <a:pt x="54861" y="184001"/>
                  </a:lnTo>
                  <a:lnTo>
                    <a:pt x="66857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1566"/>
            <p:cNvSpPr/>
            <p:nvPr>
              <p:custDataLst>
                <p:tags r:id="rId240"/>
              </p:custDataLst>
            </p:nvPr>
          </p:nvSpPr>
          <p:spPr>
            <a:xfrm>
              <a:off x="3957620" y="2400300"/>
              <a:ext cx="49231" cy="203201"/>
            </a:xfrm>
            <a:custGeom>
              <a:avLst/>
              <a:gdLst/>
              <a:ahLst/>
              <a:cxnLst/>
              <a:rect l="0" t="0" r="0" b="0"/>
              <a:pathLst>
                <a:path w="49231" h="203201">
                  <a:moveTo>
                    <a:pt x="49230" y="0"/>
                  </a:moveTo>
                  <a:lnTo>
                    <a:pt x="49230" y="0"/>
                  </a:lnTo>
                  <a:lnTo>
                    <a:pt x="45859" y="0"/>
                  </a:lnTo>
                  <a:lnTo>
                    <a:pt x="42323" y="5644"/>
                  </a:lnTo>
                  <a:lnTo>
                    <a:pt x="27561" y="33257"/>
                  </a:lnTo>
                  <a:lnTo>
                    <a:pt x="16316" y="56173"/>
                  </a:lnTo>
                  <a:lnTo>
                    <a:pt x="6379" y="82116"/>
                  </a:lnTo>
                  <a:lnTo>
                    <a:pt x="1963" y="107757"/>
                  </a:lnTo>
                  <a:lnTo>
                    <a:pt x="0" y="133264"/>
                  </a:lnTo>
                  <a:lnTo>
                    <a:pt x="539" y="156595"/>
                  </a:lnTo>
                  <a:lnTo>
                    <a:pt x="8776" y="181630"/>
                  </a:lnTo>
                  <a:lnTo>
                    <a:pt x="16199" y="195730"/>
                  </a:lnTo>
                  <a:lnTo>
                    <a:pt x="20153" y="199631"/>
                  </a:lnTo>
                  <a:lnTo>
                    <a:pt x="24201" y="201526"/>
                  </a:lnTo>
                  <a:lnTo>
                    <a:pt x="36530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1567"/>
            <p:cNvSpPr/>
            <p:nvPr>
              <p:custDataLst>
                <p:tags r:id="rId241"/>
              </p:custDataLst>
            </p:nvPr>
          </p:nvSpPr>
          <p:spPr>
            <a:xfrm>
              <a:off x="3765550" y="2500818"/>
              <a:ext cx="100146" cy="287677"/>
            </a:xfrm>
            <a:custGeom>
              <a:avLst/>
              <a:gdLst/>
              <a:ahLst/>
              <a:cxnLst/>
              <a:rect l="0" t="0" r="0" b="0"/>
              <a:pathLst>
                <a:path w="100146" h="287677">
                  <a:moveTo>
                    <a:pt x="95250" y="26482"/>
                  </a:moveTo>
                  <a:lnTo>
                    <a:pt x="95250" y="26482"/>
                  </a:lnTo>
                  <a:lnTo>
                    <a:pt x="86461" y="12667"/>
                  </a:lnTo>
                  <a:lnTo>
                    <a:pt x="74856" y="0"/>
                  </a:lnTo>
                  <a:lnTo>
                    <a:pt x="71776" y="360"/>
                  </a:lnTo>
                  <a:lnTo>
                    <a:pt x="64591" y="6406"/>
                  </a:lnTo>
                  <a:lnTo>
                    <a:pt x="49186" y="36967"/>
                  </a:lnTo>
                  <a:lnTo>
                    <a:pt x="43497" y="53955"/>
                  </a:lnTo>
                  <a:lnTo>
                    <a:pt x="43109" y="60319"/>
                  </a:lnTo>
                  <a:lnTo>
                    <a:pt x="44262" y="65268"/>
                  </a:lnTo>
                  <a:lnTo>
                    <a:pt x="46441" y="69272"/>
                  </a:lnTo>
                  <a:lnTo>
                    <a:pt x="50011" y="71942"/>
                  </a:lnTo>
                  <a:lnTo>
                    <a:pt x="59622" y="74909"/>
                  </a:lnTo>
                  <a:lnTo>
                    <a:pt x="70948" y="72464"/>
                  </a:lnTo>
                  <a:lnTo>
                    <a:pt x="76933" y="69837"/>
                  </a:lnTo>
                  <a:lnTo>
                    <a:pt x="85463" y="61273"/>
                  </a:lnTo>
                  <a:lnTo>
                    <a:pt x="98325" y="33807"/>
                  </a:lnTo>
                  <a:lnTo>
                    <a:pt x="100145" y="26680"/>
                  </a:lnTo>
                  <a:lnTo>
                    <a:pt x="99924" y="25203"/>
                  </a:lnTo>
                  <a:lnTo>
                    <a:pt x="99071" y="24924"/>
                  </a:lnTo>
                  <a:lnTo>
                    <a:pt x="97798" y="25443"/>
                  </a:lnTo>
                  <a:lnTo>
                    <a:pt x="96382" y="31665"/>
                  </a:lnTo>
                  <a:lnTo>
                    <a:pt x="95474" y="59647"/>
                  </a:lnTo>
                  <a:lnTo>
                    <a:pt x="97231" y="84496"/>
                  </a:lnTo>
                  <a:lnTo>
                    <a:pt x="98953" y="115060"/>
                  </a:lnTo>
                  <a:lnTo>
                    <a:pt x="98424" y="132101"/>
                  </a:lnTo>
                  <a:lnTo>
                    <a:pt x="97366" y="149811"/>
                  </a:lnTo>
                  <a:lnTo>
                    <a:pt x="96661" y="167263"/>
                  </a:lnTo>
                  <a:lnTo>
                    <a:pt x="96190" y="184541"/>
                  </a:lnTo>
                  <a:lnTo>
                    <a:pt x="95877" y="201705"/>
                  </a:lnTo>
                  <a:lnTo>
                    <a:pt x="93647" y="232064"/>
                  </a:lnTo>
                  <a:lnTo>
                    <a:pt x="89599" y="256846"/>
                  </a:lnTo>
                  <a:lnTo>
                    <a:pt x="83096" y="272564"/>
                  </a:lnTo>
                  <a:lnTo>
                    <a:pt x="75502" y="282372"/>
                  </a:lnTo>
                  <a:lnTo>
                    <a:pt x="71501" y="285975"/>
                  </a:lnTo>
                  <a:lnTo>
                    <a:pt x="66718" y="287672"/>
                  </a:lnTo>
                  <a:lnTo>
                    <a:pt x="55758" y="287676"/>
                  </a:lnTo>
                  <a:lnTo>
                    <a:pt x="41950" y="279681"/>
                  </a:lnTo>
                  <a:lnTo>
                    <a:pt x="27817" y="266015"/>
                  </a:lnTo>
                  <a:lnTo>
                    <a:pt x="12632" y="240604"/>
                  </a:lnTo>
                  <a:lnTo>
                    <a:pt x="0" y="2169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1568"/>
            <p:cNvSpPr/>
            <p:nvPr>
              <p:custDataLst>
                <p:tags r:id="rId242"/>
              </p:custDataLst>
            </p:nvPr>
          </p:nvSpPr>
          <p:spPr>
            <a:xfrm>
              <a:off x="3700822" y="2362200"/>
              <a:ext cx="90129" cy="298451"/>
            </a:xfrm>
            <a:custGeom>
              <a:avLst/>
              <a:gdLst/>
              <a:ahLst/>
              <a:cxnLst/>
              <a:rect l="0" t="0" r="0" b="0"/>
              <a:pathLst>
                <a:path w="90129" h="298451">
                  <a:moveTo>
                    <a:pt x="90128" y="0"/>
                  </a:moveTo>
                  <a:lnTo>
                    <a:pt x="90128" y="0"/>
                  </a:lnTo>
                  <a:lnTo>
                    <a:pt x="65709" y="15580"/>
                  </a:lnTo>
                  <a:lnTo>
                    <a:pt x="39227" y="46087"/>
                  </a:lnTo>
                  <a:lnTo>
                    <a:pt x="23055" y="76222"/>
                  </a:lnTo>
                  <a:lnTo>
                    <a:pt x="15779" y="93148"/>
                  </a:lnTo>
                  <a:lnTo>
                    <a:pt x="10223" y="110782"/>
                  </a:lnTo>
                  <a:lnTo>
                    <a:pt x="5814" y="128888"/>
                  </a:lnTo>
                  <a:lnTo>
                    <a:pt x="2169" y="147309"/>
                  </a:lnTo>
                  <a:lnTo>
                    <a:pt x="444" y="164528"/>
                  </a:lnTo>
                  <a:lnTo>
                    <a:pt x="0" y="180946"/>
                  </a:lnTo>
                  <a:lnTo>
                    <a:pt x="2093" y="210948"/>
                  </a:lnTo>
                  <a:lnTo>
                    <a:pt x="7727" y="236042"/>
                  </a:lnTo>
                  <a:lnTo>
                    <a:pt x="15462" y="266631"/>
                  </a:lnTo>
                  <a:lnTo>
                    <a:pt x="24396" y="290701"/>
                  </a:lnTo>
                  <a:lnTo>
                    <a:pt x="32978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SMARTInkShape-1569"/>
            <p:cNvSpPr/>
            <p:nvPr>
              <p:custDataLst>
                <p:tags r:id="rId243"/>
              </p:custDataLst>
            </p:nvPr>
          </p:nvSpPr>
          <p:spPr>
            <a:xfrm>
              <a:off x="3403600" y="2438400"/>
              <a:ext cx="190501" cy="209551"/>
            </a:xfrm>
            <a:custGeom>
              <a:avLst/>
              <a:gdLst/>
              <a:ahLst/>
              <a:cxnLst/>
              <a:rect l="0" t="0" r="0" b="0"/>
              <a:pathLst>
                <a:path w="190501" h="209551">
                  <a:moveTo>
                    <a:pt x="0" y="209550"/>
                  </a:moveTo>
                  <a:lnTo>
                    <a:pt x="0" y="209550"/>
                  </a:lnTo>
                  <a:lnTo>
                    <a:pt x="0" y="206179"/>
                  </a:lnTo>
                  <a:lnTo>
                    <a:pt x="17325" y="182099"/>
                  </a:lnTo>
                  <a:lnTo>
                    <a:pt x="36628" y="161366"/>
                  </a:lnTo>
                  <a:lnTo>
                    <a:pt x="61199" y="134277"/>
                  </a:lnTo>
                  <a:lnTo>
                    <a:pt x="89288" y="104129"/>
                  </a:lnTo>
                  <a:lnTo>
                    <a:pt x="120588" y="74266"/>
                  </a:lnTo>
                  <a:lnTo>
                    <a:pt x="145787" y="50176"/>
                  </a:lnTo>
                  <a:lnTo>
                    <a:pt x="172078" y="24510"/>
                  </a:lnTo>
                  <a:lnTo>
                    <a:pt x="185042" y="9849"/>
                  </a:lnTo>
                  <a:lnTo>
                    <a:pt x="190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SMARTInkShape-1570"/>
            <p:cNvSpPr/>
            <p:nvPr>
              <p:custDataLst>
                <p:tags r:id="rId244"/>
              </p:custDataLst>
            </p:nvPr>
          </p:nvSpPr>
          <p:spPr>
            <a:xfrm>
              <a:off x="3187700" y="2590800"/>
              <a:ext cx="38101" cy="1"/>
            </a:xfrm>
            <a:custGeom>
              <a:avLst/>
              <a:gdLst/>
              <a:ahLst/>
              <a:cxnLst/>
              <a:rect l="0" t="0" r="0" b="0"/>
              <a:pathLst>
                <a:path w="38101" h="1">
                  <a:moveTo>
                    <a:pt x="0" y="0"/>
                  </a:moveTo>
                  <a:lnTo>
                    <a:pt x="0" y="0"/>
                  </a:lnTo>
                  <a:lnTo>
                    <a:pt x="30791" y="0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1571"/>
            <p:cNvSpPr/>
            <p:nvPr>
              <p:custDataLst>
                <p:tags r:id="rId245"/>
              </p:custDataLst>
            </p:nvPr>
          </p:nvSpPr>
          <p:spPr>
            <a:xfrm>
              <a:off x="3194050" y="2533989"/>
              <a:ext cx="88901" cy="12362"/>
            </a:xfrm>
            <a:custGeom>
              <a:avLst/>
              <a:gdLst/>
              <a:ahLst/>
              <a:cxnLst/>
              <a:rect l="0" t="0" r="0" b="0"/>
              <a:pathLst>
                <a:path w="88901" h="12362">
                  <a:moveTo>
                    <a:pt x="0" y="12361"/>
                  </a:moveTo>
                  <a:lnTo>
                    <a:pt x="0" y="12361"/>
                  </a:lnTo>
                  <a:lnTo>
                    <a:pt x="3371" y="8990"/>
                  </a:lnTo>
                  <a:lnTo>
                    <a:pt x="18951" y="3523"/>
                  </a:lnTo>
                  <a:lnTo>
                    <a:pt x="44813" y="805"/>
                  </a:lnTo>
                  <a:lnTo>
                    <a:pt x="71447" y="0"/>
                  </a:lnTo>
                  <a:lnTo>
                    <a:pt x="81143" y="1693"/>
                  </a:lnTo>
                  <a:lnTo>
                    <a:pt x="88900" y="60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SMARTInkShape-1572"/>
            <p:cNvSpPr/>
            <p:nvPr>
              <p:custDataLst>
                <p:tags r:id="rId246"/>
              </p:custDataLst>
            </p:nvPr>
          </p:nvSpPr>
          <p:spPr>
            <a:xfrm>
              <a:off x="3060700" y="2419350"/>
              <a:ext cx="33832" cy="266701"/>
            </a:xfrm>
            <a:custGeom>
              <a:avLst/>
              <a:gdLst/>
              <a:ahLst/>
              <a:cxnLst/>
              <a:rect l="0" t="0" r="0" b="0"/>
              <a:pathLst>
                <a:path w="33832" h="266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13484"/>
                  </a:lnTo>
                  <a:lnTo>
                    <a:pt x="23765" y="42095"/>
                  </a:lnTo>
                  <a:lnTo>
                    <a:pt x="30083" y="67157"/>
                  </a:lnTo>
                  <a:lnTo>
                    <a:pt x="33831" y="95464"/>
                  </a:lnTo>
                  <a:lnTo>
                    <a:pt x="33145" y="126860"/>
                  </a:lnTo>
                  <a:lnTo>
                    <a:pt x="32370" y="157747"/>
                  </a:lnTo>
                  <a:lnTo>
                    <a:pt x="30614" y="187232"/>
                  </a:lnTo>
                  <a:lnTo>
                    <a:pt x="25131" y="214447"/>
                  </a:lnTo>
                  <a:lnTo>
                    <a:pt x="17990" y="236891"/>
                  </a:lnTo>
                  <a:lnTo>
                    <a:pt x="635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SMARTInkShape-1573"/>
            <p:cNvSpPr/>
            <p:nvPr>
              <p:custDataLst>
                <p:tags r:id="rId247"/>
              </p:custDataLst>
            </p:nvPr>
          </p:nvSpPr>
          <p:spPr>
            <a:xfrm>
              <a:off x="2933700" y="2603500"/>
              <a:ext cx="69851" cy="38101"/>
            </a:xfrm>
            <a:custGeom>
              <a:avLst/>
              <a:gdLst/>
              <a:ahLst/>
              <a:cxnLst/>
              <a:rect l="0" t="0" r="0" b="0"/>
              <a:pathLst>
                <a:path w="69851" h="38101">
                  <a:moveTo>
                    <a:pt x="0" y="38100"/>
                  </a:moveTo>
                  <a:lnTo>
                    <a:pt x="0" y="38100"/>
                  </a:lnTo>
                  <a:lnTo>
                    <a:pt x="6742" y="38100"/>
                  </a:lnTo>
                  <a:lnTo>
                    <a:pt x="26732" y="27961"/>
                  </a:lnTo>
                  <a:lnTo>
                    <a:pt x="57326" y="8246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1574"/>
            <p:cNvSpPr/>
            <p:nvPr>
              <p:custDataLst>
                <p:tags r:id="rId248"/>
              </p:custDataLst>
            </p:nvPr>
          </p:nvSpPr>
          <p:spPr>
            <a:xfrm>
              <a:off x="2959100" y="2571750"/>
              <a:ext cx="71851" cy="82551"/>
            </a:xfrm>
            <a:custGeom>
              <a:avLst/>
              <a:gdLst/>
              <a:ahLst/>
              <a:cxnLst/>
              <a:rect l="0" t="0" r="0" b="0"/>
              <a:pathLst>
                <a:path w="71851" h="82551">
                  <a:moveTo>
                    <a:pt x="0" y="0"/>
                  </a:moveTo>
                  <a:lnTo>
                    <a:pt x="0" y="0"/>
                  </a:lnTo>
                  <a:lnTo>
                    <a:pt x="11537" y="26732"/>
                  </a:lnTo>
                  <a:lnTo>
                    <a:pt x="22782" y="44139"/>
                  </a:lnTo>
                  <a:lnTo>
                    <a:pt x="52408" y="71048"/>
                  </a:lnTo>
                  <a:lnTo>
                    <a:pt x="64760" y="78828"/>
                  </a:lnTo>
                  <a:lnTo>
                    <a:pt x="71791" y="81447"/>
                  </a:lnTo>
                  <a:lnTo>
                    <a:pt x="71850" y="81815"/>
                  </a:lnTo>
                  <a:lnTo>
                    <a:pt x="698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1575"/>
            <p:cNvSpPr/>
            <p:nvPr>
              <p:custDataLst>
                <p:tags r:id="rId249"/>
              </p:custDataLst>
            </p:nvPr>
          </p:nvSpPr>
          <p:spPr>
            <a:xfrm>
              <a:off x="2852871" y="2419350"/>
              <a:ext cx="68130" cy="254907"/>
            </a:xfrm>
            <a:custGeom>
              <a:avLst/>
              <a:gdLst/>
              <a:ahLst/>
              <a:cxnLst/>
              <a:rect l="0" t="0" r="0" b="0"/>
              <a:pathLst>
                <a:path w="68130" h="254907">
                  <a:moveTo>
                    <a:pt x="68129" y="0"/>
                  </a:moveTo>
                  <a:lnTo>
                    <a:pt x="68129" y="0"/>
                  </a:lnTo>
                  <a:lnTo>
                    <a:pt x="52432" y="26367"/>
                  </a:lnTo>
                  <a:lnTo>
                    <a:pt x="41397" y="49113"/>
                  </a:lnTo>
                  <a:lnTo>
                    <a:pt x="29437" y="78037"/>
                  </a:lnTo>
                  <a:lnTo>
                    <a:pt x="18948" y="109707"/>
                  </a:lnTo>
                  <a:lnTo>
                    <a:pt x="14175" y="126055"/>
                  </a:lnTo>
                  <a:lnTo>
                    <a:pt x="6990" y="157389"/>
                  </a:lnTo>
                  <a:lnTo>
                    <a:pt x="2151" y="187073"/>
                  </a:lnTo>
                  <a:lnTo>
                    <a:pt x="0" y="214377"/>
                  </a:lnTo>
                  <a:lnTo>
                    <a:pt x="2807" y="233097"/>
                  </a:lnTo>
                  <a:lnTo>
                    <a:pt x="8758" y="245415"/>
                  </a:lnTo>
                  <a:lnTo>
                    <a:pt x="16107" y="253242"/>
                  </a:lnTo>
                  <a:lnTo>
                    <a:pt x="20042" y="254906"/>
                  </a:lnTo>
                  <a:lnTo>
                    <a:pt x="36379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1576"/>
            <p:cNvSpPr/>
            <p:nvPr>
              <p:custDataLst>
                <p:tags r:id="rId250"/>
              </p:custDataLst>
            </p:nvPr>
          </p:nvSpPr>
          <p:spPr>
            <a:xfrm>
              <a:off x="2610733" y="2430218"/>
              <a:ext cx="172442" cy="230433"/>
            </a:xfrm>
            <a:custGeom>
              <a:avLst/>
              <a:gdLst/>
              <a:ahLst/>
              <a:cxnLst/>
              <a:rect l="0" t="0" r="0" b="0"/>
              <a:pathLst>
                <a:path w="172442" h="230433">
                  <a:moveTo>
                    <a:pt x="5467" y="230432"/>
                  </a:moveTo>
                  <a:lnTo>
                    <a:pt x="5467" y="230432"/>
                  </a:lnTo>
                  <a:lnTo>
                    <a:pt x="2096" y="230432"/>
                  </a:lnTo>
                  <a:lnTo>
                    <a:pt x="1103" y="229726"/>
                  </a:lnTo>
                  <a:lnTo>
                    <a:pt x="441" y="228551"/>
                  </a:lnTo>
                  <a:lnTo>
                    <a:pt x="0" y="227061"/>
                  </a:lnTo>
                  <a:lnTo>
                    <a:pt x="15911" y="198617"/>
                  </a:lnTo>
                  <a:lnTo>
                    <a:pt x="32452" y="176781"/>
                  </a:lnTo>
                  <a:lnTo>
                    <a:pt x="53443" y="151083"/>
                  </a:lnTo>
                  <a:lnTo>
                    <a:pt x="76884" y="122494"/>
                  </a:lnTo>
                  <a:lnTo>
                    <a:pt x="101414" y="90972"/>
                  </a:lnTo>
                  <a:lnTo>
                    <a:pt x="124545" y="61911"/>
                  </a:lnTo>
                  <a:lnTo>
                    <a:pt x="145174" y="36295"/>
                  </a:lnTo>
                  <a:lnTo>
                    <a:pt x="166571" y="8829"/>
                  </a:lnTo>
                  <a:lnTo>
                    <a:pt x="172319" y="1414"/>
                  </a:lnTo>
                  <a:lnTo>
                    <a:pt x="172441" y="142"/>
                  </a:lnTo>
                  <a:lnTo>
                    <a:pt x="171110" y="0"/>
                  </a:lnTo>
                  <a:lnTo>
                    <a:pt x="164217" y="18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1577"/>
            <p:cNvSpPr/>
            <p:nvPr>
              <p:custDataLst>
                <p:tags r:id="rId251"/>
              </p:custDataLst>
            </p:nvPr>
          </p:nvSpPr>
          <p:spPr>
            <a:xfrm>
              <a:off x="2635250" y="2444358"/>
              <a:ext cx="114301" cy="197243"/>
            </a:xfrm>
            <a:custGeom>
              <a:avLst/>
              <a:gdLst/>
              <a:ahLst/>
              <a:cxnLst/>
              <a:rect l="0" t="0" r="0" b="0"/>
              <a:pathLst>
                <a:path w="114301" h="197243">
                  <a:moveTo>
                    <a:pt x="0" y="6742"/>
                  </a:moveTo>
                  <a:lnTo>
                    <a:pt x="0" y="6742"/>
                  </a:lnTo>
                  <a:lnTo>
                    <a:pt x="3371" y="0"/>
                  </a:lnTo>
                  <a:lnTo>
                    <a:pt x="5775" y="131"/>
                  </a:lnTo>
                  <a:lnTo>
                    <a:pt x="12209" y="5920"/>
                  </a:lnTo>
                  <a:lnTo>
                    <a:pt x="23765" y="27822"/>
                  </a:lnTo>
                  <a:lnTo>
                    <a:pt x="30083" y="48566"/>
                  </a:lnTo>
                  <a:lnTo>
                    <a:pt x="37359" y="72603"/>
                  </a:lnTo>
                  <a:lnTo>
                    <a:pt x="50000" y="99749"/>
                  </a:lnTo>
                  <a:lnTo>
                    <a:pt x="63145" y="122632"/>
                  </a:lnTo>
                  <a:lnTo>
                    <a:pt x="82445" y="151382"/>
                  </a:lnTo>
                  <a:lnTo>
                    <a:pt x="104558" y="179638"/>
                  </a:lnTo>
                  <a:lnTo>
                    <a:pt x="114300" y="1972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1578"/>
            <p:cNvSpPr/>
            <p:nvPr>
              <p:custDataLst>
                <p:tags r:id="rId252"/>
              </p:custDataLst>
            </p:nvPr>
          </p:nvSpPr>
          <p:spPr>
            <a:xfrm>
              <a:off x="2445221" y="2451100"/>
              <a:ext cx="88430" cy="234951"/>
            </a:xfrm>
            <a:custGeom>
              <a:avLst/>
              <a:gdLst/>
              <a:ahLst/>
              <a:cxnLst/>
              <a:rect l="0" t="0" r="0" b="0"/>
              <a:pathLst>
                <a:path w="88430" h="234951">
                  <a:moveTo>
                    <a:pt x="43979" y="0"/>
                  </a:moveTo>
                  <a:lnTo>
                    <a:pt x="43979" y="0"/>
                  </a:lnTo>
                  <a:lnTo>
                    <a:pt x="38910" y="12961"/>
                  </a:lnTo>
                  <a:lnTo>
                    <a:pt x="32442" y="44057"/>
                  </a:lnTo>
                  <a:lnTo>
                    <a:pt x="25681" y="75320"/>
                  </a:lnTo>
                  <a:lnTo>
                    <a:pt x="21903" y="91841"/>
                  </a:lnTo>
                  <a:lnTo>
                    <a:pt x="17973" y="108499"/>
                  </a:lnTo>
                  <a:lnTo>
                    <a:pt x="13941" y="125250"/>
                  </a:lnTo>
                  <a:lnTo>
                    <a:pt x="7581" y="155150"/>
                  </a:lnTo>
                  <a:lnTo>
                    <a:pt x="3108" y="179727"/>
                  </a:lnTo>
                  <a:lnTo>
                    <a:pt x="0" y="205344"/>
                  </a:lnTo>
                  <a:lnTo>
                    <a:pt x="1254" y="205335"/>
                  </a:lnTo>
                  <a:lnTo>
                    <a:pt x="6411" y="201562"/>
                  </a:lnTo>
                  <a:lnTo>
                    <a:pt x="17247" y="184762"/>
                  </a:lnTo>
                  <a:lnTo>
                    <a:pt x="26024" y="158539"/>
                  </a:lnTo>
                  <a:lnTo>
                    <a:pt x="39835" y="135169"/>
                  </a:lnTo>
                  <a:lnTo>
                    <a:pt x="47546" y="127103"/>
                  </a:lnTo>
                  <a:lnTo>
                    <a:pt x="50591" y="124952"/>
                  </a:lnTo>
                  <a:lnTo>
                    <a:pt x="53326" y="124224"/>
                  </a:lnTo>
                  <a:lnTo>
                    <a:pt x="55855" y="124443"/>
                  </a:lnTo>
                  <a:lnTo>
                    <a:pt x="58246" y="125296"/>
                  </a:lnTo>
                  <a:lnTo>
                    <a:pt x="59135" y="127980"/>
                  </a:lnTo>
                  <a:lnTo>
                    <a:pt x="58241" y="136608"/>
                  </a:lnTo>
                  <a:lnTo>
                    <a:pt x="42485" y="163757"/>
                  </a:lnTo>
                  <a:lnTo>
                    <a:pt x="24149" y="193302"/>
                  </a:lnTo>
                  <a:lnTo>
                    <a:pt x="22292" y="195896"/>
                  </a:lnTo>
                  <a:lnTo>
                    <a:pt x="21054" y="196919"/>
                  </a:lnTo>
                  <a:lnTo>
                    <a:pt x="20229" y="196896"/>
                  </a:lnTo>
                  <a:lnTo>
                    <a:pt x="15697" y="193493"/>
                  </a:lnTo>
                  <a:lnTo>
                    <a:pt x="15247" y="191789"/>
                  </a:lnTo>
                  <a:lnTo>
                    <a:pt x="15652" y="189949"/>
                  </a:lnTo>
                  <a:lnTo>
                    <a:pt x="17278" y="186022"/>
                  </a:lnTo>
                  <a:lnTo>
                    <a:pt x="18193" y="181255"/>
                  </a:lnTo>
                  <a:lnTo>
                    <a:pt x="18322" y="181514"/>
                  </a:lnTo>
                  <a:lnTo>
                    <a:pt x="18408" y="182393"/>
                  </a:lnTo>
                  <a:lnTo>
                    <a:pt x="30490" y="192708"/>
                  </a:lnTo>
                  <a:lnTo>
                    <a:pt x="36573" y="199948"/>
                  </a:lnTo>
                  <a:lnTo>
                    <a:pt x="64774" y="219383"/>
                  </a:lnTo>
                  <a:lnTo>
                    <a:pt x="88429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1579"/>
            <p:cNvSpPr/>
            <p:nvPr>
              <p:custDataLst>
                <p:tags r:id="rId253"/>
              </p:custDataLst>
            </p:nvPr>
          </p:nvSpPr>
          <p:spPr>
            <a:xfrm>
              <a:off x="2286000" y="2559050"/>
              <a:ext cx="6351" cy="88901"/>
            </a:xfrm>
            <a:custGeom>
              <a:avLst/>
              <a:gdLst/>
              <a:ahLst/>
              <a:cxnLst/>
              <a:rect l="0" t="0" r="0" b="0"/>
              <a:pathLst>
                <a:path w="6351" h="88901">
                  <a:moveTo>
                    <a:pt x="0" y="0"/>
                  </a:moveTo>
                  <a:lnTo>
                    <a:pt x="0" y="0"/>
                  </a:lnTo>
                  <a:lnTo>
                    <a:pt x="0" y="27630"/>
                  </a:lnTo>
                  <a:lnTo>
                    <a:pt x="0" y="51461"/>
                  </a:lnTo>
                  <a:lnTo>
                    <a:pt x="1881" y="72633"/>
                  </a:lnTo>
                  <a:lnTo>
                    <a:pt x="63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SMARTInkShape-1580"/>
            <p:cNvSpPr/>
            <p:nvPr>
              <p:custDataLst>
                <p:tags r:id="rId254"/>
              </p:custDataLst>
            </p:nvPr>
          </p:nvSpPr>
          <p:spPr>
            <a:xfrm>
              <a:off x="2247900" y="259080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2907" y="10126"/>
                  </a:lnTo>
                  <a:lnTo>
                    <a:pt x="59260" y="12192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SMARTInkShape-1581"/>
            <p:cNvSpPr/>
            <p:nvPr>
              <p:custDataLst>
                <p:tags r:id="rId255"/>
              </p:custDataLst>
            </p:nvPr>
          </p:nvSpPr>
          <p:spPr>
            <a:xfrm>
              <a:off x="2032000" y="2489200"/>
              <a:ext cx="76643" cy="215901"/>
            </a:xfrm>
            <a:custGeom>
              <a:avLst/>
              <a:gdLst/>
              <a:ahLst/>
              <a:cxnLst/>
              <a:rect l="0" t="0" r="0" b="0"/>
              <a:pathLst>
                <a:path w="76643" h="215901">
                  <a:moveTo>
                    <a:pt x="0" y="0"/>
                  </a:moveTo>
                  <a:lnTo>
                    <a:pt x="0" y="0"/>
                  </a:lnTo>
                  <a:lnTo>
                    <a:pt x="29886" y="24419"/>
                  </a:lnTo>
                  <a:lnTo>
                    <a:pt x="50248" y="54272"/>
                  </a:lnTo>
                  <a:lnTo>
                    <a:pt x="61373" y="79625"/>
                  </a:lnTo>
                  <a:lnTo>
                    <a:pt x="70316" y="106650"/>
                  </a:lnTo>
                  <a:lnTo>
                    <a:pt x="76642" y="132772"/>
                  </a:lnTo>
                  <a:lnTo>
                    <a:pt x="76161" y="156611"/>
                  </a:lnTo>
                  <a:lnTo>
                    <a:pt x="69839" y="187985"/>
                  </a:lnTo>
                  <a:lnTo>
                    <a:pt x="63500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SMARTInkShape-1582"/>
            <p:cNvSpPr/>
            <p:nvPr>
              <p:custDataLst>
                <p:tags r:id="rId256"/>
              </p:custDataLst>
            </p:nvPr>
          </p:nvSpPr>
          <p:spPr>
            <a:xfrm>
              <a:off x="1987550" y="25590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0" y="883"/>
                  </a:lnTo>
                  <a:lnTo>
                    <a:pt x="706" y="588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SMARTInkShape-1583"/>
            <p:cNvSpPr/>
            <p:nvPr>
              <p:custDataLst>
                <p:tags r:id="rId257"/>
              </p:custDataLst>
            </p:nvPr>
          </p:nvSpPr>
          <p:spPr>
            <a:xfrm>
              <a:off x="1930400" y="2628900"/>
              <a:ext cx="69851" cy="50801"/>
            </a:xfrm>
            <a:custGeom>
              <a:avLst/>
              <a:gdLst/>
              <a:ahLst/>
              <a:cxnLst/>
              <a:rect l="0" t="0" r="0" b="0"/>
              <a:pathLst>
                <a:path w="69851" h="50801">
                  <a:moveTo>
                    <a:pt x="0" y="50800"/>
                  </a:moveTo>
                  <a:lnTo>
                    <a:pt x="0" y="50800"/>
                  </a:lnTo>
                  <a:lnTo>
                    <a:pt x="26680" y="31027"/>
                  </a:lnTo>
                  <a:lnTo>
                    <a:pt x="55907" y="11194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SMARTInkShape-1584"/>
            <p:cNvSpPr/>
            <p:nvPr>
              <p:custDataLst>
                <p:tags r:id="rId258"/>
              </p:custDataLst>
            </p:nvPr>
          </p:nvSpPr>
          <p:spPr>
            <a:xfrm>
              <a:off x="1937633" y="2609850"/>
              <a:ext cx="100718" cy="76201"/>
            </a:xfrm>
            <a:custGeom>
              <a:avLst/>
              <a:gdLst/>
              <a:ahLst/>
              <a:cxnLst/>
              <a:rect l="0" t="0" r="0" b="0"/>
              <a:pathLst>
                <a:path w="100718" h="76201">
                  <a:moveTo>
                    <a:pt x="5467" y="0"/>
                  </a:moveTo>
                  <a:lnTo>
                    <a:pt x="5467" y="0"/>
                  </a:lnTo>
                  <a:lnTo>
                    <a:pt x="2096" y="0"/>
                  </a:lnTo>
                  <a:lnTo>
                    <a:pt x="1103" y="705"/>
                  </a:lnTo>
                  <a:lnTo>
                    <a:pt x="441" y="1882"/>
                  </a:lnTo>
                  <a:lnTo>
                    <a:pt x="0" y="3371"/>
                  </a:lnTo>
                  <a:lnTo>
                    <a:pt x="13048" y="28562"/>
                  </a:lnTo>
                  <a:lnTo>
                    <a:pt x="16871" y="35974"/>
                  </a:lnTo>
                  <a:lnTo>
                    <a:pt x="28645" y="47974"/>
                  </a:lnTo>
                  <a:lnTo>
                    <a:pt x="59199" y="67175"/>
                  </a:lnTo>
                  <a:lnTo>
                    <a:pt x="85931" y="74417"/>
                  </a:lnTo>
                  <a:lnTo>
                    <a:pt x="100717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SMARTInkShape-1585"/>
            <p:cNvSpPr/>
            <p:nvPr>
              <p:custDataLst>
                <p:tags r:id="rId259"/>
              </p:custDataLst>
            </p:nvPr>
          </p:nvSpPr>
          <p:spPr>
            <a:xfrm>
              <a:off x="1814585" y="2470150"/>
              <a:ext cx="58666" cy="247651"/>
            </a:xfrm>
            <a:custGeom>
              <a:avLst/>
              <a:gdLst/>
              <a:ahLst/>
              <a:cxnLst/>
              <a:rect l="0" t="0" r="0" b="0"/>
              <a:pathLst>
                <a:path w="58666" h="247651">
                  <a:moveTo>
                    <a:pt x="58665" y="0"/>
                  </a:moveTo>
                  <a:lnTo>
                    <a:pt x="58665" y="0"/>
                  </a:lnTo>
                  <a:lnTo>
                    <a:pt x="43456" y="22395"/>
                  </a:lnTo>
                  <a:lnTo>
                    <a:pt x="32150" y="45466"/>
                  </a:lnTo>
                  <a:lnTo>
                    <a:pt x="20069" y="74064"/>
                  </a:lnTo>
                  <a:lnTo>
                    <a:pt x="9056" y="105590"/>
                  </a:lnTo>
                  <a:lnTo>
                    <a:pt x="5131" y="121898"/>
                  </a:lnTo>
                  <a:lnTo>
                    <a:pt x="1809" y="138416"/>
                  </a:lnTo>
                  <a:lnTo>
                    <a:pt x="0" y="168057"/>
                  </a:lnTo>
                  <a:lnTo>
                    <a:pt x="2958" y="193931"/>
                  </a:lnTo>
                  <a:lnTo>
                    <a:pt x="15819" y="222953"/>
                  </a:lnTo>
                  <a:lnTo>
                    <a:pt x="33265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SMARTInkShape-1586"/>
            <p:cNvSpPr/>
            <p:nvPr>
              <p:custDataLst>
                <p:tags r:id="rId260"/>
              </p:custDataLst>
            </p:nvPr>
          </p:nvSpPr>
          <p:spPr>
            <a:xfrm>
              <a:off x="1631950" y="2571750"/>
              <a:ext cx="133351" cy="133351"/>
            </a:xfrm>
            <a:custGeom>
              <a:avLst/>
              <a:gdLst/>
              <a:ahLst/>
              <a:cxnLst/>
              <a:rect l="0" t="0" r="0" b="0"/>
              <a:pathLst>
                <a:path w="133351" h="133351">
                  <a:moveTo>
                    <a:pt x="0" y="133350"/>
                  </a:moveTo>
                  <a:lnTo>
                    <a:pt x="0" y="133350"/>
                  </a:lnTo>
                  <a:lnTo>
                    <a:pt x="3371" y="126608"/>
                  </a:lnTo>
                  <a:lnTo>
                    <a:pt x="26745" y="105913"/>
                  </a:lnTo>
                  <a:lnTo>
                    <a:pt x="54570" y="83436"/>
                  </a:lnTo>
                  <a:lnTo>
                    <a:pt x="84451" y="58196"/>
                  </a:lnTo>
                  <a:lnTo>
                    <a:pt x="110081" y="30100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SMARTInkShape-1587"/>
            <p:cNvSpPr/>
            <p:nvPr>
              <p:custDataLst>
                <p:tags r:id="rId261"/>
              </p:custDataLst>
            </p:nvPr>
          </p:nvSpPr>
          <p:spPr>
            <a:xfrm>
              <a:off x="1682750" y="2546350"/>
              <a:ext cx="76201" cy="158751"/>
            </a:xfrm>
            <a:custGeom>
              <a:avLst/>
              <a:gdLst/>
              <a:ahLst/>
              <a:cxnLst/>
              <a:rect l="0" t="0" r="0" b="0"/>
              <a:pathLst>
                <a:path w="76201" h="158751">
                  <a:moveTo>
                    <a:pt x="0" y="0"/>
                  </a:moveTo>
                  <a:lnTo>
                    <a:pt x="0" y="0"/>
                  </a:lnTo>
                  <a:lnTo>
                    <a:pt x="0" y="31161"/>
                  </a:lnTo>
                  <a:lnTo>
                    <a:pt x="6742" y="61836"/>
                  </a:lnTo>
                  <a:lnTo>
                    <a:pt x="15697" y="84632"/>
                  </a:lnTo>
                  <a:lnTo>
                    <a:pt x="32638" y="115622"/>
                  </a:lnTo>
                  <a:lnTo>
                    <a:pt x="62206" y="145963"/>
                  </a:lnTo>
                  <a:lnTo>
                    <a:pt x="7620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SMARTInkShape-1588"/>
            <p:cNvSpPr/>
            <p:nvPr>
              <p:custDataLst>
                <p:tags r:id="rId262"/>
              </p:custDataLst>
            </p:nvPr>
          </p:nvSpPr>
          <p:spPr>
            <a:xfrm>
              <a:off x="1479550" y="2498198"/>
              <a:ext cx="91578" cy="229890"/>
            </a:xfrm>
            <a:custGeom>
              <a:avLst/>
              <a:gdLst/>
              <a:ahLst/>
              <a:cxnLst/>
              <a:rect l="0" t="0" r="0" b="0"/>
              <a:pathLst>
                <a:path w="91578" h="229890">
                  <a:moveTo>
                    <a:pt x="44450" y="16402"/>
                  </a:moveTo>
                  <a:lnTo>
                    <a:pt x="44450" y="16402"/>
                  </a:lnTo>
                  <a:lnTo>
                    <a:pt x="47821" y="6289"/>
                  </a:lnTo>
                  <a:lnTo>
                    <a:pt x="48108" y="3310"/>
                  </a:lnTo>
                  <a:lnTo>
                    <a:pt x="47594" y="1324"/>
                  </a:lnTo>
                  <a:lnTo>
                    <a:pt x="46546" y="0"/>
                  </a:lnTo>
                  <a:lnTo>
                    <a:pt x="45848" y="1940"/>
                  </a:lnTo>
                  <a:lnTo>
                    <a:pt x="43453" y="21681"/>
                  </a:lnTo>
                  <a:lnTo>
                    <a:pt x="37892" y="49793"/>
                  </a:lnTo>
                  <a:lnTo>
                    <a:pt x="30717" y="79690"/>
                  </a:lnTo>
                  <a:lnTo>
                    <a:pt x="24235" y="109441"/>
                  </a:lnTo>
                  <a:lnTo>
                    <a:pt x="21355" y="139127"/>
                  </a:lnTo>
                  <a:lnTo>
                    <a:pt x="19733" y="170122"/>
                  </a:lnTo>
                  <a:lnTo>
                    <a:pt x="19252" y="182599"/>
                  </a:lnTo>
                  <a:lnTo>
                    <a:pt x="20596" y="182939"/>
                  </a:lnTo>
                  <a:lnTo>
                    <a:pt x="25852" y="179553"/>
                  </a:lnTo>
                  <a:lnTo>
                    <a:pt x="45794" y="152085"/>
                  </a:lnTo>
                  <a:lnTo>
                    <a:pt x="69635" y="125051"/>
                  </a:lnTo>
                  <a:lnTo>
                    <a:pt x="73235" y="123407"/>
                  </a:lnTo>
                  <a:lnTo>
                    <a:pt x="80997" y="123461"/>
                  </a:lnTo>
                  <a:lnTo>
                    <a:pt x="83631" y="126581"/>
                  </a:lnTo>
                  <a:lnTo>
                    <a:pt x="91577" y="156256"/>
                  </a:lnTo>
                  <a:lnTo>
                    <a:pt x="89855" y="172634"/>
                  </a:lnTo>
                  <a:lnTo>
                    <a:pt x="82974" y="190966"/>
                  </a:lnTo>
                  <a:lnTo>
                    <a:pt x="70509" y="208521"/>
                  </a:lnTo>
                  <a:lnTo>
                    <a:pt x="55562" y="220086"/>
                  </a:lnTo>
                  <a:lnTo>
                    <a:pt x="33161" y="228682"/>
                  </a:lnTo>
                  <a:lnTo>
                    <a:pt x="26341" y="229889"/>
                  </a:lnTo>
                  <a:lnTo>
                    <a:pt x="20383" y="227871"/>
                  </a:lnTo>
                  <a:lnTo>
                    <a:pt x="10000" y="218103"/>
                  </a:lnTo>
                  <a:lnTo>
                    <a:pt x="4444" y="204354"/>
                  </a:lnTo>
                  <a:lnTo>
                    <a:pt x="0" y="1815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SMARTInkShape-1589"/>
            <p:cNvSpPr/>
            <p:nvPr>
              <p:custDataLst>
                <p:tags r:id="rId263"/>
              </p:custDataLst>
            </p:nvPr>
          </p:nvSpPr>
          <p:spPr>
            <a:xfrm>
              <a:off x="1276350" y="2616200"/>
              <a:ext cx="25401" cy="88901"/>
            </a:xfrm>
            <a:custGeom>
              <a:avLst/>
              <a:gdLst/>
              <a:ahLst/>
              <a:cxnLst/>
              <a:rect l="0" t="0" r="0" b="0"/>
              <a:pathLst>
                <a:path w="25401" h="88901">
                  <a:moveTo>
                    <a:pt x="0" y="0"/>
                  </a:moveTo>
                  <a:lnTo>
                    <a:pt x="0" y="0"/>
                  </a:lnTo>
                  <a:lnTo>
                    <a:pt x="1882" y="31706"/>
                  </a:lnTo>
                  <a:lnTo>
                    <a:pt x="11537" y="59836"/>
                  </a:lnTo>
                  <a:lnTo>
                    <a:pt x="254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SMARTInkShape-1590"/>
            <p:cNvSpPr/>
            <p:nvPr>
              <p:custDataLst>
                <p:tags r:id="rId264"/>
              </p:custDataLst>
            </p:nvPr>
          </p:nvSpPr>
          <p:spPr>
            <a:xfrm>
              <a:off x="1225550" y="2647950"/>
              <a:ext cx="101601" cy="18168"/>
            </a:xfrm>
            <a:custGeom>
              <a:avLst/>
              <a:gdLst/>
              <a:ahLst/>
              <a:cxnLst/>
              <a:rect l="0" t="0" r="0" b="0"/>
              <a:pathLst>
                <a:path w="101601" h="18168">
                  <a:moveTo>
                    <a:pt x="0" y="12700"/>
                  </a:moveTo>
                  <a:lnTo>
                    <a:pt x="0" y="12700"/>
                  </a:lnTo>
                  <a:lnTo>
                    <a:pt x="10845" y="13406"/>
                  </a:lnTo>
                  <a:lnTo>
                    <a:pt x="42063" y="18167"/>
                  </a:lnTo>
                  <a:lnTo>
                    <a:pt x="66164" y="15417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4" name="SMARTInkShape-Group285"/>
          <p:cNvGrpSpPr/>
          <p:nvPr/>
        </p:nvGrpSpPr>
        <p:grpSpPr>
          <a:xfrm>
            <a:off x="320780" y="2508250"/>
            <a:ext cx="756899" cy="304801"/>
            <a:chOff x="320780" y="2508250"/>
            <a:chExt cx="756899" cy="304801"/>
          </a:xfrm>
        </p:grpSpPr>
        <p:sp>
          <p:nvSpPr>
            <p:cNvPr id="205" name="SMARTInkShape-1591"/>
            <p:cNvSpPr/>
            <p:nvPr>
              <p:custDataLst>
                <p:tags r:id="rId227"/>
              </p:custDataLst>
            </p:nvPr>
          </p:nvSpPr>
          <p:spPr>
            <a:xfrm>
              <a:off x="901700" y="2692400"/>
              <a:ext cx="76201" cy="69851"/>
            </a:xfrm>
            <a:custGeom>
              <a:avLst/>
              <a:gdLst/>
              <a:ahLst/>
              <a:cxnLst/>
              <a:rect l="0" t="0" r="0" b="0"/>
              <a:pathLst>
                <a:path w="76201" h="69851">
                  <a:moveTo>
                    <a:pt x="0" y="69850"/>
                  </a:moveTo>
                  <a:lnTo>
                    <a:pt x="0" y="69850"/>
                  </a:lnTo>
                  <a:lnTo>
                    <a:pt x="28544" y="41306"/>
                  </a:lnTo>
                  <a:lnTo>
                    <a:pt x="54193" y="19028"/>
                  </a:lnTo>
                  <a:lnTo>
                    <a:pt x="70390" y="888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SMARTInkShape-1592"/>
            <p:cNvSpPr/>
            <p:nvPr>
              <p:custDataLst>
                <p:tags r:id="rId228"/>
              </p:custDataLst>
            </p:nvPr>
          </p:nvSpPr>
          <p:spPr>
            <a:xfrm>
              <a:off x="914400" y="260985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0" y="0"/>
                  </a:moveTo>
                  <a:lnTo>
                    <a:pt x="0" y="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SMARTInkShape-1593"/>
            <p:cNvSpPr/>
            <p:nvPr>
              <p:custDataLst>
                <p:tags r:id="rId229"/>
              </p:custDataLst>
            </p:nvPr>
          </p:nvSpPr>
          <p:spPr>
            <a:xfrm>
              <a:off x="965200" y="2598033"/>
              <a:ext cx="6351" cy="5468"/>
            </a:xfrm>
            <a:custGeom>
              <a:avLst/>
              <a:gdLst/>
              <a:ahLst/>
              <a:cxnLst/>
              <a:rect l="0" t="0" r="0" b="0"/>
              <a:pathLst>
                <a:path w="6351" h="546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0" y="2750"/>
                  </a:lnTo>
                  <a:lnTo>
                    <a:pt x="706" y="3655"/>
                  </a:lnTo>
                  <a:lnTo>
                    <a:pt x="63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SMARTInkShape-1594"/>
            <p:cNvSpPr/>
            <p:nvPr>
              <p:custDataLst>
                <p:tags r:id="rId230"/>
              </p:custDataLst>
            </p:nvPr>
          </p:nvSpPr>
          <p:spPr>
            <a:xfrm>
              <a:off x="1041400" y="2508250"/>
              <a:ext cx="36279" cy="304801"/>
            </a:xfrm>
            <a:custGeom>
              <a:avLst/>
              <a:gdLst/>
              <a:ahLst/>
              <a:cxnLst/>
              <a:rect l="0" t="0" r="0" b="0"/>
              <a:pathLst>
                <a:path w="36279" h="3048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0845" y="28156"/>
                  </a:lnTo>
                  <a:lnTo>
                    <a:pt x="21048" y="51555"/>
                  </a:lnTo>
                  <a:lnTo>
                    <a:pt x="28875" y="82180"/>
                  </a:lnTo>
                  <a:lnTo>
                    <a:pt x="31950" y="99237"/>
                  </a:lnTo>
                  <a:lnTo>
                    <a:pt x="34000" y="117663"/>
                  </a:lnTo>
                  <a:lnTo>
                    <a:pt x="35367" y="137003"/>
                  </a:lnTo>
                  <a:lnTo>
                    <a:pt x="36278" y="156952"/>
                  </a:lnTo>
                  <a:lnTo>
                    <a:pt x="35474" y="175896"/>
                  </a:lnTo>
                  <a:lnTo>
                    <a:pt x="33527" y="194169"/>
                  </a:lnTo>
                  <a:lnTo>
                    <a:pt x="30818" y="211996"/>
                  </a:lnTo>
                  <a:lnTo>
                    <a:pt x="24045" y="243093"/>
                  </a:lnTo>
                  <a:lnTo>
                    <a:pt x="17037" y="268908"/>
                  </a:lnTo>
                  <a:lnTo>
                    <a:pt x="10536" y="293224"/>
                  </a:lnTo>
                  <a:lnTo>
                    <a:pt x="10552" y="297083"/>
                  </a:lnTo>
                  <a:lnTo>
                    <a:pt x="12700" y="304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SMARTInkShape-1595"/>
            <p:cNvSpPr/>
            <p:nvPr>
              <p:custDataLst>
                <p:tags r:id="rId231"/>
              </p:custDataLst>
            </p:nvPr>
          </p:nvSpPr>
          <p:spPr>
            <a:xfrm>
              <a:off x="914400" y="2660650"/>
              <a:ext cx="76201" cy="99994"/>
            </a:xfrm>
            <a:custGeom>
              <a:avLst/>
              <a:gdLst/>
              <a:ahLst/>
              <a:cxnLst/>
              <a:rect l="0" t="0" r="0" b="0"/>
              <a:pathLst>
                <a:path w="76201" h="99994">
                  <a:moveTo>
                    <a:pt x="0" y="0"/>
                  </a:moveTo>
                  <a:lnTo>
                    <a:pt x="0" y="0"/>
                  </a:lnTo>
                  <a:lnTo>
                    <a:pt x="4364" y="10139"/>
                  </a:lnTo>
                  <a:lnTo>
                    <a:pt x="9721" y="29493"/>
                  </a:lnTo>
                  <a:lnTo>
                    <a:pt x="23949" y="60075"/>
                  </a:lnTo>
                  <a:lnTo>
                    <a:pt x="33928" y="70915"/>
                  </a:lnTo>
                  <a:lnTo>
                    <a:pt x="63134" y="93462"/>
                  </a:lnTo>
                  <a:lnTo>
                    <a:pt x="73619" y="99993"/>
                  </a:lnTo>
                  <a:lnTo>
                    <a:pt x="74479" y="99117"/>
                  </a:lnTo>
                  <a:lnTo>
                    <a:pt x="762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SMARTInkShape-1596"/>
            <p:cNvSpPr/>
            <p:nvPr>
              <p:custDataLst>
                <p:tags r:id="rId232"/>
              </p:custDataLst>
            </p:nvPr>
          </p:nvSpPr>
          <p:spPr>
            <a:xfrm>
              <a:off x="320780" y="2686933"/>
              <a:ext cx="130071" cy="106203"/>
            </a:xfrm>
            <a:custGeom>
              <a:avLst/>
              <a:gdLst/>
              <a:ahLst/>
              <a:cxnLst/>
              <a:rect l="0" t="0" r="0" b="0"/>
              <a:pathLst>
                <a:path w="130071" h="106203">
                  <a:moveTo>
                    <a:pt x="9420" y="5467"/>
                  </a:moveTo>
                  <a:lnTo>
                    <a:pt x="9420" y="5467"/>
                  </a:lnTo>
                  <a:lnTo>
                    <a:pt x="9420" y="0"/>
                  </a:lnTo>
                  <a:lnTo>
                    <a:pt x="9420" y="2749"/>
                  </a:lnTo>
                  <a:lnTo>
                    <a:pt x="2513" y="29595"/>
                  </a:lnTo>
                  <a:lnTo>
                    <a:pt x="0" y="46529"/>
                  </a:lnTo>
                  <a:lnTo>
                    <a:pt x="2255" y="74648"/>
                  </a:lnTo>
                  <a:lnTo>
                    <a:pt x="4710" y="92287"/>
                  </a:lnTo>
                  <a:lnTo>
                    <a:pt x="9144" y="106202"/>
                  </a:lnTo>
                  <a:lnTo>
                    <a:pt x="18198" y="78471"/>
                  </a:lnTo>
                  <a:lnTo>
                    <a:pt x="29190" y="59083"/>
                  </a:lnTo>
                  <a:lnTo>
                    <a:pt x="38804" y="46632"/>
                  </a:lnTo>
                  <a:lnTo>
                    <a:pt x="42000" y="44929"/>
                  </a:lnTo>
                  <a:lnTo>
                    <a:pt x="49801" y="43836"/>
                  </a:lnTo>
                  <a:lnTo>
                    <a:pt x="53943" y="45568"/>
                  </a:lnTo>
                  <a:lnTo>
                    <a:pt x="56035" y="47018"/>
                  </a:lnTo>
                  <a:lnTo>
                    <a:pt x="58360" y="54273"/>
                  </a:lnTo>
                  <a:lnTo>
                    <a:pt x="60188" y="85735"/>
                  </a:lnTo>
                  <a:lnTo>
                    <a:pt x="60904" y="86496"/>
                  </a:lnTo>
                  <a:lnTo>
                    <a:pt x="63581" y="87341"/>
                  </a:lnTo>
                  <a:lnTo>
                    <a:pt x="65283" y="86155"/>
                  </a:lnTo>
                  <a:lnTo>
                    <a:pt x="78517" y="66910"/>
                  </a:lnTo>
                  <a:lnTo>
                    <a:pt x="91592" y="37565"/>
                  </a:lnTo>
                  <a:lnTo>
                    <a:pt x="103394" y="25792"/>
                  </a:lnTo>
                  <a:lnTo>
                    <a:pt x="105984" y="25083"/>
                  </a:lnTo>
                  <a:lnTo>
                    <a:pt x="107663" y="24894"/>
                  </a:lnTo>
                  <a:lnTo>
                    <a:pt x="109488" y="26885"/>
                  </a:lnTo>
                  <a:lnTo>
                    <a:pt x="113396" y="34742"/>
                  </a:lnTo>
                  <a:lnTo>
                    <a:pt x="116847" y="63127"/>
                  </a:lnTo>
                  <a:lnTo>
                    <a:pt x="119097" y="79936"/>
                  </a:lnTo>
                  <a:lnTo>
                    <a:pt x="124232" y="91973"/>
                  </a:lnTo>
                  <a:lnTo>
                    <a:pt x="130070" y="100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SMARTInkShape-1597"/>
            <p:cNvSpPr/>
            <p:nvPr>
              <p:custDataLst>
                <p:tags r:id="rId233"/>
              </p:custDataLst>
            </p:nvPr>
          </p:nvSpPr>
          <p:spPr>
            <a:xfrm>
              <a:off x="596900" y="2590800"/>
              <a:ext cx="118648" cy="184151"/>
            </a:xfrm>
            <a:custGeom>
              <a:avLst/>
              <a:gdLst/>
              <a:ahLst/>
              <a:cxnLst/>
              <a:rect l="0" t="0" r="0" b="0"/>
              <a:pathLst>
                <a:path w="118648" h="184151">
                  <a:moveTo>
                    <a:pt x="0" y="0"/>
                  </a:moveTo>
                  <a:lnTo>
                    <a:pt x="0" y="0"/>
                  </a:lnTo>
                  <a:lnTo>
                    <a:pt x="0" y="6742"/>
                  </a:lnTo>
                  <a:lnTo>
                    <a:pt x="10845" y="32507"/>
                  </a:lnTo>
                  <a:lnTo>
                    <a:pt x="27437" y="60745"/>
                  </a:lnTo>
                  <a:lnTo>
                    <a:pt x="49209" y="92160"/>
                  </a:lnTo>
                  <a:lnTo>
                    <a:pt x="62793" y="115749"/>
                  </a:lnTo>
                  <a:lnTo>
                    <a:pt x="82341" y="146087"/>
                  </a:lnTo>
                  <a:lnTo>
                    <a:pt x="113890" y="177736"/>
                  </a:lnTo>
                  <a:lnTo>
                    <a:pt x="118647" y="182250"/>
                  </a:lnTo>
                  <a:lnTo>
                    <a:pt x="118609" y="182883"/>
                  </a:lnTo>
                  <a:lnTo>
                    <a:pt x="117878" y="183305"/>
                  </a:lnTo>
                  <a:lnTo>
                    <a:pt x="11430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SMARTInkShape-1598"/>
            <p:cNvSpPr/>
            <p:nvPr>
              <p:custDataLst>
                <p:tags r:id="rId234"/>
              </p:custDataLst>
            </p:nvPr>
          </p:nvSpPr>
          <p:spPr>
            <a:xfrm>
              <a:off x="577850" y="2609850"/>
              <a:ext cx="146051" cy="171451"/>
            </a:xfrm>
            <a:custGeom>
              <a:avLst/>
              <a:gdLst/>
              <a:ahLst/>
              <a:cxnLst/>
              <a:rect l="0" t="0" r="0" b="0"/>
              <a:pathLst>
                <a:path w="146051" h="171451">
                  <a:moveTo>
                    <a:pt x="0" y="171450"/>
                  </a:moveTo>
                  <a:lnTo>
                    <a:pt x="0" y="171450"/>
                  </a:lnTo>
                  <a:lnTo>
                    <a:pt x="23536" y="141007"/>
                  </a:lnTo>
                  <a:lnTo>
                    <a:pt x="47661" y="110924"/>
                  </a:lnTo>
                  <a:lnTo>
                    <a:pt x="67044" y="88105"/>
                  </a:lnTo>
                  <a:lnTo>
                    <a:pt x="87418" y="66204"/>
                  </a:lnTo>
                  <a:lnTo>
                    <a:pt x="115350" y="37412"/>
                  </a:lnTo>
                  <a:lnTo>
                    <a:pt x="140608" y="6356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SMARTInkShape-1599"/>
            <p:cNvSpPr/>
            <p:nvPr>
              <p:custDataLst>
                <p:tags r:id="rId235"/>
              </p:custDataLst>
            </p:nvPr>
          </p:nvSpPr>
          <p:spPr>
            <a:xfrm>
              <a:off x="819729" y="2520950"/>
              <a:ext cx="62922" cy="254001"/>
            </a:xfrm>
            <a:custGeom>
              <a:avLst/>
              <a:gdLst/>
              <a:ahLst/>
              <a:cxnLst/>
              <a:rect l="0" t="0" r="0" b="0"/>
              <a:pathLst>
                <a:path w="62922" h="254001">
                  <a:moveTo>
                    <a:pt x="62921" y="0"/>
                  </a:moveTo>
                  <a:lnTo>
                    <a:pt x="62921" y="0"/>
                  </a:lnTo>
                  <a:lnTo>
                    <a:pt x="59550" y="0"/>
                  </a:lnTo>
                  <a:lnTo>
                    <a:pt x="50712" y="3371"/>
                  </a:lnTo>
                  <a:lnTo>
                    <a:pt x="35785" y="22322"/>
                  </a:lnTo>
                  <a:lnTo>
                    <a:pt x="24050" y="44258"/>
                  </a:lnTo>
                  <a:lnTo>
                    <a:pt x="13189" y="70470"/>
                  </a:lnTo>
                  <a:lnTo>
                    <a:pt x="6011" y="98583"/>
                  </a:lnTo>
                  <a:lnTo>
                    <a:pt x="2350" y="127541"/>
                  </a:lnTo>
                  <a:lnTo>
                    <a:pt x="723" y="156168"/>
                  </a:lnTo>
                  <a:lnTo>
                    <a:pt x="0" y="183002"/>
                  </a:lnTo>
                  <a:lnTo>
                    <a:pt x="2963" y="211797"/>
                  </a:lnTo>
                  <a:lnTo>
                    <a:pt x="10286" y="239078"/>
                  </a:lnTo>
                  <a:lnTo>
                    <a:pt x="18471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4" name="SMARTInkShape-Group286"/>
          <p:cNvGrpSpPr/>
          <p:nvPr/>
        </p:nvGrpSpPr>
        <p:grpSpPr>
          <a:xfrm>
            <a:off x="3181350" y="1752600"/>
            <a:ext cx="876919" cy="455727"/>
            <a:chOff x="3181350" y="1752600"/>
            <a:chExt cx="876919" cy="455727"/>
          </a:xfrm>
        </p:grpSpPr>
        <p:sp>
          <p:nvSpPr>
            <p:cNvPr id="215" name="SMARTInkShape-1600"/>
            <p:cNvSpPr/>
            <p:nvPr>
              <p:custDataLst>
                <p:tags r:id="rId218"/>
              </p:custDataLst>
            </p:nvPr>
          </p:nvSpPr>
          <p:spPr>
            <a:xfrm>
              <a:off x="3854450" y="1765300"/>
              <a:ext cx="58663" cy="279401"/>
            </a:xfrm>
            <a:custGeom>
              <a:avLst/>
              <a:gdLst/>
              <a:ahLst/>
              <a:cxnLst/>
              <a:rect l="0" t="0" r="0" b="0"/>
              <a:pathLst>
                <a:path w="58663" h="27940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11933" y="12552"/>
                  </a:lnTo>
                  <a:lnTo>
                    <a:pt x="20705" y="37350"/>
                  </a:lnTo>
                  <a:lnTo>
                    <a:pt x="28958" y="61050"/>
                  </a:lnTo>
                  <a:lnTo>
                    <a:pt x="39681" y="90398"/>
                  </a:lnTo>
                  <a:lnTo>
                    <a:pt x="47740" y="120375"/>
                  </a:lnTo>
                  <a:lnTo>
                    <a:pt x="53673" y="150867"/>
                  </a:lnTo>
                  <a:lnTo>
                    <a:pt x="56243" y="166900"/>
                  </a:lnTo>
                  <a:lnTo>
                    <a:pt x="58662" y="183233"/>
                  </a:lnTo>
                  <a:lnTo>
                    <a:pt x="57587" y="214552"/>
                  </a:lnTo>
                  <a:lnTo>
                    <a:pt x="53111" y="242112"/>
                  </a:lnTo>
                  <a:lnTo>
                    <a:pt x="46370" y="271407"/>
                  </a:lnTo>
                  <a:lnTo>
                    <a:pt x="44450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SMARTInkShape-1601"/>
            <p:cNvSpPr/>
            <p:nvPr>
              <p:custDataLst>
                <p:tags r:id="rId219"/>
              </p:custDataLst>
            </p:nvPr>
          </p:nvSpPr>
          <p:spPr>
            <a:xfrm>
              <a:off x="3704701" y="1771650"/>
              <a:ext cx="67200" cy="222251"/>
            </a:xfrm>
            <a:custGeom>
              <a:avLst/>
              <a:gdLst/>
              <a:ahLst/>
              <a:cxnLst/>
              <a:rect l="0" t="0" r="0" b="0"/>
              <a:pathLst>
                <a:path w="67200" h="222251">
                  <a:moveTo>
                    <a:pt x="67199" y="0"/>
                  </a:moveTo>
                  <a:lnTo>
                    <a:pt x="67199" y="0"/>
                  </a:lnTo>
                  <a:lnTo>
                    <a:pt x="63828" y="0"/>
                  </a:lnTo>
                  <a:lnTo>
                    <a:pt x="54990" y="6742"/>
                  </a:lnTo>
                  <a:lnTo>
                    <a:pt x="30633" y="38282"/>
                  </a:lnTo>
                  <a:lnTo>
                    <a:pt x="20138" y="63110"/>
                  </a:lnTo>
                  <a:lnTo>
                    <a:pt x="10770" y="90608"/>
                  </a:lnTo>
                  <a:lnTo>
                    <a:pt x="3314" y="119293"/>
                  </a:lnTo>
                  <a:lnTo>
                    <a:pt x="0" y="148504"/>
                  </a:lnTo>
                  <a:lnTo>
                    <a:pt x="2291" y="174187"/>
                  </a:lnTo>
                  <a:lnTo>
                    <a:pt x="11513" y="202835"/>
                  </a:lnTo>
                  <a:lnTo>
                    <a:pt x="22749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SMARTInkShape-1602"/>
            <p:cNvSpPr/>
            <p:nvPr>
              <p:custDataLst>
                <p:tags r:id="rId220"/>
              </p:custDataLst>
            </p:nvPr>
          </p:nvSpPr>
          <p:spPr>
            <a:xfrm>
              <a:off x="3759200" y="188595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5958"/>
                  </a:lnTo>
                  <a:lnTo>
                    <a:pt x="5069" y="3972"/>
                  </a:lnTo>
                  <a:lnTo>
                    <a:pt x="8838" y="1765"/>
                  </a:lnTo>
                  <a:lnTo>
                    <a:pt x="38876" y="155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SMARTInkShape-1603"/>
            <p:cNvSpPr/>
            <p:nvPr>
              <p:custDataLst>
                <p:tags r:id="rId221"/>
              </p:custDataLst>
            </p:nvPr>
          </p:nvSpPr>
          <p:spPr>
            <a:xfrm>
              <a:off x="4006850" y="1752600"/>
              <a:ext cx="51419" cy="317501"/>
            </a:xfrm>
            <a:custGeom>
              <a:avLst/>
              <a:gdLst/>
              <a:ahLst/>
              <a:cxnLst/>
              <a:rect l="0" t="0" r="0" b="0"/>
              <a:pathLst>
                <a:path w="51419" h="317501">
                  <a:moveTo>
                    <a:pt x="0" y="0"/>
                  </a:moveTo>
                  <a:lnTo>
                    <a:pt x="0" y="0"/>
                  </a:lnTo>
                  <a:lnTo>
                    <a:pt x="6742" y="0"/>
                  </a:lnTo>
                  <a:lnTo>
                    <a:pt x="21048" y="10113"/>
                  </a:lnTo>
                  <a:lnTo>
                    <a:pt x="35321" y="39999"/>
                  </a:lnTo>
                  <a:lnTo>
                    <a:pt x="39775" y="54888"/>
                  </a:lnTo>
                  <a:lnTo>
                    <a:pt x="44155" y="71870"/>
                  </a:lnTo>
                  <a:lnTo>
                    <a:pt x="48487" y="90246"/>
                  </a:lnTo>
                  <a:lnTo>
                    <a:pt x="50669" y="109553"/>
                  </a:lnTo>
                  <a:lnTo>
                    <a:pt x="51418" y="129480"/>
                  </a:lnTo>
                  <a:lnTo>
                    <a:pt x="51212" y="149820"/>
                  </a:lnTo>
                  <a:lnTo>
                    <a:pt x="49664" y="169730"/>
                  </a:lnTo>
                  <a:lnTo>
                    <a:pt x="47220" y="189353"/>
                  </a:lnTo>
                  <a:lnTo>
                    <a:pt x="44180" y="208786"/>
                  </a:lnTo>
                  <a:lnTo>
                    <a:pt x="42153" y="225974"/>
                  </a:lnTo>
                  <a:lnTo>
                    <a:pt x="39901" y="256361"/>
                  </a:lnTo>
                  <a:lnTo>
                    <a:pt x="37019" y="282095"/>
                  </a:lnTo>
                  <a:lnTo>
                    <a:pt x="31750" y="317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SMARTInkShape-1604"/>
            <p:cNvSpPr/>
            <p:nvPr>
              <p:custDataLst>
                <p:tags r:id="rId222"/>
              </p:custDataLst>
            </p:nvPr>
          </p:nvSpPr>
          <p:spPr>
            <a:xfrm>
              <a:off x="3786184" y="1790700"/>
              <a:ext cx="68267" cy="212768"/>
            </a:xfrm>
            <a:custGeom>
              <a:avLst/>
              <a:gdLst/>
              <a:ahLst/>
              <a:cxnLst/>
              <a:rect l="0" t="0" r="0" b="0"/>
              <a:pathLst>
                <a:path w="68267" h="212768">
                  <a:moveTo>
                    <a:pt x="36516" y="0"/>
                  </a:moveTo>
                  <a:lnTo>
                    <a:pt x="36516" y="0"/>
                  </a:lnTo>
                  <a:lnTo>
                    <a:pt x="30741" y="7186"/>
                  </a:lnTo>
                  <a:lnTo>
                    <a:pt x="20615" y="28156"/>
                  </a:lnTo>
                  <a:lnTo>
                    <a:pt x="12751" y="51555"/>
                  </a:lnTo>
                  <a:lnTo>
                    <a:pt x="6433" y="76535"/>
                  </a:lnTo>
                  <a:lnTo>
                    <a:pt x="1979" y="101749"/>
                  </a:lnTo>
                  <a:lnTo>
                    <a:pt x="0" y="127066"/>
                  </a:lnTo>
                  <a:lnTo>
                    <a:pt x="1001" y="150548"/>
                  </a:lnTo>
                  <a:lnTo>
                    <a:pt x="7414" y="179838"/>
                  </a:lnTo>
                  <a:lnTo>
                    <a:pt x="18250" y="200041"/>
                  </a:lnTo>
                  <a:lnTo>
                    <a:pt x="22222" y="205327"/>
                  </a:lnTo>
                  <a:lnTo>
                    <a:pt x="34161" y="211201"/>
                  </a:lnTo>
                  <a:lnTo>
                    <a:pt x="41296" y="212767"/>
                  </a:lnTo>
                  <a:lnTo>
                    <a:pt x="47464" y="212400"/>
                  </a:lnTo>
                  <a:lnTo>
                    <a:pt x="68266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SMARTInkShape-1605"/>
            <p:cNvSpPr/>
            <p:nvPr>
              <p:custDataLst>
                <p:tags r:id="rId223"/>
              </p:custDataLst>
            </p:nvPr>
          </p:nvSpPr>
          <p:spPr>
            <a:xfrm>
              <a:off x="3238500" y="1847850"/>
              <a:ext cx="114301" cy="190501"/>
            </a:xfrm>
            <a:custGeom>
              <a:avLst/>
              <a:gdLst/>
              <a:ahLst/>
              <a:cxnLst/>
              <a:rect l="0" t="0" r="0" b="0"/>
              <a:pathLst>
                <a:path w="114301" h="190501">
                  <a:moveTo>
                    <a:pt x="0" y="0"/>
                  </a:moveTo>
                  <a:lnTo>
                    <a:pt x="0" y="0"/>
                  </a:lnTo>
                  <a:lnTo>
                    <a:pt x="8789" y="26367"/>
                  </a:lnTo>
                  <a:lnTo>
                    <a:pt x="17312" y="47702"/>
                  </a:lnTo>
                  <a:lnTo>
                    <a:pt x="30507" y="71295"/>
                  </a:lnTo>
                  <a:lnTo>
                    <a:pt x="45779" y="94011"/>
                  </a:lnTo>
                  <a:lnTo>
                    <a:pt x="70244" y="124751"/>
                  </a:lnTo>
                  <a:lnTo>
                    <a:pt x="91604" y="149852"/>
                  </a:lnTo>
                  <a:lnTo>
                    <a:pt x="110161" y="178039"/>
                  </a:lnTo>
                  <a:lnTo>
                    <a:pt x="11430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SMARTInkShape-1606"/>
            <p:cNvSpPr/>
            <p:nvPr>
              <p:custDataLst>
                <p:tags r:id="rId224"/>
              </p:custDataLst>
            </p:nvPr>
          </p:nvSpPr>
          <p:spPr>
            <a:xfrm>
              <a:off x="3566813" y="1903773"/>
              <a:ext cx="106859" cy="304554"/>
            </a:xfrm>
            <a:custGeom>
              <a:avLst/>
              <a:gdLst/>
              <a:ahLst/>
              <a:cxnLst/>
              <a:rect l="0" t="0" r="0" b="0"/>
              <a:pathLst>
                <a:path w="106859" h="304554">
                  <a:moveTo>
                    <a:pt x="103487" y="45677"/>
                  </a:moveTo>
                  <a:lnTo>
                    <a:pt x="103487" y="45677"/>
                  </a:lnTo>
                  <a:lnTo>
                    <a:pt x="106858" y="35564"/>
                  </a:lnTo>
                  <a:lnTo>
                    <a:pt x="105583" y="15791"/>
                  </a:lnTo>
                  <a:lnTo>
                    <a:pt x="100737" y="2171"/>
                  </a:lnTo>
                  <a:lnTo>
                    <a:pt x="98126" y="445"/>
                  </a:lnTo>
                  <a:lnTo>
                    <a:pt x="94974" y="0"/>
                  </a:lnTo>
                  <a:lnTo>
                    <a:pt x="91462" y="409"/>
                  </a:lnTo>
                  <a:lnTo>
                    <a:pt x="73035" y="11098"/>
                  </a:lnTo>
                  <a:lnTo>
                    <a:pt x="56442" y="31041"/>
                  </a:lnTo>
                  <a:lnTo>
                    <a:pt x="50828" y="46698"/>
                  </a:lnTo>
                  <a:lnTo>
                    <a:pt x="49039" y="60947"/>
                  </a:lnTo>
                  <a:lnTo>
                    <a:pt x="50595" y="69632"/>
                  </a:lnTo>
                  <a:lnTo>
                    <a:pt x="53409" y="72230"/>
                  </a:lnTo>
                  <a:lnTo>
                    <a:pt x="62180" y="75117"/>
                  </a:lnTo>
                  <a:lnTo>
                    <a:pt x="73134" y="72638"/>
                  </a:lnTo>
                  <a:lnTo>
                    <a:pt x="79018" y="70001"/>
                  </a:lnTo>
                  <a:lnTo>
                    <a:pt x="87438" y="61426"/>
                  </a:lnTo>
                  <a:lnTo>
                    <a:pt x="98592" y="38675"/>
                  </a:lnTo>
                  <a:lnTo>
                    <a:pt x="103057" y="16750"/>
                  </a:lnTo>
                  <a:lnTo>
                    <a:pt x="103201" y="17220"/>
                  </a:lnTo>
                  <a:lnTo>
                    <a:pt x="103449" y="41964"/>
                  </a:lnTo>
                  <a:lnTo>
                    <a:pt x="101589" y="66134"/>
                  </a:lnTo>
                  <a:lnTo>
                    <a:pt x="98410" y="97102"/>
                  </a:lnTo>
                  <a:lnTo>
                    <a:pt x="96574" y="115238"/>
                  </a:lnTo>
                  <a:lnTo>
                    <a:pt x="94645" y="134385"/>
                  </a:lnTo>
                  <a:lnTo>
                    <a:pt x="92654" y="153499"/>
                  </a:lnTo>
                  <a:lnTo>
                    <a:pt x="90620" y="172592"/>
                  </a:lnTo>
                  <a:lnTo>
                    <a:pt x="88559" y="191670"/>
                  </a:lnTo>
                  <a:lnTo>
                    <a:pt x="86480" y="208622"/>
                  </a:lnTo>
                  <a:lnTo>
                    <a:pt x="82288" y="238747"/>
                  </a:lnTo>
                  <a:lnTo>
                    <a:pt x="74310" y="262484"/>
                  </a:lnTo>
                  <a:lnTo>
                    <a:pt x="61681" y="289833"/>
                  </a:lnTo>
                  <a:lnTo>
                    <a:pt x="58683" y="297347"/>
                  </a:lnTo>
                  <a:lnTo>
                    <a:pt x="54568" y="301652"/>
                  </a:lnTo>
                  <a:lnTo>
                    <a:pt x="49707" y="303816"/>
                  </a:lnTo>
                  <a:lnTo>
                    <a:pt x="44351" y="304553"/>
                  </a:lnTo>
                  <a:lnTo>
                    <a:pt x="32754" y="301609"/>
                  </a:lnTo>
                  <a:lnTo>
                    <a:pt x="21250" y="294891"/>
                  </a:lnTo>
                  <a:lnTo>
                    <a:pt x="4249" y="275213"/>
                  </a:lnTo>
                  <a:lnTo>
                    <a:pt x="1345" y="270668"/>
                  </a:lnTo>
                  <a:lnTo>
                    <a:pt x="0" y="259973"/>
                  </a:lnTo>
                  <a:lnTo>
                    <a:pt x="1887" y="2425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SMARTInkShape-1607"/>
            <p:cNvSpPr/>
            <p:nvPr>
              <p:custDataLst>
                <p:tags r:id="rId225"/>
              </p:custDataLst>
            </p:nvPr>
          </p:nvSpPr>
          <p:spPr>
            <a:xfrm>
              <a:off x="3488035" y="1765300"/>
              <a:ext cx="118766" cy="292101"/>
            </a:xfrm>
            <a:custGeom>
              <a:avLst/>
              <a:gdLst/>
              <a:ahLst/>
              <a:cxnLst/>
              <a:rect l="0" t="0" r="0" b="0"/>
              <a:pathLst>
                <a:path w="118766" h="292101">
                  <a:moveTo>
                    <a:pt x="118765" y="0"/>
                  </a:moveTo>
                  <a:lnTo>
                    <a:pt x="118765" y="0"/>
                  </a:lnTo>
                  <a:lnTo>
                    <a:pt x="94346" y="24418"/>
                  </a:lnTo>
                  <a:lnTo>
                    <a:pt x="75457" y="47071"/>
                  </a:lnTo>
                  <a:lnTo>
                    <a:pt x="54361" y="76659"/>
                  </a:lnTo>
                  <a:lnTo>
                    <a:pt x="44785" y="93440"/>
                  </a:lnTo>
                  <a:lnTo>
                    <a:pt x="35578" y="110976"/>
                  </a:lnTo>
                  <a:lnTo>
                    <a:pt x="28029" y="129018"/>
                  </a:lnTo>
                  <a:lnTo>
                    <a:pt x="21586" y="147395"/>
                  </a:lnTo>
                  <a:lnTo>
                    <a:pt x="15879" y="165997"/>
                  </a:lnTo>
                  <a:lnTo>
                    <a:pt x="11369" y="182631"/>
                  </a:lnTo>
                  <a:lnTo>
                    <a:pt x="4476" y="212403"/>
                  </a:lnTo>
                  <a:lnTo>
                    <a:pt x="942" y="237864"/>
                  </a:lnTo>
                  <a:lnTo>
                    <a:pt x="0" y="249593"/>
                  </a:lnTo>
                  <a:lnTo>
                    <a:pt x="1488" y="258823"/>
                  </a:lnTo>
                  <a:lnTo>
                    <a:pt x="8786" y="272841"/>
                  </a:lnTo>
                  <a:lnTo>
                    <a:pt x="29865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SMARTInkShape-1608"/>
            <p:cNvSpPr/>
            <p:nvPr>
              <p:custDataLst>
                <p:tags r:id="rId226"/>
              </p:custDataLst>
            </p:nvPr>
          </p:nvSpPr>
          <p:spPr>
            <a:xfrm>
              <a:off x="3181350" y="1803400"/>
              <a:ext cx="247987" cy="260351"/>
            </a:xfrm>
            <a:custGeom>
              <a:avLst/>
              <a:gdLst/>
              <a:ahLst/>
              <a:cxnLst/>
              <a:rect l="0" t="0" r="0" b="0"/>
              <a:pathLst>
                <a:path w="247987" h="260351">
                  <a:moveTo>
                    <a:pt x="0" y="260350"/>
                  </a:moveTo>
                  <a:lnTo>
                    <a:pt x="0" y="260350"/>
                  </a:lnTo>
                  <a:lnTo>
                    <a:pt x="0" y="256979"/>
                  </a:lnTo>
                  <a:lnTo>
                    <a:pt x="18031" y="237263"/>
                  </a:lnTo>
                  <a:lnTo>
                    <a:pt x="39999" y="217633"/>
                  </a:lnTo>
                  <a:lnTo>
                    <a:pt x="69988" y="191035"/>
                  </a:lnTo>
                  <a:lnTo>
                    <a:pt x="86876" y="176040"/>
                  </a:lnTo>
                  <a:lnTo>
                    <a:pt x="104484" y="159693"/>
                  </a:lnTo>
                  <a:lnTo>
                    <a:pt x="122572" y="142446"/>
                  </a:lnTo>
                  <a:lnTo>
                    <a:pt x="140981" y="124597"/>
                  </a:lnTo>
                  <a:lnTo>
                    <a:pt x="158193" y="107759"/>
                  </a:lnTo>
                  <a:lnTo>
                    <a:pt x="174607" y="91595"/>
                  </a:lnTo>
                  <a:lnTo>
                    <a:pt x="203898" y="61875"/>
                  </a:lnTo>
                  <a:lnTo>
                    <a:pt x="226323" y="36908"/>
                  </a:lnTo>
                  <a:lnTo>
                    <a:pt x="247096" y="12412"/>
                  </a:lnTo>
                  <a:lnTo>
                    <a:pt x="247986" y="8980"/>
                  </a:lnTo>
                  <a:lnTo>
                    <a:pt x="247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7" name="SMARTInkShape-Group287"/>
          <p:cNvGrpSpPr/>
          <p:nvPr/>
        </p:nvGrpSpPr>
        <p:grpSpPr>
          <a:xfrm>
            <a:off x="2908300" y="1930400"/>
            <a:ext cx="114301" cy="69851"/>
            <a:chOff x="2908300" y="1930400"/>
            <a:chExt cx="114301" cy="69851"/>
          </a:xfrm>
        </p:grpSpPr>
        <p:sp>
          <p:nvSpPr>
            <p:cNvPr id="225" name="SMARTInkShape-1609"/>
            <p:cNvSpPr/>
            <p:nvPr>
              <p:custDataLst>
                <p:tags r:id="rId216"/>
              </p:custDataLst>
            </p:nvPr>
          </p:nvSpPr>
          <p:spPr>
            <a:xfrm>
              <a:off x="2908300" y="1981200"/>
              <a:ext cx="114301" cy="19051"/>
            </a:xfrm>
            <a:custGeom>
              <a:avLst/>
              <a:gdLst/>
              <a:ahLst/>
              <a:cxnLst/>
              <a:rect l="0" t="0" r="0" b="0"/>
              <a:pathLst>
                <a:path w="114301" h="19051">
                  <a:moveTo>
                    <a:pt x="0" y="19050"/>
                  </a:moveTo>
                  <a:lnTo>
                    <a:pt x="0" y="19050"/>
                  </a:lnTo>
                  <a:lnTo>
                    <a:pt x="29886" y="15679"/>
                  </a:lnTo>
                  <a:lnTo>
                    <a:pt x="60361" y="13583"/>
                  </a:lnTo>
                  <a:lnTo>
                    <a:pt x="82096" y="9329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SMARTInkShape-1610"/>
            <p:cNvSpPr/>
            <p:nvPr>
              <p:custDataLst>
                <p:tags r:id="rId217"/>
              </p:custDataLst>
            </p:nvPr>
          </p:nvSpPr>
          <p:spPr>
            <a:xfrm>
              <a:off x="2921000" y="193040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0"/>
                  </a:moveTo>
                  <a:lnTo>
                    <a:pt x="0" y="0"/>
                  </a:lnTo>
                  <a:lnTo>
                    <a:pt x="30507" y="3371"/>
                  </a:lnTo>
                  <a:lnTo>
                    <a:pt x="61269" y="10125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8" name="SMARTInkShape-Group288"/>
          <p:cNvGrpSpPr/>
          <p:nvPr/>
        </p:nvGrpSpPr>
        <p:grpSpPr>
          <a:xfrm>
            <a:off x="381000" y="1742879"/>
            <a:ext cx="2320922" cy="511372"/>
            <a:chOff x="381000" y="1742879"/>
            <a:chExt cx="2320922" cy="511372"/>
          </a:xfrm>
        </p:grpSpPr>
        <p:sp>
          <p:nvSpPr>
            <p:cNvPr id="228" name="SMARTInkShape-1611"/>
            <p:cNvSpPr/>
            <p:nvPr>
              <p:custDataLst>
                <p:tags r:id="rId196"/>
              </p:custDataLst>
            </p:nvPr>
          </p:nvSpPr>
          <p:spPr>
            <a:xfrm>
              <a:off x="2635250" y="1742879"/>
              <a:ext cx="66672" cy="428822"/>
            </a:xfrm>
            <a:custGeom>
              <a:avLst/>
              <a:gdLst/>
              <a:ahLst/>
              <a:cxnLst/>
              <a:rect l="0" t="0" r="0" b="0"/>
              <a:pathLst>
                <a:path w="66672" h="428822">
                  <a:moveTo>
                    <a:pt x="0" y="3371"/>
                  </a:moveTo>
                  <a:lnTo>
                    <a:pt x="0" y="3371"/>
                  </a:lnTo>
                  <a:lnTo>
                    <a:pt x="0" y="0"/>
                  </a:lnTo>
                  <a:lnTo>
                    <a:pt x="1411" y="418"/>
                  </a:lnTo>
                  <a:lnTo>
                    <a:pt x="6742" y="4646"/>
                  </a:lnTo>
                  <a:lnTo>
                    <a:pt x="21048" y="28443"/>
                  </a:lnTo>
                  <a:lnTo>
                    <a:pt x="32638" y="54260"/>
                  </a:lnTo>
                  <a:lnTo>
                    <a:pt x="38692" y="69047"/>
                  </a:lnTo>
                  <a:lnTo>
                    <a:pt x="44845" y="86666"/>
                  </a:lnTo>
                  <a:lnTo>
                    <a:pt x="51063" y="106173"/>
                  </a:lnTo>
                  <a:lnTo>
                    <a:pt x="57326" y="126939"/>
                  </a:lnTo>
                  <a:lnTo>
                    <a:pt x="61501" y="148544"/>
                  </a:lnTo>
                  <a:lnTo>
                    <a:pt x="64283" y="170709"/>
                  </a:lnTo>
                  <a:lnTo>
                    <a:pt x="66139" y="193246"/>
                  </a:lnTo>
                  <a:lnTo>
                    <a:pt x="66671" y="216032"/>
                  </a:lnTo>
                  <a:lnTo>
                    <a:pt x="66319" y="238984"/>
                  </a:lnTo>
                  <a:lnTo>
                    <a:pt x="65379" y="262046"/>
                  </a:lnTo>
                  <a:lnTo>
                    <a:pt x="62636" y="283771"/>
                  </a:lnTo>
                  <a:lnTo>
                    <a:pt x="58691" y="304605"/>
                  </a:lnTo>
                  <a:lnTo>
                    <a:pt x="53944" y="324843"/>
                  </a:lnTo>
                  <a:lnTo>
                    <a:pt x="48663" y="342569"/>
                  </a:lnTo>
                  <a:lnTo>
                    <a:pt x="37150" y="373553"/>
                  </a:lnTo>
                  <a:lnTo>
                    <a:pt x="22140" y="404684"/>
                  </a:lnTo>
                  <a:lnTo>
                    <a:pt x="6350" y="4288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SMARTInkShape-1612"/>
            <p:cNvSpPr/>
            <p:nvPr>
              <p:custDataLst>
                <p:tags r:id="rId197"/>
              </p:custDataLst>
            </p:nvPr>
          </p:nvSpPr>
          <p:spPr>
            <a:xfrm>
              <a:off x="2463800" y="1962150"/>
              <a:ext cx="95251" cy="82551"/>
            </a:xfrm>
            <a:custGeom>
              <a:avLst/>
              <a:gdLst/>
              <a:ahLst/>
              <a:cxnLst/>
              <a:rect l="0" t="0" r="0" b="0"/>
              <a:pathLst>
                <a:path w="95251" h="82551">
                  <a:moveTo>
                    <a:pt x="0" y="82550"/>
                  </a:moveTo>
                  <a:lnTo>
                    <a:pt x="0" y="82550"/>
                  </a:lnTo>
                  <a:lnTo>
                    <a:pt x="0" y="79179"/>
                  </a:lnTo>
                  <a:lnTo>
                    <a:pt x="10113" y="66970"/>
                  </a:lnTo>
                  <a:lnTo>
                    <a:pt x="41221" y="43881"/>
                  </a:lnTo>
                  <a:lnTo>
                    <a:pt x="71094" y="18938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SMARTInkShape-1613"/>
            <p:cNvSpPr/>
            <p:nvPr>
              <p:custDataLst>
                <p:tags r:id="rId198"/>
              </p:custDataLst>
            </p:nvPr>
          </p:nvSpPr>
          <p:spPr>
            <a:xfrm>
              <a:off x="2482850" y="1943100"/>
              <a:ext cx="90267" cy="106465"/>
            </a:xfrm>
            <a:custGeom>
              <a:avLst/>
              <a:gdLst/>
              <a:ahLst/>
              <a:cxnLst/>
              <a:rect l="0" t="0" r="0" b="0"/>
              <a:pathLst>
                <a:path w="90267" h="106465">
                  <a:moveTo>
                    <a:pt x="0" y="0"/>
                  </a:moveTo>
                  <a:lnTo>
                    <a:pt x="0" y="0"/>
                  </a:lnTo>
                  <a:lnTo>
                    <a:pt x="1881" y="30443"/>
                  </a:lnTo>
                  <a:lnTo>
                    <a:pt x="6481" y="47397"/>
                  </a:lnTo>
                  <a:lnTo>
                    <a:pt x="26680" y="75528"/>
                  </a:lnTo>
                  <a:lnTo>
                    <a:pt x="39375" y="87190"/>
                  </a:lnTo>
                  <a:lnTo>
                    <a:pt x="68638" y="100426"/>
                  </a:lnTo>
                  <a:lnTo>
                    <a:pt x="88269" y="106464"/>
                  </a:lnTo>
                  <a:lnTo>
                    <a:pt x="89890" y="106254"/>
                  </a:lnTo>
                  <a:lnTo>
                    <a:pt x="90266" y="105408"/>
                  </a:lnTo>
                  <a:lnTo>
                    <a:pt x="8890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SMARTInkShape-1614"/>
            <p:cNvSpPr/>
            <p:nvPr>
              <p:custDataLst>
                <p:tags r:id="rId199"/>
              </p:custDataLst>
            </p:nvPr>
          </p:nvSpPr>
          <p:spPr>
            <a:xfrm>
              <a:off x="2286653" y="1834551"/>
              <a:ext cx="88248" cy="235550"/>
            </a:xfrm>
            <a:custGeom>
              <a:avLst/>
              <a:gdLst/>
              <a:ahLst/>
              <a:cxnLst/>
              <a:rect l="0" t="0" r="0" b="0"/>
              <a:pathLst>
                <a:path w="88248" h="235550">
                  <a:moveTo>
                    <a:pt x="62847" y="25999"/>
                  </a:moveTo>
                  <a:lnTo>
                    <a:pt x="62847" y="25999"/>
                  </a:lnTo>
                  <a:lnTo>
                    <a:pt x="62847" y="759"/>
                  </a:lnTo>
                  <a:lnTo>
                    <a:pt x="62142" y="0"/>
                  </a:lnTo>
                  <a:lnTo>
                    <a:pt x="60966" y="905"/>
                  </a:lnTo>
                  <a:lnTo>
                    <a:pt x="59476" y="2920"/>
                  </a:lnTo>
                  <a:lnTo>
                    <a:pt x="54009" y="25981"/>
                  </a:lnTo>
                  <a:lnTo>
                    <a:pt x="48100" y="51626"/>
                  </a:lnTo>
                  <a:lnTo>
                    <a:pt x="40771" y="81839"/>
                  </a:lnTo>
                  <a:lnTo>
                    <a:pt x="36841" y="97798"/>
                  </a:lnTo>
                  <a:lnTo>
                    <a:pt x="32809" y="114081"/>
                  </a:lnTo>
                  <a:lnTo>
                    <a:pt x="26449" y="145345"/>
                  </a:lnTo>
                  <a:lnTo>
                    <a:pt x="21976" y="172880"/>
                  </a:lnTo>
                  <a:lnTo>
                    <a:pt x="17223" y="204042"/>
                  </a:lnTo>
                  <a:lnTo>
                    <a:pt x="13069" y="214038"/>
                  </a:lnTo>
                  <a:lnTo>
                    <a:pt x="12729" y="213447"/>
                  </a:lnTo>
                  <a:lnTo>
                    <a:pt x="12350" y="209028"/>
                  </a:lnTo>
                  <a:lnTo>
                    <a:pt x="22246" y="179484"/>
                  </a:lnTo>
                  <a:lnTo>
                    <a:pt x="34432" y="151361"/>
                  </a:lnTo>
                  <a:lnTo>
                    <a:pt x="49724" y="131112"/>
                  </a:lnTo>
                  <a:lnTo>
                    <a:pt x="56544" y="125632"/>
                  </a:lnTo>
                  <a:lnTo>
                    <a:pt x="58645" y="125582"/>
                  </a:lnTo>
                  <a:lnTo>
                    <a:pt x="60046" y="126960"/>
                  </a:lnTo>
                  <a:lnTo>
                    <a:pt x="60980" y="129290"/>
                  </a:lnTo>
                  <a:lnTo>
                    <a:pt x="55552" y="146052"/>
                  </a:lnTo>
                  <a:lnTo>
                    <a:pt x="35300" y="176295"/>
                  </a:lnTo>
                  <a:lnTo>
                    <a:pt x="6782" y="206501"/>
                  </a:lnTo>
                  <a:lnTo>
                    <a:pt x="1550" y="213537"/>
                  </a:lnTo>
                  <a:lnTo>
                    <a:pt x="816" y="213819"/>
                  </a:lnTo>
                  <a:lnTo>
                    <a:pt x="326" y="213301"/>
                  </a:lnTo>
                  <a:lnTo>
                    <a:pt x="0" y="212250"/>
                  </a:lnTo>
                  <a:lnTo>
                    <a:pt x="1193" y="210844"/>
                  </a:lnTo>
                  <a:lnTo>
                    <a:pt x="13710" y="201495"/>
                  </a:lnTo>
                  <a:lnTo>
                    <a:pt x="16684" y="200852"/>
                  </a:lnTo>
                  <a:lnTo>
                    <a:pt x="23750" y="202019"/>
                  </a:lnTo>
                  <a:lnTo>
                    <a:pt x="35662" y="206642"/>
                  </a:lnTo>
                  <a:lnTo>
                    <a:pt x="64983" y="226536"/>
                  </a:lnTo>
                  <a:lnTo>
                    <a:pt x="80020" y="233560"/>
                  </a:lnTo>
                  <a:lnTo>
                    <a:pt x="88247" y="2355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SMARTInkShape-1615"/>
            <p:cNvSpPr/>
            <p:nvPr>
              <p:custDataLst>
                <p:tags r:id="rId200"/>
              </p:custDataLst>
            </p:nvPr>
          </p:nvSpPr>
          <p:spPr>
            <a:xfrm>
              <a:off x="2163678" y="1974850"/>
              <a:ext cx="8023" cy="101601"/>
            </a:xfrm>
            <a:custGeom>
              <a:avLst/>
              <a:gdLst/>
              <a:ahLst/>
              <a:cxnLst/>
              <a:rect l="0" t="0" r="0" b="0"/>
              <a:pathLst>
                <a:path w="8023" h="101601">
                  <a:moveTo>
                    <a:pt x="8022" y="0"/>
                  </a:moveTo>
                  <a:lnTo>
                    <a:pt x="8022" y="0"/>
                  </a:lnTo>
                  <a:lnTo>
                    <a:pt x="8022" y="24418"/>
                  </a:lnTo>
                  <a:lnTo>
                    <a:pt x="0" y="55676"/>
                  </a:lnTo>
                  <a:lnTo>
                    <a:pt x="1569" y="79212"/>
                  </a:lnTo>
                  <a:lnTo>
                    <a:pt x="8022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SMARTInkShape-1616"/>
            <p:cNvSpPr/>
            <p:nvPr>
              <p:custDataLst>
                <p:tags r:id="rId201"/>
              </p:custDataLst>
            </p:nvPr>
          </p:nvSpPr>
          <p:spPr>
            <a:xfrm>
              <a:off x="2120900" y="202565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10139" y="8336"/>
                  </a:lnTo>
                  <a:lnTo>
                    <a:pt x="36595" y="6611"/>
                  </a:lnTo>
                  <a:lnTo>
                    <a:pt x="63909" y="5696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SMARTInkShape-1617"/>
            <p:cNvSpPr/>
            <p:nvPr>
              <p:custDataLst>
                <p:tags r:id="rId202"/>
              </p:custDataLst>
            </p:nvPr>
          </p:nvSpPr>
          <p:spPr>
            <a:xfrm>
              <a:off x="1914216" y="1905000"/>
              <a:ext cx="9835" cy="6351"/>
            </a:xfrm>
            <a:custGeom>
              <a:avLst/>
              <a:gdLst/>
              <a:ahLst/>
              <a:cxnLst/>
              <a:rect l="0" t="0" r="0" b="0"/>
              <a:pathLst>
                <a:path w="9835" h="6351">
                  <a:moveTo>
                    <a:pt x="9834" y="6350"/>
                  </a:moveTo>
                  <a:lnTo>
                    <a:pt x="9834" y="6350"/>
                  </a:lnTo>
                  <a:lnTo>
                    <a:pt x="4367" y="883"/>
                  </a:lnTo>
                  <a:lnTo>
                    <a:pt x="0" y="174"/>
                  </a:lnTo>
                  <a:lnTo>
                    <a:pt x="348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SMARTInkShape-1618"/>
            <p:cNvSpPr/>
            <p:nvPr>
              <p:custDataLst>
                <p:tags r:id="rId203"/>
              </p:custDataLst>
            </p:nvPr>
          </p:nvSpPr>
          <p:spPr>
            <a:xfrm>
              <a:off x="1873250" y="2012950"/>
              <a:ext cx="76201" cy="69851"/>
            </a:xfrm>
            <a:custGeom>
              <a:avLst/>
              <a:gdLst/>
              <a:ahLst/>
              <a:cxnLst/>
              <a:rect l="0" t="0" r="0" b="0"/>
              <a:pathLst>
                <a:path w="76201" h="69851">
                  <a:moveTo>
                    <a:pt x="0" y="69850"/>
                  </a:moveTo>
                  <a:lnTo>
                    <a:pt x="0" y="69850"/>
                  </a:lnTo>
                  <a:lnTo>
                    <a:pt x="14503" y="64075"/>
                  </a:lnTo>
                  <a:lnTo>
                    <a:pt x="45259" y="37648"/>
                  </a:lnTo>
                  <a:lnTo>
                    <a:pt x="62329" y="23071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SMARTInkShape-1619"/>
            <p:cNvSpPr/>
            <p:nvPr>
              <p:custDataLst>
                <p:tags r:id="rId204"/>
              </p:custDataLst>
            </p:nvPr>
          </p:nvSpPr>
          <p:spPr>
            <a:xfrm>
              <a:off x="1866900" y="1981200"/>
              <a:ext cx="120651" cy="129708"/>
            </a:xfrm>
            <a:custGeom>
              <a:avLst/>
              <a:gdLst/>
              <a:ahLst/>
              <a:cxnLst/>
              <a:rect l="0" t="0" r="0" b="0"/>
              <a:pathLst>
                <a:path w="120651" h="129708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658" y="705"/>
                  </a:lnTo>
                  <a:lnTo>
                    <a:pt x="2096" y="3371"/>
                  </a:lnTo>
                  <a:lnTo>
                    <a:pt x="621" y="18951"/>
                  </a:lnTo>
                  <a:lnTo>
                    <a:pt x="6926" y="44813"/>
                  </a:lnTo>
                  <a:lnTo>
                    <a:pt x="21102" y="74818"/>
                  </a:lnTo>
                  <a:lnTo>
                    <a:pt x="49925" y="106423"/>
                  </a:lnTo>
                  <a:lnTo>
                    <a:pt x="73746" y="124431"/>
                  </a:lnTo>
                  <a:lnTo>
                    <a:pt x="87809" y="129386"/>
                  </a:lnTo>
                  <a:lnTo>
                    <a:pt x="99234" y="129707"/>
                  </a:lnTo>
                  <a:lnTo>
                    <a:pt x="104256" y="128804"/>
                  </a:lnTo>
                  <a:lnTo>
                    <a:pt x="111718" y="124039"/>
                  </a:lnTo>
                  <a:lnTo>
                    <a:pt x="12065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SMARTInkShape-1620"/>
            <p:cNvSpPr/>
            <p:nvPr>
              <p:custDataLst>
                <p:tags r:id="rId205"/>
              </p:custDataLst>
            </p:nvPr>
          </p:nvSpPr>
          <p:spPr>
            <a:xfrm>
              <a:off x="1644297" y="1895279"/>
              <a:ext cx="109145" cy="232717"/>
            </a:xfrm>
            <a:custGeom>
              <a:avLst/>
              <a:gdLst/>
              <a:ahLst/>
              <a:cxnLst/>
              <a:rect l="0" t="0" r="0" b="0"/>
              <a:pathLst>
                <a:path w="109145" h="232717">
                  <a:moveTo>
                    <a:pt x="38453" y="3371"/>
                  </a:moveTo>
                  <a:lnTo>
                    <a:pt x="38453" y="3371"/>
                  </a:lnTo>
                  <a:lnTo>
                    <a:pt x="38453" y="0"/>
                  </a:lnTo>
                  <a:lnTo>
                    <a:pt x="38453" y="28443"/>
                  </a:lnTo>
                  <a:lnTo>
                    <a:pt x="34690" y="56142"/>
                  </a:lnTo>
                  <a:lnTo>
                    <a:pt x="31711" y="72418"/>
                  </a:lnTo>
                  <a:lnTo>
                    <a:pt x="26520" y="103674"/>
                  </a:lnTo>
                  <a:lnTo>
                    <a:pt x="22566" y="131911"/>
                  </a:lnTo>
                  <a:lnTo>
                    <a:pt x="20340" y="162264"/>
                  </a:lnTo>
                  <a:lnTo>
                    <a:pt x="20386" y="178704"/>
                  </a:lnTo>
                  <a:lnTo>
                    <a:pt x="21470" y="180232"/>
                  </a:lnTo>
                  <a:lnTo>
                    <a:pt x="22898" y="180545"/>
                  </a:lnTo>
                  <a:lnTo>
                    <a:pt x="28247" y="175248"/>
                  </a:lnTo>
                  <a:lnTo>
                    <a:pt x="39192" y="156603"/>
                  </a:lnTo>
                  <a:lnTo>
                    <a:pt x="53254" y="132499"/>
                  </a:lnTo>
                  <a:lnTo>
                    <a:pt x="64081" y="120733"/>
                  </a:lnTo>
                  <a:lnTo>
                    <a:pt x="73597" y="115504"/>
                  </a:lnTo>
                  <a:lnTo>
                    <a:pt x="82530" y="115062"/>
                  </a:lnTo>
                  <a:lnTo>
                    <a:pt x="86888" y="115931"/>
                  </a:lnTo>
                  <a:lnTo>
                    <a:pt x="95493" y="122542"/>
                  </a:lnTo>
                  <a:lnTo>
                    <a:pt x="103315" y="133242"/>
                  </a:lnTo>
                  <a:lnTo>
                    <a:pt x="109144" y="147404"/>
                  </a:lnTo>
                  <a:lnTo>
                    <a:pt x="108442" y="164987"/>
                  </a:lnTo>
                  <a:lnTo>
                    <a:pt x="102015" y="183856"/>
                  </a:lnTo>
                  <a:lnTo>
                    <a:pt x="89751" y="201650"/>
                  </a:lnTo>
                  <a:lnTo>
                    <a:pt x="63608" y="220792"/>
                  </a:lnTo>
                  <a:lnTo>
                    <a:pt x="36891" y="232030"/>
                  </a:lnTo>
                  <a:lnTo>
                    <a:pt x="29651" y="232716"/>
                  </a:lnTo>
                  <a:lnTo>
                    <a:pt x="17843" y="229715"/>
                  </a:lnTo>
                  <a:lnTo>
                    <a:pt x="7891" y="219914"/>
                  </a:lnTo>
                  <a:lnTo>
                    <a:pt x="3262" y="213350"/>
                  </a:lnTo>
                  <a:lnTo>
                    <a:pt x="0" y="198530"/>
                  </a:lnTo>
                  <a:lnTo>
                    <a:pt x="353" y="1748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SMARTInkShape-1621"/>
            <p:cNvSpPr/>
            <p:nvPr>
              <p:custDataLst>
                <p:tags r:id="rId206"/>
              </p:custDataLst>
            </p:nvPr>
          </p:nvSpPr>
          <p:spPr>
            <a:xfrm>
              <a:off x="1473200" y="2032000"/>
              <a:ext cx="19051" cy="76201"/>
            </a:xfrm>
            <a:custGeom>
              <a:avLst/>
              <a:gdLst/>
              <a:ahLst/>
              <a:cxnLst/>
              <a:rect l="0" t="0" r="0" b="0"/>
              <a:pathLst>
                <a:path w="19051" h="76201">
                  <a:moveTo>
                    <a:pt x="0" y="0"/>
                  </a:moveTo>
                  <a:lnTo>
                    <a:pt x="0" y="0"/>
                  </a:lnTo>
                  <a:lnTo>
                    <a:pt x="706" y="12242"/>
                  </a:lnTo>
                  <a:lnTo>
                    <a:pt x="5467" y="38876"/>
                  </a:lnTo>
                  <a:lnTo>
                    <a:pt x="13141" y="63045"/>
                  </a:lnTo>
                  <a:lnTo>
                    <a:pt x="190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SMARTInkShape-1622"/>
            <p:cNvSpPr/>
            <p:nvPr>
              <p:custDataLst>
                <p:tags r:id="rId207"/>
              </p:custDataLst>
            </p:nvPr>
          </p:nvSpPr>
          <p:spPr>
            <a:xfrm>
              <a:off x="1428750" y="2051050"/>
              <a:ext cx="114301" cy="12701"/>
            </a:xfrm>
            <a:custGeom>
              <a:avLst/>
              <a:gdLst/>
              <a:ahLst/>
              <a:cxnLst/>
              <a:rect l="0" t="0" r="0" b="0"/>
              <a:pathLst>
                <a:path w="11430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706" y="9041"/>
                  </a:lnTo>
                  <a:lnTo>
                    <a:pt x="6481" y="11302"/>
                  </a:lnTo>
                  <a:lnTo>
                    <a:pt x="32604" y="12516"/>
                  </a:lnTo>
                  <a:lnTo>
                    <a:pt x="57795" y="12645"/>
                  </a:lnTo>
                  <a:lnTo>
                    <a:pt x="84231" y="9313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SMARTInkShape-1623"/>
            <p:cNvSpPr/>
            <p:nvPr>
              <p:custDataLst>
                <p:tags r:id="rId208"/>
              </p:custDataLst>
            </p:nvPr>
          </p:nvSpPr>
          <p:spPr>
            <a:xfrm>
              <a:off x="1238250" y="196215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0" y="6350"/>
                  </a:moveTo>
                  <a:lnTo>
                    <a:pt x="0" y="6350"/>
                  </a:lnTo>
                  <a:lnTo>
                    <a:pt x="5467" y="883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SMARTInkShape-1624"/>
            <p:cNvSpPr/>
            <p:nvPr>
              <p:custDataLst>
                <p:tags r:id="rId209"/>
              </p:custDataLst>
            </p:nvPr>
          </p:nvSpPr>
          <p:spPr>
            <a:xfrm>
              <a:off x="1194944" y="1968500"/>
              <a:ext cx="11557" cy="1"/>
            </a:xfrm>
            <a:custGeom>
              <a:avLst/>
              <a:gdLst/>
              <a:ahLst/>
              <a:cxnLst/>
              <a:rect l="0" t="0" r="0" b="0"/>
              <a:pathLst>
                <a:path w="11557" h="1">
                  <a:moveTo>
                    <a:pt x="11556" y="0"/>
                  </a:moveTo>
                  <a:lnTo>
                    <a:pt x="11556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SMARTInkShape-1625"/>
            <p:cNvSpPr/>
            <p:nvPr>
              <p:custDataLst>
                <p:tags r:id="rId210"/>
              </p:custDataLst>
            </p:nvPr>
          </p:nvSpPr>
          <p:spPr>
            <a:xfrm>
              <a:off x="1187450" y="2044700"/>
              <a:ext cx="82551" cy="107951"/>
            </a:xfrm>
            <a:custGeom>
              <a:avLst/>
              <a:gdLst/>
              <a:ahLst/>
              <a:cxnLst/>
              <a:rect l="0" t="0" r="0" b="0"/>
              <a:pathLst>
                <a:path w="82551" h="107951">
                  <a:moveTo>
                    <a:pt x="0" y="107950"/>
                  </a:moveTo>
                  <a:lnTo>
                    <a:pt x="0" y="107950"/>
                  </a:lnTo>
                  <a:lnTo>
                    <a:pt x="3371" y="97837"/>
                  </a:lnTo>
                  <a:lnTo>
                    <a:pt x="31706" y="67473"/>
                  </a:lnTo>
                  <a:lnTo>
                    <a:pt x="57141" y="38885"/>
                  </a:lnTo>
                  <a:lnTo>
                    <a:pt x="76068" y="1792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SMARTInkShape-1626"/>
            <p:cNvSpPr/>
            <p:nvPr>
              <p:custDataLst>
                <p:tags r:id="rId211"/>
              </p:custDataLst>
            </p:nvPr>
          </p:nvSpPr>
          <p:spPr>
            <a:xfrm>
              <a:off x="1200150" y="2038350"/>
              <a:ext cx="114301" cy="118783"/>
            </a:xfrm>
            <a:custGeom>
              <a:avLst/>
              <a:gdLst/>
              <a:ahLst/>
              <a:cxnLst/>
              <a:rect l="0" t="0" r="0" b="0"/>
              <a:pathLst>
                <a:path w="114301" h="118783">
                  <a:moveTo>
                    <a:pt x="0" y="0"/>
                  </a:moveTo>
                  <a:lnTo>
                    <a:pt x="0" y="0"/>
                  </a:lnTo>
                  <a:lnTo>
                    <a:pt x="12209" y="27790"/>
                  </a:lnTo>
                  <a:lnTo>
                    <a:pt x="23765" y="56368"/>
                  </a:lnTo>
                  <a:lnTo>
                    <a:pt x="39497" y="83808"/>
                  </a:lnTo>
                  <a:lnTo>
                    <a:pt x="60935" y="103070"/>
                  </a:lnTo>
                  <a:lnTo>
                    <a:pt x="83324" y="116446"/>
                  </a:lnTo>
                  <a:lnTo>
                    <a:pt x="92537" y="118782"/>
                  </a:lnTo>
                  <a:lnTo>
                    <a:pt x="101335" y="117938"/>
                  </a:lnTo>
                  <a:lnTo>
                    <a:pt x="105657" y="116725"/>
                  </a:lnTo>
                  <a:lnTo>
                    <a:pt x="108538" y="114506"/>
                  </a:lnTo>
                  <a:lnTo>
                    <a:pt x="11430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SMARTInkShape-1627"/>
            <p:cNvSpPr/>
            <p:nvPr>
              <p:custDataLst>
                <p:tags r:id="rId212"/>
              </p:custDataLst>
            </p:nvPr>
          </p:nvSpPr>
          <p:spPr>
            <a:xfrm>
              <a:off x="946150" y="2046465"/>
              <a:ext cx="146051" cy="129358"/>
            </a:xfrm>
            <a:custGeom>
              <a:avLst/>
              <a:gdLst/>
              <a:ahLst/>
              <a:cxnLst/>
              <a:rect l="0" t="0" r="0" b="0"/>
              <a:pathLst>
                <a:path w="146051" h="129358">
                  <a:moveTo>
                    <a:pt x="0" y="10935"/>
                  </a:moveTo>
                  <a:lnTo>
                    <a:pt x="0" y="10935"/>
                  </a:lnTo>
                  <a:lnTo>
                    <a:pt x="5467" y="0"/>
                  </a:lnTo>
                  <a:lnTo>
                    <a:pt x="5762" y="117"/>
                  </a:lnTo>
                  <a:lnTo>
                    <a:pt x="6089" y="2129"/>
                  </a:lnTo>
                  <a:lnTo>
                    <a:pt x="1934" y="30153"/>
                  </a:lnTo>
                  <a:lnTo>
                    <a:pt x="860" y="51932"/>
                  </a:lnTo>
                  <a:lnTo>
                    <a:pt x="2264" y="73841"/>
                  </a:lnTo>
                  <a:lnTo>
                    <a:pt x="5139" y="102246"/>
                  </a:lnTo>
                  <a:lnTo>
                    <a:pt x="6111" y="124065"/>
                  </a:lnTo>
                  <a:lnTo>
                    <a:pt x="6896" y="126572"/>
                  </a:lnTo>
                  <a:lnTo>
                    <a:pt x="8125" y="128243"/>
                  </a:lnTo>
                  <a:lnTo>
                    <a:pt x="9650" y="129357"/>
                  </a:lnTo>
                  <a:lnTo>
                    <a:pt x="11372" y="128688"/>
                  </a:lnTo>
                  <a:lnTo>
                    <a:pt x="24642" y="110342"/>
                  </a:lnTo>
                  <a:lnTo>
                    <a:pt x="39780" y="81632"/>
                  </a:lnTo>
                  <a:lnTo>
                    <a:pt x="50296" y="52547"/>
                  </a:lnTo>
                  <a:lnTo>
                    <a:pt x="55515" y="42835"/>
                  </a:lnTo>
                  <a:lnTo>
                    <a:pt x="67684" y="31816"/>
                  </a:lnTo>
                  <a:lnTo>
                    <a:pt x="69111" y="32617"/>
                  </a:lnTo>
                  <a:lnTo>
                    <a:pt x="72579" y="37270"/>
                  </a:lnTo>
                  <a:lnTo>
                    <a:pt x="76190" y="61893"/>
                  </a:lnTo>
                  <a:lnTo>
                    <a:pt x="79646" y="84281"/>
                  </a:lnTo>
                  <a:lnTo>
                    <a:pt x="76793" y="103022"/>
                  </a:lnTo>
                  <a:lnTo>
                    <a:pt x="77301" y="104076"/>
                  </a:lnTo>
                  <a:lnTo>
                    <a:pt x="78345" y="104779"/>
                  </a:lnTo>
                  <a:lnTo>
                    <a:pt x="79747" y="105248"/>
                  </a:lnTo>
                  <a:lnTo>
                    <a:pt x="85067" y="100124"/>
                  </a:lnTo>
                  <a:lnTo>
                    <a:pt x="95996" y="81576"/>
                  </a:lnTo>
                  <a:lnTo>
                    <a:pt x="110052" y="53738"/>
                  </a:lnTo>
                  <a:lnTo>
                    <a:pt x="130394" y="22839"/>
                  </a:lnTo>
                  <a:lnTo>
                    <a:pt x="135564" y="18107"/>
                  </a:lnTo>
                  <a:lnTo>
                    <a:pt x="136943" y="17833"/>
                  </a:lnTo>
                  <a:lnTo>
                    <a:pt x="137862" y="19062"/>
                  </a:lnTo>
                  <a:lnTo>
                    <a:pt x="139155" y="28944"/>
                  </a:lnTo>
                  <a:lnTo>
                    <a:pt x="139592" y="54970"/>
                  </a:lnTo>
                  <a:lnTo>
                    <a:pt x="141550" y="72430"/>
                  </a:lnTo>
                  <a:lnTo>
                    <a:pt x="145161" y="94343"/>
                  </a:lnTo>
                  <a:lnTo>
                    <a:pt x="146050" y="1188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SMARTInkShape-1628"/>
            <p:cNvSpPr/>
            <p:nvPr>
              <p:custDataLst>
                <p:tags r:id="rId213"/>
              </p:custDataLst>
            </p:nvPr>
          </p:nvSpPr>
          <p:spPr>
            <a:xfrm>
              <a:off x="760325" y="1787042"/>
              <a:ext cx="115976" cy="467209"/>
            </a:xfrm>
            <a:custGeom>
              <a:avLst/>
              <a:gdLst/>
              <a:ahLst/>
              <a:cxnLst/>
              <a:rect l="0" t="0" r="0" b="0"/>
              <a:pathLst>
                <a:path w="115976" h="467209">
                  <a:moveTo>
                    <a:pt x="115975" y="3658"/>
                  </a:moveTo>
                  <a:lnTo>
                    <a:pt x="115975" y="3658"/>
                  </a:lnTo>
                  <a:lnTo>
                    <a:pt x="112604" y="287"/>
                  </a:lnTo>
                  <a:lnTo>
                    <a:pt x="110200" y="0"/>
                  </a:lnTo>
                  <a:lnTo>
                    <a:pt x="103766" y="1562"/>
                  </a:lnTo>
                  <a:lnTo>
                    <a:pt x="85468" y="19892"/>
                  </a:lnTo>
                  <a:lnTo>
                    <a:pt x="68314" y="47327"/>
                  </a:lnTo>
                  <a:lnTo>
                    <a:pt x="58801" y="64520"/>
                  </a:lnTo>
                  <a:lnTo>
                    <a:pt x="49637" y="84450"/>
                  </a:lnTo>
                  <a:lnTo>
                    <a:pt x="40705" y="106203"/>
                  </a:lnTo>
                  <a:lnTo>
                    <a:pt x="31929" y="129171"/>
                  </a:lnTo>
                  <a:lnTo>
                    <a:pt x="24666" y="152950"/>
                  </a:lnTo>
                  <a:lnTo>
                    <a:pt x="18414" y="177269"/>
                  </a:lnTo>
                  <a:lnTo>
                    <a:pt x="12834" y="201949"/>
                  </a:lnTo>
                  <a:lnTo>
                    <a:pt x="8409" y="227574"/>
                  </a:lnTo>
                  <a:lnTo>
                    <a:pt x="4753" y="253830"/>
                  </a:lnTo>
                  <a:lnTo>
                    <a:pt x="1610" y="280506"/>
                  </a:lnTo>
                  <a:lnTo>
                    <a:pt x="221" y="303934"/>
                  </a:lnTo>
                  <a:lnTo>
                    <a:pt x="0" y="325198"/>
                  </a:lnTo>
                  <a:lnTo>
                    <a:pt x="558" y="345018"/>
                  </a:lnTo>
                  <a:lnTo>
                    <a:pt x="3047" y="362464"/>
                  </a:lnTo>
                  <a:lnTo>
                    <a:pt x="11457" y="393138"/>
                  </a:lnTo>
                  <a:lnTo>
                    <a:pt x="22250" y="417120"/>
                  </a:lnTo>
                  <a:lnTo>
                    <a:pt x="43055" y="448769"/>
                  </a:lnTo>
                  <a:lnTo>
                    <a:pt x="58825" y="4672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SMARTInkShape-1629"/>
            <p:cNvSpPr/>
            <p:nvPr>
              <p:custDataLst>
                <p:tags r:id="rId214"/>
              </p:custDataLst>
            </p:nvPr>
          </p:nvSpPr>
          <p:spPr>
            <a:xfrm>
              <a:off x="381000" y="1930400"/>
              <a:ext cx="273051" cy="311151"/>
            </a:xfrm>
            <a:custGeom>
              <a:avLst/>
              <a:gdLst/>
              <a:ahLst/>
              <a:cxnLst/>
              <a:rect l="0" t="0" r="0" b="0"/>
              <a:pathLst>
                <a:path w="273051" h="311151">
                  <a:moveTo>
                    <a:pt x="0" y="311150"/>
                  </a:moveTo>
                  <a:lnTo>
                    <a:pt x="0" y="311150"/>
                  </a:lnTo>
                  <a:lnTo>
                    <a:pt x="3371" y="311150"/>
                  </a:lnTo>
                  <a:lnTo>
                    <a:pt x="27451" y="288755"/>
                  </a:lnTo>
                  <a:lnTo>
                    <a:pt x="48184" y="265684"/>
                  </a:lnTo>
                  <a:lnTo>
                    <a:pt x="75273" y="235204"/>
                  </a:lnTo>
                  <a:lnTo>
                    <a:pt x="90398" y="218186"/>
                  </a:lnTo>
                  <a:lnTo>
                    <a:pt x="106127" y="200490"/>
                  </a:lnTo>
                  <a:lnTo>
                    <a:pt x="122257" y="182344"/>
                  </a:lnTo>
                  <a:lnTo>
                    <a:pt x="138655" y="163896"/>
                  </a:lnTo>
                  <a:lnTo>
                    <a:pt x="154525" y="145953"/>
                  </a:lnTo>
                  <a:lnTo>
                    <a:pt x="170045" y="128346"/>
                  </a:lnTo>
                  <a:lnTo>
                    <a:pt x="185330" y="110964"/>
                  </a:lnTo>
                  <a:lnTo>
                    <a:pt x="211721" y="82243"/>
                  </a:lnTo>
                  <a:lnTo>
                    <a:pt x="233093" y="59130"/>
                  </a:lnTo>
                  <a:lnTo>
                    <a:pt x="256429" y="28927"/>
                  </a:lnTo>
                  <a:lnTo>
                    <a:pt x="270824" y="7217"/>
                  </a:lnTo>
                  <a:lnTo>
                    <a:pt x="273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SMARTInkShape-1630"/>
            <p:cNvSpPr/>
            <p:nvPr>
              <p:custDataLst>
                <p:tags r:id="rId215"/>
              </p:custDataLst>
            </p:nvPr>
          </p:nvSpPr>
          <p:spPr>
            <a:xfrm>
              <a:off x="431800" y="1951215"/>
              <a:ext cx="180934" cy="294890"/>
            </a:xfrm>
            <a:custGeom>
              <a:avLst/>
              <a:gdLst/>
              <a:ahLst/>
              <a:cxnLst/>
              <a:rect l="0" t="0" r="0" b="0"/>
              <a:pathLst>
                <a:path w="180934" h="294890">
                  <a:moveTo>
                    <a:pt x="0" y="10935"/>
                  </a:moveTo>
                  <a:lnTo>
                    <a:pt x="0" y="10935"/>
                  </a:lnTo>
                  <a:lnTo>
                    <a:pt x="0" y="0"/>
                  </a:lnTo>
                  <a:lnTo>
                    <a:pt x="0" y="2129"/>
                  </a:lnTo>
                  <a:lnTo>
                    <a:pt x="15914" y="27200"/>
                  </a:lnTo>
                  <a:lnTo>
                    <a:pt x="29886" y="53206"/>
                  </a:lnTo>
                  <a:lnTo>
                    <a:pt x="38269" y="68749"/>
                  </a:lnTo>
                  <a:lnTo>
                    <a:pt x="47385" y="85461"/>
                  </a:lnTo>
                  <a:lnTo>
                    <a:pt x="56990" y="102952"/>
                  </a:lnTo>
                  <a:lnTo>
                    <a:pt x="66921" y="120963"/>
                  </a:lnTo>
                  <a:lnTo>
                    <a:pt x="77070" y="139321"/>
                  </a:lnTo>
                  <a:lnTo>
                    <a:pt x="87363" y="157909"/>
                  </a:lnTo>
                  <a:lnTo>
                    <a:pt x="97048" y="174534"/>
                  </a:lnTo>
                  <a:lnTo>
                    <a:pt x="115334" y="204296"/>
                  </a:lnTo>
                  <a:lnTo>
                    <a:pt x="130987" y="227871"/>
                  </a:lnTo>
                  <a:lnTo>
                    <a:pt x="149819" y="255129"/>
                  </a:lnTo>
                  <a:lnTo>
                    <a:pt x="171816" y="284105"/>
                  </a:lnTo>
                  <a:lnTo>
                    <a:pt x="176733" y="292644"/>
                  </a:lnTo>
                  <a:lnTo>
                    <a:pt x="180383" y="294889"/>
                  </a:lnTo>
                  <a:lnTo>
                    <a:pt x="180933" y="294782"/>
                  </a:lnTo>
                  <a:lnTo>
                    <a:pt x="180594" y="294005"/>
                  </a:lnTo>
                  <a:lnTo>
                    <a:pt x="177800" y="2903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3" name="SMARTInkShape-Group289"/>
          <p:cNvGrpSpPr/>
          <p:nvPr/>
        </p:nvGrpSpPr>
        <p:grpSpPr>
          <a:xfrm>
            <a:off x="847529" y="1270000"/>
            <a:ext cx="397072" cy="247651"/>
            <a:chOff x="847529" y="1270000"/>
            <a:chExt cx="397072" cy="247651"/>
          </a:xfrm>
        </p:grpSpPr>
        <p:sp>
          <p:nvSpPr>
            <p:cNvPr id="249" name="SMARTInkShape-1631"/>
            <p:cNvSpPr/>
            <p:nvPr>
              <p:custDataLst>
                <p:tags r:id="rId192"/>
              </p:custDataLst>
            </p:nvPr>
          </p:nvSpPr>
          <p:spPr>
            <a:xfrm>
              <a:off x="847529" y="1373717"/>
              <a:ext cx="162122" cy="143934"/>
            </a:xfrm>
            <a:custGeom>
              <a:avLst/>
              <a:gdLst/>
              <a:ahLst/>
              <a:cxnLst/>
              <a:rect l="0" t="0" r="0" b="0"/>
              <a:pathLst>
                <a:path w="162122" h="143934">
                  <a:moveTo>
                    <a:pt x="3371" y="4233"/>
                  </a:moveTo>
                  <a:lnTo>
                    <a:pt x="3371" y="4233"/>
                  </a:lnTo>
                  <a:lnTo>
                    <a:pt x="0" y="7604"/>
                  </a:lnTo>
                  <a:lnTo>
                    <a:pt x="1974" y="34637"/>
                  </a:lnTo>
                  <a:lnTo>
                    <a:pt x="3663" y="59495"/>
                  </a:lnTo>
                  <a:lnTo>
                    <a:pt x="7612" y="84028"/>
                  </a:lnTo>
                  <a:lnTo>
                    <a:pt x="9443" y="114799"/>
                  </a:lnTo>
                  <a:lnTo>
                    <a:pt x="9685" y="126700"/>
                  </a:lnTo>
                  <a:lnTo>
                    <a:pt x="9697" y="126094"/>
                  </a:lnTo>
                  <a:lnTo>
                    <a:pt x="18557" y="95103"/>
                  </a:lnTo>
                  <a:lnTo>
                    <a:pt x="24647" y="67925"/>
                  </a:lnTo>
                  <a:lnTo>
                    <a:pt x="35136" y="37402"/>
                  </a:lnTo>
                  <a:lnTo>
                    <a:pt x="43591" y="22701"/>
                  </a:lnTo>
                  <a:lnTo>
                    <a:pt x="45706" y="21484"/>
                  </a:lnTo>
                  <a:lnTo>
                    <a:pt x="47822" y="21378"/>
                  </a:lnTo>
                  <a:lnTo>
                    <a:pt x="49939" y="22013"/>
                  </a:lnTo>
                  <a:lnTo>
                    <a:pt x="54171" y="26481"/>
                  </a:lnTo>
                  <a:lnTo>
                    <a:pt x="69118" y="55010"/>
                  </a:lnTo>
                  <a:lnTo>
                    <a:pt x="79179" y="83434"/>
                  </a:lnTo>
                  <a:lnTo>
                    <a:pt x="85527" y="98544"/>
                  </a:lnTo>
                  <a:lnTo>
                    <a:pt x="87627" y="97184"/>
                  </a:lnTo>
                  <a:lnTo>
                    <a:pt x="89175" y="95834"/>
                  </a:lnTo>
                  <a:lnTo>
                    <a:pt x="101799" y="67613"/>
                  </a:lnTo>
                  <a:lnTo>
                    <a:pt x="114458" y="36183"/>
                  </a:lnTo>
                  <a:lnTo>
                    <a:pt x="133578" y="7408"/>
                  </a:lnTo>
                  <a:lnTo>
                    <a:pt x="136742" y="2116"/>
                  </a:lnTo>
                  <a:lnTo>
                    <a:pt x="139557" y="0"/>
                  </a:lnTo>
                  <a:lnTo>
                    <a:pt x="142140" y="0"/>
                  </a:lnTo>
                  <a:lnTo>
                    <a:pt x="144567" y="1411"/>
                  </a:lnTo>
                  <a:lnTo>
                    <a:pt x="151354" y="16881"/>
                  </a:lnTo>
                  <a:lnTo>
                    <a:pt x="154462" y="42710"/>
                  </a:lnTo>
                  <a:lnTo>
                    <a:pt x="155383" y="72705"/>
                  </a:lnTo>
                  <a:lnTo>
                    <a:pt x="155656" y="100564"/>
                  </a:lnTo>
                  <a:lnTo>
                    <a:pt x="160112" y="128781"/>
                  </a:lnTo>
                  <a:lnTo>
                    <a:pt x="162121" y="1439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SMARTInkShape-1632"/>
            <p:cNvSpPr/>
            <p:nvPr>
              <p:custDataLst>
                <p:tags r:id="rId193"/>
              </p:custDataLst>
            </p:nvPr>
          </p:nvSpPr>
          <p:spPr>
            <a:xfrm>
              <a:off x="1136650" y="1384300"/>
              <a:ext cx="101601" cy="114301"/>
            </a:xfrm>
            <a:custGeom>
              <a:avLst/>
              <a:gdLst/>
              <a:ahLst/>
              <a:cxnLst/>
              <a:rect l="0" t="0" r="0" b="0"/>
              <a:pathLst>
                <a:path w="101601" h="114301">
                  <a:moveTo>
                    <a:pt x="0" y="114300"/>
                  </a:moveTo>
                  <a:lnTo>
                    <a:pt x="0" y="114300"/>
                  </a:lnTo>
                  <a:lnTo>
                    <a:pt x="28562" y="90764"/>
                  </a:lnTo>
                  <a:lnTo>
                    <a:pt x="51737" y="66639"/>
                  </a:lnTo>
                  <a:lnTo>
                    <a:pt x="74596" y="39030"/>
                  </a:lnTo>
                  <a:lnTo>
                    <a:pt x="96894" y="7439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SMARTInkShape-1633"/>
            <p:cNvSpPr/>
            <p:nvPr>
              <p:custDataLst>
                <p:tags r:id="rId194"/>
              </p:custDataLst>
            </p:nvPr>
          </p:nvSpPr>
          <p:spPr>
            <a:xfrm>
              <a:off x="1174750" y="12700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6350" y="2979"/>
                  </a:lnTo>
                  <a:lnTo>
                    <a:pt x="5645" y="1986"/>
                  </a:lnTo>
                  <a:lnTo>
                    <a:pt x="4469" y="1324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SMARTInkShape-1634"/>
            <p:cNvSpPr/>
            <p:nvPr>
              <p:custDataLst>
                <p:tags r:id="rId195"/>
              </p:custDataLst>
            </p:nvPr>
          </p:nvSpPr>
          <p:spPr>
            <a:xfrm>
              <a:off x="1244600" y="1270262"/>
              <a:ext cx="1" cy="6089"/>
            </a:xfrm>
            <a:custGeom>
              <a:avLst/>
              <a:gdLst/>
              <a:ahLst/>
              <a:cxnLst/>
              <a:rect l="0" t="0" r="0" b="0"/>
              <a:pathLst>
                <a:path w="1" h="6089">
                  <a:moveTo>
                    <a:pt x="0" y="6088"/>
                  </a:moveTo>
                  <a:lnTo>
                    <a:pt x="0" y="6088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7" name="SMARTInkShape-Group290"/>
          <p:cNvGrpSpPr/>
          <p:nvPr/>
        </p:nvGrpSpPr>
        <p:grpSpPr>
          <a:xfrm>
            <a:off x="1174750" y="1365250"/>
            <a:ext cx="349251" cy="124857"/>
            <a:chOff x="1174750" y="1365250"/>
            <a:chExt cx="349251" cy="124857"/>
          </a:xfrm>
        </p:grpSpPr>
        <p:sp>
          <p:nvSpPr>
            <p:cNvPr id="254" name="SMARTInkShape-1635"/>
            <p:cNvSpPr/>
            <p:nvPr>
              <p:custDataLst>
                <p:tags r:id="rId189"/>
              </p:custDataLst>
            </p:nvPr>
          </p:nvSpPr>
          <p:spPr>
            <a:xfrm>
              <a:off x="1174750" y="1371600"/>
              <a:ext cx="109472" cy="118507"/>
            </a:xfrm>
            <a:custGeom>
              <a:avLst/>
              <a:gdLst/>
              <a:ahLst/>
              <a:cxnLst/>
              <a:rect l="0" t="0" r="0" b="0"/>
              <a:pathLst>
                <a:path w="109472" h="118507">
                  <a:moveTo>
                    <a:pt x="0" y="0"/>
                  </a:moveTo>
                  <a:lnTo>
                    <a:pt x="0" y="0"/>
                  </a:lnTo>
                  <a:lnTo>
                    <a:pt x="1882" y="12552"/>
                  </a:lnTo>
                  <a:lnTo>
                    <a:pt x="6908" y="37351"/>
                  </a:lnTo>
                  <a:lnTo>
                    <a:pt x="14747" y="67746"/>
                  </a:lnTo>
                  <a:lnTo>
                    <a:pt x="27888" y="92745"/>
                  </a:lnTo>
                  <a:lnTo>
                    <a:pt x="39911" y="105426"/>
                  </a:lnTo>
                  <a:lnTo>
                    <a:pt x="54662" y="113413"/>
                  </a:lnTo>
                  <a:lnTo>
                    <a:pt x="78834" y="118506"/>
                  </a:lnTo>
                  <a:lnTo>
                    <a:pt x="97128" y="116644"/>
                  </a:lnTo>
                  <a:lnTo>
                    <a:pt x="108115" y="111623"/>
                  </a:lnTo>
                  <a:lnTo>
                    <a:pt x="109471" y="108988"/>
                  </a:lnTo>
                  <a:lnTo>
                    <a:pt x="1079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5" name="SMARTInkShape-1636"/>
            <p:cNvSpPr/>
            <p:nvPr>
              <p:custDataLst>
                <p:tags r:id="rId190"/>
              </p:custDataLst>
            </p:nvPr>
          </p:nvSpPr>
          <p:spPr>
            <a:xfrm>
              <a:off x="1416050" y="140970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8" y="1881"/>
                  </a:lnTo>
                  <a:lnTo>
                    <a:pt x="8838" y="3371"/>
                  </a:lnTo>
                  <a:lnTo>
                    <a:pt x="39821" y="5958"/>
                  </a:lnTo>
                  <a:lnTo>
                    <a:pt x="64010" y="6234"/>
                  </a:lnTo>
                  <a:lnTo>
                    <a:pt x="94096" y="6327"/>
                  </a:lnTo>
                  <a:lnTo>
                    <a:pt x="1079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SMARTInkShape-1637"/>
            <p:cNvSpPr/>
            <p:nvPr>
              <p:custDataLst>
                <p:tags r:id="rId191"/>
              </p:custDataLst>
            </p:nvPr>
          </p:nvSpPr>
          <p:spPr>
            <a:xfrm>
              <a:off x="1475892" y="1365250"/>
              <a:ext cx="16359" cy="107951"/>
            </a:xfrm>
            <a:custGeom>
              <a:avLst/>
              <a:gdLst/>
              <a:ahLst/>
              <a:cxnLst/>
              <a:rect l="0" t="0" r="0" b="0"/>
              <a:pathLst>
                <a:path w="16359" h="107951">
                  <a:moveTo>
                    <a:pt x="3658" y="0"/>
                  </a:moveTo>
                  <a:lnTo>
                    <a:pt x="3658" y="0"/>
                  </a:lnTo>
                  <a:lnTo>
                    <a:pt x="3658" y="24418"/>
                  </a:lnTo>
                  <a:lnTo>
                    <a:pt x="0" y="55676"/>
                  </a:lnTo>
                  <a:lnTo>
                    <a:pt x="3672" y="79918"/>
                  </a:lnTo>
                  <a:lnTo>
                    <a:pt x="16358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3" name="SMARTInkShape-Group291"/>
          <p:cNvGrpSpPr/>
          <p:nvPr/>
        </p:nvGrpSpPr>
        <p:grpSpPr>
          <a:xfrm>
            <a:off x="1651000" y="1189215"/>
            <a:ext cx="349251" cy="275173"/>
            <a:chOff x="1651000" y="1189215"/>
            <a:chExt cx="349251" cy="275173"/>
          </a:xfrm>
        </p:grpSpPr>
        <p:sp>
          <p:nvSpPr>
            <p:cNvPr id="258" name="SMARTInkShape-1638"/>
            <p:cNvSpPr/>
            <p:nvPr>
              <p:custDataLst>
                <p:tags r:id="rId184"/>
              </p:custDataLst>
            </p:nvPr>
          </p:nvSpPr>
          <p:spPr>
            <a:xfrm>
              <a:off x="1651000" y="1189215"/>
              <a:ext cx="109856" cy="275173"/>
            </a:xfrm>
            <a:custGeom>
              <a:avLst/>
              <a:gdLst/>
              <a:ahLst/>
              <a:cxnLst/>
              <a:rect l="0" t="0" r="0" b="0"/>
              <a:pathLst>
                <a:path w="109856" h="275173">
                  <a:moveTo>
                    <a:pt x="44450" y="10935"/>
                  </a:moveTo>
                  <a:lnTo>
                    <a:pt x="44450" y="10935"/>
                  </a:lnTo>
                  <a:lnTo>
                    <a:pt x="44450" y="0"/>
                  </a:lnTo>
                  <a:lnTo>
                    <a:pt x="42569" y="21690"/>
                  </a:lnTo>
                  <a:lnTo>
                    <a:pt x="40086" y="46054"/>
                  </a:lnTo>
                  <a:lnTo>
                    <a:pt x="38983" y="75697"/>
                  </a:lnTo>
                  <a:lnTo>
                    <a:pt x="38689" y="91504"/>
                  </a:lnTo>
                  <a:lnTo>
                    <a:pt x="38493" y="107687"/>
                  </a:lnTo>
                  <a:lnTo>
                    <a:pt x="37569" y="139308"/>
                  </a:lnTo>
                  <a:lnTo>
                    <a:pt x="34807" y="167473"/>
                  </a:lnTo>
                  <a:lnTo>
                    <a:pt x="33108" y="190339"/>
                  </a:lnTo>
                  <a:lnTo>
                    <a:pt x="28647" y="221272"/>
                  </a:lnTo>
                  <a:lnTo>
                    <a:pt x="26362" y="229655"/>
                  </a:lnTo>
                  <a:lnTo>
                    <a:pt x="26747" y="230126"/>
                  </a:lnTo>
                  <a:lnTo>
                    <a:pt x="27709" y="229735"/>
                  </a:lnTo>
                  <a:lnTo>
                    <a:pt x="29056" y="228768"/>
                  </a:lnTo>
                  <a:lnTo>
                    <a:pt x="47092" y="201341"/>
                  </a:lnTo>
                  <a:lnTo>
                    <a:pt x="62401" y="186120"/>
                  </a:lnTo>
                  <a:lnTo>
                    <a:pt x="67001" y="182758"/>
                  </a:lnTo>
                  <a:lnTo>
                    <a:pt x="72184" y="181928"/>
                  </a:lnTo>
                  <a:lnTo>
                    <a:pt x="83587" y="184769"/>
                  </a:lnTo>
                  <a:lnTo>
                    <a:pt x="93830" y="192617"/>
                  </a:lnTo>
                  <a:lnTo>
                    <a:pt x="102380" y="203866"/>
                  </a:lnTo>
                  <a:lnTo>
                    <a:pt x="108532" y="218273"/>
                  </a:lnTo>
                  <a:lnTo>
                    <a:pt x="109855" y="232202"/>
                  </a:lnTo>
                  <a:lnTo>
                    <a:pt x="106633" y="250062"/>
                  </a:lnTo>
                  <a:lnTo>
                    <a:pt x="104955" y="255020"/>
                  </a:lnTo>
                  <a:lnTo>
                    <a:pt x="93684" y="264291"/>
                  </a:lnTo>
                  <a:lnTo>
                    <a:pt x="77621" y="271704"/>
                  </a:lnTo>
                  <a:lnTo>
                    <a:pt x="52711" y="275172"/>
                  </a:lnTo>
                  <a:lnTo>
                    <a:pt x="35892" y="273483"/>
                  </a:lnTo>
                  <a:lnTo>
                    <a:pt x="20891" y="266617"/>
                  </a:lnTo>
                  <a:lnTo>
                    <a:pt x="0" y="2522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SMARTInkShape-1639"/>
            <p:cNvSpPr/>
            <p:nvPr>
              <p:custDataLst>
                <p:tags r:id="rId185"/>
              </p:custDataLst>
            </p:nvPr>
          </p:nvSpPr>
          <p:spPr>
            <a:xfrm>
              <a:off x="1866900" y="1353433"/>
              <a:ext cx="114301" cy="92884"/>
            </a:xfrm>
            <a:custGeom>
              <a:avLst/>
              <a:gdLst/>
              <a:ahLst/>
              <a:cxnLst/>
              <a:rect l="0" t="0" r="0" b="0"/>
              <a:pathLst>
                <a:path w="114301" h="92884">
                  <a:moveTo>
                    <a:pt x="0" y="5467"/>
                  </a:moveTo>
                  <a:lnTo>
                    <a:pt x="0" y="5467"/>
                  </a:lnTo>
                  <a:lnTo>
                    <a:pt x="11934" y="441"/>
                  </a:lnTo>
                  <a:lnTo>
                    <a:pt x="14306" y="0"/>
                  </a:lnTo>
                  <a:lnTo>
                    <a:pt x="20704" y="3272"/>
                  </a:lnTo>
                  <a:lnTo>
                    <a:pt x="24386" y="6120"/>
                  </a:lnTo>
                  <a:lnTo>
                    <a:pt x="30359" y="18693"/>
                  </a:lnTo>
                  <a:lnTo>
                    <a:pt x="39569" y="43723"/>
                  </a:lnTo>
                  <a:lnTo>
                    <a:pt x="53117" y="69013"/>
                  </a:lnTo>
                  <a:lnTo>
                    <a:pt x="63824" y="83099"/>
                  </a:lnTo>
                  <a:lnTo>
                    <a:pt x="73287" y="89359"/>
                  </a:lnTo>
                  <a:lnTo>
                    <a:pt x="86547" y="92883"/>
                  </a:lnTo>
                  <a:lnTo>
                    <a:pt x="95145" y="91826"/>
                  </a:lnTo>
                  <a:lnTo>
                    <a:pt x="99413" y="90556"/>
                  </a:lnTo>
                  <a:lnTo>
                    <a:pt x="102259" y="86888"/>
                  </a:lnTo>
                  <a:lnTo>
                    <a:pt x="105421" y="75285"/>
                  </a:lnTo>
                  <a:lnTo>
                    <a:pt x="107450" y="44136"/>
                  </a:lnTo>
                  <a:lnTo>
                    <a:pt x="107851" y="14151"/>
                  </a:lnTo>
                  <a:lnTo>
                    <a:pt x="107931" y="7182"/>
                  </a:lnTo>
                  <a:lnTo>
                    <a:pt x="108643" y="6610"/>
                  </a:lnTo>
                  <a:lnTo>
                    <a:pt x="1143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SMARTInkShape-1640"/>
            <p:cNvSpPr/>
            <p:nvPr>
              <p:custDataLst>
                <p:tags r:id="rId186"/>
              </p:custDataLst>
            </p:nvPr>
          </p:nvSpPr>
          <p:spPr>
            <a:xfrm>
              <a:off x="1911350" y="1270077"/>
              <a:ext cx="6351" cy="6274"/>
            </a:xfrm>
            <a:custGeom>
              <a:avLst/>
              <a:gdLst/>
              <a:ahLst/>
              <a:cxnLst/>
              <a:rect l="0" t="0" r="0" b="0"/>
              <a:pathLst>
                <a:path w="6351" h="6274">
                  <a:moveTo>
                    <a:pt x="0" y="6273"/>
                  </a:moveTo>
                  <a:lnTo>
                    <a:pt x="0" y="6273"/>
                  </a:lnTo>
                  <a:lnTo>
                    <a:pt x="3371" y="2902"/>
                  </a:lnTo>
                  <a:lnTo>
                    <a:pt x="3658" y="1909"/>
                  </a:lnTo>
                  <a:lnTo>
                    <a:pt x="3144" y="1247"/>
                  </a:lnTo>
                  <a:lnTo>
                    <a:pt x="184" y="0"/>
                  </a:lnTo>
                  <a:lnTo>
                    <a:pt x="6350" y="62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SMARTInkShape-1641"/>
            <p:cNvSpPr/>
            <p:nvPr>
              <p:custDataLst>
                <p:tags r:id="rId187"/>
              </p:custDataLst>
            </p:nvPr>
          </p:nvSpPr>
          <p:spPr>
            <a:xfrm>
              <a:off x="1860550" y="1358900"/>
              <a:ext cx="139701" cy="79799"/>
            </a:xfrm>
            <a:custGeom>
              <a:avLst/>
              <a:gdLst/>
              <a:ahLst/>
              <a:cxnLst/>
              <a:rect l="0" t="0" r="0" b="0"/>
              <a:pathLst>
                <a:path w="139701" h="79799">
                  <a:moveTo>
                    <a:pt x="0" y="0"/>
                  </a:moveTo>
                  <a:lnTo>
                    <a:pt x="0" y="0"/>
                  </a:lnTo>
                  <a:lnTo>
                    <a:pt x="8584" y="706"/>
                  </a:lnTo>
                  <a:lnTo>
                    <a:pt x="19573" y="3371"/>
                  </a:lnTo>
                  <a:lnTo>
                    <a:pt x="30101" y="10670"/>
                  </a:lnTo>
                  <a:lnTo>
                    <a:pt x="55100" y="39345"/>
                  </a:lnTo>
                  <a:lnTo>
                    <a:pt x="86749" y="68620"/>
                  </a:lnTo>
                  <a:lnTo>
                    <a:pt x="96410" y="76359"/>
                  </a:lnTo>
                  <a:lnTo>
                    <a:pt x="105408" y="79798"/>
                  </a:lnTo>
                  <a:lnTo>
                    <a:pt x="115993" y="79446"/>
                  </a:lnTo>
                  <a:lnTo>
                    <a:pt x="126341" y="76937"/>
                  </a:lnTo>
                  <a:lnTo>
                    <a:pt x="133292" y="73470"/>
                  </a:lnTo>
                  <a:lnTo>
                    <a:pt x="135428" y="70852"/>
                  </a:lnTo>
                  <a:lnTo>
                    <a:pt x="138434" y="61132"/>
                  </a:lnTo>
                  <a:lnTo>
                    <a:pt x="13970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SMARTInkShape-1642"/>
            <p:cNvSpPr/>
            <p:nvPr>
              <p:custDataLst>
                <p:tags r:id="rId188"/>
              </p:custDataLst>
            </p:nvPr>
          </p:nvSpPr>
          <p:spPr>
            <a:xfrm>
              <a:off x="1879600" y="1339850"/>
              <a:ext cx="82551" cy="114301"/>
            </a:xfrm>
            <a:custGeom>
              <a:avLst/>
              <a:gdLst/>
              <a:ahLst/>
              <a:cxnLst/>
              <a:rect l="0" t="0" r="0" b="0"/>
              <a:pathLst>
                <a:path w="82551" h="114301">
                  <a:moveTo>
                    <a:pt x="0" y="114300"/>
                  </a:moveTo>
                  <a:lnTo>
                    <a:pt x="0" y="114300"/>
                  </a:lnTo>
                  <a:lnTo>
                    <a:pt x="21048" y="84414"/>
                  </a:lnTo>
                  <a:lnTo>
                    <a:pt x="42063" y="57310"/>
                  </a:lnTo>
                  <a:lnTo>
                    <a:pt x="64309" y="27392"/>
                  </a:lnTo>
                  <a:lnTo>
                    <a:pt x="78529" y="9043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6" name="SMARTInkShape-Group292"/>
          <p:cNvGrpSpPr/>
          <p:nvPr/>
        </p:nvGrpSpPr>
        <p:grpSpPr>
          <a:xfrm>
            <a:off x="2178050" y="1327150"/>
            <a:ext cx="107951" cy="69851"/>
            <a:chOff x="2178050" y="1327150"/>
            <a:chExt cx="107951" cy="69851"/>
          </a:xfrm>
        </p:grpSpPr>
        <p:sp>
          <p:nvSpPr>
            <p:cNvPr id="264" name="SMARTInkShape-1643"/>
            <p:cNvSpPr/>
            <p:nvPr>
              <p:custDataLst>
                <p:tags r:id="rId182"/>
              </p:custDataLst>
            </p:nvPr>
          </p:nvSpPr>
          <p:spPr>
            <a:xfrm>
              <a:off x="2178050" y="1349179"/>
              <a:ext cx="107951" cy="14274"/>
            </a:xfrm>
            <a:custGeom>
              <a:avLst/>
              <a:gdLst/>
              <a:ahLst/>
              <a:cxnLst/>
              <a:rect l="0" t="0" r="0" b="0"/>
              <a:pathLst>
                <a:path w="107951" h="14274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13815" y="226"/>
                  </a:lnTo>
                  <a:lnTo>
                    <a:pt x="42742" y="8026"/>
                  </a:lnTo>
                  <a:lnTo>
                    <a:pt x="66507" y="14273"/>
                  </a:lnTo>
                  <a:lnTo>
                    <a:pt x="87910" y="13657"/>
                  </a:lnTo>
                  <a:lnTo>
                    <a:pt x="107950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5" name="SMARTInkShape-1644"/>
            <p:cNvSpPr/>
            <p:nvPr>
              <p:custDataLst>
                <p:tags r:id="rId183"/>
              </p:custDataLst>
            </p:nvPr>
          </p:nvSpPr>
          <p:spPr>
            <a:xfrm>
              <a:off x="2218842" y="1327150"/>
              <a:ext cx="16359" cy="69851"/>
            </a:xfrm>
            <a:custGeom>
              <a:avLst/>
              <a:gdLst/>
              <a:ahLst/>
              <a:cxnLst/>
              <a:rect l="0" t="0" r="0" b="0"/>
              <a:pathLst>
                <a:path w="16359" h="69851">
                  <a:moveTo>
                    <a:pt x="3658" y="0"/>
                  </a:moveTo>
                  <a:lnTo>
                    <a:pt x="3658" y="0"/>
                  </a:lnTo>
                  <a:lnTo>
                    <a:pt x="287" y="0"/>
                  </a:lnTo>
                  <a:lnTo>
                    <a:pt x="0" y="2117"/>
                  </a:lnTo>
                  <a:lnTo>
                    <a:pt x="7608" y="32493"/>
                  </a:lnTo>
                  <a:lnTo>
                    <a:pt x="14161" y="63435"/>
                  </a:lnTo>
                  <a:lnTo>
                    <a:pt x="16358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0" name="SMARTInkShape-Group293"/>
          <p:cNvGrpSpPr/>
          <p:nvPr/>
        </p:nvGrpSpPr>
        <p:grpSpPr>
          <a:xfrm>
            <a:off x="2497498" y="1185660"/>
            <a:ext cx="258403" cy="243091"/>
            <a:chOff x="2497498" y="1185660"/>
            <a:chExt cx="258403" cy="243091"/>
          </a:xfrm>
        </p:grpSpPr>
        <p:sp>
          <p:nvSpPr>
            <p:cNvPr id="267" name="SMARTInkShape-1645"/>
            <p:cNvSpPr/>
            <p:nvPr>
              <p:custDataLst>
                <p:tags r:id="rId179"/>
              </p:custDataLst>
            </p:nvPr>
          </p:nvSpPr>
          <p:spPr>
            <a:xfrm>
              <a:off x="2497498" y="1185660"/>
              <a:ext cx="74253" cy="243091"/>
            </a:xfrm>
            <a:custGeom>
              <a:avLst/>
              <a:gdLst/>
              <a:ahLst/>
              <a:cxnLst/>
              <a:rect l="0" t="0" r="0" b="0"/>
              <a:pathLst>
                <a:path w="74253" h="243091">
                  <a:moveTo>
                    <a:pt x="10752" y="147840"/>
                  </a:moveTo>
                  <a:lnTo>
                    <a:pt x="10752" y="147840"/>
                  </a:lnTo>
                  <a:lnTo>
                    <a:pt x="27358" y="119697"/>
                  </a:lnTo>
                  <a:lnTo>
                    <a:pt x="42249" y="92151"/>
                  </a:lnTo>
                  <a:lnTo>
                    <a:pt x="48974" y="69467"/>
                  </a:lnTo>
                  <a:lnTo>
                    <a:pt x="54316" y="47156"/>
                  </a:lnTo>
                  <a:lnTo>
                    <a:pt x="57630" y="26891"/>
                  </a:lnTo>
                  <a:lnTo>
                    <a:pt x="55661" y="0"/>
                  </a:lnTo>
                  <a:lnTo>
                    <a:pt x="54097" y="1302"/>
                  </a:lnTo>
                  <a:lnTo>
                    <a:pt x="39566" y="31196"/>
                  </a:lnTo>
                  <a:lnTo>
                    <a:pt x="29203" y="60721"/>
                  </a:lnTo>
                  <a:lnTo>
                    <a:pt x="24464" y="78472"/>
                  </a:lnTo>
                  <a:lnTo>
                    <a:pt x="19893" y="97361"/>
                  </a:lnTo>
                  <a:lnTo>
                    <a:pt x="16140" y="114893"/>
                  </a:lnTo>
                  <a:lnTo>
                    <a:pt x="12933" y="131520"/>
                  </a:lnTo>
                  <a:lnTo>
                    <a:pt x="8194" y="161753"/>
                  </a:lnTo>
                  <a:lnTo>
                    <a:pt x="6087" y="186950"/>
                  </a:lnTo>
                  <a:lnTo>
                    <a:pt x="4624" y="218180"/>
                  </a:lnTo>
                  <a:lnTo>
                    <a:pt x="4446" y="222883"/>
                  </a:lnTo>
                  <a:lnTo>
                    <a:pt x="13197" y="194376"/>
                  </a:lnTo>
                  <a:lnTo>
                    <a:pt x="24177" y="169390"/>
                  </a:lnTo>
                  <a:lnTo>
                    <a:pt x="32946" y="156712"/>
                  </a:lnTo>
                  <a:lnTo>
                    <a:pt x="48373" y="146314"/>
                  </a:lnTo>
                  <a:lnTo>
                    <a:pt x="55224" y="143634"/>
                  </a:lnTo>
                  <a:lnTo>
                    <a:pt x="56628" y="145036"/>
                  </a:lnTo>
                  <a:lnTo>
                    <a:pt x="56306" y="152238"/>
                  </a:lnTo>
                  <a:lnTo>
                    <a:pt x="44576" y="179178"/>
                  </a:lnTo>
                  <a:lnTo>
                    <a:pt x="22607" y="209795"/>
                  </a:lnTo>
                  <a:lnTo>
                    <a:pt x="0" y="234652"/>
                  </a:lnTo>
                  <a:lnTo>
                    <a:pt x="56" y="233937"/>
                  </a:lnTo>
                  <a:lnTo>
                    <a:pt x="8997" y="212003"/>
                  </a:lnTo>
                  <a:lnTo>
                    <a:pt x="13030" y="208107"/>
                  </a:lnTo>
                  <a:lnTo>
                    <a:pt x="15092" y="207773"/>
                  </a:lnTo>
                  <a:lnTo>
                    <a:pt x="17174" y="208257"/>
                  </a:lnTo>
                  <a:lnTo>
                    <a:pt x="19266" y="209285"/>
                  </a:lnTo>
                  <a:lnTo>
                    <a:pt x="47108" y="237769"/>
                  </a:lnTo>
                  <a:lnTo>
                    <a:pt x="74252" y="2430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SMARTInkShape-1646"/>
            <p:cNvSpPr/>
            <p:nvPr>
              <p:custDataLst>
                <p:tags r:id="rId180"/>
              </p:custDataLst>
            </p:nvPr>
          </p:nvSpPr>
          <p:spPr>
            <a:xfrm>
              <a:off x="2660650" y="1320800"/>
              <a:ext cx="95251" cy="88901"/>
            </a:xfrm>
            <a:custGeom>
              <a:avLst/>
              <a:gdLst/>
              <a:ahLst/>
              <a:cxnLst/>
              <a:rect l="0" t="0" r="0" b="0"/>
              <a:pathLst>
                <a:path w="95251" h="88901">
                  <a:moveTo>
                    <a:pt x="0" y="0"/>
                  </a:moveTo>
                  <a:lnTo>
                    <a:pt x="0" y="0"/>
                  </a:lnTo>
                  <a:lnTo>
                    <a:pt x="11537" y="26732"/>
                  </a:lnTo>
                  <a:lnTo>
                    <a:pt x="23488" y="44845"/>
                  </a:lnTo>
                  <a:lnTo>
                    <a:pt x="43570" y="62206"/>
                  </a:lnTo>
                  <a:lnTo>
                    <a:pt x="69676" y="76989"/>
                  </a:lnTo>
                  <a:lnTo>
                    <a:pt x="952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SMARTInkShape-1647"/>
            <p:cNvSpPr/>
            <p:nvPr>
              <p:custDataLst>
                <p:tags r:id="rId181"/>
              </p:custDataLst>
            </p:nvPr>
          </p:nvSpPr>
          <p:spPr>
            <a:xfrm>
              <a:off x="2628900" y="1320800"/>
              <a:ext cx="114301" cy="101601"/>
            </a:xfrm>
            <a:custGeom>
              <a:avLst/>
              <a:gdLst/>
              <a:ahLst/>
              <a:cxnLst/>
              <a:rect l="0" t="0" r="0" b="0"/>
              <a:pathLst>
                <a:path w="114301" h="101601">
                  <a:moveTo>
                    <a:pt x="0" y="101600"/>
                  </a:moveTo>
                  <a:lnTo>
                    <a:pt x="0" y="101600"/>
                  </a:lnTo>
                  <a:lnTo>
                    <a:pt x="0" y="98229"/>
                  </a:lnTo>
                  <a:lnTo>
                    <a:pt x="29886" y="71093"/>
                  </a:lnTo>
                  <a:lnTo>
                    <a:pt x="56990" y="51168"/>
                  </a:lnTo>
                  <a:lnTo>
                    <a:pt x="83992" y="28488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3" name="SMARTInkShape-Group294"/>
          <p:cNvGrpSpPr/>
          <p:nvPr/>
        </p:nvGrpSpPr>
        <p:grpSpPr>
          <a:xfrm>
            <a:off x="2933700" y="1314450"/>
            <a:ext cx="114301" cy="50723"/>
            <a:chOff x="2933700" y="1314450"/>
            <a:chExt cx="114301" cy="50723"/>
          </a:xfrm>
        </p:grpSpPr>
        <p:sp>
          <p:nvSpPr>
            <p:cNvPr id="271" name="SMARTInkShape-1648"/>
            <p:cNvSpPr/>
            <p:nvPr>
              <p:custDataLst>
                <p:tags r:id="rId177"/>
              </p:custDataLst>
            </p:nvPr>
          </p:nvSpPr>
          <p:spPr>
            <a:xfrm>
              <a:off x="2965450" y="1314450"/>
              <a:ext cx="82551" cy="1"/>
            </a:xfrm>
            <a:custGeom>
              <a:avLst/>
              <a:gdLst/>
              <a:ahLst/>
              <a:cxnLst/>
              <a:rect l="0" t="0" r="0" b="0"/>
              <a:pathLst>
                <a:path w="82551" h="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5507" y="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SMARTInkShape-1649"/>
            <p:cNvSpPr/>
            <p:nvPr>
              <p:custDataLst>
                <p:tags r:id="rId178"/>
              </p:custDataLst>
            </p:nvPr>
          </p:nvSpPr>
          <p:spPr>
            <a:xfrm>
              <a:off x="2933700" y="1358900"/>
              <a:ext cx="114301" cy="6273"/>
            </a:xfrm>
            <a:custGeom>
              <a:avLst/>
              <a:gdLst/>
              <a:ahLst/>
              <a:cxnLst/>
              <a:rect l="0" t="0" r="0" b="0"/>
              <a:pathLst>
                <a:path w="114301" h="6273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2117" y="4364"/>
                  </a:lnTo>
                  <a:lnTo>
                    <a:pt x="33257" y="6088"/>
                  </a:lnTo>
                  <a:lnTo>
                    <a:pt x="62457" y="6272"/>
                  </a:lnTo>
                  <a:lnTo>
                    <a:pt x="93452" y="2956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9" name="SMARTInkShape-Group295"/>
          <p:cNvGrpSpPr/>
          <p:nvPr/>
        </p:nvGrpSpPr>
        <p:grpSpPr>
          <a:xfrm>
            <a:off x="3245952" y="1130300"/>
            <a:ext cx="458111" cy="448134"/>
            <a:chOff x="3245952" y="1130300"/>
            <a:chExt cx="458111" cy="448134"/>
          </a:xfrm>
        </p:grpSpPr>
        <p:sp>
          <p:nvSpPr>
            <p:cNvPr id="274" name="SMARTInkShape-1650"/>
            <p:cNvSpPr/>
            <p:nvPr>
              <p:custDataLst>
                <p:tags r:id="rId172"/>
              </p:custDataLst>
            </p:nvPr>
          </p:nvSpPr>
          <p:spPr>
            <a:xfrm>
              <a:off x="3245952" y="1262397"/>
              <a:ext cx="144949" cy="316037"/>
            </a:xfrm>
            <a:custGeom>
              <a:avLst/>
              <a:gdLst/>
              <a:ahLst/>
              <a:cxnLst/>
              <a:rect l="0" t="0" r="0" b="0"/>
              <a:pathLst>
                <a:path w="144949" h="316037">
                  <a:moveTo>
                    <a:pt x="144948" y="33003"/>
                  </a:moveTo>
                  <a:lnTo>
                    <a:pt x="144948" y="33003"/>
                  </a:lnTo>
                  <a:lnTo>
                    <a:pt x="141577" y="22890"/>
                  </a:lnTo>
                  <a:lnTo>
                    <a:pt x="134277" y="14162"/>
                  </a:lnTo>
                  <a:lnTo>
                    <a:pt x="118268" y="3196"/>
                  </a:lnTo>
                  <a:lnTo>
                    <a:pt x="112345" y="432"/>
                  </a:lnTo>
                  <a:lnTo>
                    <a:pt x="106279" y="0"/>
                  </a:lnTo>
                  <a:lnTo>
                    <a:pt x="93895" y="3283"/>
                  </a:lnTo>
                  <a:lnTo>
                    <a:pt x="81336" y="15090"/>
                  </a:lnTo>
                  <a:lnTo>
                    <a:pt x="66128" y="39690"/>
                  </a:lnTo>
                  <a:lnTo>
                    <a:pt x="61233" y="55730"/>
                  </a:lnTo>
                  <a:lnTo>
                    <a:pt x="61410" y="69915"/>
                  </a:lnTo>
                  <a:lnTo>
                    <a:pt x="67603" y="81393"/>
                  </a:lnTo>
                  <a:lnTo>
                    <a:pt x="72218" y="86430"/>
                  </a:lnTo>
                  <a:lnTo>
                    <a:pt x="76706" y="89082"/>
                  </a:lnTo>
                  <a:lnTo>
                    <a:pt x="81108" y="90145"/>
                  </a:lnTo>
                  <a:lnTo>
                    <a:pt x="85455" y="90147"/>
                  </a:lnTo>
                  <a:lnTo>
                    <a:pt x="89764" y="88033"/>
                  </a:lnTo>
                  <a:lnTo>
                    <a:pt x="98314" y="80038"/>
                  </a:lnTo>
                  <a:lnTo>
                    <a:pt x="107691" y="63637"/>
                  </a:lnTo>
                  <a:lnTo>
                    <a:pt x="112473" y="36619"/>
                  </a:lnTo>
                  <a:lnTo>
                    <a:pt x="112876" y="31788"/>
                  </a:lnTo>
                  <a:lnTo>
                    <a:pt x="112983" y="31487"/>
                  </a:lnTo>
                  <a:lnTo>
                    <a:pt x="113055" y="31993"/>
                  </a:lnTo>
                  <a:lnTo>
                    <a:pt x="108806" y="60268"/>
                  </a:lnTo>
                  <a:lnTo>
                    <a:pt x="107718" y="87219"/>
                  </a:lnTo>
                  <a:lnTo>
                    <a:pt x="107428" y="104425"/>
                  </a:lnTo>
                  <a:lnTo>
                    <a:pt x="107235" y="123656"/>
                  </a:lnTo>
                  <a:lnTo>
                    <a:pt x="107106" y="144238"/>
                  </a:lnTo>
                  <a:lnTo>
                    <a:pt x="107020" y="165016"/>
                  </a:lnTo>
                  <a:lnTo>
                    <a:pt x="106963" y="185922"/>
                  </a:lnTo>
                  <a:lnTo>
                    <a:pt x="106924" y="206916"/>
                  </a:lnTo>
                  <a:lnTo>
                    <a:pt x="106899" y="225145"/>
                  </a:lnTo>
                  <a:lnTo>
                    <a:pt x="106870" y="256688"/>
                  </a:lnTo>
                  <a:lnTo>
                    <a:pt x="103095" y="281056"/>
                  </a:lnTo>
                  <a:lnTo>
                    <a:pt x="96713" y="299176"/>
                  </a:lnTo>
                  <a:lnTo>
                    <a:pt x="89173" y="309582"/>
                  </a:lnTo>
                  <a:lnTo>
                    <a:pt x="75474" y="314677"/>
                  </a:lnTo>
                  <a:lnTo>
                    <a:pt x="66882" y="316036"/>
                  </a:lnTo>
                  <a:lnTo>
                    <a:pt x="58332" y="314119"/>
                  </a:lnTo>
                  <a:lnTo>
                    <a:pt x="41306" y="304464"/>
                  </a:lnTo>
                  <a:lnTo>
                    <a:pt x="15854" y="279790"/>
                  </a:lnTo>
                  <a:lnTo>
                    <a:pt x="551" y="253508"/>
                  </a:lnTo>
                  <a:lnTo>
                    <a:pt x="0" y="245623"/>
                  </a:lnTo>
                  <a:lnTo>
                    <a:pt x="11598" y="2171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SMARTInkShape-1651"/>
            <p:cNvSpPr/>
            <p:nvPr>
              <p:custDataLst>
                <p:tags r:id="rId173"/>
              </p:custDataLst>
            </p:nvPr>
          </p:nvSpPr>
          <p:spPr>
            <a:xfrm>
              <a:off x="3445120" y="1152329"/>
              <a:ext cx="85481" cy="244672"/>
            </a:xfrm>
            <a:custGeom>
              <a:avLst/>
              <a:gdLst/>
              <a:ahLst/>
              <a:cxnLst/>
              <a:rect l="0" t="0" r="0" b="0"/>
              <a:pathLst>
                <a:path w="85481" h="244672">
                  <a:moveTo>
                    <a:pt x="85480" y="3371"/>
                  </a:moveTo>
                  <a:lnTo>
                    <a:pt x="85480" y="3371"/>
                  </a:lnTo>
                  <a:lnTo>
                    <a:pt x="82109" y="0"/>
                  </a:lnTo>
                  <a:lnTo>
                    <a:pt x="74810" y="226"/>
                  </a:lnTo>
                  <a:lnTo>
                    <a:pt x="69900" y="1275"/>
                  </a:lnTo>
                  <a:lnTo>
                    <a:pt x="46135" y="26347"/>
                  </a:lnTo>
                  <a:lnTo>
                    <a:pt x="30599" y="51447"/>
                  </a:lnTo>
                  <a:lnTo>
                    <a:pt x="17344" y="80477"/>
                  </a:lnTo>
                  <a:lnTo>
                    <a:pt x="11833" y="97108"/>
                  </a:lnTo>
                  <a:lnTo>
                    <a:pt x="6749" y="114546"/>
                  </a:lnTo>
                  <a:lnTo>
                    <a:pt x="1099" y="145210"/>
                  </a:lnTo>
                  <a:lnTo>
                    <a:pt x="0" y="172949"/>
                  </a:lnTo>
                  <a:lnTo>
                    <a:pt x="4215" y="199389"/>
                  </a:lnTo>
                  <a:lnTo>
                    <a:pt x="17892" y="227962"/>
                  </a:lnTo>
                  <a:lnTo>
                    <a:pt x="28330" y="244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SMARTInkShape-1652"/>
            <p:cNvSpPr/>
            <p:nvPr>
              <p:custDataLst>
                <p:tags r:id="rId174"/>
              </p:custDataLst>
            </p:nvPr>
          </p:nvSpPr>
          <p:spPr>
            <a:xfrm>
              <a:off x="3560669" y="1168400"/>
              <a:ext cx="52482" cy="205153"/>
            </a:xfrm>
            <a:custGeom>
              <a:avLst/>
              <a:gdLst/>
              <a:ahLst/>
              <a:cxnLst/>
              <a:rect l="0" t="0" r="0" b="0"/>
              <a:pathLst>
                <a:path w="52482" h="205153">
                  <a:moveTo>
                    <a:pt x="52481" y="0"/>
                  </a:moveTo>
                  <a:lnTo>
                    <a:pt x="52481" y="0"/>
                  </a:lnTo>
                  <a:lnTo>
                    <a:pt x="34903" y="30130"/>
                  </a:lnTo>
                  <a:lnTo>
                    <a:pt x="22091" y="57841"/>
                  </a:lnTo>
                  <a:lnTo>
                    <a:pt x="11693" y="88972"/>
                  </a:lnTo>
                  <a:lnTo>
                    <a:pt x="4249" y="119741"/>
                  </a:lnTo>
                  <a:lnTo>
                    <a:pt x="0" y="147763"/>
                  </a:lnTo>
                  <a:lnTo>
                    <a:pt x="2281" y="178699"/>
                  </a:lnTo>
                  <a:lnTo>
                    <a:pt x="8062" y="194427"/>
                  </a:lnTo>
                  <a:lnTo>
                    <a:pt x="12285" y="199468"/>
                  </a:lnTo>
                  <a:lnTo>
                    <a:pt x="22622" y="205069"/>
                  </a:lnTo>
                  <a:lnTo>
                    <a:pt x="28341" y="205152"/>
                  </a:lnTo>
                  <a:lnTo>
                    <a:pt x="52481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SMARTInkShape-1653"/>
            <p:cNvSpPr/>
            <p:nvPr>
              <p:custDataLst>
                <p:tags r:id="rId175"/>
              </p:custDataLst>
            </p:nvPr>
          </p:nvSpPr>
          <p:spPr>
            <a:xfrm>
              <a:off x="3514529" y="1276350"/>
              <a:ext cx="79572" cy="12701"/>
            </a:xfrm>
            <a:custGeom>
              <a:avLst/>
              <a:gdLst/>
              <a:ahLst/>
              <a:cxnLst/>
              <a:rect l="0" t="0" r="0" b="0"/>
              <a:pathLst>
                <a:path w="79572" h="12701">
                  <a:moveTo>
                    <a:pt x="3371" y="0"/>
                  </a:moveTo>
                  <a:lnTo>
                    <a:pt x="3371" y="0"/>
                  </a:lnTo>
                  <a:lnTo>
                    <a:pt x="0" y="0"/>
                  </a:lnTo>
                  <a:lnTo>
                    <a:pt x="8017" y="3371"/>
                  </a:lnTo>
                  <a:lnTo>
                    <a:pt x="30539" y="8838"/>
                  </a:lnTo>
                  <a:lnTo>
                    <a:pt x="59556" y="11556"/>
                  </a:lnTo>
                  <a:lnTo>
                    <a:pt x="79571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SMARTInkShape-1654"/>
            <p:cNvSpPr/>
            <p:nvPr>
              <p:custDataLst>
                <p:tags r:id="rId176"/>
              </p:custDataLst>
            </p:nvPr>
          </p:nvSpPr>
          <p:spPr>
            <a:xfrm>
              <a:off x="3670300" y="1130300"/>
              <a:ext cx="33763" cy="298451"/>
            </a:xfrm>
            <a:custGeom>
              <a:avLst/>
              <a:gdLst/>
              <a:ahLst/>
              <a:cxnLst/>
              <a:rect l="0" t="0" r="0" b="0"/>
              <a:pathLst>
                <a:path w="33763" h="298451">
                  <a:moveTo>
                    <a:pt x="0" y="0"/>
                  </a:moveTo>
                  <a:lnTo>
                    <a:pt x="0" y="0"/>
                  </a:lnTo>
                  <a:lnTo>
                    <a:pt x="10113" y="6742"/>
                  </a:lnTo>
                  <a:lnTo>
                    <a:pt x="23144" y="24419"/>
                  </a:lnTo>
                  <a:lnTo>
                    <a:pt x="29807" y="47071"/>
                  </a:lnTo>
                  <a:lnTo>
                    <a:pt x="33708" y="78071"/>
                  </a:lnTo>
                  <a:lnTo>
                    <a:pt x="33762" y="97203"/>
                  </a:lnTo>
                  <a:lnTo>
                    <a:pt x="33091" y="117718"/>
                  </a:lnTo>
                  <a:lnTo>
                    <a:pt x="31938" y="138451"/>
                  </a:lnTo>
                  <a:lnTo>
                    <a:pt x="30464" y="159329"/>
                  </a:lnTo>
                  <a:lnTo>
                    <a:pt x="28776" y="180302"/>
                  </a:lnTo>
                  <a:lnTo>
                    <a:pt x="26240" y="198518"/>
                  </a:lnTo>
                  <a:lnTo>
                    <a:pt x="19658" y="230047"/>
                  </a:lnTo>
                  <a:lnTo>
                    <a:pt x="13912" y="254408"/>
                  </a:lnTo>
                  <a:lnTo>
                    <a:pt x="6709" y="280226"/>
                  </a:lnTo>
                  <a:lnTo>
                    <a:pt x="0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80" name="SMARTInkShape-1655"/>
          <p:cNvSpPr/>
          <p:nvPr>
            <p:custDataLst>
              <p:tags r:id="rId2"/>
            </p:custDataLst>
          </p:nvPr>
        </p:nvSpPr>
        <p:spPr>
          <a:xfrm>
            <a:off x="229483" y="3219712"/>
            <a:ext cx="157868" cy="120389"/>
          </a:xfrm>
          <a:custGeom>
            <a:avLst/>
            <a:gdLst/>
            <a:ahLst/>
            <a:cxnLst/>
            <a:rect l="0" t="0" r="0" b="0"/>
            <a:pathLst>
              <a:path w="157868" h="120389">
                <a:moveTo>
                  <a:pt x="5467" y="6088"/>
                </a:moveTo>
                <a:lnTo>
                  <a:pt x="5467" y="6088"/>
                </a:lnTo>
                <a:lnTo>
                  <a:pt x="5467" y="621"/>
                </a:lnTo>
                <a:lnTo>
                  <a:pt x="4762" y="326"/>
                </a:lnTo>
                <a:lnTo>
                  <a:pt x="2096" y="0"/>
                </a:lnTo>
                <a:lnTo>
                  <a:pt x="1103" y="1323"/>
                </a:lnTo>
                <a:lnTo>
                  <a:pt x="0" y="6557"/>
                </a:lnTo>
                <a:lnTo>
                  <a:pt x="4259" y="36149"/>
                </a:lnTo>
                <a:lnTo>
                  <a:pt x="5109" y="60856"/>
                </a:lnTo>
                <a:lnTo>
                  <a:pt x="5396" y="91539"/>
                </a:lnTo>
                <a:lnTo>
                  <a:pt x="5461" y="106270"/>
                </a:lnTo>
                <a:lnTo>
                  <a:pt x="6169" y="106743"/>
                </a:lnTo>
                <a:lnTo>
                  <a:pt x="8836" y="107268"/>
                </a:lnTo>
                <a:lnTo>
                  <a:pt x="17676" y="100821"/>
                </a:lnTo>
                <a:lnTo>
                  <a:pt x="32405" y="70007"/>
                </a:lnTo>
                <a:lnTo>
                  <a:pt x="52639" y="38432"/>
                </a:lnTo>
                <a:lnTo>
                  <a:pt x="55360" y="30341"/>
                </a:lnTo>
                <a:lnTo>
                  <a:pt x="58921" y="24393"/>
                </a:lnTo>
                <a:lnTo>
                  <a:pt x="60859" y="23230"/>
                </a:lnTo>
                <a:lnTo>
                  <a:pt x="62856" y="23160"/>
                </a:lnTo>
                <a:lnTo>
                  <a:pt x="64893" y="23820"/>
                </a:lnTo>
                <a:lnTo>
                  <a:pt x="69038" y="28315"/>
                </a:lnTo>
                <a:lnTo>
                  <a:pt x="72526" y="35016"/>
                </a:lnTo>
                <a:lnTo>
                  <a:pt x="78321" y="54957"/>
                </a:lnTo>
                <a:lnTo>
                  <a:pt x="87668" y="69111"/>
                </a:lnTo>
                <a:lnTo>
                  <a:pt x="91285" y="69447"/>
                </a:lnTo>
                <a:lnTo>
                  <a:pt x="94879" y="63881"/>
                </a:lnTo>
                <a:lnTo>
                  <a:pt x="100239" y="54352"/>
                </a:lnTo>
                <a:lnTo>
                  <a:pt x="127208" y="25046"/>
                </a:lnTo>
                <a:lnTo>
                  <a:pt x="133187" y="21569"/>
                </a:lnTo>
                <a:lnTo>
                  <a:pt x="140520" y="19612"/>
                </a:lnTo>
                <a:lnTo>
                  <a:pt x="142069" y="20043"/>
                </a:lnTo>
                <a:lnTo>
                  <a:pt x="143102" y="21036"/>
                </a:lnTo>
                <a:lnTo>
                  <a:pt x="148130" y="34441"/>
                </a:lnTo>
                <a:lnTo>
                  <a:pt x="150848" y="61835"/>
                </a:lnTo>
                <a:lnTo>
                  <a:pt x="151385" y="88361"/>
                </a:lnTo>
                <a:lnTo>
                  <a:pt x="151509" y="117491"/>
                </a:lnTo>
                <a:lnTo>
                  <a:pt x="152218" y="118457"/>
                </a:lnTo>
                <a:lnTo>
                  <a:pt x="157867" y="12038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92" name="SMARTInkShape-Group297"/>
          <p:cNvGrpSpPr/>
          <p:nvPr/>
        </p:nvGrpSpPr>
        <p:grpSpPr>
          <a:xfrm>
            <a:off x="478033" y="2979294"/>
            <a:ext cx="664968" cy="392557"/>
            <a:chOff x="478033" y="2979294"/>
            <a:chExt cx="664968" cy="392557"/>
          </a:xfrm>
        </p:grpSpPr>
        <p:sp>
          <p:nvSpPr>
            <p:cNvPr id="281" name="SMARTInkShape-1656"/>
            <p:cNvSpPr/>
            <p:nvPr>
              <p:custDataLst>
                <p:tags r:id="rId161"/>
              </p:custDataLst>
            </p:nvPr>
          </p:nvSpPr>
          <p:spPr>
            <a:xfrm>
              <a:off x="478033" y="3093333"/>
              <a:ext cx="55368" cy="278518"/>
            </a:xfrm>
            <a:custGeom>
              <a:avLst/>
              <a:gdLst/>
              <a:ahLst/>
              <a:cxnLst/>
              <a:rect l="0" t="0" r="0" b="0"/>
              <a:pathLst>
                <a:path w="55368" h="278518">
                  <a:moveTo>
                    <a:pt x="55367" y="5467"/>
                  </a:moveTo>
                  <a:lnTo>
                    <a:pt x="55367" y="5467"/>
                  </a:lnTo>
                  <a:lnTo>
                    <a:pt x="51996" y="2096"/>
                  </a:lnTo>
                  <a:lnTo>
                    <a:pt x="48460" y="441"/>
                  </a:lnTo>
                  <a:lnTo>
                    <a:pt x="46529" y="0"/>
                  </a:lnTo>
                  <a:lnTo>
                    <a:pt x="40621" y="5154"/>
                  </a:lnTo>
                  <a:lnTo>
                    <a:pt x="29361" y="23719"/>
                  </a:lnTo>
                  <a:lnTo>
                    <a:pt x="17087" y="53443"/>
                  </a:lnTo>
                  <a:lnTo>
                    <a:pt x="9426" y="77590"/>
                  </a:lnTo>
                  <a:lnTo>
                    <a:pt x="3669" y="104784"/>
                  </a:lnTo>
                  <a:lnTo>
                    <a:pt x="640" y="131452"/>
                  </a:lnTo>
                  <a:lnTo>
                    <a:pt x="0" y="156710"/>
                  </a:lnTo>
                  <a:lnTo>
                    <a:pt x="2067" y="179696"/>
                  </a:lnTo>
                  <a:lnTo>
                    <a:pt x="10568" y="209098"/>
                  </a:lnTo>
                  <a:lnTo>
                    <a:pt x="25377" y="238542"/>
                  </a:lnTo>
                  <a:lnTo>
                    <a:pt x="40641" y="270052"/>
                  </a:lnTo>
                  <a:lnTo>
                    <a:pt x="42667" y="278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SMARTInkShape-1657"/>
            <p:cNvSpPr/>
            <p:nvPr>
              <p:custDataLst>
                <p:tags r:id="rId162"/>
              </p:custDataLst>
            </p:nvPr>
          </p:nvSpPr>
          <p:spPr>
            <a:xfrm>
              <a:off x="584948" y="3143280"/>
              <a:ext cx="81803" cy="184121"/>
            </a:xfrm>
            <a:custGeom>
              <a:avLst/>
              <a:gdLst/>
              <a:ahLst/>
              <a:cxnLst/>
              <a:rect l="0" t="0" r="0" b="0"/>
              <a:pathLst>
                <a:path w="81803" h="184121">
                  <a:moveTo>
                    <a:pt x="24652" y="12670"/>
                  </a:moveTo>
                  <a:lnTo>
                    <a:pt x="24652" y="12670"/>
                  </a:lnTo>
                  <a:lnTo>
                    <a:pt x="24652" y="3832"/>
                  </a:lnTo>
                  <a:lnTo>
                    <a:pt x="25358" y="2544"/>
                  </a:lnTo>
                  <a:lnTo>
                    <a:pt x="26534" y="1686"/>
                  </a:lnTo>
                  <a:lnTo>
                    <a:pt x="29722" y="733"/>
                  </a:lnTo>
                  <a:lnTo>
                    <a:pt x="49222" y="0"/>
                  </a:lnTo>
                  <a:lnTo>
                    <a:pt x="61017" y="3350"/>
                  </a:lnTo>
                  <a:lnTo>
                    <a:pt x="63712" y="5751"/>
                  </a:lnTo>
                  <a:lnTo>
                    <a:pt x="66707" y="12182"/>
                  </a:lnTo>
                  <a:lnTo>
                    <a:pt x="68392" y="30478"/>
                  </a:lnTo>
                  <a:lnTo>
                    <a:pt x="62150" y="53773"/>
                  </a:lnTo>
                  <a:lnTo>
                    <a:pt x="47992" y="78549"/>
                  </a:lnTo>
                  <a:lnTo>
                    <a:pt x="33763" y="103764"/>
                  </a:lnTo>
                  <a:lnTo>
                    <a:pt x="20610" y="129109"/>
                  </a:lnTo>
                  <a:lnTo>
                    <a:pt x="3040" y="157608"/>
                  </a:lnTo>
                  <a:lnTo>
                    <a:pt x="0" y="172063"/>
                  </a:lnTo>
                  <a:lnTo>
                    <a:pt x="457" y="173965"/>
                  </a:lnTo>
                  <a:lnTo>
                    <a:pt x="1466" y="175233"/>
                  </a:lnTo>
                  <a:lnTo>
                    <a:pt x="2845" y="176079"/>
                  </a:lnTo>
                  <a:lnTo>
                    <a:pt x="32172" y="182035"/>
                  </a:lnTo>
                  <a:lnTo>
                    <a:pt x="63430" y="183937"/>
                  </a:lnTo>
                  <a:lnTo>
                    <a:pt x="81802" y="1841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" name="SMARTInkShape-1658"/>
            <p:cNvSpPr/>
            <p:nvPr>
              <p:custDataLst>
                <p:tags r:id="rId163"/>
              </p:custDataLst>
            </p:nvPr>
          </p:nvSpPr>
          <p:spPr>
            <a:xfrm>
              <a:off x="540351" y="3219450"/>
              <a:ext cx="18450" cy="82551"/>
            </a:xfrm>
            <a:custGeom>
              <a:avLst/>
              <a:gdLst/>
              <a:ahLst/>
              <a:cxnLst/>
              <a:rect l="0" t="0" r="0" b="0"/>
              <a:pathLst>
                <a:path w="18450" h="82551">
                  <a:moveTo>
                    <a:pt x="18449" y="0"/>
                  </a:moveTo>
                  <a:lnTo>
                    <a:pt x="18449" y="0"/>
                  </a:lnTo>
                  <a:lnTo>
                    <a:pt x="9660" y="27630"/>
                  </a:lnTo>
                  <a:lnTo>
                    <a:pt x="2439" y="49579"/>
                  </a:lnTo>
                  <a:lnTo>
                    <a:pt x="0" y="72588"/>
                  </a:lnTo>
                  <a:lnTo>
                    <a:pt x="505" y="75909"/>
                  </a:lnTo>
                  <a:lnTo>
                    <a:pt x="1547" y="78122"/>
                  </a:lnTo>
                  <a:lnTo>
                    <a:pt x="2948" y="79598"/>
                  </a:lnTo>
                  <a:lnTo>
                    <a:pt x="6386" y="81238"/>
                  </a:lnTo>
                  <a:lnTo>
                    <a:pt x="12099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SMARTInkShape-1659"/>
            <p:cNvSpPr/>
            <p:nvPr>
              <p:custDataLst>
                <p:tags r:id="rId164"/>
              </p:custDataLst>
            </p:nvPr>
          </p:nvSpPr>
          <p:spPr>
            <a:xfrm>
              <a:off x="533400" y="316865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6350" y="19050"/>
                  </a:moveTo>
                  <a:lnTo>
                    <a:pt x="6350" y="19050"/>
                  </a:lnTo>
                  <a:lnTo>
                    <a:pt x="6350" y="12308"/>
                  </a:lnTo>
                  <a:lnTo>
                    <a:pt x="4469" y="7116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SMARTInkShape-1660"/>
            <p:cNvSpPr/>
            <p:nvPr>
              <p:custDataLst>
                <p:tags r:id="rId165"/>
              </p:custDataLst>
            </p:nvPr>
          </p:nvSpPr>
          <p:spPr>
            <a:xfrm>
              <a:off x="733930" y="3232150"/>
              <a:ext cx="28071" cy="90975"/>
            </a:xfrm>
            <a:custGeom>
              <a:avLst/>
              <a:gdLst/>
              <a:ahLst/>
              <a:cxnLst/>
              <a:rect l="0" t="0" r="0" b="0"/>
              <a:pathLst>
                <a:path w="28071" h="90975">
                  <a:moveTo>
                    <a:pt x="28070" y="0"/>
                  </a:moveTo>
                  <a:lnTo>
                    <a:pt x="28070" y="0"/>
                  </a:lnTo>
                  <a:lnTo>
                    <a:pt x="19281" y="29511"/>
                  </a:lnTo>
                  <a:lnTo>
                    <a:pt x="10179" y="56487"/>
                  </a:lnTo>
                  <a:lnTo>
                    <a:pt x="0" y="84187"/>
                  </a:lnTo>
                  <a:lnTo>
                    <a:pt x="185" y="87169"/>
                  </a:lnTo>
                  <a:lnTo>
                    <a:pt x="1013" y="89863"/>
                  </a:lnTo>
                  <a:lnTo>
                    <a:pt x="2271" y="90953"/>
                  </a:lnTo>
                  <a:lnTo>
                    <a:pt x="3815" y="90974"/>
                  </a:lnTo>
                  <a:lnTo>
                    <a:pt x="902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SMARTInkShape-1661"/>
            <p:cNvSpPr/>
            <p:nvPr>
              <p:custDataLst>
                <p:tags r:id="rId166"/>
              </p:custDataLst>
            </p:nvPr>
          </p:nvSpPr>
          <p:spPr>
            <a:xfrm>
              <a:off x="778414" y="3225800"/>
              <a:ext cx="59787" cy="92702"/>
            </a:xfrm>
            <a:custGeom>
              <a:avLst/>
              <a:gdLst/>
              <a:ahLst/>
              <a:cxnLst/>
              <a:rect l="0" t="0" r="0" b="0"/>
              <a:pathLst>
                <a:path w="59787" h="92702">
                  <a:moveTo>
                    <a:pt x="15336" y="0"/>
                  </a:moveTo>
                  <a:lnTo>
                    <a:pt x="15336" y="0"/>
                  </a:lnTo>
                  <a:lnTo>
                    <a:pt x="6498" y="26515"/>
                  </a:lnTo>
                  <a:lnTo>
                    <a:pt x="409" y="51522"/>
                  </a:lnTo>
                  <a:lnTo>
                    <a:pt x="0" y="65467"/>
                  </a:lnTo>
                  <a:lnTo>
                    <a:pt x="879" y="71162"/>
                  </a:lnTo>
                  <a:lnTo>
                    <a:pt x="7500" y="81251"/>
                  </a:lnTo>
                  <a:lnTo>
                    <a:pt x="12228" y="85918"/>
                  </a:lnTo>
                  <a:lnTo>
                    <a:pt x="23127" y="91103"/>
                  </a:lnTo>
                  <a:lnTo>
                    <a:pt x="34321" y="92701"/>
                  </a:lnTo>
                  <a:lnTo>
                    <a:pt x="44000" y="91060"/>
                  </a:lnTo>
                  <a:lnTo>
                    <a:pt x="59786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" name="SMARTInkShape-1662"/>
            <p:cNvSpPr/>
            <p:nvPr>
              <p:custDataLst>
                <p:tags r:id="rId167"/>
              </p:custDataLst>
            </p:nvPr>
          </p:nvSpPr>
          <p:spPr>
            <a:xfrm>
              <a:off x="731133" y="3219712"/>
              <a:ext cx="126118" cy="6089"/>
            </a:xfrm>
            <a:custGeom>
              <a:avLst/>
              <a:gdLst/>
              <a:ahLst/>
              <a:cxnLst/>
              <a:rect l="0" t="0" r="0" b="0"/>
              <a:pathLst>
                <a:path w="126118" h="6089">
                  <a:moveTo>
                    <a:pt x="5467" y="6088"/>
                  </a:moveTo>
                  <a:lnTo>
                    <a:pt x="5467" y="6088"/>
                  </a:lnTo>
                  <a:lnTo>
                    <a:pt x="0" y="621"/>
                  </a:lnTo>
                  <a:lnTo>
                    <a:pt x="6121" y="0"/>
                  </a:lnTo>
                  <a:lnTo>
                    <a:pt x="35552" y="4799"/>
                  </a:lnTo>
                  <a:lnTo>
                    <a:pt x="64005" y="5706"/>
                  </a:lnTo>
                  <a:lnTo>
                    <a:pt x="94778" y="5974"/>
                  </a:lnTo>
                  <a:lnTo>
                    <a:pt x="126117" y="60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" name="SMARTInkShape-1663"/>
            <p:cNvSpPr/>
            <p:nvPr>
              <p:custDataLst>
                <p:tags r:id="rId168"/>
              </p:custDataLst>
            </p:nvPr>
          </p:nvSpPr>
          <p:spPr>
            <a:xfrm>
              <a:off x="896380" y="3094215"/>
              <a:ext cx="68821" cy="208408"/>
            </a:xfrm>
            <a:custGeom>
              <a:avLst/>
              <a:gdLst/>
              <a:ahLst/>
              <a:cxnLst/>
              <a:rect l="0" t="0" r="0" b="0"/>
              <a:pathLst>
                <a:path w="68821" h="208408">
                  <a:moveTo>
                    <a:pt x="68820" y="10935"/>
                  </a:moveTo>
                  <a:lnTo>
                    <a:pt x="68820" y="10935"/>
                  </a:lnTo>
                  <a:lnTo>
                    <a:pt x="59387" y="2207"/>
                  </a:lnTo>
                  <a:lnTo>
                    <a:pt x="54514" y="0"/>
                  </a:lnTo>
                  <a:lnTo>
                    <a:pt x="46234" y="2782"/>
                  </a:lnTo>
                  <a:lnTo>
                    <a:pt x="41063" y="5500"/>
                  </a:lnTo>
                  <a:lnTo>
                    <a:pt x="31554" y="17927"/>
                  </a:lnTo>
                  <a:lnTo>
                    <a:pt x="18267" y="48520"/>
                  </a:lnTo>
                  <a:lnTo>
                    <a:pt x="10369" y="74911"/>
                  </a:lnTo>
                  <a:lnTo>
                    <a:pt x="4507" y="103104"/>
                  </a:lnTo>
                  <a:lnTo>
                    <a:pt x="1431" y="130216"/>
                  </a:lnTo>
                  <a:lnTo>
                    <a:pt x="64" y="154965"/>
                  </a:lnTo>
                  <a:lnTo>
                    <a:pt x="0" y="183354"/>
                  </a:lnTo>
                  <a:lnTo>
                    <a:pt x="4136" y="200625"/>
                  </a:lnTo>
                  <a:lnTo>
                    <a:pt x="7851" y="207660"/>
                  </a:lnTo>
                  <a:lnTo>
                    <a:pt x="9124" y="208407"/>
                  </a:lnTo>
                  <a:lnTo>
                    <a:pt x="9973" y="207494"/>
                  </a:lnTo>
                  <a:lnTo>
                    <a:pt x="11670" y="2014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SMARTInkShape-1664"/>
            <p:cNvSpPr/>
            <p:nvPr>
              <p:custDataLst>
                <p:tags r:id="rId169"/>
              </p:custDataLst>
            </p:nvPr>
          </p:nvSpPr>
          <p:spPr>
            <a:xfrm>
              <a:off x="863600" y="322580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26680" y="1881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SMARTInkShape-1665"/>
            <p:cNvSpPr/>
            <p:nvPr>
              <p:custDataLst>
                <p:tags r:id="rId170"/>
              </p:custDataLst>
            </p:nvPr>
          </p:nvSpPr>
          <p:spPr>
            <a:xfrm>
              <a:off x="1016000" y="3041650"/>
              <a:ext cx="36572" cy="279401"/>
            </a:xfrm>
            <a:custGeom>
              <a:avLst/>
              <a:gdLst/>
              <a:ahLst/>
              <a:cxnLst/>
              <a:rect l="0" t="0" r="0" b="0"/>
              <a:pathLst>
                <a:path w="36572" h="27940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11934" y="12552"/>
                  </a:lnTo>
                  <a:lnTo>
                    <a:pt x="20704" y="37351"/>
                  </a:lnTo>
                  <a:lnTo>
                    <a:pt x="27546" y="62461"/>
                  </a:lnTo>
                  <a:lnTo>
                    <a:pt x="30359" y="79035"/>
                  </a:lnTo>
                  <a:lnTo>
                    <a:pt x="32939" y="97140"/>
                  </a:lnTo>
                  <a:lnTo>
                    <a:pt x="34660" y="115560"/>
                  </a:lnTo>
                  <a:lnTo>
                    <a:pt x="35806" y="134190"/>
                  </a:lnTo>
                  <a:lnTo>
                    <a:pt x="36571" y="152960"/>
                  </a:lnTo>
                  <a:lnTo>
                    <a:pt x="36375" y="170412"/>
                  </a:lnTo>
                  <a:lnTo>
                    <a:pt x="35539" y="186986"/>
                  </a:lnTo>
                  <a:lnTo>
                    <a:pt x="32023" y="217160"/>
                  </a:lnTo>
                  <a:lnTo>
                    <a:pt x="25757" y="242330"/>
                  </a:lnTo>
                  <a:lnTo>
                    <a:pt x="19050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SMARTInkShape-1666"/>
            <p:cNvSpPr/>
            <p:nvPr>
              <p:custDataLst>
                <p:tags r:id="rId171"/>
              </p:custDataLst>
            </p:nvPr>
          </p:nvSpPr>
          <p:spPr>
            <a:xfrm>
              <a:off x="1086724" y="2979294"/>
              <a:ext cx="56277" cy="81407"/>
            </a:xfrm>
            <a:custGeom>
              <a:avLst/>
              <a:gdLst/>
              <a:ahLst/>
              <a:cxnLst/>
              <a:rect l="0" t="0" r="0" b="0"/>
              <a:pathLst>
                <a:path w="56277" h="81407">
                  <a:moveTo>
                    <a:pt x="11826" y="11556"/>
                  </a:moveTo>
                  <a:lnTo>
                    <a:pt x="11826" y="11556"/>
                  </a:lnTo>
                  <a:lnTo>
                    <a:pt x="15197" y="8185"/>
                  </a:lnTo>
                  <a:lnTo>
                    <a:pt x="16852" y="4649"/>
                  </a:lnTo>
                  <a:lnTo>
                    <a:pt x="17293" y="2718"/>
                  </a:lnTo>
                  <a:lnTo>
                    <a:pt x="18999" y="1430"/>
                  </a:lnTo>
                  <a:lnTo>
                    <a:pt x="24657" y="0"/>
                  </a:lnTo>
                  <a:lnTo>
                    <a:pt x="27435" y="325"/>
                  </a:lnTo>
                  <a:lnTo>
                    <a:pt x="38846" y="4033"/>
                  </a:lnTo>
                  <a:lnTo>
                    <a:pt x="42539" y="4423"/>
                  </a:lnTo>
                  <a:lnTo>
                    <a:pt x="45002" y="5390"/>
                  </a:lnTo>
                  <a:lnTo>
                    <a:pt x="46643" y="6740"/>
                  </a:lnTo>
                  <a:lnTo>
                    <a:pt x="47737" y="8345"/>
                  </a:lnTo>
                  <a:lnTo>
                    <a:pt x="45190" y="15774"/>
                  </a:lnTo>
                  <a:lnTo>
                    <a:pt x="37944" y="26130"/>
                  </a:lnTo>
                  <a:lnTo>
                    <a:pt x="9081" y="52882"/>
                  </a:lnTo>
                  <a:lnTo>
                    <a:pt x="0" y="61524"/>
                  </a:lnTo>
                  <a:lnTo>
                    <a:pt x="10143" y="62192"/>
                  </a:lnTo>
                  <a:lnTo>
                    <a:pt x="31798" y="64205"/>
                  </a:lnTo>
                  <a:lnTo>
                    <a:pt x="49716" y="67817"/>
                  </a:lnTo>
                  <a:lnTo>
                    <a:pt x="51903" y="69524"/>
                  </a:lnTo>
                  <a:lnTo>
                    <a:pt x="56276" y="814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2" name="SMARTInkShape-Group298"/>
          <p:cNvGrpSpPr/>
          <p:nvPr/>
        </p:nvGrpSpPr>
        <p:grpSpPr>
          <a:xfrm>
            <a:off x="1320800" y="2974491"/>
            <a:ext cx="866826" cy="340210"/>
            <a:chOff x="1320800" y="2974491"/>
            <a:chExt cx="866826" cy="340210"/>
          </a:xfrm>
        </p:grpSpPr>
        <p:sp>
          <p:nvSpPr>
            <p:cNvPr id="293" name="SMARTInkShape-1667"/>
            <p:cNvSpPr/>
            <p:nvPr>
              <p:custDataLst>
                <p:tags r:id="rId152"/>
              </p:custDataLst>
            </p:nvPr>
          </p:nvSpPr>
          <p:spPr>
            <a:xfrm>
              <a:off x="1327150" y="3058212"/>
              <a:ext cx="118888" cy="203795"/>
            </a:xfrm>
            <a:custGeom>
              <a:avLst/>
              <a:gdLst/>
              <a:ahLst/>
              <a:cxnLst/>
              <a:rect l="0" t="0" r="0" b="0"/>
              <a:pathLst>
                <a:path w="118888" h="203795">
                  <a:moveTo>
                    <a:pt x="0" y="8838"/>
                  </a:moveTo>
                  <a:lnTo>
                    <a:pt x="0" y="8838"/>
                  </a:lnTo>
                  <a:lnTo>
                    <a:pt x="0" y="0"/>
                  </a:lnTo>
                  <a:lnTo>
                    <a:pt x="706" y="123"/>
                  </a:lnTo>
                  <a:lnTo>
                    <a:pt x="3371" y="4024"/>
                  </a:lnTo>
                  <a:lnTo>
                    <a:pt x="12209" y="27637"/>
                  </a:lnTo>
                  <a:lnTo>
                    <a:pt x="19773" y="49649"/>
                  </a:lnTo>
                  <a:lnTo>
                    <a:pt x="29249" y="74248"/>
                  </a:lnTo>
                  <a:lnTo>
                    <a:pt x="42868" y="101645"/>
                  </a:lnTo>
                  <a:lnTo>
                    <a:pt x="58328" y="126520"/>
                  </a:lnTo>
                  <a:lnTo>
                    <a:pt x="73901" y="148630"/>
                  </a:lnTo>
                  <a:lnTo>
                    <a:pt x="93864" y="175533"/>
                  </a:lnTo>
                  <a:lnTo>
                    <a:pt x="118887" y="203794"/>
                  </a:lnTo>
                  <a:lnTo>
                    <a:pt x="114300" y="1993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SMARTInkShape-1668"/>
            <p:cNvSpPr/>
            <p:nvPr>
              <p:custDataLst>
                <p:tags r:id="rId153"/>
              </p:custDataLst>
            </p:nvPr>
          </p:nvSpPr>
          <p:spPr>
            <a:xfrm>
              <a:off x="1320800" y="3079750"/>
              <a:ext cx="141748" cy="152401"/>
            </a:xfrm>
            <a:custGeom>
              <a:avLst/>
              <a:gdLst/>
              <a:ahLst/>
              <a:cxnLst/>
              <a:rect l="0" t="0" r="0" b="0"/>
              <a:pathLst>
                <a:path w="141748" h="152401">
                  <a:moveTo>
                    <a:pt x="0" y="152400"/>
                  </a:moveTo>
                  <a:lnTo>
                    <a:pt x="0" y="152400"/>
                  </a:lnTo>
                  <a:lnTo>
                    <a:pt x="12256" y="136486"/>
                  </a:lnTo>
                  <a:lnTo>
                    <a:pt x="36871" y="114131"/>
                  </a:lnTo>
                  <a:lnTo>
                    <a:pt x="66507" y="84774"/>
                  </a:lnTo>
                  <a:lnTo>
                    <a:pt x="87179" y="61666"/>
                  </a:lnTo>
                  <a:lnTo>
                    <a:pt x="115280" y="34970"/>
                  </a:lnTo>
                  <a:lnTo>
                    <a:pt x="140602" y="6142"/>
                  </a:lnTo>
                  <a:lnTo>
                    <a:pt x="141712" y="4095"/>
                  </a:lnTo>
                  <a:lnTo>
                    <a:pt x="141747" y="2730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5" name="SMARTInkShape-1669"/>
            <p:cNvSpPr/>
            <p:nvPr>
              <p:custDataLst>
                <p:tags r:id="rId154"/>
              </p:custDataLst>
            </p:nvPr>
          </p:nvSpPr>
          <p:spPr>
            <a:xfrm>
              <a:off x="1514996" y="3037992"/>
              <a:ext cx="59805" cy="225909"/>
            </a:xfrm>
            <a:custGeom>
              <a:avLst/>
              <a:gdLst/>
              <a:ahLst/>
              <a:cxnLst/>
              <a:rect l="0" t="0" r="0" b="0"/>
              <a:pathLst>
                <a:path w="59805" h="225909">
                  <a:moveTo>
                    <a:pt x="59804" y="3658"/>
                  </a:moveTo>
                  <a:lnTo>
                    <a:pt x="59804" y="3658"/>
                  </a:lnTo>
                  <a:lnTo>
                    <a:pt x="59804" y="287"/>
                  </a:lnTo>
                  <a:lnTo>
                    <a:pt x="59098" y="0"/>
                  </a:lnTo>
                  <a:lnTo>
                    <a:pt x="56433" y="1562"/>
                  </a:lnTo>
                  <a:lnTo>
                    <a:pt x="42492" y="24933"/>
                  </a:lnTo>
                  <a:lnTo>
                    <a:pt x="29297" y="45569"/>
                  </a:lnTo>
                  <a:lnTo>
                    <a:pt x="19669" y="70733"/>
                  </a:lnTo>
                  <a:lnTo>
                    <a:pt x="13039" y="98380"/>
                  </a:lnTo>
                  <a:lnTo>
                    <a:pt x="7740" y="127131"/>
                  </a:lnTo>
                  <a:lnTo>
                    <a:pt x="3033" y="152609"/>
                  </a:lnTo>
                  <a:lnTo>
                    <a:pt x="0" y="174986"/>
                  </a:lnTo>
                  <a:lnTo>
                    <a:pt x="2260" y="202040"/>
                  </a:lnTo>
                  <a:lnTo>
                    <a:pt x="7398" y="218208"/>
                  </a:lnTo>
                  <a:lnTo>
                    <a:pt x="15354" y="2259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6" name="SMARTInkShape-1670"/>
            <p:cNvSpPr/>
            <p:nvPr>
              <p:custDataLst>
                <p:tags r:id="rId155"/>
              </p:custDataLst>
            </p:nvPr>
          </p:nvSpPr>
          <p:spPr>
            <a:xfrm>
              <a:off x="1612900" y="3143250"/>
              <a:ext cx="88901" cy="107951"/>
            </a:xfrm>
            <a:custGeom>
              <a:avLst/>
              <a:gdLst/>
              <a:ahLst/>
              <a:cxnLst/>
              <a:rect l="0" t="0" r="0" b="0"/>
              <a:pathLst>
                <a:path w="88901" h="1079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705"/>
                  </a:lnTo>
                  <a:lnTo>
                    <a:pt x="5026" y="1881"/>
                  </a:lnTo>
                  <a:lnTo>
                    <a:pt x="15023" y="28561"/>
                  </a:lnTo>
                  <a:lnTo>
                    <a:pt x="30092" y="59891"/>
                  </a:lnTo>
                  <a:lnTo>
                    <a:pt x="45840" y="78110"/>
                  </a:lnTo>
                  <a:lnTo>
                    <a:pt x="74502" y="99412"/>
                  </a:lnTo>
                  <a:lnTo>
                    <a:pt x="8890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7" name="SMARTInkShape-1671"/>
            <p:cNvSpPr/>
            <p:nvPr>
              <p:custDataLst>
                <p:tags r:id="rId156"/>
              </p:custDataLst>
            </p:nvPr>
          </p:nvSpPr>
          <p:spPr>
            <a:xfrm>
              <a:off x="1584129" y="3149600"/>
              <a:ext cx="117672" cy="76201"/>
            </a:xfrm>
            <a:custGeom>
              <a:avLst/>
              <a:gdLst/>
              <a:ahLst/>
              <a:cxnLst/>
              <a:rect l="0" t="0" r="0" b="0"/>
              <a:pathLst>
                <a:path w="117672" h="76201">
                  <a:moveTo>
                    <a:pt x="3371" y="76200"/>
                  </a:moveTo>
                  <a:lnTo>
                    <a:pt x="3371" y="76200"/>
                  </a:lnTo>
                  <a:lnTo>
                    <a:pt x="0" y="76200"/>
                  </a:lnTo>
                  <a:lnTo>
                    <a:pt x="4646" y="76200"/>
                  </a:lnTo>
                  <a:lnTo>
                    <a:pt x="29702" y="61697"/>
                  </a:lnTo>
                  <a:lnTo>
                    <a:pt x="57112" y="48071"/>
                  </a:lnTo>
                  <a:lnTo>
                    <a:pt x="82716" y="30941"/>
                  </a:lnTo>
                  <a:lnTo>
                    <a:pt x="112895" y="4423"/>
                  </a:lnTo>
                  <a:lnTo>
                    <a:pt x="1176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SMARTInkShape-1672"/>
            <p:cNvSpPr/>
            <p:nvPr>
              <p:custDataLst>
                <p:tags r:id="rId157"/>
              </p:custDataLst>
            </p:nvPr>
          </p:nvSpPr>
          <p:spPr>
            <a:xfrm>
              <a:off x="1714500" y="3016250"/>
              <a:ext cx="57377" cy="298451"/>
            </a:xfrm>
            <a:custGeom>
              <a:avLst/>
              <a:gdLst/>
              <a:ahLst/>
              <a:cxnLst/>
              <a:rect l="0" t="0" r="0" b="0"/>
              <a:pathLst>
                <a:path w="57377" h="298451">
                  <a:moveTo>
                    <a:pt x="0" y="0"/>
                  </a:moveTo>
                  <a:lnTo>
                    <a:pt x="0" y="0"/>
                  </a:lnTo>
                  <a:lnTo>
                    <a:pt x="15697" y="26367"/>
                  </a:lnTo>
                  <a:lnTo>
                    <a:pt x="26732" y="49113"/>
                  </a:lnTo>
                  <a:lnTo>
                    <a:pt x="38692" y="78037"/>
                  </a:lnTo>
                  <a:lnTo>
                    <a:pt x="49181" y="109707"/>
                  </a:lnTo>
                  <a:lnTo>
                    <a:pt x="53954" y="126055"/>
                  </a:lnTo>
                  <a:lnTo>
                    <a:pt x="56431" y="142597"/>
                  </a:lnTo>
                  <a:lnTo>
                    <a:pt x="57376" y="159271"/>
                  </a:lnTo>
                  <a:lnTo>
                    <a:pt x="57301" y="176030"/>
                  </a:lnTo>
                  <a:lnTo>
                    <a:pt x="55839" y="192848"/>
                  </a:lnTo>
                  <a:lnTo>
                    <a:pt x="53454" y="209704"/>
                  </a:lnTo>
                  <a:lnTo>
                    <a:pt x="46335" y="240663"/>
                  </a:lnTo>
                  <a:lnTo>
                    <a:pt x="36116" y="263830"/>
                  </a:lnTo>
                  <a:lnTo>
                    <a:pt x="25400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9" name="SMARTInkShape-1673"/>
            <p:cNvSpPr/>
            <p:nvPr>
              <p:custDataLst>
                <p:tags r:id="rId158"/>
              </p:custDataLst>
            </p:nvPr>
          </p:nvSpPr>
          <p:spPr>
            <a:xfrm>
              <a:off x="1879600" y="3152466"/>
              <a:ext cx="88901" cy="9835"/>
            </a:xfrm>
            <a:custGeom>
              <a:avLst/>
              <a:gdLst/>
              <a:ahLst/>
              <a:cxnLst/>
              <a:rect l="0" t="0" r="0" b="0"/>
              <a:pathLst>
                <a:path w="88901" h="9835">
                  <a:moveTo>
                    <a:pt x="0" y="9834"/>
                  </a:moveTo>
                  <a:lnTo>
                    <a:pt x="0" y="9834"/>
                  </a:lnTo>
                  <a:lnTo>
                    <a:pt x="6481" y="9128"/>
                  </a:lnTo>
                  <a:lnTo>
                    <a:pt x="35975" y="4367"/>
                  </a:lnTo>
                  <a:lnTo>
                    <a:pt x="66739" y="0"/>
                  </a:lnTo>
                  <a:lnTo>
                    <a:pt x="88900" y="34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0" name="SMARTInkShape-1674"/>
            <p:cNvSpPr/>
            <p:nvPr>
              <p:custDataLst>
                <p:tags r:id="rId159"/>
              </p:custDataLst>
            </p:nvPr>
          </p:nvSpPr>
          <p:spPr>
            <a:xfrm>
              <a:off x="1930400" y="3111500"/>
              <a:ext cx="1" cy="95251"/>
            </a:xfrm>
            <a:custGeom>
              <a:avLst/>
              <a:gdLst/>
              <a:ahLst/>
              <a:cxnLst/>
              <a:rect l="0" t="0" r="0" b="0"/>
              <a:pathLst>
                <a:path w="1" h="95251">
                  <a:moveTo>
                    <a:pt x="0" y="0"/>
                  </a:moveTo>
                  <a:lnTo>
                    <a:pt x="0" y="0"/>
                  </a:lnTo>
                  <a:lnTo>
                    <a:pt x="0" y="24485"/>
                  </a:lnTo>
                  <a:lnTo>
                    <a:pt x="0" y="50529"/>
                  </a:lnTo>
                  <a:lnTo>
                    <a:pt x="0" y="81242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1" name="SMARTInkShape-1675"/>
            <p:cNvSpPr/>
            <p:nvPr>
              <p:custDataLst>
                <p:tags r:id="rId160"/>
              </p:custDataLst>
            </p:nvPr>
          </p:nvSpPr>
          <p:spPr>
            <a:xfrm>
              <a:off x="2095876" y="2974491"/>
              <a:ext cx="91750" cy="245739"/>
            </a:xfrm>
            <a:custGeom>
              <a:avLst/>
              <a:gdLst/>
              <a:ahLst/>
              <a:cxnLst/>
              <a:rect l="0" t="0" r="0" b="0"/>
              <a:pathLst>
                <a:path w="91750" h="245739">
                  <a:moveTo>
                    <a:pt x="31374" y="3659"/>
                  </a:moveTo>
                  <a:lnTo>
                    <a:pt x="31374" y="3659"/>
                  </a:lnTo>
                  <a:lnTo>
                    <a:pt x="31374" y="0"/>
                  </a:lnTo>
                  <a:lnTo>
                    <a:pt x="29963" y="21981"/>
                  </a:lnTo>
                  <a:lnTo>
                    <a:pt x="24632" y="46845"/>
                  </a:lnTo>
                  <a:lnTo>
                    <a:pt x="19441" y="76710"/>
                  </a:lnTo>
                  <a:lnTo>
                    <a:pt x="14781" y="108093"/>
                  </a:lnTo>
                  <a:lnTo>
                    <a:pt x="10359" y="138503"/>
                  </a:lnTo>
                  <a:lnTo>
                    <a:pt x="3902" y="169907"/>
                  </a:lnTo>
                  <a:lnTo>
                    <a:pt x="0" y="191705"/>
                  </a:lnTo>
                  <a:lnTo>
                    <a:pt x="15370" y="161180"/>
                  </a:lnTo>
                  <a:lnTo>
                    <a:pt x="32277" y="140408"/>
                  </a:lnTo>
                  <a:lnTo>
                    <a:pt x="43770" y="131464"/>
                  </a:lnTo>
                  <a:lnTo>
                    <a:pt x="53581" y="127489"/>
                  </a:lnTo>
                  <a:lnTo>
                    <a:pt x="64527" y="127604"/>
                  </a:lnTo>
                  <a:lnTo>
                    <a:pt x="70410" y="128622"/>
                  </a:lnTo>
                  <a:lnTo>
                    <a:pt x="80708" y="137280"/>
                  </a:lnTo>
                  <a:lnTo>
                    <a:pt x="85430" y="143539"/>
                  </a:lnTo>
                  <a:lnTo>
                    <a:pt x="90677" y="159902"/>
                  </a:lnTo>
                  <a:lnTo>
                    <a:pt x="91749" y="188948"/>
                  </a:lnTo>
                  <a:lnTo>
                    <a:pt x="87841" y="208776"/>
                  </a:lnTo>
                  <a:lnTo>
                    <a:pt x="79048" y="226996"/>
                  </a:lnTo>
                  <a:lnTo>
                    <a:pt x="66203" y="238857"/>
                  </a:lnTo>
                  <a:lnTo>
                    <a:pt x="58827" y="243008"/>
                  </a:lnTo>
                  <a:lnTo>
                    <a:pt x="44986" y="245738"/>
                  </a:lnTo>
                  <a:lnTo>
                    <a:pt x="38332" y="245478"/>
                  </a:lnTo>
                  <a:lnTo>
                    <a:pt x="32485" y="243189"/>
                  </a:lnTo>
                  <a:lnTo>
                    <a:pt x="11887" y="225232"/>
                  </a:lnTo>
                  <a:lnTo>
                    <a:pt x="10621" y="221930"/>
                  </a:lnTo>
                  <a:lnTo>
                    <a:pt x="12324" y="2068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7" name="SMARTInkShape-Group299"/>
          <p:cNvGrpSpPr/>
          <p:nvPr/>
        </p:nvGrpSpPr>
        <p:grpSpPr>
          <a:xfrm>
            <a:off x="2387586" y="2952750"/>
            <a:ext cx="292115" cy="273051"/>
            <a:chOff x="2387586" y="2952750"/>
            <a:chExt cx="292115" cy="273051"/>
          </a:xfrm>
        </p:grpSpPr>
        <p:sp>
          <p:nvSpPr>
            <p:cNvPr id="303" name="SMARTInkShape-1676"/>
            <p:cNvSpPr/>
            <p:nvPr>
              <p:custDataLst>
                <p:tags r:id="rId148"/>
              </p:custDataLst>
            </p:nvPr>
          </p:nvSpPr>
          <p:spPr>
            <a:xfrm>
              <a:off x="2387586" y="2952750"/>
              <a:ext cx="88915" cy="273051"/>
            </a:xfrm>
            <a:custGeom>
              <a:avLst/>
              <a:gdLst/>
              <a:ahLst/>
              <a:cxnLst/>
              <a:rect l="0" t="0" r="0" b="0"/>
              <a:pathLst>
                <a:path w="88915" h="273051">
                  <a:moveTo>
                    <a:pt x="88914" y="0"/>
                  </a:moveTo>
                  <a:lnTo>
                    <a:pt x="88914" y="0"/>
                  </a:lnTo>
                  <a:lnTo>
                    <a:pt x="64495" y="21048"/>
                  </a:lnTo>
                  <a:lnTo>
                    <a:pt x="41384" y="52176"/>
                  </a:lnTo>
                  <a:lnTo>
                    <a:pt x="26867" y="80575"/>
                  </a:lnTo>
                  <a:lnTo>
                    <a:pt x="14065" y="112011"/>
                  </a:lnTo>
                  <a:lnTo>
                    <a:pt x="8676" y="128296"/>
                  </a:lnTo>
                  <a:lnTo>
                    <a:pt x="1042" y="160032"/>
                  </a:lnTo>
                  <a:lnTo>
                    <a:pt x="0" y="188247"/>
                  </a:lnTo>
                  <a:lnTo>
                    <a:pt x="1889" y="211136"/>
                  </a:lnTo>
                  <a:lnTo>
                    <a:pt x="8801" y="238007"/>
                  </a:lnTo>
                  <a:lnTo>
                    <a:pt x="19786" y="257492"/>
                  </a:lnTo>
                  <a:lnTo>
                    <a:pt x="31764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4" name="SMARTInkShape-1677"/>
            <p:cNvSpPr/>
            <p:nvPr>
              <p:custDataLst>
                <p:tags r:id="rId149"/>
              </p:custDataLst>
            </p:nvPr>
          </p:nvSpPr>
          <p:spPr>
            <a:xfrm>
              <a:off x="2523327" y="3026430"/>
              <a:ext cx="92874" cy="135869"/>
            </a:xfrm>
            <a:custGeom>
              <a:avLst/>
              <a:gdLst/>
              <a:ahLst/>
              <a:cxnLst/>
              <a:rect l="0" t="0" r="0" b="0"/>
              <a:pathLst>
                <a:path w="92874" h="135869">
                  <a:moveTo>
                    <a:pt x="23023" y="21570"/>
                  </a:moveTo>
                  <a:lnTo>
                    <a:pt x="23023" y="21570"/>
                  </a:lnTo>
                  <a:lnTo>
                    <a:pt x="23023" y="14828"/>
                  </a:lnTo>
                  <a:lnTo>
                    <a:pt x="24904" y="9636"/>
                  </a:lnTo>
                  <a:lnTo>
                    <a:pt x="26394" y="7264"/>
                  </a:lnTo>
                  <a:lnTo>
                    <a:pt x="35232" y="555"/>
                  </a:lnTo>
                  <a:lnTo>
                    <a:pt x="44677" y="0"/>
                  </a:lnTo>
                  <a:lnTo>
                    <a:pt x="55930" y="2811"/>
                  </a:lnTo>
                  <a:lnTo>
                    <a:pt x="67988" y="8764"/>
                  </a:lnTo>
                  <a:lnTo>
                    <a:pt x="72049" y="13033"/>
                  </a:lnTo>
                  <a:lnTo>
                    <a:pt x="76563" y="23420"/>
                  </a:lnTo>
                  <a:lnTo>
                    <a:pt x="72924" y="40737"/>
                  </a:lnTo>
                  <a:lnTo>
                    <a:pt x="62840" y="61838"/>
                  </a:lnTo>
                  <a:lnTo>
                    <a:pt x="38035" y="92846"/>
                  </a:lnTo>
                  <a:lnTo>
                    <a:pt x="9656" y="123321"/>
                  </a:lnTo>
                  <a:lnTo>
                    <a:pt x="0" y="133391"/>
                  </a:lnTo>
                  <a:lnTo>
                    <a:pt x="2030" y="134217"/>
                  </a:lnTo>
                  <a:lnTo>
                    <a:pt x="33185" y="135652"/>
                  </a:lnTo>
                  <a:lnTo>
                    <a:pt x="60622" y="135827"/>
                  </a:lnTo>
                  <a:lnTo>
                    <a:pt x="90856" y="135868"/>
                  </a:lnTo>
                  <a:lnTo>
                    <a:pt x="91528" y="135163"/>
                  </a:lnTo>
                  <a:lnTo>
                    <a:pt x="92873" y="1295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5" name="SMARTInkShape-1678"/>
            <p:cNvSpPr/>
            <p:nvPr>
              <p:custDataLst>
                <p:tags r:id="rId150"/>
              </p:custDataLst>
            </p:nvPr>
          </p:nvSpPr>
          <p:spPr>
            <a:xfrm>
              <a:off x="2667601" y="3107223"/>
              <a:ext cx="7056" cy="48728"/>
            </a:xfrm>
            <a:custGeom>
              <a:avLst/>
              <a:gdLst/>
              <a:ahLst/>
              <a:cxnLst/>
              <a:rect l="0" t="0" r="0" b="0"/>
              <a:pathLst>
                <a:path w="7056" h="48728">
                  <a:moveTo>
                    <a:pt x="7055" y="0"/>
                  </a:moveTo>
                  <a:lnTo>
                    <a:pt x="7055" y="0"/>
                  </a:lnTo>
                  <a:lnTo>
                    <a:pt x="6240" y="1069"/>
                  </a:lnTo>
                  <a:lnTo>
                    <a:pt x="2439" y="12023"/>
                  </a:lnTo>
                  <a:lnTo>
                    <a:pt x="0" y="32932"/>
                  </a:lnTo>
                  <a:lnTo>
                    <a:pt x="1547" y="40060"/>
                  </a:lnTo>
                  <a:lnTo>
                    <a:pt x="5749" y="487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6" name="SMARTInkShape-1679"/>
            <p:cNvSpPr/>
            <p:nvPr>
              <p:custDataLst>
                <p:tags r:id="rId151"/>
              </p:custDataLst>
            </p:nvPr>
          </p:nvSpPr>
          <p:spPr>
            <a:xfrm>
              <a:off x="2679700" y="3035300"/>
              <a:ext cx="1" cy="2074"/>
            </a:xfrm>
            <a:custGeom>
              <a:avLst/>
              <a:gdLst/>
              <a:ahLst/>
              <a:cxnLst/>
              <a:rect l="0" t="0" r="0" b="0"/>
              <a:pathLst>
                <a:path w="1" h="2074">
                  <a:moveTo>
                    <a:pt x="0" y="2073"/>
                  </a:moveTo>
                  <a:lnTo>
                    <a:pt x="0" y="2073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2" name="SMARTInkShape-Group300"/>
          <p:cNvGrpSpPr/>
          <p:nvPr/>
        </p:nvGrpSpPr>
        <p:grpSpPr>
          <a:xfrm>
            <a:off x="2718683" y="2882900"/>
            <a:ext cx="1135768" cy="292982"/>
            <a:chOff x="2718683" y="2882900"/>
            <a:chExt cx="1135768" cy="292982"/>
          </a:xfrm>
        </p:grpSpPr>
        <p:sp>
          <p:nvSpPr>
            <p:cNvPr id="308" name="SMARTInkShape-1680"/>
            <p:cNvSpPr/>
            <p:nvPr>
              <p:custDataLst>
                <p:tags r:id="rId134"/>
              </p:custDataLst>
            </p:nvPr>
          </p:nvSpPr>
          <p:spPr>
            <a:xfrm>
              <a:off x="2797990" y="3073400"/>
              <a:ext cx="34111" cy="80817"/>
            </a:xfrm>
            <a:custGeom>
              <a:avLst/>
              <a:gdLst/>
              <a:ahLst/>
              <a:cxnLst/>
              <a:rect l="0" t="0" r="0" b="0"/>
              <a:pathLst>
                <a:path w="34111" h="80817">
                  <a:moveTo>
                    <a:pt x="15060" y="0"/>
                  </a:moveTo>
                  <a:lnTo>
                    <a:pt x="15060" y="0"/>
                  </a:lnTo>
                  <a:lnTo>
                    <a:pt x="3127" y="25748"/>
                  </a:lnTo>
                  <a:lnTo>
                    <a:pt x="754" y="31982"/>
                  </a:lnTo>
                  <a:lnTo>
                    <a:pt x="0" y="44553"/>
                  </a:lnTo>
                  <a:lnTo>
                    <a:pt x="5265" y="66499"/>
                  </a:lnTo>
                  <a:lnTo>
                    <a:pt x="10942" y="73770"/>
                  </a:lnTo>
                  <a:lnTo>
                    <a:pt x="18169" y="78648"/>
                  </a:lnTo>
                  <a:lnTo>
                    <a:pt x="26084" y="80816"/>
                  </a:lnTo>
                  <a:lnTo>
                    <a:pt x="28760" y="80688"/>
                  </a:lnTo>
                  <a:lnTo>
                    <a:pt x="30543" y="79898"/>
                  </a:lnTo>
                  <a:lnTo>
                    <a:pt x="3411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9" name="SMARTInkShape-1681"/>
            <p:cNvSpPr/>
            <p:nvPr>
              <p:custDataLst>
                <p:tags r:id="rId135"/>
              </p:custDataLst>
            </p:nvPr>
          </p:nvSpPr>
          <p:spPr>
            <a:xfrm>
              <a:off x="2762250" y="3079750"/>
              <a:ext cx="6351" cy="72362"/>
            </a:xfrm>
            <a:custGeom>
              <a:avLst/>
              <a:gdLst/>
              <a:ahLst/>
              <a:cxnLst/>
              <a:rect l="0" t="0" r="0" b="0"/>
              <a:pathLst>
                <a:path w="6351" h="72362">
                  <a:moveTo>
                    <a:pt x="6350" y="0"/>
                  </a:moveTo>
                  <a:lnTo>
                    <a:pt x="6350" y="0"/>
                  </a:lnTo>
                  <a:lnTo>
                    <a:pt x="883" y="0"/>
                  </a:lnTo>
                  <a:lnTo>
                    <a:pt x="52" y="26732"/>
                  </a:lnTo>
                  <a:lnTo>
                    <a:pt x="5" y="57842"/>
                  </a:lnTo>
                  <a:lnTo>
                    <a:pt x="1" y="72361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0" name="SMARTInkShape-1682"/>
            <p:cNvSpPr/>
            <p:nvPr>
              <p:custDataLst>
                <p:tags r:id="rId136"/>
              </p:custDataLst>
            </p:nvPr>
          </p:nvSpPr>
          <p:spPr>
            <a:xfrm>
              <a:off x="2718683" y="3055164"/>
              <a:ext cx="138818" cy="18237"/>
            </a:xfrm>
            <a:custGeom>
              <a:avLst/>
              <a:gdLst/>
              <a:ahLst/>
              <a:cxnLst/>
              <a:rect l="0" t="0" r="0" b="0"/>
              <a:pathLst>
                <a:path w="138818" h="18237">
                  <a:moveTo>
                    <a:pt x="5467" y="18236"/>
                  </a:moveTo>
                  <a:lnTo>
                    <a:pt x="5467" y="18236"/>
                  </a:lnTo>
                  <a:lnTo>
                    <a:pt x="0" y="18236"/>
                  </a:lnTo>
                  <a:lnTo>
                    <a:pt x="23719" y="11328"/>
                  </a:lnTo>
                  <a:lnTo>
                    <a:pt x="53444" y="5371"/>
                  </a:lnTo>
                  <a:lnTo>
                    <a:pt x="76179" y="1935"/>
                  </a:lnTo>
                  <a:lnTo>
                    <a:pt x="106695" y="0"/>
                  </a:lnTo>
                  <a:lnTo>
                    <a:pt x="124909" y="133"/>
                  </a:lnTo>
                  <a:lnTo>
                    <a:pt x="138817" y="55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" name="SMARTInkShape-1683"/>
            <p:cNvSpPr/>
            <p:nvPr>
              <p:custDataLst>
                <p:tags r:id="rId137"/>
              </p:custDataLst>
            </p:nvPr>
          </p:nvSpPr>
          <p:spPr>
            <a:xfrm>
              <a:off x="2901950" y="2945095"/>
              <a:ext cx="88901" cy="205671"/>
            </a:xfrm>
            <a:custGeom>
              <a:avLst/>
              <a:gdLst/>
              <a:ahLst/>
              <a:cxnLst/>
              <a:rect l="0" t="0" r="0" b="0"/>
              <a:pathLst>
                <a:path w="88901" h="205671">
                  <a:moveTo>
                    <a:pt x="88900" y="26705"/>
                  </a:moveTo>
                  <a:lnTo>
                    <a:pt x="88900" y="26705"/>
                  </a:lnTo>
                  <a:lnTo>
                    <a:pt x="81993" y="4720"/>
                  </a:lnTo>
                  <a:lnTo>
                    <a:pt x="80062" y="1465"/>
                  </a:lnTo>
                  <a:lnTo>
                    <a:pt x="76658" y="0"/>
                  </a:lnTo>
                  <a:lnTo>
                    <a:pt x="67231" y="255"/>
                  </a:lnTo>
                  <a:lnTo>
                    <a:pt x="46653" y="14477"/>
                  </a:lnTo>
                  <a:lnTo>
                    <a:pt x="32729" y="34441"/>
                  </a:lnTo>
                  <a:lnTo>
                    <a:pt x="20191" y="59777"/>
                  </a:lnTo>
                  <a:lnTo>
                    <a:pt x="9915" y="87500"/>
                  </a:lnTo>
                  <a:lnTo>
                    <a:pt x="4406" y="116284"/>
                  </a:lnTo>
                  <a:lnTo>
                    <a:pt x="1958" y="143423"/>
                  </a:lnTo>
                  <a:lnTo>
                    <a:pt x="1286" y="173863"/>
                  </a:lnTo>
                  <a:lnTo>
                    <a:pt x="5544" y="203423"/>
                  </a:lnTo>
                  <a:lnTo>
                    <a:pt x="5107" y="205194"/>
                  </a:lnTo>
                  <a:lnTo>
                    <a:pt x="4110" y="205670"/>
                  </a:lnTo>
                  <a:lnTo>
                    <a:pt x="0" y="2045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" name="SMARTInkShape-1684"/>
            <p:cNvSpPr/>
            <p:nvPr>
              <p:custDataLst>
                <p:tags r:id="rId138"/>
              </p:custDataLst>
            </p:nvPr>
          </p:nvSpPr>
          <p:spPr>
            <a:xfrm>
              <a:off x="2870200" y="30670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6908" y="4469"/>
                  </a:lnTo>
                  <a:lnTo>
                    <a:pt x="8838" y="2979"/>
                  </a:lnTo>
                  <a:lnTo>
                    <a:pt x="26440" y="588"/>
                  </a:lnTo>
                  <a:lnTo>
                    <a:pt x="55775" y="52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" name="SMARTInkShape-1685"/>
            <p:cNvSpPr/>
            <p:nvPr>
              <p:custDataLst>
                <p:tags r:id="rId139"/>
              </p:custDataLst>
            </p:nvPr>
          </p:nvSpPr>
          <p:spPr>
            <a:xfrm>
              <a:off x="3022600" y="2882900"/>
              <a:ext cx="65120" cy="292982"/>
            </a:xfrm>
            <a:custGeom>
              <a:avLst/>
              <a:gdLst/>
              <a:ahLst/>
              <a:cxnLst/>
              <a:rect l="0" t="0" r="0" b="0"/>
              <a:pathLst>
                <a:path w="65120" h="292982">
                  <a:moveTo>
                    <a:pt x="25400" y="0"/>
                  </a:moveTo>
                  <a:lnTo>
                    <a:pt x="25400" y="0"/>
                  </a:lnTo>
                  <a:lnTo>
                    <a:pt x="25400" y="6742"/>
                  </a:lnTo>
                  <a:lnTo>
                    <a:pt x="40609" y="33918"/>
                  </a:lnTo>
                  <a:lnTo>
                    <a:pt x="51915" y="57643"/>
                  </a:lnTo>
                  <a:lnTo>
                    <a:pt x="60233" y="86532"/>
                  </a:lnTo>
                  <a:lnTo>
                    <a:pt x="64870" y="118186"/>
                  </a:lnTo>
                  <a:lnTo>
                    <a:pt x="65119" y="134530"/>
                  </a:lnTo>
                  <a:lnTo>
                    <a:pt x="64579" y="151070"/>
                  </a:lnTo>
                  <a:lnTo>
                    <a:pt x="62103" y="167741"/>
                  </a:lnTo>
                  <a:lnTo>
                    <a:pt x="58335" y="184500"/>
                  </a:lnTo>
                  <a:lnTo>
                    <a:pt x="53707" y="201316"/>
                  </a:lnTo>
                  <a:lnTo>
                    <a:pt x="41038" y="231291"/>
                  </a:lnTo>
                  <a:lnTo>
                    <a:pt x="27412" y="256607"/>
                  </a:lnTo>
                  <a:lnTo>
                    <a:pt x="9047" y="286343"/>
                  </a:lnTo>
                  <a:lnTo>
                    <a:pt x="4021" y="292364"/>
                  </a:lnTo>
                  <a:lnTo>
                    <a:pt x="2681" y="292981"/>
                  </a:lnTo>
                  <a:lnTo>
                    <a:pt x="0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4" name="SMARTInkShape-1686"/>
            <p:cNvSpPr/>
            <p:nvPr>
              <p:custDataLst>
                <p:tags r:id="rId140"/>
              </p:custDataLst>
            </p:nvPr>
          </p:nvSpPr>
          <p:spPr>
            <a:xfrm>
              <a:off x="3219450" y="2943330"/>
              <a:ext cx="84541" cy="207895"/>
            </a:xfrm>
            <a:custGeom>
              <a:avLst/>
              <a:gdLst/>
              <a:ahLst/>
              <a:cxnLst/>
              <a:rect l="0" t="0" r="0" b="0"/>
              <a:pathLst>
                <a:path w="84541" h="207895">
                  <a:moveTo>
                    <a:pt x="0" y="9420"/>
                  </a:moveTo>
                  <a:lnTo>
                    <a:pt x="0" y="9420"/>
                  </a:lnTo>
                  <a:lnTo>
                    <a:pt x="0" y="582"/>
                  </a:lnTo>
                  <a:lnTo>
                    <a:pt x="705" y="0"/>
                  </a:lnTo>
                  <a:lnTo>
                    <a:pt x="1881" y="318"/>
                  </a:lnTo>
                  <a:lnTo>
                    <a:pt x="3371" y="1235"/>
                  </a:lnTo>
                  <a:lnTo>
                    <a:pt x="8838" y="26123"/>
                  </a:lnTo>
                  <a:lnTo>
                    <a:pt x="12865" y="51181"/>
                  </a:lnTo>
                  <a:lnTo>
                    <a:pt x="18418" y="78780"/>
                  </a:lnTo>
                  <a:lnTo>
                    <a:pt x="27941" y="107510"/>
                  </a:lnTo>
                  <a:lnTo>
                    <a:pt x="39229" y="132978"/>
                  </a:lnTo>
                  <a:lnTo>
                    <a:pt x="50597" y="155351"/>
                  </a:lnTo>
                  <a:lnTo>
                    <a:pt x="64929" y="182403"/>
                  </a:lnTo>
                  <a:lnTo>
                    <a:pt x="84475" y="207647"/>
                  </a:lnTo>
                  <a:lnTo>
                    <a:pt x="84540" y="207894"/>
                  </a:lnTo>
                  <a:lnTo>
                    <a:pt x="82550" y="2062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" name="SMARTInkShape-1687"/>
            <p:cNvSpPr/>
            <p:nvPr>
              <p:custDataLst>
                <p:tags r:id="rId141"/>
              </p:custDataLst>
            </p:nvPr>
          </p:nvSpPr>
          <p:spPr>
            <a:xfrm>
              <a:off x="3181350" y="2952750"/>
              <a:ext cx="158751" cy="184151"/>
            </a:xfrm>
            <a:custGeom>
              <a:avLst/>
              <a:gdLst/>
              <a:ahLst/>
              <a:cxnLst/>
              <a:rect l="0" t="0" r="0" b="0"/>
              <a:pathLst>
                <a:path w="158751" h="184151">
                  <a:moveTo>
                    <a:pt x="0" y="184150"/>
                  </a:moveTo>
                  <a:lnTo>
                    <a:pt x="0" y="184150"/>
                  </a:lnTo>
                  <a:lnTo>
                    <a:pt x="1881" y="171598"/>
                  </a:lnTo>
                  <a:lnTo>
                    <a:pt x="3371" y="165199"/>
                  </a:lnTo>
                  <a:lnTo>
                    <a:pt x="22322" y="135966"/>
                  </a:lnTo>
                  <a:lnTo>
                    <a:pt x="44258" y="112640"/>
                  </a:lnTo>
                  <a:lnTo>
                    <a:pt x="69765" y="88162"/>
                  </a:lnTo>
                  <a:lnTo>
                    <a:pt x="95212" y="63172"/>
                  </a:lnTo>
                  <a:lnTo>
                    <a:pt x="118752" y="41717"/>
                  </a:lnTo>
                  <a:lnTo>
                    <a:pt x="149124" y="11690"/>
                  </a:lnTo>
                  <a:lnTo>
                    <a:pt x="158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6" name="SMARTInkShape-1688"/>
            <p:cNvSpPr/>
            <p:nvPr>
              <p:custDataLst>
                <p:tags r:id="rId142"/>
              </p:custDataLst>
            </p:nvPr>
          </p:nvSpPr>
          <p:spPr>
            <a:xfrm>
              <a:off x="3405680" y="2921883"/>
              <a:ext cx="86821" cy="240418"/>
            </a:xfrm>
            <a:custGeom>
              <a:avLst/>
              <a:gdLst/>
              <a:ahLst/>
              <a:cxnLst/>
              <a:rect l="0" t="0" r="0" b="0"/>
              <a:pathLst>
                <a:path w="86821" h="240418">
                  <a:moveTo>
                    <a:pt x="86820" y="5467"/>
                  </a:moveTo>
                  <a:lnTo>
                    <a:pt x="86820" y="5467"/>
                  </a:lnTo>
                  <a:lnTo>
                    <a:pt x="86820" y="2096"/>
                  </a:lnTo>
                  <a:lnTo>
                    <a:pt x="86115" y="1103"/>
                  </a:lnTo>
                  <a:lnTo>
                    <a:pt x="84939" y="441"/>
                  </a:lnTo>
                  <a:lnTo>
                    <a:pt x="83449" y="0"/>
                  </a:lnTo>
                  <a:lnTo>
                    <a:pt x="78031" y="7035"/>
                  </a:lnTo>
                  <a:lnTo>
                    <a:pt x="65166" y="30626"/>
                  </a:lnTo>
                  <a:lnTo>
                    <a:pt x="53207" y="54043"/>
                  </a:lnTo>
                  <a:lnTo>
                    <a:pt x="38485" y="83266"/>
                  </a:lnTo>
                  <a:lnTo>
                    <a:pt x="31313" y="99666"/>
                  </a:lnTo>
                  <a:lnTo>
                    <a:pt x="24416" y="116950"/>
                  </a:lnTo>
                  <a:lnTo>
                    <a:pt x="17700" y="134822"/>
                  </a:lnTo>
                  <a:lnTo>
                    <a:pt x="8357" y="164088"/>
                  </a:lnTo>
                  <a:lnTo>
                    <a:pt x="2559" y="188148"/>
                  </a:lnTo>
                  <a:lnTo>
                    <a:pt x="0" y="216149"/>
                  </a:lnTo>
                  <a:lnTo>
                    <a:pt x="1902" y="228691"/>
                  </a:lnTo>
                  <a:lnTo>
                    <a:pt x="4808" y="232599"/>
                  </a:lnTo>
                  <a:lnTo>
                    <a:pt x="8862" y="235205"/>
                  </a:lnTo>
                  <a:lnTo>
                    <a:pt x="23320" y="2404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" name="SMARTInkShape-1689"/>
            <p:cNvSpPr/>
            <p:nvPr>
              <p:custDataLst>
                <p:tags r:id="rId143"/>
              </p:custDataLst>
            </p:nvPr>
          </p:nvSpPr>
          <p:spPr>
            <a:xfrm>
              <a:off x="3492500" y="3035300"/>
              <a:ext cx="63501" cy="88901"/>
            </a:xfrm>
            <a:custGeom>
              <a:avLst/>
              <a:gdLst/>
              <a:ahLst/>
              <a:cxnLst/>
              <a:rect l="0" t="0" r="0" b="0"/>
              <a:pathLst>
                <a:path w="63501" h="88901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9721" y="34519"/>
                  </a:lnTo>
                  <a:lnTo>
                    <a:pt x="17020" y="48503"/>
                  </a:lnTo>
                  <a:lnTo>
                    <a:pt x="45019" y="73502"/>
                  </a:lnTo>
                  <a:lnTo>
                    <a:pt x="635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" name="SMARTInkShape-1690"/>
            <p:cNvSpPr/>
            <p:nvPr>
              <p:custDataLst>
                <p:tags r:id="rId144"/>
              </p:custDataLst>
            </p:nvPr>
          </p:nvSpPr>
          <p:spPr>
            <a:xfrm>
              <a:off x="3473450" y="3067050"/>
              <a:ext cx="82551" cy="44451"/>
            </a:xfrm>
            <a:custGeom>
              <a:avLst/>
              <a:gdLst/>
              <a:ahLst/>
              <a:cxnLst/>
              <a:rect l="0" t="0" r="0" b="0"/>
              <a:pathLst>
                <a:path w="82551" h="44451">
                  <a:moveTo>
                    <a:pt x="0" y="44450"/>
                  </a:moveTo>
                  <a:lnTo>
                    <a:pt x="0" y="44450"/>
                  </a:lnTo>
                  <a:lnTo>
                    <a:pt x="0" y="41079"/>
                  </a:lnTo>
                  <a:lnTo>
                    <a:pt x="5645" y="37542"/>
                  </a:lnTo>
                  <a:lnTo>
                    <a:pt x="29886" y="29523"/>
                  </a:lnTo>
                  <a:lnTo>
                    <a:pt x="60440" y="16075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9" name="SMARTInkShape-1691"/>
            <p:cNvSpPr/>
            <p:nvPr>
              <p:custDataLst>
                <p:tags r:id="rId145"/>
              </p:custDataLst>
            </p:nvPr>
          </p:nvSpPr>
          <p:spPr>
            <a:xfrm>
              <a:off x="3587750" y="2927350"/>
              <a:ext cx="47636" cy="228601"/>
            </a:xfrm>
            <a:custGeom>
              <a:avLst/>
              <a:gdLst/>
              <a:ahLst/>
              <a:cxnLst/>
              <a:rect l="0" t="0" r="0" b="0"/>
              <a:pathLst>
                <a:path w="47636" h="2286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5580" y="10113"/>
                  </a:lnTo>
                  <a:lnTo>
                    <a:pt x="22917" y="24485"/>
                  </a:lnTo>
                  <a:lnTo>
                    <a:pt x="34777" y="54292"/>
                  </a:lnTo>
                  <a:lnTo>
                    <a:pt x="43679" y="78458"/>
                  </a:lnTo>
                  <a:lnTo>
                    <a:pt x="47635" y="105661"/>
                  </a:lnTo>
                  <a:lnTo>
                    <a:pt x="47512" y="132333"/>
                  </a:lnTo>
                  <a:lnTo>
                    <a:pt x="44400" y="157592"/>
                  </a:lnTo>
                  <a:lnTo>
                    <a:pt x="38313" y="180578"/>
                  </a:lnTo>
                  <a:lnTo>
                    <a:pt x="26953" y="209981"/>
                  </a:lnTo>
                  <a:lnTo>
                    <a:pt x="19050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" name="SMARTInkShape-1692"/>
            <p:cNvSpPr/>
            <p:nvPr>
              <p:custDataLst>
                <p:tags r:id="rId146"/>
              </p:custDataLst>
            </p:nvPr>
          </p:nvSpPr>
          <p:spPr>
            <a:xfrm>
              <a:off x="3771900" y="3041650"/>
              <a:ext cx="82551" cy="11232"/>
            </a:xfrm>
            <a:custGeom>
              <a:avLst/>
              <a:gdLst/>
              <a:ahLst/>
              <a:cxnLst/>
              <a:rect l="0" t="0" r="0" b="0"/>
              <a:pathLst>
                <a:path w="82551" h="11232">
                  <a:moveTo>
                    <a:pt x="0" y="0"/>
                  </a:moveTo>
                  <a:lnTo>
                    <a:pt x="0" y="0"/>
                  </a:lnTo>
                  <a:lnTo>
                    <a:pt x="25748" y="6907"/>
                  </a:lnTo>
                  <a:lnTo>
                    <a:pt x="46435" y="10983"/>
                  </a:lnTo>
                  <a:lnTo>
                    <a:pt x="60854" y="11231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1" name="SMARTInkShape-1693"/>
            <p:cNvSpPr/>
            <p:nvPr>
              <p:custDataLst>
                <p:tags r:id="rId147"/>
              </p:custDataLst>
            </p:nvPr>
          </p:nvSpPr>
          <p:spPr>
            <a:xfrm>
              <a:off x="3810883" y="2997200"/>
              <a:ext cx="18168" cy="88901"/>
            </a:xfrm>
            <a:custGeom>
              <a:avLst/>
              <a:gdLst/>
              <a:ahLst/>
              <a:cxnLst/>
              <a:rect l="0" t="0" r="0" b="0"/>
              <a:pathLst>
                <a:path w="18168" h="88901">
                  <a:moveTo>
                    <a:pt x="5467" y="0"/>
                  </a:moveTo>
                  <a:lnTo>
                    <a:pt x="5467" y="0"/>
                  </a:lnTo>
                  <a:lnTo>
                    <a:pt x="3586" y="20722"/>
                  </a:lnTo>
                  <a:lnTo>
                    <a:pt x="0" y="48151"/>
                  </a:lnTo>
                  <a:lnTo>
                    <a:pt x="3272" y="60441"/>
                  </a:lnTo>
                  <a:lnTo>
                    <a:pt x="18167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1" name="SMARTInkShape-Group301"/>
          <p:cNvGrpSpPr/>
          <p:nvPr/>
        </p:nvGrpSpPr>
        <p:grpSpPr>
          <a:xfrm>
            <a:off x="4026385" y="2730500"/>
            <a:ext cx="1881559" cy="501964"/>
            <a:chOff x="4026385" y="2730500"/>
            <a:chExt cx="1881559" cy="501964"/>
          </a:xfrm>
        </p:grpSpPr>
        <p:sp>
          <p:nvSpPr>
            <p:cNvPr id="323" name="SMARTInkShape-1694"/>
            <p:cNvSpPr/>
            <p:nvPr>
              <p:custDataLst>
                <p:tags r:id="rId116"/>
              </p:custDataLst>
            </p:nvPr>
          </p:nvSpPr>
          <p:spPr>
            <a:xfrm>
              <a:off x="4026385" y="2901351"/>
              <a:ext cx="88416" cy="210150"/>
            </a:xfrm>
            <a:custGeom>
              <a:avLst/>
              <a:gdLst/>
              <a:ahLst/>
              <a:cxnLst/>
              <a:rect l="0" t="0" r="0" b="0"/>
              <a:pathLst>
                <a:path w="88416" h="210150">
                  <a:moveTo>
                    <a:pt x="56665" y="25999"/>
                  </a:moveTo>
                  <a:lnTo>
                    <a:pt x="56665" y="25999"/>
                  </a:lnTo>
                  <a:lnTo>
                    <a:pt x="62132" y="758"/>
                  </a:lnTo>
                  <a:lnTo>
                    <a:pt x="61721" y="0"/>
                  </a:lnTo>
                  <a:lnTo>
                    <a:pt x="60741" y="905"/>
                  </a:lnTo>
                  <a:lnTo>
                    <a:pt x="59383" y="2920"/>
                  </a:lnTo>
                  <a:lnTo>
                    <a:pt x="54099" y="25981"/>
                  </a:lnTo>
                  <a:lnTo>
                    <a:pt x="46352" y="53508"/>
                  </a:lnTo>
                  <a:lnTo>
                    <a:pt x="41323" y="69738"/>
                  </a:lnTo>
                  <a:lnTo>
                    <a:pt x="36559" y="86203"/>
                  </a:lnTo>
                  <a:lnTo>
                    <a:pt x="31972" y="102824"/>
                  </a:lnTo>
                  <a:lnTo>
                    <a:pt x="27503" y="119549"/>
                  </a:lnTo>
                  <a:lnTo>
                    <a:pt x="18774" y="149421"/>
                  </a:lnTo>
                  <a:lnTo>
                    <a:pt x="10897" y="174692"/>
                  </a:lnTo>
                  <a:lnTo>
                    <a:pt x="1972" y="204399"/>
                  </a:lnTo>
                  <a:lnTo>
                    <a:pt x="607" y="209710"/>
                  </a:lnTo>
                  <a:lnTo>
                    <a:pt x="243" y="209151"/>
                  </a:lnTo>
                  <a:lnTo>
                    <a:pt x="0" y="207367"/>
                  </a:lnTo>
                  <a:lnTo>
                    <a:pt x="13409" y="182815"/>
                  </a:lnTo>
                  <a:lnTo>
                    <a:pt x="23309" y="152661"/>
                  </a:lnTo>
                  <a:lnTo>
                    <a:pt x="38315" y="130791"/>
                  </a:lnTo>
                  <a:lnTo>
                    <a:pt x="51306" y="119921"/>
                  </a:lnTo>
                  <a:lnTo>
                    <a:pt x="57341" y="117131"/>
                  </a:lnTo>
                  <a:lnTo>
                    <a:pt x="59232" y="117798"/>
                  </a:lnTo>
                  <a:lnTo>
                    <a:pt x="60493" y="119654"/>
                  </a:lnTo>
                  <a:lnTo>
                    <a:pt x="61334" y="122302"/>
                  </a:lnTo>
                  <a:lnTo>
                    <a:pt x="58504" y="130889"/>
                  </a:lnTo>
                  <a:lnTo>
                    <a:pt x="41820" y="157020"/>
                  </a:lnTo>
                  <a:lnTo>
                    <a:pt x="19553" y="182172"/>
                  </a:lnTo>
                  <a:lnTo>
                    <a:pt x="7807" y="189923"/>
                  </a:lnTo>
                  <a:lnTo>
                    <a:pt x="7865" y="188904"/>
                  </a:lnTo>
                  <a:lnTo>
                    <a:pt x="11318" y="181433"/>
                  </a:lnTo>
                  <a:lnTo>
                    <a:pt x="14874" y="176690"/>
                  </a:lnTo>
                  <a:lnTo>
                    <a:pt x="18806" y="174112"/>
                  </a:lnTo>
                  <a:lnTo>
                    <a:pt x="20842" y="173424"/>
                  </a:lnTo>
                  <a:lnTo>
                    <a:pt x="22906" y="173671"/>
                  </a:lnTo>
                  <a:lnTo>
                    <a:pt x="27079" y="175827"/>
                  </a:lnTo>
                  <a:lnTo>
                    <a:pt x="36919" y="187324"/>
                  </a:lnTo>
                  <a:lnTo>
                    <a:pt x="65497" y="201537"/>
                  </a:lnTo>
                  <a:lnTo>
                    <a:pt x="88415" y="2101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4" name="SMARTInkShape-1695"/>
            <p:cNvSpPr/>
            <p:nvPr>
              <p:custDataLst>
                <p:tags r:id="rId117"/>
              </p:custDataLst>
            </p:nvPr>
          </p:nvSpPr>
          <p:spPr>
            <a:xfrm>
              <a:off x="4216400" y="2940050"/>
              <a:ext cx="95251" cy="152401"/>
            </a:xfrm>
            <a:custGeom>
              <a:avLst/>
              <a:gdLst/>
              <a:ahLst/>
              <a:cxnLst/>
              <a:rect l="0" t="0" r="0" b="0"/>
              <a:pathLst>
                <a:path w="95251" h="152401">
                  <a:moveTo>
                    <a:pt x="0" y="0"/>
                  </a:moveTo>
                  <a:lnTo>
                    <a:pt x="0" y="0"/>
                  </a:lnTo>
                  <a:lnTo>
                    <a:pt x="6907" y="24485"/>
                  </a:lnTo>
                  <a:lnTo>
                    <a:pt x="14747" y="52410"/>
                  </a:lnTo>
                  <a:lnTo>
                    <a:pt x="27888" y="81146"/>
                  </a:lnTo>
                  <a:lnTo>
                    <a:pt x="47069" y="105652"/>
                  </a:lnTo>
                  <a:lnTo>
                    <a:pt x="76989" y="134328"/>
                  </a:lnTo>
                  <a:lnTo>
                    <a:pt x="9525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5" name="SMARTInkShape-1696"/>
            <p:cNvSpPr/>
            <p:nvPr>
              <p:custDataLst>
                <p:tags r:id="rId118"/>
              </p:custDataLst>
            </p:nvPr>
          </p:nvSpPr>
          <p:spPr>
            <a:xfrm>
              <a:off x="4187341" y="2914650"/>
              <a:ext cx="156060" cy="190501"/>
            </a:xfrm>
            <a:custGeom>
              <a:avLst/>
              <a:gdLst/>
              <a:ahLst/>
              <a:cxnLst/>
              <a:rect l="0" t="0" r="0" b="0"/>
              <a:pathLst>
                <a:path w="156060" h="190501">
                  <a:moveTo>
                    <a:pt x="3659" y="190500"/>
                  </a:moveTo>
                  <a:lnTo>
                    <a:pt x="3659" y="190500"/>
                  </a:lnTo>
                  <a:lnTo>
                    <a:pt x="288" y="190500"/>
                  </a:lnTo>
                  <a:lnTo>
                    <a:pt x="0" y="189089"/>
                  </a:lnTo>
                  <a:lnTo>
                    <a:pt x="9780" y="162710"/>
                  </a:lnTo>
                  <a:lnTo>
                    <a:pt x="31265" y="134131"/>
                  </a:lnTo>
                  <a:lnTo>
                    <a:pt x="50030" y="109944"/>
                  </a:lnTo>
                  <a:lnTo>
                    <a:pt x="70835" y="83436"/>
                  </a:lnTo>
                  <a:lnTo>
                    <a:pt x="94193" y="57544"/>
                  </a:lnTo>
                  <a:lnTo>
                    <a:pt x="124401" y="25908"/>
                  </a:lnTo>
                  <a:lnTo>
                    <a:pt x="144684" y="5849"/>
                  </a:lnTo>
                  <a:lnTo>
                    <a:pt x="1560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6" name="SMARTInkShape-1697"/>
            <p:cNvSpPr/>
            <p:nvPr>
              <p:custDataLst>
                <p:tags r:id="rId119"/>
              </p:custDataLst>
            </p:nvPr>
          </p:nvSpPr>
          <p:spPr>
            <a:xfrm>
              <a:off x="4379712" y="2857500"/>
              <a:ext cx="58939" cy="241301"/>
            </a:xfrm>
            <a:custGeom>
              <a:avLst/>
              <a:gdLst/>
              <a:ahLst/>
              <a:cxnLst/>
              <a:rect l="0" t="0" r="0" b="0"/>
              <a:pathLst>
                <a:path w="58939" h="241301">
                  <a:moveTo>
                    <a:pt x="58938" y="0"/>
                  </a:moveTo>
                  <a:lnTo>
                    <a:pt x="58938" y="0"/>
                  </a:lnTo>
                  <a:lnTo>
                    <a:pt x="43358" y="18951"/>
                  </a:lnTo>
                  <a:lnTo>
                    <a:pt x="32258" y="39232"/>
                  </a:lnTo>
                  <a:lnTo>
                    <a:pt x="20974" y="65414"/>
                  </a:lnTo>
                  <a:lnTo>
                    <a:pt x="11256" y="95865"/>
                  </a:lnTo>
                  <a:lnTo>
                    <a:pt x="4115" y="126333"/>
                  </a:lnTo>
                  <a:lnTo>
                    <a:pt x="0" y="154925"/>
                  </a:lnTo>
                  <a:lnTo>
                    <a:pt x="523" y="179393"/>
                  </a:lnTo>
                  <a:lnTo>
                    <a:pt x="8155" y="209630"/>
                  </a:lnTo>
                  <a:lnTo>
                    <a:pt x="27188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7" name="SMARTInkShape-1698"/>
            <p:cNvSpPr/>
            <p:nvPr>
              <p:custDataLst>
                <p:tags r:id="rId120"/>
              </p:custDataLst>
            </p:nvPr>
          </p:nvSpPr>
          <p:spPr>
            <a:xfrm>
              <a:off x="4489450" y="2984500"/>
              <a:ext cx="82551" cy="101601"/>
            </a:xfrm>
            <a:custGeom>
              <a:avLst/>
              <a:gdLst/>
              <a:ahLst/>
              <a:cxnLst/>
              <a:rect l="0" t="0" r="0" b="0"/>
              <a:pathLst>
                <a:path w="82551" h="101601">
                  <a:moveTo>
                    <a:pt x="0" y="0"/>
                  </a:moveTo>
                  <a:lnTo>
                    <a:pt x="0" y="0"/>
                  </a:lnTo>
                  <a:lnTo>
                    <a:pt x="9434" y="10844"/>
                  </a:lnTo>
                  <a:lnTo>
                    <a:pt x="24386" y="42063"/>
                  </a:lnTo>
                  <a:lnTo>
                    <a:pt x="41140" y="68673"/>
                  </a:lnTo>
                  <a:lnTo>
                    <a:pt x="58051" y="82985"/>
                  </a:lnTo>
                  <a:lnTo>
                    <a:pt x="74350" y="92008"/>
                  </a:lnTo>
                  <a:lnTo>
                    <a:pt x="825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8" name="SMARTInkShape-1699"/>
            <p:cNvSpPr/>
            <p:nvPr>
              <p:custDataLst>
                <p:tags r:id="rId121"/>
              </p:custDataLst>
            </p:nvPr>
          </p:nvSpPr>
          <p:spPr>
            <a:xfrm>
              <a:off x="4495800" y="2997200"/>
              <a:ext cx="76201" cy="63501"/>
            </a:xfrm>
            <a:custGeom>
              <a:avLst/>
              <a:gdLst/>
              <a:ahLst/>
              <a:cxnLst/>
              <a:rect l="0" t="0" r="0" b="0"/>
              <a:pathLst>
                <a:path w="76201" h="63501">
                  <a:moveTo>
                    <a:pt x="0" y="63500"/>
                  </a:moveTo>
                  <a:lnTo>
                    <a:pt x="0" y="63500"/>
                  </a:lnTo>
                  <a:lnTo>
                    <a:pt x="5070" y="57725"/>
                  </a:lnTo>
                  <a:lnTo>
                    <a:pt x="12242" y="47599"/>
                  </a:lnTo>
                  <a:lnTo>
                    <a:pt x="38876" y="27374"/>
                  </a:lnTo>
                  <a:lnTo>
                    <a:pt x="70353" y="5048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9" name="SMARTInkShape-1700"/>
            <p:cNvSpPr/>
            <p:nvPr>
              <p:custDataLst>
                <p:tags r:id="rId122"/>
              </p:custDataLst>
            </p:nvPr>
          </p:nvSpPr>
          <p:spPr>
            <a:xfrm>
              <a:off x="4591050" y="2863850"/>
              <a:ext cx="48483" cy="222251"/>
            </a:xfrm>
            <a:custGeom>
              <a:avLst/>
              <a:gdLst/>
              <a:ahLst/>
              <a:cxnLst/>
              <a:rect l="0" t="0" r="0" b="0"/>
              <a:pathLst>
                <a:path w="48483" h="222251">
                  <a:moveTo>
                    <a:pt x="0" y="0"/>
                  </a:moveTo>
                  <a:lnTo>
                    <a:pt x="0" y="0"/>
                  </a:lnTo>
                  <a:lnTo>
                    <a:pt x="12209" y="24418"/>
                  </a:lnTo>
                  <a:lnTo>
                    <a:pt x="20394" y="54272"/>
                  </a:lnTo>
                  <a:lnTo>
                    <a:pt x="26938" y="77743"/>
                  </a:lnTo>
                  <a:lnTo>
                    <a:pt x="34550" y="101580"/>
                  </a:lnTo>
                  <a:lnTo>
                    <a:pt x="42637" y="123934"/>
                  </a:lnTo>
                  <a:lnTo>
                    <a:pt x="47172" y="145628"/>
                  </a:lnTo>
                  <a:lnTo>
                    <a:pt x="48482" y="167029"/>
                  </a:lnTo>
                  <a:lnTo>
                    <a:pt x="45253" y="196794"/>
                  </a:lnTo>
                  <a:lnTo>
                    <a:pt x="38100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0" name="SMARTInkShape-1701"/>
            <p:cNvSpPr/>
            <p:nvPr>
              <p:custDataLst>
                <p:tags r:id="rId123"/>
              </p:custDataLst>
            </p:nvPr>
          </p:nvSpPr>
          <p:spPr>
            <a:xfrm>
              <a:off x="4781550" y="29400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0"/>
                  </a:moveTo>
                  <a:lnTo>
                    <a:pt x="0" y="0"/>
                  </a:lnTo>
                  <a:lnTo>
                    <a:pt x="24418" y="0"/>
                  </a:lnTo>
                  <a:lnTo>
                    <a:pt x="50901" y="3371"/>
                  </a:lnTo>
                  <a:lnTo>
                    <a:pt x="79904" y="2103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1" name="SMARTInkShape-1702"/>
            <p:cNvSpPr/>
            <p:nvPr>
              <p:custDataLst>
                <p:tags r:id="rId124"/>
              </p:custDataLst>
            </p:nvPr>
          </p:nvSpPr>
          <p:spPr>
            <a:xfrm>
              <a:off x="4787900" y="29718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2" y="5026"/>
                  </a:lnTo>
                  <a:lnTo>
                    <a:pt x="6481" y="5762"/>
                  </a:lnTo>
                  <a:lnTo>
                    <a:pt x="30443" y="6234"/>
                  </a:lnTo>
                  <a:lnTo>
                    <a:pt x="61987" y="6327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2" name="SMARTInkShape-1703"/>
            <p:cNvSpPr/>
            <p:nvPr>
              <p:custDataLst>
                <p:tags r:id="rId125"/>
              </p:custDataLst>
            </p:nvPr>
          </p:nvSpPr>
          <p:spPr>
            <a:xfrm>
              <a:off x="5016500" y="2832100"/>
              <a:ext cx="171451" cy="190501"/>
            </a:xfrm>
            <a:custGeom>
              <a:avLst/>
              <a:gdLst/>
              <a:ahLst/>
              <a:cxnLst/>
              <a:rect l="0" t="0" r="0" b="0"/>
              <a:pathLst>
                <a:path w="171451" h="190501">
                  <a:moveTo>
                    <a:pt x="0" y="190500"/>
                  </a:moveTo>
                  <a:lnTo>
                    <a:pt x="0" y="190500"/>
                  </a:lnTo>
                  <a:lnTo>
                    <a:pt x="7186" y="178950"/>
                  </a:lnTo>
                  <a:lnTo>
                    <a:pt x="28156" y="157288"/>
                  </a:lnTo>
                  <a:lnTo>
                    <a:pt x="51555" y="136228"/>
                  </a:lnTo>
                  <a:lnTo>
                    <a:pt x="74654" y="114638"/>
                  </a:lnTo>
                  <a:lnTo>
                    <a:pt x="96680" y="93284"/>
                  </a:lnTo>
                  <a:lnTo>
                    <a:pt x="118228" y="72034"/>
                  </a:lnTo>
                  <a:lnTo>
                    <a:pt x="137682" y="50829"/>
                  </a:lnTo>
                  <a:lnTo>
                    <a:pt x="158857" y="24703"/>
                  </a:lnTo>
                  <a:lnTo>
                    <a:pt x="167719" y="9906"/>
                  </a:lnTo>
                  <a:lnTo>
                    <a:pt x="171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3" name="SMARTInkShape-1704"/>
            <p:cNvSpPr/>
            <p:nvPr>
              <p:custDataLst>
                <p:tags r:id="rId126"/>
              </p:custDataLst>
            </p:nvPr>
          </p:nvSpPr>
          <p:spPr>
            <a:xfrm>
              <a:off x="5302475" y="2794000"/>
              <a:ext cx="88676" cy="260351"/>
            </a:xfrm>
            <a:custGeom>
              <a:avLst/>
              <a:gdLst/>
              <a:ahLst/>
              <a:cxnLst/>
              <a:rect l="0" t="0" r="0" b="0"/>
              <a:pathLst>
                <a:path w="88676" h="260351">
                  <a:moveTo>
                    <a:pt x="88675" y="0"/>
                  </a:moveTo>
                  <a:lnTo>
                    <a:pt x="88675" y="0"/>
                  </a:lnTo>
                  <a:lnTo>
                    <a:pt x="77830" y="6481"/>
                  </a:lnTo>
                  <a:lnTo>
                    <a:pt x="54155" y="32325"/>
                  </a:lnTo>
                  <a:lnTo>
                    <a:pt x="38761" y="54583"/>
                  </a:lnTo>
                  <a:lnTo>
                    <a:pt x="22511" y="80939"/>
                  </a:lnTo>
                  <a:lnTo>
                    <a:pt x="9644" y="109115"/>
                  </a:lnTo>
                  <a:lnTo>
                    <a:pt x="1339" y="137396"/>
                  </a:lnTo>
                  <a:lnTo>
                    <a:pt x="0" y="164076"/>
                  </a:lnTo>
                  <a:lnTo>
                    <a:pt x="1756" y="188163"/>
                  </a:lnTo>
                  <a:lnTo>
                    <a:pt x="8594" y="219676"/>
                  </a:lnTo>
                  <a:lnTo>
                    <a:pt x="16395" y="236628"/>
                  </a:lnTo>
                  <a:lnTo>
                    <a:pt x="37875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4" name="SMARTInkShape-1705"/>
            <p:cNvSpPr/>
            <p:nvPr>
              <p:custDataLst>
                <p:tags r:id="rId127"/>
              </p:custDataLst>
            </p:nvPr>
          </p:nvSpPr>
          <p:spPr>
            <a:xfrm>
              <a:off x="5403850" y="2940312"/>
              <a:ext cx="82551" cy="292152"/>
            </a:xfrm>
            <a:custGeom>
              <a:avLst/>
              <a:gdLst/>
              <a:ahLst/>
              <a:cxnLst/>
              <a:rect l="0" t="0" r="0" b="0"/>
              <a:pathLst>
                <a:path w="82551" h="292152">
                  <a:moveTo>
                    <a:pt x="82550" y="6088"/>
                  </a:moveTo>
                  <a:lnTo>
                    <a:pt x="82550" y="6088"/>
                  </a:lnTo>
                  <a:lnTo>
                    <a:pt x="79179" y="2717"/>
                  </a:lnTo>
                  <a:lnTo>
                    <a:pt x="75642" y="1062"/>
                  </a:lnTo>
                  <a:lnTo>
                    <a:pt x="64252" y="0"/>
                  </a:lnTo>
                  <a:lnTo>
                    <a:pt x="49141" y="6557"/>
                  </a:lnTo>
                  <a:lnTo>
                    <a:pt x="41125" y="15469"/>
                  </a:lnTo>
                  <a:lnTo>
                    <a:pt x="34528" y="28623"/>
                  </a:lnTo>
                  <a:lnTo>
                    <a:pt x="33602" y="31695"/>
                  </a:lnTo>
                  <a:lnTo>
                    <a:pt x="34396" y="34448"/>
                  </a:lnTo>
                  <a:lnTo>
                    <a:pt x="39040" y="39389"/>
                  </a:lnTo>
                  <a:lnTo>
                    <a:pt x="42961" y="40283"/>
                  </a:lnTo>
                  <a:lnTo>
                    <a:pt x="52960" y="39395"/>
                  </a:lnTo>
                  <a:lnTo>
                    <a:pt x="62578" y="34767"/>
                  </a:lnTo>
                  <a:lnTo>
                    <a:pt x="67119" y="31557"/>
                  </a:lnTo>
                  <a:lnTo>
                    <a:pt x="74045" y="22346"/>
                  </a:lnTo>
                  <a:lnTo>
                    <a:pt x="81430" y="4570"/>
                  </a:lnTo>
                  <a:lnTo>
                    <a:pt x="81803" y="4371"/>
                  </a:lnTo>
                  <a:lnTo>
                    <a:pt x="82052" y="4943"/>
                  </a:lnTo>
                  <a:lnTo>
                    <a:pt x="78793" y="23187"/>
                  </a:lnTo>
                  <a:lnTo>
                    <a:pt x="80410" y="42615"/>
                  </a:lnTo>
                  <a:lnTo>
                    <a:pt x="81599" y="69124"/>
                  </a:lnTo>
                  <a:lnTo>
                    <a:pt x="81916" y="84096"/>
                  </a:lnTo>
                  <a:lnTo>
                    <a:pt x="82128" y="101132"/>
                  </a:lnTo>
                  <a:lnTo>
                    <a:pt x="82268" y="119545"/>
                  </a:lnTo>
                  <a:lnTo>
                    <a:pt x="82362" y="138876"/>
                  </a:lnTo>
                  <a:lnTo>
                    <a:pt x="82425" y="157408"/>
                  </a:lnTo>
                  <a:lnTo>
                    <a:pt x="82467" y="175407"/>
                  </a:lnTo>
                  <a:lnTo>
                    <a:pt x="82494" y="193051"/>
                  </a:lnTo>
                  <a:lnTo>
                    <a:pt x="78763" y="223943"/>
                  </a:lnTo>
                  <a:lnTo>
                    <a:pt x="73105" y="250374"/>
                  </a:lnTo>
                  <a:lnTo>
                    <a:pt x="68239" y="271528"/>
                  </a:lnTo>
                  <a:lnTo>
                    <a:pt x="59962" y="284693"/>
                  </a:lnTo>
                  <a:lnTo>
                    <a:pt x="54791" y="289191"/>
                  </a:lnTo>
                  <a:lnTo>
                    <a:pt x="49228" y="291485"/>
                  </a:lnTo>
                  <a:lnTo>
                    <a:pt x="37402" y="292151"/>
                  </a:lnTo>
                  <a:lnTo>
                    <a:pt x="31990" y="288519"/>
                  </a:lnTo>
                  <a:lnTo>
                    <a:pt x="22214" y="275076"/>
                  </a:lnTo>
                  <a:lnTo>
                    <a:pt x="8777" y="244303"/>
                  </a:lnTo>
                  <a:lnTo>
                    <a:pt x="2601" y="215116"/>
                  </a:lnTo>
                  <a:lnTo>
                    <a:pt x="0" y="1965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5" name="SMARTInkShape-1706"/>
            <p:cNvSpPr/>
            <p:nvPr>
              <p:custDataLst>
                <p:tags r:id="rId128"/>
              </p:custDataLst>
            </p:nvPr>
          </p:nvSpPr>
          <p:spPr>
            <a:xfrm>
              <a:off x="5592453" y="2768600"/>
              <a:ext cx="59048" cy="233601"/>
            </a:xfrm>
            <a:custGeom>
              <a:avLst/>
              <a:gdLst/>
              <a:ahLst/>
              <a:cxnLst/>
              <a:rect l="0" t="0" r="0" b="0"/>
              <a:pathLst>
                <a:path w="59048" h="233601">
                  <a:moveTo>
                    <a:pt x="39997" y="0"/>
                  </a:moveTo>
                  <a:lnTo>
                    <a:pt x="39997" y="0"/>
                  </a:lnTo>
                  <a:lnTo>
                    <a:pt x="27788" y="27789"/>
                  </a:lnTo>
                  <a:lnTo>
                    <a:pt x="20224" y="50216"/>
                  </a:lnTo>
                  <a:lnTo>
                    <a:pt x="12865" y="77351"/>
                  </a:lnTo>
                  <a:lnTo>
                    <a:pt x="7242" y="108226"/>
                  </a:lnTo>
                  <a:lnTo>
                    <a:pt x="4755" y="124362"/>
                  </a:lnTo>
                  <a:lnTo>
                    <a:pt x="2391" y="140764"/>
                  </a:lnTo>
                  <a:lnTo>
                    <a:pt x="0" y="171217"/>
                  </a:lnTo>
                  <a:lnTo>
                    <a:pt x="3641" y="194159"/>
                  </a:lnTo>
                  <a:lnTo>
                    <a:pt x="16995" y="219571"/>
                  </a:lnTo>
                  <a:lnTo>
                    <a:pt x="28363" y="228115"/>
                  </a:lnTo>
                  <a:lnTo>
                    <a:pt x="49537" y="233600"/>
                  </a:lnTo>
                  <a:lnTo>
                    <a:pt x="52706" y="231933"/>
                  </a:lnTo>
                  <a:lnTo>
                    <a:pt x="54820" y="228705"/>
                  </a:lnTo>
                  <a:lnTo>
                    <a:pt x="59047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6" name="SMARTInkShape-1707"/>
            <p:cNvSpPr/>
            <p:nvPr>
              <p:custDataLst>
                <p:tags r:id="rId129"/>
              </p:custDataLst>
            </p:nvPr>
          </p:nvSpPr>
          <p:spPr>
            <a:xfrm>
              <a:off x="5562600" y="2895600"/>
              <a:ext cx="76201" cy="1"/>
            </a:xfrm>
            <a:custGeom>
              <a:avLst/>
              <a:gdLst/>
              <a:ahLst/>
              <a:cxnLst/>
              <a:rect l="0" t="0" r="0" b="0"/>
              <a:pathLst>
                <a:path w="76201" h="1">
                  <a:moveTo>
                    <a:pt x="0" y="0"/>
                  </a:moveTo>
                  <a:lnTo>
                    <a:pt x="0" y="0"/>
                  </a:lnTo>
                  <a:lnTo>
                    <a:pt x="24486" y="0"/>
                  </a:lnTo>
                  <a:lnTo>
                    <a:pt x="50529" y="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7" name="SMARTInkShape-1708"/>
            <p:cNvSpPr/>
            <p:nvPr>
              <p:custDataLst>
                <p:tags r:id="rId130"/>
              </p:custDataLst>
            </p:nvPr>
          </p:nvSpPr>
          <p:spPr>
            <a:xfrm>
              <a:off x="5754399" y="2794000"/>
              <a:ext cx="55852" cy="217761"/>
            </a:xfrm>
            <a:custGeom>
              <a:avLst/>
              <a:gdLst/>
              <a:ahLst/>
              <a:cxnLst/>
              <a:rect l="0" t="0" r="0" b="0"/>
              <a:pathLst>
                <a:path w="55852" h="217761">
                  <a:moveTo>
                    <a:pt x="24101" y="0"/>
                  </a:moveTo>
                  <a:lnTo>
                    <a:pt x="24101" y="0"/>
                  </a:lnTo>
                  <a:lnTo>
                    <a:pt x="22689" y="16620"/>
                  </a:lnTo>
                  <a:lnTo>
                    <a:pt x="14667" y="44043"/>
                  </a:lnTo>
                  <a:lnTo>
                    <a:pt x="9796" y="69199"/>
                  </a:lnTo>
                  <a:lnTo>
                    <a:pt x="5279" y="94960"/>
                  </a:lnTo>
                  <a:lnTo>
                    <a:pt x="1624" y="120521"/>
                  </a:lnTo>
                  <a:lnTo>
                    <a:pt x="0" y="145993"/>
                  </a:lnTo>
                  <a:lnTo>
                    <a:pt x="3041" y="169543"/>
                  </a:lnTo>
                  <a:lnTo>
                    <a:pt x="9802" y="190358"/>
                  </a:lnTo>
                  <a:lnTo>
                    <a:pt x="19862" y="206665"/>
                  </a:lnTo>
                  <a:lnTo>
                    <a:pt x="29508" y="215323"/>
                  </a:lnTo>
                  <a:lnTo>
                    <a:pt x="34055" y="217632"/>
                  </a:lnTo>
                  <a:lnTo>
                    <a:pt x="38499" y="217760"/>
                  </a:lnTo>
                  <a:lnTo>
                    <a:pt x="55851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8" name="SMARTInkShape-1709"/>
            <p:cNvSpPr/>
            <p:nvPr>
              <p:custDataLst>
                <p:tags r:id="rId131"/>
              </p:custDataLst>
            </p:nvPr>
          </p:nvSpPr>
          <p:spPr>
            <a:xfrm>
              <a:off x="5861050" y="2730500"/>
              <a:ext cx="46894" cy="361951"/>
            </a:xfrm>
            <a:custGeom>
              <a:avLst/>
              <a:gdLst/>
              <a:ahLst/>
              <a:cxnLst/>
              <a:rect l="0" t="0" r="0" b="0"/>
              <a:pathLst>
                <a:path w="46894" h="361951">
                  <a:moveTo>
                    <a:pt x="6350" y="0"/>
                  </a:moveTo>
                  <a:lnTo>
                    <a:pt x="6350" y="0"/>
                  </a:lnTo>
                  <a:lnTo>
                    <a:pt x="13092" y="0"/>
                  </a:lnTo>
                  <a:lnTo>
                    <a:pt x="27398" y="10113"/>
                  </a:lnTo>
                  <a:lnTo>
                    <a:pt x="35224" y="26367"/>
                  </a:lnTo>
                  <a:lnTo>
                    <a:pt x="41056" y="49113"/>
                  </a:lnTo>
                  <a:lnTo>
                    <a:pt x="45999" y="78037"/>
                  </a:lnTo>
                  <a:lnTo>
                    <a:pt x="46893" y="95064"/>
                  </a:lnTo>
                  <a:lnTo>
                    <a:pt x="46784" y="113470"/>
                  </a:lnTo>
                  <a:lnTo>
                    <a:pt x="46006" y="132797"/>
                  </a:lnTo>
                  <a:lnTo>
                    <a:pt x="44076" y="155559"/>
                  </a:lnTo>
                  <a:lnTo>
                    <a:pt x="41379" y="180611"/>
                  </a:lnTo>
                  <a:lnTo>
                    <a:pt x="38170" y="207191"/>
                  </a:lnTo>
                  <a:lnTo>
                    <a:pt x="33913" y="231260"/>
                  </a:lnTo>
                  <a:lnTo>
                    <a:pt x="28959" y="253657"/>
                  </a:lnTo>
                  <a:lnTo>
                    <a:pt x="23539" y="274938"/>
                  </a:lnTo>
                  <a:lnTo>
                    <a:pt x="19221" y="292653"/>
                  </a:lnTo>
                  <a:lnTo>
                    <a:pt x="12540" y="321744"/>
                  </a:lnTo>
                  <a:lnTo>
                    <a:pt x="6867" y="352545"/>
                  </a:lnTo>
                  <a:lnTo>
                    <a:pt x="5283" y="355680"/>
                  </a:lnTo>
                  <a:lnTo>
                    <a:pt x="0" y="361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9" name="SMARTInkShape-1710"/>
            <p:cNvSpPr/>
            <p:nvPr>
              <p:custDataLst>
                <p:tags r:id="rId132"/>
              </p:custDataLst>
            </p:nvPr>
          </p:nvSpPr>
          <p:spPr>
            <a:xfrm>
              <a:off x="5734050" y="2774950"/>
              <a:ext cx="45209" cy="266701"/>
            </a:xfrm>
            <a:custGeom>
              <a:avLst/>
              <a:gdLst/>
              <a:ahLst/>
              <a:cxnLst/>
              <a:rect l="0" t="0" r="0" b="0"/>
              <a:pathLst>
                <a:path w="45209" h="266701">
                  <a:moveTo>
                    <a:pt x="0" y="0"/>
                  </a:moveTo>
                  <a:lnTo>
                    <a:pt x="0" y="0"/>
                  </a:lnTo>
                  <a:lnTo>
                    <a:pt x="8838" y="29886"/>
                  </a:lnTo>
                  <a:lnTo>
                    <a:pt x="18298" y="60361"/>
                  </a:lnTo>
                  <a:lnTo>
                    <a:pt x="26007" y="83977"/>
                  </a:lnTo>
                  <a:lnTo>
                    <a:pt x="34136" y="109995"/>
                  </a:lnTo>
                  <a:lnTo>
                    <a:pt x="42453" y="140374"/>
                  </a:lnTo>
                  <a:lnTo>
                    <a:pt x="45208" y="168927"/>
                  </a:lnTo>
                  <a:lnTo>
                    <a:pt x="44787" y="195023"/>
                  </a:lnTo>
                  <a:lnTo>
                    <a:pt x="44600" y="218381"/>
                  </a:lnTo>
                  <a:lnTo>
                    <a:pt x="37752" y="244622"/>
                  </a:lnTo>
                  <a:lnTo>
                    <a:pt x="2540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0" name="SMARTInkShape-1711"/>
            <p:cNvSpPr/>
            <p:nvPr>
              <p:custDataLst>
                <p:tags r:id="rId133"/>
              </p:custDataLst>
            </p:nvPr>
          </p:nvSpPr>
          <p:spPr>
            <a:xfrm>
              <a:off x="5522406" y="2752529"/>
              <a:ext cx="65595" cy="282772"/>
            </a:xfrm>
            <a:custGeom>
              <a:avLst/>
              <a:gdLst/>
              <a:ahLst/>
              <a:cxnLst/>
              <a:rect l="0" t="0" r="0" b="0"/>
              <a:pathLst>
                <a:path w="65595" h="282772">
                  <a:moveTo>
                    <a:pt x="33844" y="3371"/>
                  </a:moveTo>
                  <a:lnTo>
                    <a:pt x="33844" y="3371"/>
                  </a:lnTo>
                  <a:lnTo>
                    <a:pt x="33844" y="0"/>
                  </a:lnTo>
                  <a:lnTo>
                    <a:pt x="30473" y="8016"/>
                  </a:lnTo>
                  <a:lnTo>
                    <a:pt x="21635" y="33910"/>
                  </a:lnTo>
                  <a:lnTo>
                    <a:pt x="14071" y="58337"/>
                  </a:lnTo>
                  <a:lnTo>
                    <a:pt x="6712" y="86361"/>
                  </a:lnTo>
                  <a:lnTo>
                    <a:pt x="1089" y="117631"/>
                  </a:lnTo>
                  <a:lnTo>
                    <a:pt x="0" y="148463"/>
                  </a:lnTo>
                  <a:lnTo>
                    <a:pt x="2575" y="177923"/>
                  </a:lnTo>
                  <a:lnTo>
                    <a:pt x="8422" y="205127"/>
                  </a:lnTo>
                  <a:lnTo>
                    <a:pt x="19488" y="229448"/>
                  </a:lnTo>
                  <a:lnTo>
                    <a:pt x="41585" y="259210"/>
                  </a:lnTo>
                  <a:lnTo>
                    <a:pt x="65594" y="282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42" name="SMARTInkShape-1712"/>
          <p:cNvSpPr/>
          <p:nvPr>
            <p:custDataLst>
              <p:tags r:id="rId3"/>
            </p:custDataLst>
          </p:nvPr>
        </p:nvSpPr>
        <p:spPr>
          <a:xfrm>
            <a:off x="5054600" y="2870200"/>
            <a:ext cx="88901" cy="165101"/>
          </a:xfrm>
          <a:custGeom>
            <a:avLst/>
            <a:gdLst/>
            <a:ahLst/>
            <a:cxnLst/>
            <a:rect l="0" t="0" r="0" b="0"/>
            <a:pathLst>
              <a:path w="88901" h="165101">
                <a:moveTo>
                  <a:pt x="0" y="0"/>
                </a:moveTo>
                <a:lnTo>
                  <a:pt x="0" y="0"/>
                </a:lnTo>
                <a:lnTo>
                  <a:pt x="3371" y="24419"/>
                </a:lnTo>
                <a:lnTo>
                  <a:pt x="8838" y="50901"/>
                </a:lnTo>
                <a:lnTo>
                  <a:pt x="18510" y="72717"/>
                </a:lnTo>
                <a:lnTo>
                  <a:pt x="32216" y="95113"/>
                </a:lnTo>
                <a:lnTo>
                  <a:pt x="55799" y="122883"/>
                </a:lnTo>
                <a:lnTo>
                  <a:pt x="83983" y="151466"/>
                </a:lnTo>
                <a:lnTo>
                  <a:pt x="88900" y="1651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49" name="SMARTInkShape-Group303"/>
          <p:cNvGrpSpPr/>
          <p:nvPr/>
        </p:nvGrpSpPr>
        <p:grpSpPr>
          <a:xfrm>
            <a:off x="615950" y="3638550"/>
            <a:ext cx="610875" cy="349251"/>
            <a:chOff x="615950" y="3638550"/>
            <a:chExt cx="610875" cy="349251"/>
          </a:xfrm>
        </p:grpSpPr>
        <p:sp>
          <p:nvSpPr>
            <p:cNvPr id="343" name="SMARTInkShape-1713"/>
            <p:cNvSpPr/>
            <p:nvPr>
              <p:custDataLst>
                <p:tags r:id="rId110"/>
              </p:custDataLst>
            </p:nvPr>
          </p:nvSpPr>
          <p:spPr>
            <a:xfrm>
              <a:off x="615950" y="3721100"/>
              <a:ext cx="174563" cy="226047"/>
            </a:xfrm>
            <a:custGeom>
              <a:avLst/>
              <a:gdLst/>
              <a:ahLst/>
              <a:cxnLst/>
              <a:rect l="0" t="0" r="0" b="0"/>
              <a:pathLst>
                <a:path w="174563" h="226047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6620" y="26745"/>
                  </a:lnTo>
                  <a:lnTo>
                    <a:pt x="43338" y="55980"/>
                  </a:lnTo>
                  <a:lnTo>
                    <a:pt x="65828" y="81560"/>
                  </a:lnTo>
                  <a:lnTo>
                    <a:pt x="88053" y="107510"/>
                  </a:lnTo>
                  <a:lnTo>
                    <a:pt x="108985" y="132449"/>
                  </a:lnTo>
                  <a:lnTo>
                    <a:pt x="127695" y="155292"/>
                  </a:lnTo>
                  <a:lnTo>
                    <a:pt x="147354" y="184615"/>
                  </a:lnTo>
                  <a:lnTo>
                    <a:pt x="167301" y="214568"/>
                  </a:lnTo>
                  <a:lnTo>
                    <a:pt x="170312" y="222363"/>
                  </a:lnTo>
                  <a:lnTo>
                    <a:pt x="172102" y="224442"/>
                  </a:lnTo>
                  <a:lnTo>
                    <a:pt x="174002" y="225828"/>
                  </a:lnTo>
                  <a:lnTo>
                    <a:pt x="174562" y="226046"/>
                  </a:lnTo>
                  <a:lnTo>
                    <a:pt x="171450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4" name="SMARTInkShape-1714"/>
            <p:cNvSpPr/>
            <p:nvPr>
              <p:custDataLst>
                <p:tags r:id="rId111"/>
              </p:custDataLst>
            </p:nvPr>
          </p:nvSpPr>
          <p:spPr>
            <a:xfrm>
              <a:off x="654933" y="3683000"/>
              <a:ext cx="164218" cy="254001"/>
            </a:xfrm>
            <a:custGeom>
              <a:avLst/>
              <a:gdLst/>
              <a:ahLst/>
              <a:cxnLst/>
              <a:rect l="0" t="0" r="0" b="0"/>
              <a:pathLst>
                <a:path w="164218" h="254001">
                  <a:moveTo>
                    <a:pt x="5467" y="254000"/>
                  </a:moveTo>
                  <a:lnTo>
                    <a:pt x="5467" y="254000"/>
                  </a:lnTo>
                  <a:lnTo>
                    <a:pt x="2096" y="250629"/>
                  </a:lnTo>
                  <a:lnTo>
                    <a:pt x="0" y="238420"/>
                  </a:lnTo>
                  <a:lnTo>
                    <a:pt x="3272" y="227320"/>
                  </a:lnTo>
                  <a:lnTo>
                    <a:pt x="16871" y="196205"/>
                  </a:lnTo>
                  <a:lnTo>
                    <a:pt x="28645" y="174691"/>
                  </a:lnTo>
                  <a:lnTo>
                    <a:pt x="43991" y="151018"/>
                  </a:lnTo>
                  <a:lnTo>
                    <a:pt x="62570" y="126386"/>
                  </a:lnTo>
                  <a:lnTo>
                    <a:pt x="80705" y="101327"/>
                  </a:lnTo>
                  <a:lnTo>
                    <a:pt x="98173" y="77490"/>
                  </a:lnTo>
                  <a:lnTo>
                    <a:pt x="122463" y="48909"/>
                  </a:lnTo>
                  <a:lnTo>
                    <a:pt x="145270" y="20029"/>
                  </a:lnTo>
                  <a:lnTo>
                    <a:pt x="1642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5" name="SMARTInkShape-1715"/>
            <p:cNvSpPr/>
            <p:nvPr>
              <p:custDataLst>
                <p:tags r:id="rId112"/>
              </p:custDataLst>
            </p:nvPr>
          </p:nvSpPr>
          <p:spPr>
            <a:xfrm>
              <a:off x="916371" y="3657600"/>
              <a:ext cx="61530" cy="279401"/>
            </a:xfrm>
            <a:custGeom>
              <a:avLst/>
              <a:gdLst/>
              <a:ahLst/>
              <a:cxnLst/>
              <a:rect l="0" t="0" r="0" b="0"/>
              <a:pathLst>
                <a:path w="61530" h="279401">
                  <a:moveTo>
                    <a:pt x="61529" y="0"/>
                  </a:moveTo>
                  <a:lnTo>
                    <a:pt x="61529" y="0"/>
                  </a:lnTo>
                  <a:lnTo>
                    <a:pt x="58158" y="0"/>
                  </a:lnTo>
                  <a:lnTo>
                    <a:pt x="45949" y="10113"/>
                  </a:lnTo>
                  <a:lnTo>
                    <a:pt x="32297" y="39999"/>
                  </a:lnTo>
                  <a:lnTo>
                    <a:pt x="27224" y="55594"/>
                  </a:lnTo>
                  <a:lnTo>
                    <a:pt x="21726" y="73751"/>
                  </a:lnTo>
                  <a:lnTo>
                    <a:pt x="15944" y="93617"/>
                  </a:lnTo>
                  <a:lnTo>
                    <a:pt x="11383" y="112506"/>
                  </a:lnTo>
                  <a:lnTo>
                    <a:pt x="7638" y="130743"/>
                  </a:lnTo>
                  <a:lnTo>
                    <a:pt x="4435" y="148545"/>
                  </a:lnTo>
                  <a:lnTo>
                    <a:pt x="876" y="179614"/>
                  </a:lnTo>
                  <a:lnTo>
                    <a:pt x="0" y="206828"/>
                  </a:lnTo>
                  <a:lnTo>
                    <a:pt x="1962" y="230683"/>
                  </a:lnTo>
                  <a:lnTo>
                    <a:pt x="7034" y="257204"/>
                  </a:lnTo>
                  <a:lnTo>
                    <a:pt x="12850" y="267889"/>
                  </a:lnTo>
                  <a:lnTo>
                    <a:pt x="19433" y="274284"/>
                  </a:lnTo>
                  <a:lnTo>
                    <a:pt x="29779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6" name="SMARTInkShape-1716"/>
            <p:cNvSpPr/>
            <p:nvPr>
              <p:custDataLst>
                <p:tags r:id="rId113"/>
              </p:custDataLst>
            </p:nvPr>
          </p:nvSpPr>
          <p:spPr>
            <a:xfrm>
              <a:off x="1028700" y="3797300"/>
              <a:ext cx="63501" cy="95251"/>
            </a:xfrm>
            <a:custGeom>
              <a:avLst/>
              <a:gdLst/>
              <a:ahLst/>
              <a:cxnLst/>
              <a:rect l="0" t="0" r="0" b="0"/>
              <a:pathLst>
                <a:path w="63501" h="95251">
                  <a:moveTo>
                    <a:pt x="0" y="0"/>
                  </a:moveTo>
                  <a:lnTo>
                    <a:pt x="0" y="0"/>
                  </a:lnTo>
                  <a:lnTo>
                    <a:pt x="706" y="6481"/>
                  </a:lnTo>
                  <a:lnTo>
                    <a:pt x="8838" y="32603"/>
                  </a:lnTo>
                  <a:lnTo>
                    <a:pt x="18418" y="60977"/>
                  </a:lnTo>
                  <a:lnTo>
                    <a:pt x="32739" y="76236"/>
                  </a:lnTo>
                  <a:lnTo>
                    <a:pt x="635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7" name="SMARTInkShape-1717"/>
            <p:cNvSpPr/>
            <p:nvPr>
              <p:custDataLst>
                <p:tags r:id="rId114"/>
              </p:custDataLst>
            </p:nvPr>
          </p:nvSpPr>
          <p:spPr>
            <a:xfrm>
              <a:off x="1003300" y="3771900"/>
              <a:ext cx="101601" cy="120651"/>
            </a:xfrm>
            <a:custGeom>
              <a:avLst/>
              <a:gdLst/>
              <a:ahLst/>
              <a:cxnLst/>
              <a:rect l="0" t="0" r="0" b="0"/>
              <a:pathLst>
                <a:path w="101601" h="120651">
                  <a:moveTo>
                    <a:pt x="0" y="120650"/>
                  </a:moveTo>
                  <a:lnTo>
                    <a:pt x="0" y="120650"/>
                  </a:lnTo>
                  <a:lnTo>
                    <a:pt x="26732" y="92507"/>
                  </a:lnTo>
                  <a:lnTo>
                    <a:pt x="45550" y="67077"/>
                  </a:lnTo>
                  <a:lnTo>
                    <a:pt x="73073" y="36925"/>
                  </a:lnTo>
                  <a:lnTo>
                    <a:pt x="95544" y="7162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8" name="SMARTInkShape-1718"/>
            <p:cNvSpPr/>
            <p:nvPr>
              <p:custDataLst>
                <p:tags r:id="rId115"/>
              </p:custDataLst>
            </p:nvPr>
          </p:nvSpPr>
          <p:spPr>
            <a:xfrm>
              <a:off x="1174750" y="3638550"/>
              <a:ext cx="52075" cy="349251"/>
            </a:xfrm>
            <a:custGeom>
              <a:avLst/>
              <a:gdLst/>
              <a:ahLst/>
              <a:cxnLst/>
              <a:rect l="0" t="0" r="0" b="0"/>
              <a:pathLst>
                <a:path w="52075" h="3492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0139" y="32520"/>
                  </a:lnTo>
                  <a:lnTo>
                    <a:pt x="17677" y="57022"/>
                  </a:lnTo>
                  <a:lnTo>
                    <a:pt x="29493" y="88137"/>
                  </a:lnTo>
                  <a:lnTo>
                    <a:pt x="36596" y="105325"/>
                  </a:lnTo>
                  <a:lnTo>
                    <a:pt x="42036" y="123133"/>
                  </a:lnTo>
                  <a:lnTo>
                    <a:pt x="46368" y="141356"/>
                  </a:lnTo>
                  <a:lnTo>
                    <a:pt x="49962" y="159854"/>
                  </a:lnTo>
                  <a:lnTo>
                    <a:pt x="51653" y="177830"/>
                  </a:lnTo>
                  <a:lnTo>
                    <a:pt x="52074" y="195459"/>
                  </a:lnTo>
                  <a:lnTo>
                    <a:pt x="51649" y="212856"/>
                  </a:lnTo>
                  <a:lnTo>
                    <a:pt x="49250" y="230098"/>
                  </a:lnTo>
                  <a:lnTo>
                    <a:pt x="45533" y="247238"/>
                  </a:lnTo>
                  <a:lnTo>
                    <a:pt x="40939" y="264309"/>
                  </a:lnTo>
                  <a:lnTo>
                    <a:pt x="32071" y="292684"/>
                  </a:lnTo>
                  <a:lnTo>
                    <a:pt x="24132" y="315643"/>
                  </a:lnTo>
                  <a:lnTo>
                    <a:pt x="12700" y="349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2" name="SMARTInkShape-Group304"/>
          <p:cNvGrpSpPr/>
          <p:nvPr/>
        </p:nvGrpSpPr>
        <p:grpSpPr>
          <a:xfrm>
            <a:off x="1380929" y="3772783"/>
            <a:ext cx="111322" cy="56268"/>
            <a:chOff x="1380929" y="3772783"/>
            <a:chExt cx="111322" cy="56268"/>
          </a:xfrm>
        </p:grpSpPr>
        <p:sp>
          <p:nvSpPr>
            <p:cNvPr id="350" name="SMARTInkShape-1719"/>
            <p:cNvSpPr/>
            <p:nvPr>
              <p:custDataLst>
                <p:tags r:id="rId108"/>
              </p:custDataLst>
            </p:nvPr>
          </p:nvSpPr>
          <p:spPr>
            <a:xfrm>
              <a:off x="1384300" y="3772783"/>
              <a:ext cx="107951" cy="11596"/>
            </a:xfrm>
            <a:custGeom>
              <a:avLst/>
              <a:gdLst/>
              <a:ahLst/>
              <a:cxnLst/>
              <a:rect l="0" t="0" r="0" b="0"/>
              <a:pathLst>
                <a:path w="107951" h="11596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10139" y="8019"/>
                  </a:lnTo>
                  <a:lnTo>
                    <a:pt x="22368" y="10691"/>
                  </a:lnTo>
                  <a:lnTo>
                    <a:pt x="48869" y="11595"/>
                  </a:lnTo>
                  <a:lnTo>
                    <a:pt x="73746" y="9870"/>
                  </a:lnTo>
                  <a:lnTo>
                    <a:pt x="1079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1" name="SMARTInkShape-1720"/>
            <p:cNvSpPr/>
            <p:nvPr>
              <p:custDataLst>
                <p:tags r:id="rId109"/>
              </p:custDataLst>
            </p:nvPr>
          </p:nvSpPr>
          <p:spPr>
            <a:xfrm>
              <a:off x="1380929" y="3817818"/>
              <a:ext cx="98622" cy="11233"/>
            </a:xfrm>
            <a:custGeom>
              <a:avLst/>
              <a:gdLst/>
              <a:ahLst/>
              <a:cxnLst/>
              <a:rect l="0" t="0" r="0" b="0"/>
              <a:pathLst>
                <a:path w="98622" h="11233">
                  <a:moveTo>
                    <a:pt x="3371" y="11232"/>
                  </a:moveTo>
                  <a:lnTo>
                    <a:pt x="3371" y="11232"/>
                  </a:lnTo>
                  <a:lnTo>
                    <a:pt x="0" y="11232"/>
                  </a:lnTo>
                  <a:lnTo>
                    <a:pt x="21701" y="7861"/>
                  </a:lnTo>
                  <a:lnTo>
                    <a:pt x="52748" y="1106"/>
                  </a:lnTo>
                  <a:lnTo>
                    <a:pt x="76249" y="0"/>
                  </a:lnTo>
                  <a:lnTo>
                    <a:pt x="98621" y="48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5" name="SMARTInkShape-Group305"/>
          <p:cNvGrpSpPr/>
          <p:nvPr/>
        </p:nvGrpSpPr>
        <p:grpSpPr>
          <a:xfrm>
            <a:off x="2038350" y="3493383"/>
            <a:ext cx="184151" cy="215018"/>
            <a:chOff x="2038350" y="3493383"/>
            <a:chExt cx="184151" cy="215018"/>
          </a:xfrm>
        </p:grpSpPr>
        <p:sp>
          <p:nvSpPr>
            <p:cNvPr id="353" name="SMARTInkShape-1721"/>
            <p:cNvSpPr/>
            <p:nvPr>
              <p:custDataLst>
                <p:tags r:id="rId106"/>
              </p:custDataLst>
            </p:nvPr>
          </p:nvSpPr>
          <p:spPr>
            <a:xfrm>
              <a:off x="2070362" y="3493383"/>
              <a:ext cx="145789" cy="215018"/>
            </a:xfrm>
            <a:custGeom>
              <a:avLst/>
              <a:gdLst/>
              <a:ahLst/>
              <a:cxnLst/>
              <a:rect l="0" t="0" r="0" b="0"/>
              <a:pathLst>
                <a:path w="145789" h="215018">
                  <a:moveTo>
                    <a:pt x="6088" y="5467"/>
                  </a:moveTo>
                  <a:lnTo>
                    <a:pt x="6088" y="5467"/>
                  </a:lnTo>
                  <a:lnTo>
                    <a:pt x="621" y="0"/>
                  </a:lnTo>
                  <a:lnTo>
                    <a:pt x="326" y="411"/>
                  </a:lnTo>
                  <a:lnTo>
                    <a:pt x="0" y="2749"/>
                  </a:lnTo>
                  <a:lnTo>
                    <a:pt x="15704" y="27325"/>
                  </a:lnTo>
                  <a:lnTo>
                    <a:pt x="29647" y="50694"/>
                  </a:lnTo>
                  <a:lnTo>
                    <a:pt x="45251" y="79425"/>
                  </a:lnTo>
                  <a:lnTo>
                    <a:pt x="62299" y="109599"/>
                  </a:lnTo>
                  <a:lnTo>
                    <a:pt x="81636" y="137120"/>
                  </a:lnTo>
                  <a:lnTo>
                    <a:pt x="98226" y="159699"/>
                  </a:lnTo>
                  <a:lnTo>
                    <a:pt x="117584" y="186397"/>
                  </a:lnTo>
                  <a:lnTo>
                    <a:pt x="132257" y="203950"/>
                  </a:lnTo>
                  <a:lnTo>
                    <a:pt x="145788" y="215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4" name="SMARTInkShape-1722"/>
            <p:cNvSpPr/>
            <p:nvPr>
              <p:custDataLst>
                <p:tags r:id="rId107"/>
              </p:custDataLst>
            </p:nvPr>
          </p:nvSpPr>
          <p:spPr>
            <a:xfrm>
              <a:off x="2038350" y="3530600"/>
              <a:ext cx="184151" cy="158751"/>
            </a:xfrm>
            <a:custGeom>
              <a:avLst/>
              <a:gdLst/>
              <a:ahLst/>
              <a:cxnLst/>
              <a:rect l="0" t="0" r="0" b="0"/>
              <a:pathLst>
                <a:path w="184151" h="158751">
                  <a:moveTo>
                    <a:pt x="0" y="158750"/>
                  </a:moveTo>
                  <a:lnTo>
                    <a:pt x="0" y="158750"/>
                  </a:lnTo>
                  <a:lnTo>
                    <a:pt x="31161" y="127589"/>
                  </a:lnTo>
                  <a:lnTo>
                    <a:pt x="53360" y="105389"/>
                  </a:lnTo>
                  <a:lnTo>
                    <a:pt x="77338" y="82117"/>
                  </a:lnTo>
                  <a:lnTo>
                    <a:pt x="102106" y="60015"/>
                  </a:lnTo>
                  <a:lnTo>
                    <a:pt x="125343" y="40314"/>
                  </a:lnTo>
                  <a:lnTo>
                    <a:pt x="152615" y="17119"/>
                  </a:lnTo>
                  <a:lnTo>
                    <a:pt x="167751" y="5072"/>
                  </a:lnTo>
                  <a:lnTo>
                    <a:pt x="176704" y="1503"/>
                  </a:lnTo>
                  <a:lnTo>
                    <a:pt x="184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4" name="SMARTInkShape-Group306"/>
          <p:cNvGrpSpPr/>
          <p:nvPr/>
        </p:nvGrpSpPr>
        <p:grpSpPr>
          <a:xfrm>
            <a:off x="1728083" y="3444679"/>
            <a:ext cx="2410541" cy="365321"/>
            <a:chOff x="1728083" y="3444679"/>
            <a:chExt cx="2410541" cy="365321"/>
          </a:xfrm>
        </p:grpSpPr>
        <p:sp>
          <p:nvSpPr>
            <p:cNvPr id="356" name="SMARTInkShape-1723"/>
            <p:cNvSpPr/>
            <p:nvPr>
              <p:custDataLst>
                <p:tags r:id="rId98"/>
              </p:custDataLst>
            </p:nvPr>
          </p:nvSpPr>
          <p:spPr>
            <a:xfrm>
              <a:off x="2409937" y="3598674"/>
              <a:ext cx="66563" cy="200146"/>
            </a:xfrm>
            <a:custGeom>
              <a:avLst/>
              <a:gdLst/>
              <a:ahLst/>
              <a:cxnLst/>
              <a:rect l="0" t="0" r="0" b="0"/>
              <a:pathLst>
                <a:path w="66563" h="200146">
                  <a:moveTo>
                    <a:pt x="60213" y="14476"/>
                  </a:moveTo>
                  <a:lnTo>
                    <a:pt x="60213" y="14476"/>
                  </a:lnTo>
                  <a:lnTo>
                    <a:pt x="56842" y="7734"/>
                  </a:lnTo>
                  <a:lnTo>
                    <a:pt x="51424" y="2543"/>
                  </a:lnTo>
                  <a:lnTo>
                    <a:pt x="48004" y="170"/>
                  </a:lnTo>
                  <a:lnTo>
                    <a:pt x="42901" y="0"/>
                  </a:lnTo>
                  <a:lnTo>
                    <a:pt x="29706" y="3574"/>
                  </a:lnTo>
                  <a:lnTo>
                    <a:pt x="9781" y="20261"/>
                  </a:lnTo>
                  <a:lnTo>
                    <a:pt x="2521" y="33275"/>
                  </a:lnTo>
                  <a:lnTo>
                    <a:pt x="0" y="45409"/>
                  </a:lnTo>
                  <a:lnTo>
                    <a:pt x="1231" y="55505"/>
                  </a:lnTo>
                  <a:lnTo>
                    <a:pt x="3959" y="59468"/>
                  </a:lnTo>
                  <a:lnTo>
                    <a:pt x="12633" y="65752"/>
                  </a:lnTo>
                  <a:lnTo>
                    <a:pt x="18616" y="66299"/>
                  </a:lnTo>
                  <a:lnTo>
                    <a:pt x="32788" y="63144"/>
                  </a:lnTo>
                  <a:lnTo>
                    <a:pt x="49892" y="53434"/>
                  </a:lnTo>
                  <a:lnTo>
                    <a:pt x="57508" y="41903"/>
                  </a:lnTo>
                  <a:lnTo>
                    <a:pt x="63880" y="21427"/>
                  </a:lnTo>
                  <a:lnTo>
                    <a:pt x="66033" y="5658"/>
                  </a:lnTo>
                  <a:lnTo>
                    <a:pt x="66516" y="32003"/>
                  </a:lnTo>
                  <a:lnTo>
                    <a:pt x="66542" y="53074"/>
                  </a:lnTo>
                  <a:lnTo>
                    <a:pt x="66554" y="78198"/>
                  </a:lnTo>
                  <a:lnTo>
                    <a:pt x="66559" y="103474"/>
                  </a:lnTo>
                  <a:lnTo>
                    <a:pt x="66561" y="128820"/>
                  </a:lnTo>
                  <a:lnTo>
                    <a:pt x="66562" y="152079"/>
                  </a:lnTo>
                  <a:lnTo>
                    <a:pt x="65152" y="176367"/>
                  </a:lnTo>
                  <a:lnTo>
                    <a:pt x="59821" y="187793"/>
                  </a:lnTo>
                  <a:lnTo>
                    <a:pt x="50867" y="195692"/>
                  </a:lnTo>
                  <a:lnTo>
                    <a:pt x="45515" y="198787"/>
                  </a:lnTo>
                  <a:lnTo>
                    <a:pt x="40537" y="200145"/>
                  </a:lnTo>
                  <a:lnTo>
                    <a:pt x="31242" y="199771"/>
                  </a:lnTo>
                  <a:lnTo>
                    <a:pt x="22408" y="191609"/>
                  </a:lnTo>
                  <a:lnTo>
                    <a:pt x="6760" y="162555"/>
                  </a:lnTo>
                  <a:lnTo>
                    <a:pt x="3063" y="1541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7" name="SMARTInkShape-1724"/>
            <p:cNvSpPr/>
            <p:nvPr>
              <p:custDataLst>
                <p:tags r:id="rId99"/>
              </p:custDataLst>
            </p:nvPr>
          </p:nvSpPr>
          <p:spPr>
            <a:xfrm>
              <a:off x="2567459" y="3479800"/>
              <a:ext cx="67792" cy="215901"/>
            </a:xfrm>
            <a:custGeom>
              <a:avLst/>
              <a:gdLst/>
              <a:ahLst/>
              <a:cxnLst/>
              <a:rect l="0" t="0" r="0" b="0"/>
              <a:pathLst>
                <a:path w="67792" h="215901">
                  <a:moveTo>
                    <a:pt x="67791" y="0"/>
                  </a:moveTo>
                  <a:lnTo>
                    <a:pt x="67791" y="0"/>
                  </a:lnTo>
                  <a:lnTo>
                    <a:pt x="64420" y="0"/>
                  </a:lnTo>
                  <a:lnTo>
                    <a:pt x="44255" y="24485"/>
                  </a:lnTo>
                  <a:lnTo>
                    <a:pt x="23894" y="56173"/>
                  </a:lnTo>
                  <a:lnTo>
                    <a:pt x="12298" y="82821"/>
                  </a:lnTo>
                  <a:lnTo>
                    <a:pt x="4792" y="111128"/>
                  </a:lnTo>
                  <a:lnTo>
                    <a:pt x="986" y="136409"/>
                  </a:lnTo>
                  <a:lnTo>
                    <a:pt x="0" y="159404"/>
                  </a:lnTo>
                  <a:lnTo>
                    <a:pt x="3412" y="190066"/>
                  </a:lnTo>
                  <a:lnTo>
                    <a:pt x="6958" y="203478"/>
                  </a:lnTo>
                  <a:lnTo>
                    <a:pt x="9596" y="207618"/>
                  </a:lnTo>
                  <a:lnTo>
                    <a:pt x="12767" y="210379"/>
                  </a:lnTo>
                  <a:lnTo>
                    <a:pt x="23341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8" name="SMARTInkShape-1725"/>
            <p:cNvSpPr/>
            <p:nvPr>
              <p:custDataLst>
                <p:tags r:id="rId100"/>
              </p:custDataLst>
            </p:nvPr>
          </p:nvSpPr>
          <p:spPr>
            <a:xfrm>
              <a:off x="2653104" y="3505200"/>
              <a:ext cx="45647" cy="171944"/>
            </a:xfrm>
            <a:custGeom>
              <a:avLst/>
              <a:gdLst/>
              <a:ahLst/>
              <a:cxnLst/>
              <a:rect l="0" t="0" r="0" b="0"/>
              <a:pathLst>
                <a:path w="45647" h="171944">
                  <a:moveTo>
                    <a:pt x="45646" y="0"/>
                  </a:moveTo>
                  <a:lnTo>
                    <a:pt x="45646" y="0"/>
                  </a:lnTo>
                  <a:lnTo>
                    <a:pt x="26074" y="26053"/>
                  </a:lnTo>
                  <a:lnTo>
                    <a:pt x="13664" y="47563"/>
                  </a:lnTo>
                  <a:lnTo>
                    <a:pt x="4856" y="74996"/>
                  </a:lnTo>
                  <a:lnTo>
                    <a:pt x="0" y="103887"/>
                  </a:lnTo>
                  <a:lnTo>
                    <a:pt x="194" y="128487"/>
                  </a:lnTo>
                  <a:lnTo>
                    <a:pt x="7641" y="155427"/>
                  </a:lnTo>
                  <a:lnTo>
                    <a:pt x="16761" y="166210"/>
                  </a:lnTo>
                  <a:lnTo>
                    <a:pt x="22156" y="170073"/>
                  </a:lnTo>
                  <a:lnTo>
                    <a:pt x="27164" y="171943"/>
                  </a:lnTo>
                  <a:lnTo>
                    <a:pt x="45646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9" name="SMARTInkShape-1726"/>
            <p:cNvSpPr/>
            <p:nvPr>
              <p:custDataLst>
                <p:tags r:id="rId101"/>
              </p:custDataLst>
            </p:nvPr>
          </p:nvSpPr>
          <p:spPr>
            <a:xfrm>
              <a:off x="2622550" y="36004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6742" y="2979"/>
                  </a:lnTo>
                  <a:lnTo>
                    <a:pt x="27790" y="883"/>
                  </a:lnTo>
                  <a:lnTo>
                    <a:pt x="56368" y="3833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0" name="SMARTInkShape-1727"/>
            <p:cNvSpPr/>
            <p:nvPr>
              <p:custDataLst>
                <p:tags r:id="rId102"/>
              </p:custDataLst>
            </p:nvPr>
          </p:nvSpPr>
          <p:spPr>
            <a:xfrm>
              <a:off x="2768600" y="3467100"/>
              <a:ext cx="35036" cy="228601"/>
            </a:xfrm>
            <a:custGeom>
              <a:avLst/>
              <a:gdLst/>
              <a:ahLst/>
              <a:cxnLst/>
              <a:rect l="0" t="0" r="0" b="0"/>
              <a:pathLst>
                <a:path w="35036" h="228601">
                  <a:moveTo>
                    <a:pt x="0" y="0"/>
                  </a:moveTo>
                  <a:lnTo>
                    <a:pt x="0" y="0"/>
                  </a:lnTo>
                  <a:lnTo>
                    <a:pt x="6742" y="6742"/>
                  </a:lnTo>
                  <a:lnTo>
                    <a:pt x="14306" y="34531"/>
                  </a:lnTo>
                  <a:lnTo>
                    <a:pt x="22586" y="60268"/>
                  </a:lnTo>
                  <a:lnTo>
                    <a:pt x="31205" y="88874"/>
                  </a:lnTo>
                  <a:lnTo>
                    <a:pt x="35035" y="120404"/>
                  </a:lnTo>
                  <a:lnTo>
                    <a:pt x="34856" y="149468"/>
                  </a:lnTo>
                  <a:lnTo>
                    <a:pt x="31719" y="175086"/>
                  </a:lnTo>
                  <a:lnTo>
                    <a:pt x="22020" y="203964"/>
                  </a:lnTo>
                  <a:lnTo>
                    <a:pt x="6350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1" name="SMARTInkShape-1728"/>
            <p:cNvSpPr/>
            <p:nvPr>
              <p:custDataLst>
                <p:tags r:id="rId103"/>
              </p:custDataLst>
            </p:nvPr>
          </p:nvSpPr>
          <p:spPr>
            <a:xfrm>
              <a:off x="2276572" y="3448050"/>
              <a:ext cx="53879" cy="317501"/>
            </a:xfrm>
            <a:custGeom>
              <a:avLst/>
              <a:gdLst/>
              <a:ahLst/>
              <a:cxnLst/>
              <a:rect l="0" t="0" r="0" b="0"/>
              <a:pathLst>
                <a:path w="53879" h="317501">
                  <a:moveTo>
                    <a:pt x="53878" y="0"/>
                  </a:moveTo>
                  <a:lnTo>
                    <a:pt x="53878" y="0"/>
                  </a:lnTo>
                  <a:lnTo>
                    <a:pt x="53878" y="3371"/>
                  </a:lnTo>
                  <a:lnTo>
                    <a:pt x="42328" y="33226"/>
                  </a:lnTo>
                  <a:lnTo>
                    <a:pt x="29460" y="60393"/>
                  </a:lnTo>
                  <a:lnTo>
                    <a:pt x="22782" y="76245"/>
                  </a:lnTo>
                  <a:lnTo>
                    <a:pt x="16214" y="93163"/>
                  </a:lnTo>
                  <a:lnTo>
                    <a:pt x="9719" y="110792"/>
                  </a:lnTo>
                  <a:lnTo>
                    <a:pt x="5389" y="128895"/>
                  </a:lnTo>
                  <a:lnTo>
                    <a:pt x="2502" y="147313"/>
                  </a:lnTo>
                  <a:lnTo>
                    <a:pt x="577" y="165942"/>
                  </a:lnTo>
                  <a:lnTo>
                    <a:pt x="0" y="184006"/>
                  </a:lnTo>
                  <a:lnTo>
                    <a:pt x="320" y="201693"/>
                  </a:lnTo>
                  <a:lnTo>
                    <a:pt x="1240" y="219128"/>
                  </a:lnTo>
                  <a:lnTo>
                    <a:pt x="6024" y="249790"/>
                  </a:lnTo>
                  <a:lnTo>
                    <a:pt x="13560" y="276118"/>
                  </a:lnTo>
                  <a:lnTo>
                    <a:pt x="27586" y="303985"/>
                  </a:lnTo>
                  <a:lnTo>
                    <a:pt x="34828" y="317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2" name="SMARTInkShape-1729"/>
            <p:cNvSpPr/>
            <p:nvPr>
              <p:custDataLst>
                <p:tags r:id="rId104"/>
              </p:custDataLst>
            </p:nvPr>
          </p:nvSpPr>
          <p:spPr>
            <a:xfrm>
              <a:off x="2806700" y="3444679"/>
              <a:ext cx="92453" cy="289122"/>
            </a:xfrm>
            <a:custGeom>
              <a:avLst/>
              <a:gdLst/>
              <a:ahLst/>
              <a:cxnLst/>
              <a:rect l="0" t="0" r="0" b="0"/>
              <a:pathLst>
                <a:path w="92453" h="289122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10845" y="418"/>
                  </a:lnTo>
                  <a:lnTo>
                    <a:pt x="21048" y="4646"/>
                  </a:lnTo>
                  <a:lnTo>
                    <a:pt x="38692" y="25072"/>
                  </a:lnTo>
                  <a:lnTo>
                    <a:pt x="49181" y="49234"/>
                  </a:lnTo>
                  <a:lnTo>
                    <a:pt x="59253" y="78082"/>
                  </a:lnTo>
                  <a:lnTo>
                    <a:pt x="70784" y="107367"/>
                  </a:lnTo>
                  <a:lnTo>
                    <a:pt x="81084" y="136845"/>
                  </a:lnTo>
                  <a:lnTo>
                    <a:pt x="88954" y="164998"/>
                  </a:lnTo>
                  <a:lnTo>
                    <a:pt x="92452" y="189270"/>
                  </a:lnTo>
                  <a:lnTo>
                    <a:pt x="90243" y="211817"/>
                  </a:lnTo>
                  <a:lnTo>
                    <a:pt x="83853" y="233597"/>
                  </a:lnTo>
                  <a:lnTo>
                    <a:pt x="69060" y="263575"/>
                  </a:lnTo>
                  <a:lnTo>
                    <a:pt x="50800" y="2891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3" name="SMARTInkShape-1730"/>
            <p:cNvSpPr/>
            <p:nvPr>
              <p:custDataLst>
                <p:tags r:id="rId105"/>
              </p:custDataLst>
            </p:nvPr>
          </p:nvSpPr>
          <p:spPr>
            <a:xfrm>
              <a:off x="1728083" y="3733800"/>
              <a:ext cx="2410541" cy="76200"/>
            </a:xfrm>
            <a:custGeom>
              <a:avLst/>
              <a:gdLst/>
              <a:ahLst/>
              <a:cxnLst/>
              <a:rect l="0" t="0" r="0" b="0"/>
              <a:pathLst>
                <a:path w="2410541" h="76200">
                  <a:moveTo>
                    <a:pt x="5467" y="69850"/>
                  </a:moveTo>
                  <a:lnTo>
                    <a:pt x="5467" y="69850"/>
                  </a:lnTo>
                  <a:lnTo>
                    <a:pt x="0" y="75317"/>
                  </a:lnTo>
                  <a:lnTo>
                    <a:pt x="6120" y="75938"/>
                  </a:lnTo>
                  <a:lnTo>
                    <a:pt x="35552" y="76166"/>
                  </a:lnTo>
                  <a:lnTo>
                    <a:pt x="64005" y="76190"/>
                  </a:lnTo>
                  <a:lnTo>
                    <a:pt x="85812" y="76195"/>
                  </a:lnTo>
                  <a:lnTo>
                    <a:pt x="111967" y="76198"/>
                  </a:lnTo>
                  <a:lnTo>
                    <a:pt x="127972" y="76198"/>
                  </a:lnTo>
                  <a:lnTo>
                    <a:pt x="145698" y="76199"/>
                  </a:lnTo>
                  <a:lnTo>
                    <a:pt x="164571" y="76199"/>
                  </a:lnTo>
                  <a:lnTo>
                    <a:pt x="184914" y="75494"/>
                  </a:lnTo>
                  <a:lnTo>
                    <a:pt x="206238" y="74318"/>
                  </a:lnTo>
                  <a:lnTo>
                    <a:pt x="228214" y="72829"/>
                  </a:lnTo>
                  <a:lnTo>
                    <a:pt x="251332" y="71836"/>
                  </a:lnTo>
                  <a:lnTo>
                    <a:pt x="275210" y="71174"/>
                  </a:lnTo>
                  <a:lnTo>
                    <a:pt x="299596" y="70733"/>
                  </a:lnTo>
                  <a:lnTo>
                    <a:pt x="324319" y="70438"/>
                  </a:lnTo>
                  <a:lnTo>
                    <a:pt x="349269" y="70242"/>
                  </a:lnTo>
                  <a:lnTo>
                    <a:pt x="374368" y="70111"/>
                  </a:lnTo>
                  <a:lnTo>
                    <a:pt x="400273" y="70024"/>
                  </a:lnTo>
                  <a:lnTo>
                    <a:pt x="426716" y="69966"/>
                  </a:lnTo>
                  <a:lnTo>
                    <a:pt x="453516" y="69928"/>
                  </a:lnTo>
                  <a:lnTo>
                    <a:pt x="481967" y="69902"/>
                  </a:lnTo>
                  <a:lnTo>
                    <a:pt x="511517" y="69884"/>
                  </a:lnTo>
                  <a:lnTo>
                    <a:pt x="541800" y="69873"/>
                  </a:lnTo>
                  <a:lnTo>
                    <a:pt x="572573" y="69160"/>
                  </a:lnTo>
                  <a:lnTo>
                    <a:pt x="603671" y="67978"/>
                  </a:lnTo>
                  <a:lnTo>
                    <a:pt x="634986" y="66486"/>
                  </a:lnTo>
                  <a:lnTo>
                    <a:pt x="667152" y="64785"/>
                  </a:lnTo>
                  <a:lnTo>
                    <a:pt x="699885" y="62946"/>
                  </a:lnTo>
                  <a:lnTo>
                    <a:pt x="732995" y="61014"/>
                  </a:lnTo>
                  <a:lnTo>
                    <a:pt x="766358" y="59726"/>
                  </a:lnTo>
                  <a:lnTo>
                    <a:pt x="799889" y="58867"/>
                  </a:lnTo>
                  <a:lnTo>
                    <a:pt x="833532" y="58295"/>
                  </a:lnTo>
                  <a:lnTo>
                    <a:pt x="866544" y="57913"/>
                  </a:lnTo>
                  <a:lnTo>
                    <a:pt x="899135" y="57658"/>
                  </a:lnTo>
                  <a:lnTo>
                    <a:pt x="931446" y="57489"/>
                  </a:lnTo>
                  <a:lnTo>
                    <a:pt x="964275" y="56670"/>
                  </a:lnTo>
                  <a:lnTo>
                    <a:pt x="997450" y="55419"/>
                  </a:lnTo>
                  <a:lnTo>
                    <a:pt x="1030856" y="53879"/>
                  </a:lnTo>
                  <a:lnTo>
                    <a:pt x="1065121" y="52853"/>
                  </a:lnTo>
                  <a:lnTo>
                    <a:pt x="1099958" y="52169"/>
                  </a:lnTo>
                  <a:lnTo>
                    <a:pt x="1135178" y="51712"/>
                  </a:lnTo>
                  <a:lnTo>
                    <a:pt x="1169947" y="50703"/>
                  </a:lnTo>
                  <a:lnTo>
                    <a:pt x="1204414" y="49324"/>
                  </a:lnTo>
                  <a:lnTo>
                    <a:pt x="1238682" y="47699"/>
                  </a:lnTo>
                  <a:lnTo>
                    <a:pt x="1272816" y="46616"/>
                  </a:lnTo>
                  <a:lnTo>
                    <a:pt x="1306861" y="45894"/>
                  </a:lnTo>
                  <a:lnTo>
                    <a:pt x="1340846" y="45413"/>
                  </a:lnTo>
                  <a:lnTo>
                    <a:pt x="1374792" y="45092"/>
                  </a:lnTo>
                  <a:lnTo>
                    <a:pt x="1408712" y="44878"/>
                  </a:lnTo>
                  <a:lnTo>
                    <a:pt x="1442613" y="44735"/>
                  </a:lnTo>
                  <a:lnTo>
                    <a:pt x="1476504" y="43935"/>
                  </a:lnTo>
                  <a:lnTo>
                    <a:pt x="1510386" y="42695"/>
                  </a:lnTo>
                  <a:lnTo>
                    <a:pt x="1544263" y="41163"/>
                  </a:lnTo>
                  <a:lnTo>
                    <a:pt x="1578842" y="40143"/>
                  </a:lnTo>
                  <a:lnTo>
                    <a:pt x="1613889" y="39461"/>
                  </a:lnTo>
                  <a:lnTo>
                    <a:pt x="1649248" y="39008"/>
                  </a:lnTo>
                  <a:lnTo>
                    <a:pt x="1686227" y="37294"/>
                  </a:lnTo>
                  <a:lnTo>
                    <a:pt x="1724285" y="34741"/>
                  </a:lnTo>
                  <a:lnTo>
                    <a:pt x="1763062" y="31627"/>
                  </a:lnTo>
                  <a:lnTo>
                    <a:pt x="1800908" y="28846"/>
                  </a:lnTo>
                  <a:lnTo>
                    <a:pt x="1838133" y="26286"/>
                  </a:lnTo>
                  <a:lnTo>
                    <a:pt x="1874945" y="23874"/>
                  </a:lnTo>
                  <a:lnTo>
                    <a:pt x="1910069" y="21560"/>
                  </a:lnTo>
                  <a:lnTo>
                    <a:pt x="1944068" y="19312"/>
                  </a:lnTo>
                  <a:lnTo>
                    <a:pt x="1977318" y="17108"/>
                  </a:lnTo>
                  <a:lnTo>
                    <a:pt x="2010068" y="15639"/>
                  </a:lnTo>
                  <a:lnTo>
                    <a:pt x="2042484" y="14659"/>
                  </a:lnTo>
                  <a:lnTo>
                    <a:pt x="2074679" y="14006"/>
                  </a:lnTo>
                  <a:lnTo>
                    <a:pt x="2105314" y="13570"/>
                  </a:lnTo>
                  <a:lnTo>
                    <a:pt x="2134909" y="13280"/>
                  </a:lnTo>
                  <a:lnTo>
                    <a:pt x="2163812" y="13087"/>
                  </a:lnTo>
                  <a:lnTo>
                    <a:pt x="2191547" y="12252"/>
                  </a:lnTo>
                  <a:lnTo>
                    <a:pt x="2218504" y="10990"/>
                  </a:lnTo>
                  <a:lnTo>
                    <a:pt x="2244941" y="9444"/>
                  </a:lnTo>
                  <a:lnTo>
                    <a:pt x="2268916" y="7707"/>
                  </a:lnTo>
                  <a:lnTo>
                    <a:pt x="2291250" y="5843"/>
                  </a:lnTo>
                  <a:lnTo>
                    <a:pt x="2312489" y="3896"/>
                  </a:lnTo>
                  <a:lnTo>
                    <a:pt x="2330882" y="2597"/>
                  </a:lnTo>
                  <a:lnTo>
                    <a:pt x="2362607" y="1154"/>
                  </a:lnTo>
                  <a:lnTo>
                    <a:pt x="2394155" y="342"/>
                  </a:lnTo>
                  <a:lnTo>
                    <a:pt x="2410540" y="30"/>
                  </a:lnTo>
                  <a:lnTo>
                    <a:pt x="24057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0" name="SMARTInkShape-Group307"/>
          <p:cNvGrpSpPr/>
          <p:nvPr/>
        </p:nvGrpSpPr>
        <p:grpSpPr>
          <a:xfrm>
            <a:off x="1817782" y="3880111"/>
            <a:ext cx="1115919" cy="291840"/>
            <a:chOff x="1817782" y="3880111"/>
            <a:chExt cx="1115919" cy="291840"/>
          </a:xfrm>
        </p:grpSpPr>
        <p:sp>
          <p:nvSpPr>
            <p:cNvPr id="365" name="SMARTInkShape-1731"/>
            <p:cNvSpPr/>
            <p:nvPr>
              <p:custDataLst>
                <p:tags r:id="rId83"/>
              </p:custDataLst>
            </p:nvPr>
          </p:nvSpPr>
          <p:spPr>
            <a:xfrm>
              <a:off x="1817782" y="4039483"/>
              <a:ext cx="144369" cy="132468"/>
            </a:xfrm>
            <a:custGeom>
              <a:avLst/>
              <a:gdLst/>
              <a:ahLst/>
              <a:cxnLst/>
              <a:rect l="0" t="0" r="0" b="0"/>
              <a:pathLst>
                <a:path w="144369" h="132468">
                  <a:moveTo>
                    <a:pt x="4668" y="5467"/>
                  </a:moveTo>
                  <a:lnTo>
                    <a:pt x="4668" y="5467"/>
                  </a:lnTo>
                  <a:lnTo>
                    <a:pt x="10135" y="0"/>
                  </a:lnTo>
                  <a:lnTo>
                    <a:pt x="3994" y="28744"/>
                  </a:lnTo>
                  <a:lnTo>
                    <a:pt x="0" y="57520"/>
                  </a:lnTo>
                  <a:lnTo>
                    <a:pt x="698" y="84625"/>
                  </a:lnTo>
                  <a:lnTo>
                    <a:pt x="8509" y="113545"/>
                  </a:lnTo>
                  <a:lnTo>
                    <a:pt x="9903" y="120059"/>
                  </a:lnTo>
                  <a:lnTo>
                    <a:pt x="11686" y="120667"/>
                  </a:lnTo>
                  <a:lnTo>
                    <a:pt x="17430" y="117580"/>
                  </a:lnTo>
                  <a:lnTo>
                    <a:pt x="22805" y="109623"/>
                  </a:lnTo>
                  <a:lnTo>
                    <a:pt x="32005" y="83896"/>
                  </a:lnTo>
                  <a:lnTo>
                    <a:pt x="49344" y="57413"/>
                  </a:lnTo>
                  <a:lnTo>
                    <a:pt x="59220" y="43122"/>
                  </a:lnTo>
                  <a:lnTo>
                    <a:pt x="66778" y="36784"/>
                  </a:lnTo>
                  <a:lnTo>
                    <a:pt x="70064" y="35517"/>
                  </a:lnTo>
                  <a:lnTo>
                    <a:pt x="72960" y="35378"/>
                  </a:lnTo>
                  <a:lnTo>
                    <a:pt x="75596" y="35991"/>
                  </a:lnTo>
                  <a:lnTo>
                    <a:pt x="77353" y="38516"/>
                  </a:lnTo>
                  <a:lnTo>
                    <a:pt x="79827" y="52184"/>
                  </a:lnTo>
                  <a:lnTo>
                    <a:pt x="84102" y="81965"/>
                  </a:lnTo>
                  <a:lnTo>
                    <a:pt x="86944" y="98745"/>
                  </a:lnTo>
                  <a:lnTo>
                    <a:pt x="87036" y="98697"/>
                  </a:lnTo>
                  <a:lnTo>
                    <a:pt x="87137" y="96762"/>
                  </a:lnTo>
                  <a:lnTo>
                    <a:pt x="102904" y="65171"/>
                  </a:lnTo>
                  <a:lnTo>
                    <a:pt x="119166" y="35997"/>
                  </a:lnTo>
                  <a:lnTo>
                    <a:pt x="121922" y="32876"/>
                  </a:lnTo>
                  <a:lnTo>
                    <a:pt x="124465" y="31500"/>
                  </a:lnTo>
                  <a:lnTo>
                    <a:pt x="126866" y="31289"/>
                  </a:lnTo>
                  <a:lnTo>
                    <a:pt x="128467" y="32560"/>
                  </a:lnTo>
                  <a:lnTo>
                    <a:pt x="130245" y="37734"/>
                  </a:lnTo>
                  <a:lnTo>
                    <a:pt x="132093" y="62693"/>
                  </a:lnTo>
                  <a:lnTo>
                    <a:pt x="136639" y="92919"/>
                  </a:lnTo>
                  <a:lnTo>
                    <a:pt x="139491" y="111106"/>
                  </a:lnTo>
                  <a:lnTo>
                    <a:pt x="144368" y="132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6" name="SMARTInkShape-1732"/>
            <p:cNvSpPr/>
            <p:nvPr>
              <p:custDataLst>
                <p:tags r:id="rId84"/>
              </p:custDataLst>
            </p:nvPr>
          </p:nvSpPr>
          <p:spPr>
            <a:xfrm>
              <a:off x="2101850" y="40767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7" name="SMARTInkShape-1733"/>
            <p:cNvSpPr/>
            <p:nvPr>
              <p:custDataLst>
                <p:tags r:id="rId85"/>
              </p:custDataLst>
            </p:nvPr>
          </p:nvSpPr>
          <p:spPr>
            <a:xfrm>
              <a:off x="2103319" y="4057650"/>
              <a:ext cx="49332" cy="97077"/>
            </a:xfrm>
            <a:custGeom>
              <a:avLst/>
              <a:gdLst/>
              <a:ahLst/>
              <a:cxnLst/>
              <a:rect l="0" t="0" r="0" b="0"/>
              <a:pathLst>
                <a:path w="49332" h="97077">
                  <a:moveTo>
                    <a:pt x="11231" y="0"/>
                  </a:moveTo>
                  <a:lnTo>
                    <a:pt x="11231" y="0"/>
                  </a:lnTo>
                  <a:lnTo>
                    <a:pt x="2393" y="24419"/>
                  </a:lnTo>
                  <a:lnTo>
                    <a:pt x="0" y="54970"/>
                  </a:lnTo>
                  <a:lnTo>
                    <a:pt x="2241" y="68881"/>
                  </a:lnTo>
                  <a:lnTo>
                    <a:pt x="7471" y="80238"/>
                  </a:lnTo>
                  <a:lnTo>
                    <a:pt x="14499" y="89284"/>
                  </a:lnTo>
                  <a:lnTo>
                    <a:pt x="22326" y="95655"/>
                  </a:lnTo>
                  <a:lnTo>
                    <a:pt x="25683" y="96931"/>
                  </a:lnTo>
                  <a:lnTo>
                    <a:pt x="28627" y="97076"/>
                  </a:lnTo>
                  <a:lnTo>
                    <a:pt x="49331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8" name="SMARTInkShape-1734"/>
            <p:cNvSpPr/>
            <p:nvPr>
              <p:custDataLst>
                <p:tags r:id="rId86"/>
              </p:custDataLst>
            </p:nvPr>
          </p:nvSpPr>
          <p:spPr>
            <a:xfrm>
              <a:off x="2089150" y="3988683"/>
              <a:ext cx="6351" cy="5468"/>
            </a:xfrm>
            <a:custGeom>
              <a:avLst/>
              <a:gdLst/>
              <a:ahLst/>
              <a:cxnLst/>
              <a:rect l="0" t="0" r="0" b="0"/>
              <a:pathLst>
                <a:path w="6351" h="546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63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9" name="SMARTInkShape-1735"/>
            <p:cNvSpPr/>
            <p:nvPr>
              <p:custDataLst>
                <p:tags r:id="rId87"/>
              </p:custDataLst>
            </p:nvPr>
          </p:nvSpPr>
          <p:spPr>
            <a:xfrm>
              <a:off x="2197746" y="3959853"/>
              <a:ext cx="94605" cy="156086"/>
            </a:xfrm>
            <a:custGeom>
              <a:avLst/>
              <a:gdLst/>
              <a:ahLst/>
              <a:cxnLst/>
              <a:rect l="0" t="0" r="0" b="0"/>
              <a:pathLst>
                <a:path w="94605" h="156086">
                  <a:moveTo>
                    <a:pt x="50154" y="27947"/>
                  </a:moveTo>
                  <a:lnTo>
                    <a:pt x="50154" y="27947"/>
                  </a:lnTo>
                  <a:lnTo>
                    <a:pt x="53525" y="17834"/>
                  </a:lnTo>
                  <a:lnTo>
                    <a:pt x="58943" y="10988"/>
                  </a:lnTo>
                  <a:lnTo>
                    <a:pt x="73919" y="843"/>
                  </a:lnTo>
                  <a:lnTo>
                    <a:pt x="77286" y="0"/>
                  </a:lnTo>
                  <a:lnTo>
                    <a:pt x="80237" y="143"/>
                  </a:lnTo>
                  <a:lnTo>
                    <a:pt x="82909" y="944"/>
                  </a:lnTo>
                  <a:lnTo>
                    <a:pt x="84691" y="4301"/>
                  </a:lnTo>
                  <a:lnTo>
                    <a:pt x="86671" y="15556"/>
                  </a:lnTo>
                  <a:lnTo>
                    <a:pt x="74301" y="44501"/>
                  </a:lnTo>
                  <a:lnTo>
                    <a:pt x="56653" y="69641"/>
                  </a:lnTo>
                  <a:lnTo>
                    <a:pt x="36109" y="95866"/>
                  </a:lnTo>
                  <a:lnTo>
                    <a:pt x="17571" y="119282"/>
                  </a:lnTo>
                  <a:lnTo>
                    <a:pt x="1381" y="142184"/>
                  </a:lnTo>
                  <a:lnTo>
                    <a:pt x="0" y="147144"/>
                  </a:lnTo>
                  <a:lnTo>
                    <a:pt x="490" y="151156"/>
                  </a:lnTo>
                  <a:lnTo>
                    <a:pt x="2228" y="154537"/>
                  </a:lnTo>
                  <a:lnTo>
                    <a:pt x="6914" y="156085"/>
                  </a:lnTo>
                  <a:lnTo>
                    <a:pt x="30365" y="154892"/>
                  </a:lnTo>
                  <a:lnTo>
                    <a:pt x="58245" y="150776"/>
                  </a:lnTo>
                  <a:lnTo>
                    <a:pt x="83884" y="148884"/>
                  </a:lnTo>
                  <a:lnTo>
                    <a:pt x="88193" y="150606"/>
                  </a:lnTo>
                  <a:lnTo>
                    <a:pt x="94604" y="1549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0" name="SMARTInkShape-1736"/>
            <p:cNvSpPr/>
            <p:nvPr>
              <p:custDataLst>
                <p:tags r:id="rId88"/>
              </p:custDataLst>
            </p:nvPr>
          </p:nvSpPr>
          <p:spPr>
            <a:xfrm>
              <a:off x="2339088" y="4044950"/>
              <a:ext cx="23113" cy="69851"/>
            </a:xfrm>
            <a:custGeom>
              <a:avLst/>
              <a:gdLst/>
              <a:ahLst/>
              <a:cxnLst/>
              <a:rect l="0" t="0" r="0" b="0"/>
              <a:pathLst>
                <a:path w="23113" h="69851">
                  <a:moveTo>
                    <a:pt x="23112" y="0"/>
                  </a:moveTo>
                  <a:lnTo>
                    <a:pt x="23112" y="0"/>
                  </a:lnTo>
                  <a:lnTo>
                    <a:pt x="12973" y="11550"/>
                  </a:lnTo>
                  <a:lnTo>
                    <a:pt x="2861" y="30390"/>
                  </a:lnTo>
                  <a:lnTo>
                    <a:pt x="0" y="40788"/>
                  </a:lnTo>
                  <a:lnTo>
                    <a:pt x="1761" y="57946"/>
                  </a:lnTo>
                  <a:lnTo>
                    <a:pt x="4921" y="64560"/>
                  </a:lnTo>
                  <a:lnTo>
                    <a:pt x="6751" y="66323"/>
                  </a:lnTo>
                  <a:lnTo>
                    <a:pt x="12548" y="68282"/>
                  </a:lnTo>
                  <a:lnTo>
                    <a:pt x="23112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1" name="SMARTInkShape-1737"/>
            <p:cNvSpPr/>
            <p:nvPr>
              <p:custDataLst>
                <p:tags r:id="rId89"/>
              </p:custDataLst>
            </p:nvPr>
          </p:nvSpPr>
          <p:spPr>
            <a:xfrm>
              <a:off x="2391198" y="4057650"/>
              <a:ext cx="40853" cy="73527"/>
            </a:xfrm>
            <a:custGeom>
              <a:avLst/>
              <a:gdLst/>
              <a:ahLst/>
              <a:cxnLst/>
              <a:rect l="0" t="0" r="0" b="0"/>
              <a:pathLst>
                <a:path w="40853" h="73527">
                  <a:moveTo>
                    <a:pt x="9102" y="0"/>
                  </a:moveTo>
                  <a:lnTo>
                    <a:pt x="9102" y="0"/>
                  </a:lnTo>
                  <a:lnTo>
                    <a:pt x="8397" y="6480"/>
                  </a:lnTo>
                  <a:lnTo>
                    <a:pt x="264" y="35974"/>
                  </a:lnTo>
                  <a:lnTo>
                    <a:pt x="0" y="47973"/>
                  </a:lnTo>
                  <a:lnTo>
                    <a:pt x="2940" y="58010"/>
                  </a:lnTo>
                  <a:lnTo>
                    <a:pt x="8950" y="67175"/>
                  </a:lnTo>
                  <a:lnTo>
                    <a:pt x="16325" y="72189"/>
                  </a:lnTo>
                  <a:lnTo>
                    <a:pt x="20268" y="73526"/>
                  </a:lnTo>
                  <a:lnTo>
                    <a:pt x="24307" y="73006"/>
                  </a:lnTo>
                  <a:lnTo>
                    <a:pt x="40852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2" name="SMARTInkShape-1738"/>
            <p:cNvSpPr/>
            <p:nvPr>
              <p:custDataLst>
                <p:tags r:id="rId90"/>
              </p:custDataLst>
            </p:nvPr>
          </p:nvSpPr>
          <p:spPr>
            <a:xfrm>
              <a:off x="2336800" y="4035964"/>
              <a:ext cx="107951" cy="15337"/>
            </a:xfrm>
            <a:custGeom>
              <a:avLst/>
              <a:gdLst/>
              <a:ahLst/>
              <a:cxnLst/>
              <a:rect l="0" t="0" r="0" b="0"/>
              <a:pathLst>
                <a:path w="107951" h="15337">
                  <a:moveTo>
                    <a:pt x="0" y="15336"/>
                  </a:moveTo>
                  <a:lnTo>
                    <a:pt x="0" y="15336"/>
                  </a:lnTo>
                  <a:lnTo>
                    <a:pt x="0" y="11965"/>
                  </a:lnTo>
                  <a:lnTo>
                    <a:pt x="3763" y="8428"/>
                  </a:lnTo>
                  <a:lnTo>
                    <a:pt x="21048" y="409"/>
                  </a:lnTo>
                  <a:lnTo>
                    <a:pt x="32638" y="0"/>
                  </a:lnTo>
                  <a:lnTo>
                    <a:pt x="60696" y="5486"/>
                  </a:lnTo>
                  <a:lnTo>
                    <a:pt x="88461" y="7949"/>
                  </a:lnTo>
                  <a:lnTo>
                    <a:pt x="107950" y="89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3" name="SMARTInkShape-1739"/>
            <p:cNvSpPr/>
            <p:nvPr>
              <p:custDataLst>
                <p:tags r:id="rId91"/>
              </p:custDataLst>
            </p:nvPr>
          </p:nvSpPr>
          <p:spPr>
            <a:xfrm>
              <a:off x="2498201" y="3937883"/>
              <a:ext cx="67200" cy="170568"/>
            </a:xfrm>
            <a:custGeom>
              <a:avLst/>
              <a:gdLst/>
              <a:ahLst/>
              <a:cxnLst/>
              <a:rect l="0" t="0" r="0" b="0"/>
              <a:pathLst>
                <a:path w="67200" h="170568">
                  <a:moveTo>
                    <a:pt x="67199" y="5467"/>
                  </a:moveTo>
                  <a:lnTo>
                    <a:pt x="67199" y="5467"/>
                  </a:lnTo>
                  <a:lnTo>
                    <a:pt x="63828" y="2096"/>
                  </a:lnTo>
                  <a:lnTo>
                    <a:pt x="58410" y="441"/>
                  </a:lnTo>
                  <a:lnTo>
                    <a:pt x="54990" y="0"/>
                  </a:lnTo>
                  <a:lnTo>
                    <a:pt x="36692" y="9492"/>
                  </a:lnTo>
                  <a:lnTo>
                    <a:pt x="25183" y="23719"/>
                  </a:lnTo>
                  <a:lnTo>
                    <a:pt x="10770" y="53443"/>
                  </a:lnTo>
                  <a:lnTo>
                    <a:pt x="3314" y="76884"/>
                  </a:lnTo>
                  <a:lnTo>
                    <a:pt x="0" y="101413"/>
                  </a:lnTo>
                  <a:lnTo>
                    <a:pt x="4877" y="132281"/>
                  </a:lnTo>
                  <a:lnTo>
                    <a:pt x="16275" y="160917"/>
                  </a:lnTo>
                  <a:lnTo>
                    <a:pt x="18433" y="164134"/>
                  </a:lnTo>
                  <a:lnTo>
                    <a:pt x="18461" y="166278"/>
                  </a:lnTo>
                  <a:lnTo>
                    <a:pt x="17068" y="167707"/>
                  </a:lnTo>
                  <a:lnTo>
                    <a:pt x="10049" y="1705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4" name="SMARTInkShape-1740"/>
            <p:cNvSpPr/>
            <p:nvPr>
              <p:custDataLst>
                <p:tags r:id="rId92"/>
              </p:custDataLst>
            </p:nvPr>
          </p:nvSpPr>
          <p:spPr>
            <a:xfrm>
              <a:off x="2476500" y="4038600"/>
              <a:ext cx="69851" cy="5468"/>
            </a:xfrm>
            <a:custGeom>
              <a:avLst/>
              <a:gdLst/>
              <a:ahLst/>
              <a:cxnLst/>
              <a:rect l="0" t="0" r="0" b="0"/>
              <a:pathLst>
                <a:path w="69851" h="5468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24419" y="5467"/>
                  </a:lnTo>
                  <a:lnTo>
                    <a:pt x="55139" y="1208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5" name="SMARTInkShape-1741"/>
            <p:cNvSpPr/>
            <p:nvPr>
              <p:custDataLst>
                <p:tags r:id="rId93"/>
              </p:custDataLst>
            </p:nvPr>
          </p:nvSpPr>
          <p:spPr>
            <a:xfrm>
              <a:off x="2005860" y="3905250"/>
              <a:ext cx="89641" cy="266701"/>
            </a:xfrm>
            <a:custGeom>
              <a:avLst/>
              <a:gdLst/>
              <a:ahLst/>
              <a:cxnLst/>
              <a:rect l="0" t="0" r="0" b="0"/>
              <a:pathLst>
                <a:path w="89641" h="266701">
                  <a:moveTo>
                    <a:pt x="89640" y="0"/>
                  </a:moveTo>
                  <a:lnTo>
                    <a:pt x="89640" y="0"/>
                  </a:lnTo>
                  <a:lnTo>
                    <a:pt x="76156" y="3371"/>
                  </a:lnTo>
                  <a:lnTo>
                    <a:pt x="47545" y="22322"/>
                  </a:lnTo>
                  <a:lnTo>
                    <a:pt x="28128" y="48021"/>
                  </a:lnTo>
                  <a:lnTo>
                    <a:pt x="18998" y="63764"/>
                  </a:lnTo>
                  <a:lnTo>
                    <a:pt x="12207" y="80609"/>
                  </a:lnTo>
                  <a:lnTo>
                    <a:pt x="6973" y="98189"/>
                  </a:lnTo>
                  <a:lnTo>
                    <a:pt x="2779" y="116260"/>
                  </a:lnTo>
                  <a:lnTo>
                    <a:pt x="688" y="133951"/>
                  </a:lnTo>
                  <a:lnTo>
                    <a:pt x="0" y="151389"/>
                  </a:lnTo>
                  <a:lnTo>
                    <a:pt x="247" y="168659"/>
                  </a:lnTo>
                  <a:lnTo>
                    <a:pt x="3233" y="185112"/>
                  </a:lnTo>
                  <a:lnTo>
                    <a:pt x="14078" y="216563"/>
                  </a:lnTo>
                  <a:lnTo>
                    <a:pt x="32068" y="239478"/>
                  </a:lnTo>
                  <a:lnTo>
                    <a:pt x="6424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6" name="SMARTInkShape-1742"/>
            <p:cNvSpPr/>
            <p:nvPr>
              <p:custDataLst>
                <p:tags r:id="rId94"/>
              </p:custDataLst>
            </p:nvPr>
          </p:nvSpPr>
          <p:spPr>
            <a:xfrm>
              <a:off x="2622550" y="3917950"/>
              <a:ext cx="60241" cy="222251"/>
            </a:xfrm>
            <a:custGeom>
              <a:avLst/>
              <a:gdLst/>
              <a:ahLst/>
              <a:cxnLst/>
              <a:rect l="0" t="0" r="0" b="0"/>
              <a:pathLst>
                <a:path w="60241" h="222251">
                  <a:moveTo>
                    <a:pt x="0" y="0"/>
                  </a:moveTo>
                  <a:lnTo>
                    <a:pt x="0" y="0"/>
                  </a:lnTo>
                  <a:lnTo>
                    <a:pt x="14503" y="26759"/>
                  </a:lnTo>
                  <a:lnTo>
                    <a:pt x="23144" y="50934"/>
                  </a:lnTo>
                  <a:lnTo>
                    <a:pt x="33569" y="76259"/>
                  </a:lnTo>
                  <a:lnTo>
                    <a:pt x="44553" y="101626"/>
                  </a:lnTo>
                  <a:lnTo>
                    <a:pt x="54138" y="127012"/>
                  </a:lnTo>
                  <a:lnTo>
                    <a:pt x="59339" y="150524"/>
                  </a:lnTo>
                  <a:lnTo>
                    <a:pt x="60240" y="172732"/>
                  </a:lnTo>
                  <a:lnTo>
                    <a:pt x="53519" y="202953"/>
                  </a:lnTo>
                  <a:lnTo>
                    <a:pt x="47451" y="219668"/>
                  </a:lnTo>
                  <a:lnTo>
                    <a:pt x="46451" y="221234"/>
                  </a:lnTo>
                  <a:lnTo>
                    <a:pt x="44450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7" name="SMARTInkShape-1743"/>
            <p:cNvSpPr/>
            <p:nvPr>
              <p:custDataLst>
                <p:tags r:id="rId95"/>
              </p:custDataLst>
            </p:nvPr>
          </p:nvSpPr>
          <p:spPr>
            <a:xfrm>
              <a:off x="2719421" y="3880111"/>
              <a:ext cx="42830" cy="75940"/>
            </a:xfrm>
            <a:custGeom>
              <a:avLst/>
              <a:gdLst/>
              <a:ahLst/>
              <a:cxnLst/>
              <a:rect l="0" t="0" r="0" b="0"/>
              <a:pathLst>
                <a:path w="42830" h="75940">
                  <a:moveTo>
                    <a:pt x="17429" y="6089"/>
                  </a:moveTo>
                  <a:lnTo>
                    <a:pt x="17429" y="6089"/>
                  </a:lnTo>
                  <a:lnTo>
                    <a:pt x="11962" y="622"/>
                  </a:lnTo>
                  <a:lnTo>
                    <a:pt x="18082" y="0"/>
                  </a:lnTo>
                  <a:lnTo>
                    <a:pt x="25010" y="3618"/>
                  </a:lnTo>
                  <a:lnTo>
                    <a:pt x="31382" y="9224"/>
                  </a:lnTo>
                  <a:lnTo>
                    <a:pt x="34214" y="14068"/>
                  </a:lnTo>
                  <a:lnTo>
                    <a:pt x="32852" y="17758"/>
                  </a:lnTo>
                  <a:lnTo>
                    <a:pt x="13136" y="44889"/>
                  </a:lnTo>
                  <a:lnTo>
                    <a:pt x="0" y="61303"/>
                  </a:lnTo>
                  <a:lnTo>
                    <a:pt x="165" y="62654"/>
                  </a:lnTo>
                  <a:lnTo>
                    <a:pt x="2230" y="66036"/>
                  </a:lnTo>
                  <a:lnTo>
                    <a:pt x="3769" y="67221"/>
                  </a:lnTo>
                  <a:lnTo>
                    <a:pt x="7360" y="68536"/>
                  </a:lnTo>
                  <a:lnTo>
                    <a:pt x="24404" y="71332"/>
                  </a:lnTo>
                  <a:lnTo>
                    <a:pt x="42829" y="759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8" name="SMARTInkShape-1744"/>
            <p:cNvSpPr/>
            <p:nvPr>
              <p:custDataLst>
                <p:tags r:id="rId96"/>
              </p:custDataLst>
            </p:nvPr>
          </p:nvSpPr>
          <p:spPr>
            <a:xfrm>
              <a:off x="2844800" y="40322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28411" y="6350"/>
                  </a:lnTo>
                  <a:lnTo>
                    <a:pt x="57196" y="564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9" name="SMARTInkShape-1745"/>
            <p:cNvSpPr/>
            <p:nvPr>
              <p:custDataLst>
                <p:tags r:id="rId97"/>
              </p:custDataLst>
            </p:nvPr>
          </p:nvSpPr>
          <p:spPr>
            <a:xfrm>
              <a:off x="2880673" y="3987800"/>
              <a:ext cx="14928" cy="101601"/>
            </a:xfrm>
            <a:custGeom>
              <a:avLst/>
              <a:gdLst/>
              <a:ahLst/>
              <a:cxnLst/>
              <a:rect l="0" t="0" r="0" b="0"/>
              <a:pathLst>
                <a:path w="14928" h="101601">
                  <a:moveTo>
                    <a:pt x="14927" y="0"/>
                  </a:moveTo>
                  <a:lnTo>
                    <a:pt x="14927" y="0"/>
                  </a:lnTo>
                  <a:lnTo>
                    <a:pt x="6089" y="24419"/>
                  </a:lnTo>
                  <a:lnTo>
                    <a:pt x="0" y="50901"/>
                  </a:lnTo>
                  <a:lnTo>
                    <a:pt x="470" y="74349"/>
                  </a:lnTo>
                  <a:lnTo>
                    <a:pt x="5209" y="86196"/>
                  </a:lnTo>
                  <a:lnTo>
                    <a:pt x="14927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5" name="SMARTInkShape-Group308"/>
          <p:cNvGrpSpPr/>
          <p:nvPr/>
        </p:nvGrpSpPr>
        <p:grpSpPr>
          <a:xfrm>
            <a:off x="3092450" y="3854450"/>
            <a:ext cx="1206501" cy="260351"/>
            <a:chOff x="3092450" y="3854450"/>
            <a:chExt cx="1206501" cy="260351"/>
          </a:xfrm>
        </p:grpSpPr>
        <p:sp>
          <p:nvSpPr>
            <p:cNvPr id="381" name="SMARTInkShape-1746"/>
            <p:cNvSpPr/>
            <p:nvPr>
              <p:custDataLst>
                <p:tags r:id="rId69"/>
              </p:custDataLst>
            </p:nvPr>
          </p:nvSpPr>
          <p:spPr>
            <a:xfrm>
              <a:off x="3092450" y="3905250"/>
              <a:ext cx="96766" cy="200858"/>
            </a:xfrm>
            <a:custGeom>
              <a:avLst/>
              <a:gdLst/>
              <a:ahLst/>
              <a:cxnLst/>
              <a:rect l="0" t="0" r="0" b="0"/>
              <a:pathLst>
                <a:path w="96766" h="200858">
                  <a:moveTo>
                    <a:pt x="25400" y="0"/>
                  </a:moveTo>
                  <a:lnTo>
                    <a:pt x="25400" y="0"/>
                  </a:lnTo>
                  <a:lnTo>
                    <a:pt x="28771" y="3371"/>
                  </a:lnTo>
                  <a:lnTo>
                    <a:pt x="26092" y="31815"/>
                  </a:lnTo>
                  <a:lnTo>
                    <a:pt x="22650" y="53651"/>
                  </a:lnTo>
                  <a:lnTo>
                    <a:pt x="20650" y="77467"/>
                  </a:lnTo>
                  <a:lnTo>
                    <a:pt x="19524" y="109031"/>
                  </a:lnTo>
                  <a:lnTo>
                    <a:pt x="19966" y="123247"/>
                  </a:lnTo>
                  <a:lnTo>
                    <a:pt x="22515" y="131917"/>
                  </a:lnTo>
                  <a:lnTo>
                    <a:pt x="24888" y="133100"/>
                  </a:lnTo>
                  <a:lnTo>
                    <a:pt x="27880" y="132478"/>
                  </a:lnTo>
                  <a:lnTo>
                    <a:pt x="38835" y="124860"/>
                  </a:lnTo>
                  <a:lnTo>
                    <a:pt x="47599" y="118288"/>
                  </a:lnTo>
                  <a:lnTo>
                    <a:pt x="64433" y="111327"/>
                  </a:lnTo>
                  <a:lnTo>
                    <a:pt x="76615" y="109451"/>
                  </a:lnTo>
                  <a:lnTo>
                    <a:pt x="81415" y="110361"/>
                  </a:lnTo>
                  <a:lnTo>
                    <a:pt x="88631" y="115136"/>
                  </a:lnTo>
                  <a:lnTo>
                    <a:pt x="96660" y="132500"/>
                  </a:lnTo>
                  <a:lnTo>
                    <a:pt x="96765" y="155519"/>
                  </a:lnTo>
                  <a:lnTo>
                    <a:pt x="85586" y="180213"/>
                  </a:lnTo>
                  <a:lnTo>
                    <a:pt x="72846" y="191338"/>
                  </a:lnTo>
                  <a:lnTo>
                    <a:pt x="58482" y="197928"/>
                  </a:lnTo>
                  <a:lnTo>
                    <a:pt x="45042" y="200857"/>
                  </a:lnTo>
                  <a:lnTo>
                    <a:pt x="38494" y="199521"/>
                  </a:lnTo>
                  <a:lnTo>
                    <a:pt x="19872" y="188234"/>
                  </a:lnTo>
                  <a:lnTo>
                    <a:pt x="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2" name="SMARTInkShape-1747"/>
            <p:cNvSpPr/>
            <p:nvPr>
              <p:custDataLst>
                <p:tags r:id="rId70"/>
              </p:custDataLst>
            </p:nvPr>
          </p:nvSpPr>
          <p:spPr>
            <a:xfrm>
              <a:off x="3420080" y="3902890"/>
              <a:ext cx="91471" cy="167461"/>
            </a:xfrm>
            <a:custGeom>
              <a:avLst/>
              <a:gdLst/>
              <a:ahLst/>
              <a:cxnLst/>
              <a:rect l="0" t="0" r="0" b="0"/>
              <a:pathLst>
                <a:path w="91471" h="167461">
                  <a:moveTo>
                    <a:pt x="27970" y="15060"/>
                  </a:moveTo>
                  <a:lnTo>
                    <a:pt x="27970" y="15060"/>
                  </a:lnTo>
                  <a:lnTo>
                    <a:pt x="31341" y="8318"/>
                  </a:lnTo>
                  <a:lnTo>
                    <a:pt x="36759" y="3127"/>
                  </a:lnTo>
                  <a:lnTo>
                    <a:pt x="40179" y="754"/>
                  </a:lnTo>
                  <a:lnTo>
                    <a:pt x="49624" y="0"/>
                  </a:lnTo>
                  <a:lnTo>
                    <a:pt x="60877" y="2722"/>
                  </a:lnTo>
                  <a:lnTo>
                    <a:pt x="72934" y="8636"/>
                  </a:lnTo>
                  <a:lnTo>
                    <a:pt x="81586" y="19731"/>
                  </a:lnTo>
                  <a:lnTo>
                    <a:pt x="84880" y="26641"/>
                  </a:lnTo>
                  <a:lnTo>
                    <a:pt x="86660" y="41844"/>
                  </a:lnTo>
                  <a:lnTo>
                    <a:pt x="86147" y="49849"/>
                  </a:lnTo>
                  <a:lnTo>
                    <a:pt x="68569" y="81342"/>
                  </a:lnTo>
                  <a:lnTo>
                    <a:pt x="48836" y="103315"/>
                  </a:lnTo>
                  <a:lnTo>
                    <a:pt x="19571" y="131756"/>
                  </a:lnTo>
                  <a:lnTo>
                    <a:pt x="3139" y="149825"/>
                  </a:lnTo>
                  <a:lnTo>
                    <a:pt x="833" y="153587"/>
                  </a:lnTo>
                  <a:lnTo>
                    <a:pt x="0" y="156800"/>
                  </a:lnTo>
                  <a:lnTo>
                    <a:pt x="152" y="159648"/>
                  </a:lnTo>
                  <a:lnTo>
                    <a:pt x="958" y="162252"/>
                  </a:lnTo>
                  <a:lnTo>
                    <a:pt x="3612" y="163988"/>
                  </a:lnTo>
                  <a:lnTo>
                    <a:pt x="12205" y="165917"/>
                  </a:lnTo>
                  <a:lnTo>
                    <a:pt x="38627" y="162791"/>
                  </a:lnTo>
                  <a:lnTo>
                    <a:pt x="66777" y="161331"/>
                  </a:lnTo>
                  <a:lnTo>
                    <a:pt x="78587" y="161175"/>
                  </a:lnTo>
                  <a:lnTo>
                    <a:pt x="84098" y="163021"/>
                  </a:lnTo>
                  <a:lnTo>
                    <a:pt x="91470" y="1674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3" name="SMARTInkShape-1748"/>
            <p:cNvSpPr/>
            <p:nvPr>
              <p:custDataLst>
                <p:tags r:id="rId71"/>
              </p:custDataLst>
            </p:nvPr>
          </p:nvSpPr>
          <p:spPr>
            <a:xfrm>
              <a:off x="3280848" y="3895242"/>
              <a:ext cx="40203" cy="213209"/>
            </a:xfrm>
            <a:custGeom>
              <a:avLst/>
              <a:gdLst/>
              <a:ahLst/>
              <a:cxnLst/>
              <a:rect l="0" t="0" r="0" b="0"/>
              <a:pathLst>
                <a:path w="40203" h="213209">
                  <a:moveTo>
                    <a:pt x="40202" y="3658"/>
                  </a:moveTo>
                  <a:lnTo>
                    <a:pt x="40202" y="3658"/>
                  </a:lnTo>
                  <a:lnTo>
                    <a:pt x="33460" y="287"/>
                  </a:lnTo>
                  <a:lnTo>
                    <a:pt x="31474" y="0"/>
                  </a:lnTo>
                  <a:lnTo>
                    <a:pt x="30150" y="514"/>
                  </a:lnTo>
                  <a:lnTo>
                    <a:pt x="21283" y="13150"/>
                  </a:lnTo>
                  <a:lnTo>
                    <a:pt x="9981" y="43473"/>
                  </a:lnTo>
                  <a:lnTo>
                    <a:pt x="3722" y="69802"/>
                  </a:lnTo>
                  <a:lnTo>
                    <a:pt x="0" y="97966"/>
                  </a:lnTo>
                  <a:lnTo>
                    <a:pt x="697" y="126947"/>
                  </a:lnTo>
                  <a:lnTo>
                    <a:pt x="1478" y="152527"/>
                  </a:lnTo>
                  <a:lnTo>
                    <a:pt x="3941" y="174950"/>
                  </a:lnTo>
                  <a:lnTo>
                    <a:pt x="21152" y="2132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4" name="SMARTInkShape-1749"/>
            <p:cNvSpPr/>
            <p:nvPr>
              <p:custDataLst>
                <p:tags r:id="rId72"/>
              </p:custDataLst>
            </p:nvPr>
          </p:nvSpPr>
          <p:spPr>
            <a:xfrm>
              <a:off x="3565804" y="4000500"/>
              <a:ext cx="15597" cy="76201"/>
            </a:xfrm>
            <a:custGeom>
              <a:avLst/>
              <a:gdLst/>
              <a:ahLst/>
              <a:cxnLst/>
              <a:rect l="0" t="0" r="0" b="0"/>
              <a:pathLst>
                <a:path w="15597" h="76201">
                  <a:moveTo>
                    <a:pt x="15596" y="0"/>
                  </a:moveTo>
                  <a:lnTo>
                    <a:pt x="15596" y="0"/>
                  </a:lnTo>
                  <a:lnTo>
                    <a:pt x="4765" y="26732"/>
                  </a:lnTo>
                  <a:lnTo>
                    <a:pt x="0" y="44845"/>
                  </a:lnTo>
                  <a:lnTo>
                    <a:pt x="2375" y="69510"/>
                  </a:lnTo>
                  <a:lnTo>
                    <a:pt x="3255" y="71740"/>
                  </a:lnTo>
                  <a:lnTo>
                    <a:pt x="4546" y="73227"/>
                  </a:lnTo>
                  <a:lnTo>
                    <a:pt x="9246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5" name="SMARTInkShape-1750"/>
            <p:cNvSpPr/>
            <p:nvPr>
              <p:custDataLst>
                <p:tags r:id="rId73"/>
              </p:custDataLst>
            </p:nvPr>
          </p:nvSpPr>
          <p:spPr>
            <a:xfrm>
              <a:off x="3568700" y="3905250"/>
              <a:ext cx="1" cy="19051"/>
            </a:xfrm>
            <a:custGeom>
              <a:avLst/>
              <a:gdLst/>
              <a:ahLst/>
              <a:cxnLst/>
              <a:rect l="0" t="0" r="0" b="0"/>
              <a:pathLst>
                <a:path w="1" h="19051">
                  <a:moveTo>
                    <a:pt x="0" y="19050"/>
                  </a:moveTo>
                  <a:lnTo>
                    <a:pt x="0" y="190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6" name="SMARTInkShape-1751"/>
            <p:cNvSpPr/>
            <p:nvPr>
              <p:custDataLst>
                <p:tags r:id="rId74"/>
              </p:custDataLst>
            </p:nvPr>
          </p:nvSpPr>
          <p:spPr>
            <a:xfrm>
              <a:off x="3661643" y="3968750"/>
              <a:ext cx="21358" cy="101601"/>
            </a:xfrm>
            <a:custGeom>
              <a:avLst/>
              <a:gdLst/>
              <a:ahLst/>
              <a:cxnLst/>
              <a:rect l="0" t="0" r="0" b="0"/>
              <a:pathLst>
                <a:path w="21358" h="101601">
                  <a:moveTo>
                    <a:pt x="21357" y="0"/>
                  </a:moveTo>
                  <a:lnTo>
                    <a:pt x="21357" y="0"/>
                  </a:lnTo>
                  <a:lnTo>
                    <a:pt x="12568" y="29511"/>
                  </a:lnTo>
                  <a:lnTo>
                    <a:pt x="3466" y="56486"/>
                  </a:lnTo>
                  <a:lnTo>
                    <a:pt x="0" y="72377"/>
                  </a:lnTo>
                  <a:lnTo>
                    <a:pt x="811" y="84144"/>
                  </a:lnTo>
                  <a:lnTo>
                    <a:pt x="2721" y="88551"/>
                  </a:lnTo>
                  <a:lnTo>
                    <a:pt x="15007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7" name="SMARTInkShape-1752"/>
            <p:cNvSpPr/>
            <p:nvPr>
              <p:custDataLst>
                <p:tags r:id="rId75"/>
              </p:custDataLst>
            </p:nvPr>
          </p:nvSpPr>
          <p:spPr>
            <a:xfrm>
              <a:off x="3704077" y="3994150"/>
              <a:ext cx="55124" cy="77907"/>
            </a:xfrm>
            <a:custGeom>
              <a:avLst/>
              <a:gdLst/>
              <a:ahLst/>
              <a:cxnLst/>
              <a:rect l="0" t="0" r="0" b="0"/>
              <a:pathLst>
                <a:path w="55124" h="77907">
                  <a:moveTo>
                    <a:pt x="17023" y="0"/>
                  </a:moveTo>
                  <a:lnTo>
                    <a:pt x="17023" y="0"/>
                  </a:lnTo>
                  <a:lnTo>
                    <a:pt x="4814" y="29886"/>
                  </a:lnTo>
                  <a:lnTo>
                    <a:pt x="0" y="50248"/>
                  </a:lnTo>
                  <a:lnTo>
                    <a:pt x="2637" y="61373"/>
                  </a:lnTo>
                  <a:lnTo>
                    <a:pt x="5316" y="66315"/>
                  </a:lnTo>
                  <a:lnTo>
                    <a:pt x="15818" y="73688"/>
                  </a:lnTo>
                  <a:lnTo>
                    <a:pt x="28482" y="77906"/>
                  </a:lnTo>
                  <a:lnTo>
                    <a:pt x="38814" y="77429"/>
                  </a:lnTo>
                  <a:lnTo>
                    <a:pt x="42839" y="75608"/>
                  </a:lnTo>
                  <a:lnTo>
                    <a:pt x="55123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8" name="SMARTInkShape-1753"/>
            <p:cNvSpPr/>
            <p:nvPr>
              <p:custDataLst>
                <p:tags r:id="rId76"/>
              </p:custDataLst>
            </p:nvPr>
          </p:nvSpPr>
          <p:spPr>
            <a:xfrm>
              <a:off x="3651250" y="3968750"/>
              <a:ext cx="114301" cy="12701"/>
            </a:xfrm>
            <a:custGeom>
              <a:avLst/>
              <a:gdLst/>
              <a:ahLst/>
              <a:cxnLst/>
              <a:rect l="0" t="0" r="0" b="0"/>
              <a:pathLst>
                <a:path w="114301" h="12701">
                  <a:moveTo>
                    <a:pt x="0" y="12700"/>
                  </a:moveTo>
                  <a:lnTo>
                    <a:pt x="0" y="12700"/>
                  </a:lnTo>
                  <a:lnTo>
                    <a:pt x="0" y="7233"/>
                  </a:lnTo>
                  <a:lnTo>
                    <a:pt x="10113" y="3240"/>
                  </a:lnTo>
                  <a:lnTo>
                    <a:pt x="33257" y="960"/>
                  </a:lnTo>
                  <a:lnTo>
                    <a:pt x="62457" y="284"/>
                  </a:lnTo>
                  <a:lnTo>
                    <a:pt x="93451" y="84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9" name="SMARTInkShape-1754"/>
            <p:cNvSpPr/>
            <p:nvPr>
              <p:custDataLst>
                <p:tags r:id="rId77"/>
              </p:custDataLst>
            </p:nvPr>
          </p:nvSpPr>
          <p:spPr>
            <a:xfrm>
              <a:off x="3811700" y="3881256"/>
              <a:ext cx="68151" cy="170045"/>
            </a:xfrm>
            <a:custGeom>
              <a:avLst/>
              <a:gdLst/>
              <a:ahLst/>
              <a:cxnLst/>
              <a:rect l="0" t="0" r="0" b="0"/>
              <a:pathLst>
                <a:path w="68151" h="170045">
                  <a:moveTo>
                    <a:pt x="68150" y="17644"/>
                  </a:moveTo>
                  <a:lnTo>
                    <a:pt x="68150" y="17644"/>
                  </a:lnTo>
                  <a:lnTo>
                    <a:pt x="64779" y="10902"/>
                  </a:lnTo>
                  <a:lnTo>
                    <a:pt x="59361" y="5711"/>
                  </a:lnTo>
                  <a:lnTo>
                    <a:pt x="52249" y="1757"/>
                  </a:lnTo>
                  <a:lnTo>
                    <a:pt x="44385" y="0"/>
                  </a:lnTo>
                  <a:lnTo>
                    <a:pt x="39607" y="2353"/>
                  </a:lnTo>
                  <a:lnTo>
                    <a:pt x="28653" y="12494"/>
                  </a:lnTo>
                  <a:lnTo>
                    <a:pt x="13957" y="37441"/>
                  </a:lnTo>
                  <a:lnTo>
                    <a:pt x="6905" y="60780"/>
                  </a:lnTo>
                  <a:lnTo>
                    <a:pt x="2125" y="86910"/>
                  </a:lnTo>
                  <a:lnTo>
                    <a:pt x="0" y="112634"/>
                  </a:lnTo>
                  <a:lnTo>
                    <a:pt x="2175" y="144175"/>
                  </a:lnTo>
                  <a:lnTo>
                    <a:pt x="11000" y="1700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0" name="SMARTInkShape-1755"/>
            <p:cNvSpPr/>
            <p:nvPr>
              <p:custDataLst>
                <p:tags r:id="rId78"/>
              </p:custDataLst>
            </p:nvPr>
          </p:nvSpPr>
          <p:spPr>
            <a:xfrm>
              <a:off x="3771900" y="3981450"/>
              <a:ext cx="69851" cy="5027"/>
            </a:xfrm>
            <a:custGeom>
              <a:avLst/>
              <a:gdLst/>
              <a:ahLst/>
              <a:cxnLst/>
              <a:rect l="0" t="0" r="0" b="0"/>
              <a:pathLst>
                <a:path w="69851" h="5027">
                  <a:moveTo>
                    <a:pt x="0" y="0"/>
                  </a:moveTo>
                  <a:lnTo>
                    <a:pt x="0" y="0"/>
                  </a:lnTo>
                  <a:lnTo>
                    <a:pt x="20723" y="5026"/>
                  </a:lnTo>
                  <a:lnTo>
                    <a:pt x="51522" y="2717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1" name="SMARTInkShape-1756"/>
            <p:cNvSpPr/>
            <p:nvPr>
              <p:custDataLst>
                <p:tags r:id="rId79"/>
              </p:custDataLst>
            </p:nvPr>
          </p:nvSpPr>
          <p:spPr>
            <a:xfrm>
              <a:off x="3898900" y="3867150"/>
              <a:ext cx="41396" cy="247651"/>
            </a:xfrm>
            <a:custGeom>
              <a:avLst/>
              <a:gdLst/>
              <a:ahLst/>
              <a:cxnLst/>
              <a:rect l="0" t="0" r="0" b="0"/>
              <a:pathLst>
                <a:path w="41396" h="247651">
                  <a:moveTo>
                    <a:pt x="0" y="0"/>
                  </a:moveTo>
                  <a:lnTo>
                    <a:pt x="0" y="0"/>
                  </a:lnTo>
                  <a:lnTo>
                    <a:pt x="15901" y="28143"/>
                  </a:lnTo>
                  <a:lnTo>
                    <a:pt x="27838" y="57100"/>
                  </a:lnTo>
                  <a:lnTo>
                    <a:pt x="36126" y="85115"/>
                  </a:lnTo>
                  <a:lnTo>
                    <a:pt x="40750" y="114499"/>
                  </a:lnTo>
                  <a:lnTo>
                    <a:pt x="41395" y="144022"/>
                  </a:lnTo>
                  <a:lnTo>
                    <a:pt x="36977" y="173606"/>
                  </a:lnTo>
                  <a:lnTo>
                    <a:pt x="32192" y="199454"/>
                  </a:lnTo>
                  <a:lnTo>
                    <a:pt x="27008" y="220585"/>
                  </a:lnTo>
                  <a:lnTo>
                    <a:pt x="12700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2" name="SMARTInkShape-1757"/>
            <p:cNvSpPr/>
            <p:nvPr>
              <p:custDataLst>
                <p:tags r:id="rId80"/>
              </p:custDataLst>
            </p:nvPr>
          </p:nvSpPr>
          <p:spPr>
            <a:xfrm>
              <a:off x="4032250" y="39941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25417" y="6350"/>
                  </a:lnTo>
                  <a:lnTo>
                    <a:pt x="50805" y="4468"/>
                  </a:lnTo>
                  <a:lnTo>
                    <a:pt x="81584" y="588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3" name="SMARTInkShape-1758"/>
            <p:cNvSpPr/>
            <p:nvPr>
              <p:custDataLst>
                <p:tags r:id="rId81"/>
              </p:custDataLst>
            </p:nvPr>
          </p:nvSpPr>
          <p:spPr>
            <a:xfrm>
              <a:off x="4052183" y="3956050"/>
              <a:ext cx="11818" cy="76201"/>
            </a:xfrm>
            <a:custGeom>
              <a:avLst/>
              <a:gdLst/>
              <a:ahLst/>
              <a:cxnLst/>
              <a:rect l="0" t="0" r="0" b="0"/>
              <a:pathLst>
                <a:path w="11818" h="76201">
                  <a:moveTo>
                    <a:pt x="5467" y="0"/>
                  </a:moveTo>
                  <a:lnTo>
                    <a:pt x="5467" y="0"/>
                  </a:lnTo>
                  <a:lnTo>
                    <a:pt x="2096" y="24418"/>
                  </a:lnTo>
                  <a:lnTo>
                    <a:pt x="0" y="47530"/>
                  </a:lnTo>
                  <a:lnTo>
                    <a:pt x="3272" y="60165"/>
                  </a:lnTo>
                  <a:lnTo>
                    <a:pt x="11817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4" name="SMARTInkShape-1759"/>
            <p:cNvSpPr/>
            <p:nvPr>
              <p:custDataLst>
                <p:tags r:id="rId82"/>
              </p:custDataLst>
            </p:nvPr>
          </p:nvSpPr>
          <p:spPr>
            <a:xfrm>
              <a:off x="4187204" y="3854450"/>
              <a:ext cx="111747" cy="241301"/>
            </a:xfrm>
            <a:custGeom>
              <a:avLst/>
              <a:gdLst/>
              <a:ahLst/>
              <a:cxnLst/>
              <a:rect l="0" t="0" r="0" b="0"/>
              <a:pathLst>
                <a:path w="111747" h="241301">
                  <a:moveTo>
                    <a:pt x="67296" y="0"/>
                  </a:moveTo>
                  <a:lnTo>
                    <a:pt x="67296" y="0"/>
                  </a:lnTo>
                  <a:lnTo>
                    <a:pt x="46248" y="24419"/>
                  </a:lnTo>
                  <a:lnTo>
                    <a:pt x="35346" y="54272"/>
                  </a:lnTo>
                  <a:lnTo>
                    <a:pt x="28166" y="77743"/>
                  </a:lnTo>
                  <a:lnTo>
                    <a:pt x="20977" y="101580"/>
                  </a:lnTo>
                  <a:lnTo>
                    <a:pt x="12964" y="132717"/>
                  </a:lnTo>
                  <a:lnTo>
                    <a:pt x="5143" y="155043"/>
                  </a:lnTo>
                  <a:lnTo>
                    <a:pt x="4694" y="155573"/>
                  </a:lnTo>
                  <a:lnTo>
                    <a:pt x="4394" y="155221"/>
                  </a:lnTo>
                  <a:lnTo>
                    <a:pt x="4195" y="154281"/>
                  </a:lnTo>
                  <a:lnTo>
                    <a:pt x="21508" y="126050"/>
                  </a:lnTo>
                  <a:lnTo>
                    <a:pt x="30289" y="114410"/>
                  </a:lnTo>
                  <a:lnTo>
                    <a:pt x="35091" y="110821"/>
                  </a:lnTo>
                  <a:lnTo>
                    <a:pt x="37359" y="109864"/>
                  </a:lnTo>
                  <a:lnTo>
                    <a:pt x="39577" y="109932"/>
                  </a:lnTo>
                  <a:lnTo>
                    <a:pt x="43923" y="111888"/>
                  </a:lnTo>
                  <a:lnTo>
                    <a:pt x="45364" y="114808"/>
                  </a:lnTo>
                  <a:lnTo>
                    <a:pt x="46965" y="123699"/>
                  </a:lnTo>
                  <a:lnTo>
                    <a:pt x="42032" y="134705"/>
                  </a:lnTo>
                  <a:lnTo>
                    <a:pt x="27355" y="150920"/>
                  </a:lnTo>
                  <a:lnTo>
                    <a:pt x="3684" y="171255"/>
                  </a:lnTo>
                  <a:lnTo>
                    <a:pt x="1605" y="172026"/>
                  </a:lnTo>
                  <a:lnTo>
                    <a:pt x="219" y="171834"/>
                  </a:lnTo>
                  <a:lnTo>
                    <a:pt x="0" y="171000"/>
                  </a:lnTo>
                  <a:lnTo>
                    <a:pt x="2837" y="164593"/>
                  </a:lnTo>
                  <a:lnTo>
                    <a:pt x="3157" y="162645"/>
                  </a:lnTo>
                  <a:lnTo>
                    <a:pt x="4075" y="162053"/>
                  </a:lnTo>
                  <a:lnTo>
                    <a:pt x="5394" y="162363"/>
                  </a:lnTo>
                  <a:lnTo>
                    <a:pt x="12501" y="168052"/>
                  </a:lnTo>
                  <a:lnTo>
                    <a:pt x="27307" y="178674"/>
                  </a:lnTo>
                  <a:lnTo>
                    <a:pt x="57593" y="198277"/>
                  </a:lnTo>
                  <a:lnTo>
                    <a:pt x="88637" y="221121"/>
                  </a:lnTo>
                  <a:lnTo>
                    <a:pt x="111746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9" name="SMARTInkShape-Group309"/>
          <p:cNvGrpSpPr/>
          <p:nvPr/>
        </p:nvGrpSpPr>
        <p:grpSpPr>
          <a:xfrm>
            <a:off x="527050" y="4618768"/>
            <a:ext cx="203201" cy="410433"/>
            <a:chOff x="527050" y="4618768"/>
            <a:chExt cx="203201" cy="410433"/>
          </a:xfrm>
        </p:grpSpPr>
        <p:sp>
          <p:nvSpPr>
            <p:cNvPr id="396" name="SMARTInkShape-1760"/>
            <p:cNvSpPr/>
            <p:nvPr>
              <p:custDataLst>
                <p:tags r:id="rId66"/>
              </p:custDataLst>
            </p:nvPr>
          </p:nvSpPr>
          <p:spPr>
            <a:xfrm>
              <a:off x="527050" y="4737100"/>
              <a:ext cx="201507" cy="292101"/>
            </a:xfrm>
            <a:custGeom>
              <a:avLst/>
              <a:gdLst/>
              <a:ahLst/>
              <a:cxnLst/>
              <a:rect l="0" t="0" r="0" b="0"/>
              <a:pathLst>
                <a:path w="201507" h="292101">
                  <a:moveTo>
                    <a:pt x="0" y="0"/>
                  </a:moveTo>
                  <a:lnTo>
                    <a:pt x="0" y="0"/>
                  </a:lnTo>
                  <a:lnTo>
                    <a:pt x="0" y="10113"/>
                  </a:lnTo>
                  <a:lnTo>
                    <a:pt x="7526" y="22604"/>
                  </a:lnTo>
                  <a:lnTo>
                    <a:pt x="29511" y="49266"/>
                  </a:lnTo>
                  <a:lnTo>
                    <a:pt x="48394" y="74107"/>
                  </a:lnTo>
                  <a:lnTo>
                    <a:pt x="58368" y="89621"/>
                  </a:lnTo>
                  <a:lnTo>
                    <a:pt x="68546" y="106314"/>
                  </a:lnTo>
                  <a:lnTo>
                    <a:pt x="78858" y="123087"/>
                  </a:lnTo>
                  <a:lnTo>
                    <a:pt x="89261" y="139913"/>
                  </a:lnTo>
                  <a:lnTo>
                    <a:pt x="99724" y="156776"/>
                  </a:lnTo>
                  <a:lnTo>
                    <a:pt x="118876" y="186800"/>
                  </a:lnTo>
                  <a:lnTo>
                    <a:pt x="136795" y="212844"/>
                  </a:lnTo>
                  <a:lnTo>
                    <a:pt x="161339" y="241962"/>
                  </a:lnTo>
                  <a:lnTo>
                    <a:pt x="187609" y="273277"/>
                  </a:lnTo>
                  <a:lnTo>
                    <a:pt x="201506" y="290122"/>
                  </a:lnTo>
                  <a:lnTo>
                    <a:pt x="201365" y="290781"/>
                  </a:lnTo>
                  <a:lnTo>
                    <a:pt x="200566" y="291221"/>
                  </a:lnTo>
                  <a:lnTo>
                    <a:pt x="196850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7" name="SMARTInkShape-1761"/>
            <p:cNvSpPr/>
            <p:nvPr>
              <p:custDataLst>
                <p:tags r:id="rId67"/>
              </p:custDataLst>
            </p:nvPr>
          </p:nvSpPr>
          <p:spPr>
            <a:xfrm>
              <a:off x="539750" y="4787900"/>
              <a:ext cx="190501" cy="234951"/>
            </a:xfrm>
            <a:custGeom>
              <a:avLst/>
              <a:gdLst/>
              <a:ahLst/>
              <a:cxnLst/>
              <a:rect l="0" t="0" r="0" b="0"/>
              <a:pathLst>
                <a:path w="190501" h="234951">
                  <a:moveTo>
                    <a:pt x="0" y="234950"/>
                  </a:moveTo>
                  <a:lnTo>
                    <a:pt x="0" y="234950"/>
                  </a:lnTo>
                  <a:lnTo>
                    <a:pt x="24419" y="207160"/>
                  </a:lnTo>
                  <a:lnTo>
                    <a:pt x="39546" y="184734"/>
                  </a:lnTo>
                  <a:lnTo>
                    <a:pt x="57087" y="159010"/>
                  </a:lnTo>
                  <a:lnTo>
                    <a:pt x="78994" y="133465"/>
                  </a:lnTo>
                  <a:lnTo>
                    <a:pt x="99079" y="108001"/>
                  </a:lnTo>
                  <a:lnTo>
                    <a:pt x="117413" y="83984"/>
                  </a:lnTo>
                  <a:lnTo>
                    <a:pt x="142190" y="55301"/>
                  </a:lnTo>
                  <a:lnTo>
                    <a:pt x="163920" y="26289"/>
                  </a:lnTo>
                  <a:lnTo>
                    <a:pt x="178429" y="6917"/>
                  </a:lnTo>
                  <a:lnTo>
                    <a:pt x="183489" y="3074"/>
                  </a:lnTo>
                  <a:lnTo>
                    <a:pt x="190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8" name="SMARTInkShape-1762"/>
            <p:cNvSpPr/>
            <p:nvPr>
              <p:custDataLst>
                <p:tags r:id="rId68"/>
              </p:custDataLst>
            </p:nvPr>
          </p:nvSpPr>
          <p:spPr>
            <a:xfrm>
              <a:off x="558800" y="4618768"/>
              <a:ext cx="88901" cy="54833"/>
            </a:xfrm>
            <a:custGeom>
              <a:avLst/>
              <a:gdLst/>
              <a:ahLst/>
              <a:cxnLst/>
              <a:rect l="0" t="0" r="0" b="0"/>
              <a:pathLst>
                <a:path w="88901" h="54833">
                  <a:moveTo>
                    <a:pt x="0" y="48482"/>
                  </a:moveTo>
                  <a:lnTo>
                    <a:pt x="0" y="48482"/>
                  </a:lnTo>
                  <a:lnTo>
                    <a:pt x="5070" y="42707"/>
                  </a:lnTo>
                  <a:lnTo>
                    <a:pt x="11537" y="33287"/>
                  </a:lnTo>
                  <a:lnTo>
                    <a:pt x="40161" y="9926"/>
                  </a:lnTo>
                  <a:lnTo>
                    <a:pt x="53998" y="1310"/>
                  </a:lnTo>
                  <a:lnTo>
                    <a:pt x="57165" y="100"/>
                  </a:lnTo>
                  <a:lnTo>
                    <a:pt x="59982" y="0"/>
                  </a:lnTo>
                  <a:lnTo>
                    <a:pt x="64994" y="1769"/>
                  </a:lnTo>
                  <a:lnTo>
                    <a:pt x="67692" y="10553"/>
                  </a:lnTo>
                  <a:lnTo>
                    <a:pt x="70302" y="22452"/>
                  </a:lnTo>
                  <a:lnTo>
                    <a:pt x="88900" y="548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8" name="SMARTInkShape-Group310"/>
          <p:cNvGrpSpPr/>
          <p:nvPr/>
        </p:nvGrpSpPr>
        <p:grpSpPr>
          <a:xfrm>
            <a:off x="878007" y="4616450"/>
            <a:ext cx="764135" cy="457201"/>
            <a:chOff x="878007" y="4616450"/>
            <a:chExt cx="764135" cy="457201"/>
          </a:xfrm>
        </p:grpSpPr>
        <p:sp>
          <p:nvSpPr>
            <p:cNvPr id="400" name="SMARTInkShape-1763"/>
            <p:cNvSpPr/>
            <p:nvPr>
              <p:custDataLst>
                <p:tags r:id="rId58"/>
              </p:custDataLst>
            </p:nvPr>
          </p:nvSpPr>
          <p:spPr>
            <a:xfrm>
              <a:off x="1037742" y="4762500"/>
              <a:ext cx="130659" cy="230338"/>
            </a:xfrm>
            <a:custGeom>
              <a:avLst/>
              <a:gdLst/>
              <a:ahLst/>
              <a:cxnLst/>
              <a:rect l="0" t="0" r="0" b="0"/>
              <a:pathLst>
                <a:path w="130659" h="230338">
                  <a:moveTo>
                    <a:pt x="3658" y="0"/>
                  </a:moveTo>
                  <a:lnTo>
                    <a:pt x="3658" y="0"/>
                  </a:lnTo>
                  <a:lnTo>
                    <a:pt x="287" y="0"/>
                  </a:lnTo>
                  <a:lnTo>
                    <a:pt x="0" y="705"/>
                  </a:lnTo>
                  <a:lnTo>
                    <a:pt x="14794" y="31109"/>
                  </a:lnTo>
                  <a:lnTo>
                    <a:pt x="35337" y="62448"/>
                  </a:lnTo>
                  <a:lnTo>
                    <a:pt x="51134" y="91019"/>
                  </a:lnTo>
                  <a:lnTo>
                    <a:pt x="65681" y="120652"/>
                  </a:lnTo>
                  <a:lnTo>
                    <a:pt x="79201" y="148873"/>
                  </a:lnTo>
                  <a:lnTo>
                    <a:pt x="92266" y="173175"/>
                  </a:lnTo>
                  <a:lnTo>
                    <a:pt x="108151" y="199947"/>
                  </a:lnTo>
                  <a:lnTo>
                    <a:pt x="125935" y="228805"/>
                  </a:lnTo>
                  <a:lnTo>
                    <a:pt x="127510" y="230148"/>
                  </a:lnTo>
                  <a:lnTo>
                    <a:pt x="128559" y="230337"/>
                  </a:lnTo>
                  <a:lnTo>
                    <a:pt x="130658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1" name="SMARTInkShape-1764"/>
            <p:cNvSpPr/>
            <p:nvPr>
              <p:custDataLst>
                <p:tags r:id="rId59"/>
              </p:custDataLst>
            </p:nvPr>
          </p:nvSpPr>
          <p:spPr>
            <a:xfrm>
              <a:off x="1019862" y="4743450"/>
              <a:ext cx="167589" cy="234951"/>
            </a:xfrm>
            <a:custGeom>
              <a:avLst/>
              <a:gdLst/>
              <a:ahLst/>
              <a:cxnLst/>
              <a:rect l="0" t="0" r="0" b="0"/>
              <a:pathLst>
                <a:path w="167589" h="234951">
                  <a:moveTo>
                    <a:pt x="8838" y="234950"/>
                  </a:moveTo>
                  <a:lnTo>
                    <a:pt x="8838" y="234950"/>
                  </a:lnTo>
                  <a:lnTo>
                    <a:pt x="5467" y="234950"/>
                  </a:lnTo>
                  <a:lnTo>
                    <a:pt x="1931" y="233068"/>
                  </a:lnTo>
                  <a:lnTo>
                    <a:pt x="0" y="231579"/>
                  </a:lnTo>
                  <a:lnTo>
                    <a:pt x="124" y="227764"/>
                  </a:lnTo>
                  <a:lnTo>
                    <a:pt x="4024" y="215998"/>
                  </a:lnTo>
                  <a:lnTo>
                    <a:pt x="16106" y="195718"/>
                  </a:lnTo>
                  <a:lnTo>
                    <a:pt x="33941" y="170242"/>
                  </a:lnTo>
                  <a:lnTo>
                    <a:pt x="55978" y="142455"/>
                  </a:lnTo>
                  <a:lnTo>
                    <a:pt x="81765" y="113643"/>
                  </a:lnTo>
                  <a:lnTo>
                    <a:pt x="106867" y="87197"/>
                  </a:lnTo>
                  <a:lnTo>
                    <a:pt x="132193" y="60408"/>
                  </a:lnTo>
                  <a:lnTo>
                    <a:pt x="158363" y="29200"/>
                  </a:lnTo>
                  <a:lnTo>
                    <a:pt x="163488" y="19798"/>
                  </a:lnTo>
                  <a:lnTo>
                    <a:pt x="16758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2" name="SMARTInkShape-1765"/>
            <p:cNvSpPr/>
            <p:nvPr>
              <p:custDataLst>
                <p:tags r:id="rId60"/>
              </p:custDataLst>
            </p:nvPr>
          </p:nvSpPr>
          <p:spPr>
            <a:xfrm>
              <a:off x="878007" y="4616450"/>
              <a:ext cx="74494" cy="438151"/>
            </a:xfrm>
            <a:custGeom>
              <a:avLst/>
              <a:gdLst/>
              <a:ahLst/>
              <a:cxnLst/>
              <a:rect l="0" t="0" r="0" b="0"/>
              <a:pathLst>
                <a:path w="74494" h="438151">
                  <a:moveTo>
                    <a:pt x="74493" y="0"/>
                  </a:moveTo>
                  <a:lnTo>
                    <a:pt x="74493" y="0"/>
                  </a:lnTo>
                  <a:lnTo>
                    <a:pt x="54228" y="22381"/>
                  </a:lnTo>
                  <a:lnTo>
                    <a:pt x="40188" y="52336"/>
                  </a:lnTo>
                  <a:lnTo>
                    <a:pt x="34690" y="68052"/>
                  </a:lnTo>
                  <a:lnTo>
                    <a:pt x="28908" y="85584"/>
                  </a:lnTo>
                  <a:lnTo>
                    <a:pt x="23642" y="105034"/>
                  </a:lnTo>
                  <a:lnTo>
                    <a:pt x="18720" y="125761"/>
                  </a:lnTo>
                  <a:lnTo>
                    <a:pt x="14028" y="147341"/>
                  </a:lnTo>
                  <a:lnTo>
                    <a:pt x="10194" y="168783"/>
                  </a:lnTo>
                  <a:lnTo>
                    <a:pt x="6932" y="190133"/>
                  </a:lnTo>
                  <a:lnTo>
                    <a:pt x="4053" y="211422"/>
                  </a:lnTo>
                  <a:lnTo>
                    <a:pt x="2133" y="231965"/>
                  </a:lnTo>
                  <a:lnTo>
                    <a:pt x="853" y="252009"/>
                  </a:lnTo>
                  <a:lnTo>
                    <a:pt x="0" y="271723"/>
                  </a:lnTo>
                  <a:lnTo>
                    <a:pt x="842" y="289804"/>
                  </a:lnTo>
                  <a:lnTo>
                    <a:pt x="2815" y="306797"/>
                  </a:lnTo>
                  <a:lnTo>
                    <a:pt x="8769" y="337438"/>
                  </a:lnTo>
                  <a:lnTo>
                    <a:pt x="16120" y="362815"/>
                  </a:lnTo>
                  <a:lnTo>
                    <a:pt x="28191" y="393564"/>
                  </a:lnTo>
                  <a:lnTo>
                    <a:pt x="44206" y="422758"/>
                  </a:lnTo>
                  <a:lnTo>
                    <a:pt x="55443" y="438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3" name="SMARTInkShape-1766"/>
            <p:cNvSpPr/>
            <p:nvPr>
              <p:custDataLst>
                <p:tags r:id="rId61"/>
              </p:custDataLst>
            </p:nvPr>
          </p:nvSpPr>
          <p:spPr>
            <a:xfrm>
              <a:off x="1276952" y="4705350"/>
              <a:ext cx="69249" cy="318504"/>
            </a:xfrm>
            <a:custGeom>
              <a:avLst/>
              <a:gdLst/>
              <a:ahLst/>
              <a:cxnLst/>
              <a:rect l="0" t="0" r="0" b="0"/>
              <a:pathLst>
                <a:path w="69249" h="318504">
                  <a:moveTo>
                    <a:pt x="69248" y="0"/>
                  </a:moveTo>
                  <a:lnTo>
                    <a:pt x="69248" y="0"/>
                  </a:lnTo>
                  <a:lnTo>
                    <a:pt x="63473" y="5069"/>
                  </a:lnTo>
                  <a:lnTo>
                    <a:pt x="57039" y="8838"/>
                  </a:lnTo>
                  <a:lnTo>
                    <a:pt x="38741" y="31781"/>
                  </a:lnTo>
                  <a:lnTo>
                    <a:pt x="25350" y="59281"/>
                  </a:lnTo>
                  <a:lnTo>
                    <a:pt x="18816" y="75504"/>
                  </a:lnTo>
                  <a:lnTo>
                    <a:pt x="13755" y="92669"/>
                  </a:lnTo>
                  <a:lnTo>
                    <a:pt x="9675" y="110463"/>
                  </a:lnTo>
                  <a:lnTo>
                    <a:pt x="6249" y="128675"/>
                  </a:lnTo>
                  <a:lnTo>
                    <a:pt x="3966" y="147167"/>
                  </a:lnTo>
                  <a:lnTo>
                    <a:pt x="2443" y="165844"/>
                  </a:lnTo>
                  <a:lnTo>
                    <a:pt x="1428" y="184646"/>
                  </a:lnTo>
                  <a:lnTo>
                    <a:pt x="751" y="202826"/>
                  </a:lnTo>
                  <a:lnTo>
                    <a:pt x="300" y="220589"/>
                  </a:lnTo>
                  <a:lnTo>
                    <a:pt x="0" y="238076"/>
                  </a:lnTo>
                  <a:lnTo>
                    <a:pt x="1547" y="266913"/>
                  </a:lnTo>
                  <a:lnTo>
                    <a:pt x="6385" y="297337"/>
                  </a:lnTo>
                  <a:lnTo>
                    <a:pt x="10970" y="309244"/>
                  </a:lnTo>
                  <a:lnTo>
                    <a:pt x="17712" y="316888"/>
                  </a:lnTo>
                  <a:lnTo>
                    <a:pt x="21485" y="318503"/>
                  </a:lnTo>
                  <a:lnTo>
                    <a:pt x="37498" y="317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4" name="SMARTInkShape-1767"/>
            <p:cNvSpPr/>
            <p:nvPr>
              <p:custDataLst>
                <p:tags r:id="rId62"/>
              </p:custDataLst>
            </p:nvPr>
          </p:nvSpPr>
          <p:spPr>
            <a:xfrm>
              <a:off x="1371600" y="4898542"/>
              <a:ext cx="63501" cy="79859"/>
            </a:xfrm>
            <a:custGeom>
              <a:avLst/>
              <a:gdLst/>
              <a:ahLst/>
              <a:cxnLst/>
              <a:rect l="0" t="0" r="0" b="0"/>
              <a:pathLst>
                <a:path w="63501" h="79859">
                  <a:moveTo>
                    <a:pt x="0" y="3658"/>
                  </a:moveTo>
                  <a:lnTo>
                    <a:pt x="0" y="3658"/>
                  </a:lnTo>
                  <a:lnTo>
                    <a:pt x="3371" y="287"/>
                  </a:lnTo>
                  <a:lnTo>
                    <a:pt x="4364" y="0"/>
                  </a:lnTo>
                  <a:lnTo>
                    <a:pt x="5026" y="514"/>
                  </a:lnTo>
                  <a:lnTo>
                    <a:pt x="18482" y="29989"/>
                  </a:lnTo>
                  <a:lnTo>
                    <a:pt x="38304" y="59049"/>
                  </a:lnTo>
                  <a:lnTo>
                    <a:pt x="50860" y="71105"/>
                  </a:lnTo>
                  <a:lnTo>
                    <a:pt x="63500" y="798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5" name="SMARTInkShape-1768"/>
            <p:cNvSpPr/>
            <p:nvPr>
              <p:custDataLst>
                <p:tags r:id="rId63"/>
              </p:custDataLst>
            </p:nvPr>
          </p:nvSpPr>
          <p:spPr>
            <a:xfrm>
              <a:off x="1352550" y="4914900"/>
              <a:ext cx="88901" cy="57151"/>
            </a:xfrm>
            <a:custGeom>
              <a:avLst/>
              <a:gdLst/>
              <a:ahLst/>
              <a:cxnLst/>
              <a:rect l="0" t="0" r="0" b="0"/>
              <a:pathLst>
                <a:path w="88901" h="57151">
                  <a:moveTo>
                    <a:pt x="0" y="57150"/>
                  </a:moveTo>
                  <a:lnTo>
                    <a:pt x="0" y="57150"/>
                  </a:lnTo>
                  <a:lnTo>
                    <a:pt x="3371" y="57150"/>
                  </a:lnTo>
                  <a:lnTo>
                    <a:pt x="28562" y="43335"/>
                  </a:lnTo>
                  <a:lnTo>
                    <a:pt x="56520" y="27296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6" name="SMARTInkShape-1769"/>
            <p:cNvSpPr/>
            <p:nvPr>
              <p:custDataLst>
                <p:tags r:id="rId64"/>
              </p:custDataLst>
            </p:nvPr>
          </p:nvSpPr>
          <p:spPr>
            <a:xfrm>
              <a:off x="1466850" y="4730750"/>
              <a:ext cx="50169" cy="266701"/>
            </a:xfrm>
            <a:custGeom>
              <a:avLst/>
              <a:gdLst/>
              <a:ahLst/>
              <a:cxnLst/>
              <a:rect l="0" t="0" r="0" b="0"/>
              <a:pathLst>
                <a:path w="50169" h="266701">
                  <a:moveTo>
                    <a:pt x="0" y="0"/>
                  </a:moveTo>
                  <a:lnTo>
                    <a:pt x="0" y="0"/>
                  </a:lnTo>
                  <a:lnTo>
                    <a:pt x="5775" y="7186"/>
                  </a:lnTo>
                  <a:lnTo>
                    <a:pt x="16606" y="28156"/>
                  </a:lnTo>
                  <a:lnTo>
                    <a:pt x="27136" y="51555"/>
                  </a:lnTo>
                  <a:lnTo>
                    <a:pt x="38872" y="78417"/>
                  </a:lnTo>
                  <a:lnTo>
                    <a:pt x="48321" y="107524"/>
                  </a:lnTo>
                  <a:lnTo>
                    <a:pt x="49853" y="123188"/>
                  </a:lnTo>
                  <a:lnTo>
                    <a:pt x="50168" y="139275"/>
                  </a:lnTo>
                  <a:lnTo>
                    <a:pt x="48968" y="155645"/>
                  </a:lnTo>
                  <a:lnTo>
                    <a:pt x="46757" y="172202"/>
                  </a:lnTo>
                  <a:lnTo>
                    <a:pt x="43871" y="188885"/>
                  </a:lnTo>
                  <a:lnTo>
                    <a:pt x="36902" y="218710"/>
                  </a:lnTo>
                  <a:lnTo>
                    <a:pt x="28808" y="249894"/>
                  </a:lnTo>
                  <a:lnTo>
                    <a:pt x="2540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7" name="SMARTInkShape-1770"/>
            <p:cNvSpPr/>
            <p:nvPr>
              <p:custDataLst>
                <p:tags r:id="rId65"/>
              </p:custDataLst>
            </p:nvPr>
          </p:nvSpPr>
          <p:spPr>
            <a:xfrm>
              <a:off x="1517650" y="4641850"/>
              <a:ext cx="124492" cy="431801"/>
            </a:xfrm>
            <a:custGeom>
              <a:avLst/>
              <a:gdLst/>
              <a:ahLst/>
              <a:cxnLst/>
              <a:rect l="0" t="0" r="0" b="0"/>
              <a:pathLst>
                <a:path w="124492" h="4318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6040" y="31123"/>
                  </a:lnTo>
                  <a:lnTo>
                    <a:pt x="41442" y="56401"/>
                  </a:lnTo>
                  <a:lnTo>
                    <a:pt x="61457" y="85980"/>
                  </a:lnTo>
                  <a:lnTo>
                    <a:pt x="72722" y="101770"/>
                  </a:lnTo>
                  <a:lnTo>
                    <a:pt x="83053" y="119352"/>
                  </a:lnTo>
                  <a:lnTo>
                    <a:pt x="92764" y="138129"/>
                  </a:lnTo>
                  <a:lnTo>
                    <a:pt x="102059" y="157703"/>
                  </a:lnTo>
                  <a:lnTo>
                    <a:pt x="109667" y="178513"/>
                  </a:lnTo>
                  <a:lnTo>
                    <a:pt x="116150" y="200147"/>
                  </a:lnTo>
                  <a:lnTo>
                    <a:pt x="121884" y="222331"/>
                  </a:lnTo>
                  <a:lnTo>
                    <a:pt x="124295" y="244882"/>
                  </a:lnTo>
                  <a:lnTo>
                    <a:pt x="124491" y="267677"/>
                  </a:lnTo>
                  <a:lnTo>
                    <a:pt x="123211" y="290634"/>
                  </a:lnTo>
                  <a:lnTo>
                    <a:pt x="120240" y="312289"/>
                  </a:lnTo>
                  <a:lnTo>
                    <a:pt x="116144" y="333077"/>
                  </a:lnTo>
                  <a:lnTo>
                    <a:pt x="111296" y="353284"/>
                  </a:lnTo>
                  <a:lnTo>
                    <a:pt x="107358" y="370284"/>
                  </a:lnTo>
                  <a:lnTo>
                    <a:pt x="101102" y="398580"/>
                  </a:lnTo>
                  <a:lnTo>
                    <a:pt x="90242" y="424230"/>
                  </a:lnTo>
                  <a:lnTo>
                    <a:pt x="85969" y="430082"/>
                  </a:lnTo>
                  <a:lnTo>
                    <a:pt x="82550" y="431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3" name="SMARTInkShape-Group311"/>
          <p:cNvGrpSpPr/>
          <p:nvPr/>
        </p:nvGrpSpPr>
        <p:grpSpPr>
          <a:xfrm>
            <a:off x="1806092" y="4768850"/>
            <a:ext cx="422759" cy="173566"/>
            <a:chOff x="1806092" y="4768850"/>
            <a:chExt cx="422759" cy="173566"/>
          </a:xfrm>
        </p:grpSpPr>
        <p:sp>
          <p:nvSpPr>
            <p:cNvPr id="409" name="SMARTInkShape-1771"/>
            <p:cNvSpPr/>
            <p:nvPr>
              <p:custDataLst>
                <p:tags r:id="rId54"/>
              </p:custDataLst>
            </p:nvPr>
          </p:nvSpPr>
          <p:spPr>
            <a:xfrm>
              <a:off x="1806092" y="4794250"/>
              <a:ext cx="111609" cy="16133"/>
            </a:xfrm>
            <a:custGeom>
              <a:avLst/>
              <a:gdLst/>
              <a:ahLst/>
              <a:cxnLst/>
              <a:rect l="0" t="0" r="0" b="0"/>
              <a:pathLst>
                <a:path w="111609" h="16133">
                  <a:moveTo>
                    <a:pt x="3658" y="0"/>
                  </a:moveTo>
                  <a:lnTo>
                    <a:pt x="3658" y="0"/>
                  </a:lnTo>
                  <a:lnTo>
                    <a:pt x="287" y="3371"/>
                  </a:lnTo>
                  <a:lnTo>
                    <a:pt x="0" y="5069"/>
                  </a:lnTo>
                  <a:lnTo>
                    <a:pt x="514" y="6907"/>
                  </a:lnTo>
                  <a:lnTo>
                    <a:pt x="1562" y="8838"/>
                  </a:lnTo>
                  <a:lnTo>
                    <a:pt x="2966" y="10125"/>
                  </a:lnTo>
                  <a:lnTo>
                    <a:pt x="6408" y="11555"/>
                  </a:lnTo>
                  <a:lnTo>
                    <a:pt x="34645" y="16132"/>
                  </a:lnTo>
                  <a:lnTo>
                    <a:pt x="63247" y="14030"/>
                  </a:lnTo>
                  <a:lnTo>
                    <a:pt x="94791" y="12963"/>
                  </a:lnTo>
                  <a:lnTo>
                    <a:pt x="11160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0" name="SMARTInkShape-1772"/>
            <p:cNvSpPr/>
            <p:nvPr>
              <p:custDataLst>
                <p:tags r:id="rId55"/>
              </p:custDataLst>
            </p:nvPr>
          </p:nvSpPr>
          <p:spPr>
            <a:xfrm>
              <a:off x="1816100" y="485140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6350"/>
                  </a:moveTo>
                  <a:lnTo>
                    <a:pt x="0" y="6350"/>
                  </a:lnTo>
                  <a:lnTo>
                    <a:pt x="28562" y="6350"/>
                  </a:lnTo>
                  <a:lnTo>
                    <a:pt x="59891" y="2979"/>
                  </a:lnTo>
                  <a:lnTo>
                    <a:pt x="90435" y="588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1" name="SMARTInkShape-1773"/>
            <p:cNvSpPr/>
            <p:nvPr>
              <p:custDataLst>
                <p:tags r:id="rId56"/>
              </p:custDataLst>
            </p:nvPr>
          </p:nvSpPr>
          <p:spPr>
            <a:xfrm>
              <a:off x="2114550" y="4768850"/>
              <a:ext cx="114301" cy="173566"/>
            </a:xfrm>
            <a:custGeom>
              <a:avLst/>
              <a:gdLst/>
              <a:ahLst/>
              <a:cxnLst/>
              <a:rect l="0" t="0" r="0" b="0"/>
              <a:pathLst>
                <a:path w="114301" h="173566">
                  <a:moveTo>
                    <a:pt x="0" y="0"/>
                  </a:moveTo>
                  <a:lnTo>
                    <a:pt x="0" y="0"/>
                  </a:lnTo>
                  <a:lnTo>
                    <a:pt x="706" y="31109"/>
                  </a:lnTo>
                  <a:lnTo>
                    <a:pt x="6481" y="61037"/>
                  </a:lnTo>
                  <a:lnTo>
                    <a:pt x="15580" y="84277"/>
                  </a:lnTo>
                  <a:lnTo>
                    <a:pt x="26680" y="108717"/>
                  </a:lnTo>
                  <a:lnTo>
                    <a:pt x="38669" y="131574"/>
                  </a:lnTo>
                  <a:lnTo>
                    <a:pt x="57319" y="154932"/>
                  </a:lnTo>
                  <a:lnTo>
                    <a:pt x="82584" y="169859"/>
                  </a:lnTo>
                  <a:lnTo>
                    <a:pt x="94559" y="173565"/>
                  </a:lnTo>
                  <a:lnTo>
                    <a:pt x="104586" y="172860"/>
                  </a:lnTo>
                  <a:lnTo>
                    <a:pt x="107824" y="170273"/>
                  </a:lnTo>
                  <a:lnTo>
                    <a:pt x="11430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2" name="SMARTInkShape-1774"/>
            <p:cNvSpPr/>
            <p:nvPr>
              <p:custDataLst>
                <p:tags r:id="rId57"/>
              </p:custDataLst>
            </p:nvPr>
          </p:nvSpPr>
          <p:spPr>
            <a:xfrm>
              <a:off x="2089150" y="4775200"/>
              <a:ext cx="127001" cy="139701"/>
            </a:xfrm>
            <a:custGeom>
              <a:avLst/>
              <a:gdLst/>
              <a:ahLst/>
              <a:cxnLst/>
              <a:rect l="0" t="0" r="0" b="0"/>
              <a:pathLst>
                <a:path w="127001" h="139701">
                  <a:moveTo>
                    <a:pt x="0" y="139700"/>
                  </a:moveTo>
                  <a:lnTo>
                    <a:pt x="0" y="139700"/>
                  </a:lnTo>
                  <a:lnTo>
                    <a:pt x="7892" y="127444"/>
                  </a:lnTo>
                  <a:lnTo>
                    <a:pt x="31815" y="101418"/>
                  </a:lnTo>
                  <a:lnTo>
                    <a:pt x="53651" y="76589"/>
                  </a:lnTo>
                  <a:lnTo>
                    <a:pt x="75586" y="52855"/>
                  </a:lnTo>
                  <a:lnTo>
                    <a:pt x="104005" y="23422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8" name="SMARTInkShape-Group312"/>
          <p:cNvGrpSpPr/>
          <p:nvPr/>
        </p:nvGrpSpPr>
        <p:grpSpPr>
          <a:xfrm>
            <a:off x="2286577" y="4686300"/>
            <a:ext cx="232214" cy="298451"/>
            <a:chOff x="2286577" y="4686300"/>
            <a:chExt cx="232214" cy="298451"/>
          </a:xfrm>
        </p:grpSpPr>
        <p:sp>
          <p:nvSpPr>
            <p:cNvPr id="414" name="SMARTInkShape-1775"/>
            <p:cNvSpPr/>
            <p:nvPr>
              <p:custDataLst>
                <p:tags r:id="rId50"/>
              </p:custDataLst>
            </p:nvPr>
          </p:nvSpPr>
          <p:spPr>
            <a:xfrm>
              <a:off x="2286577" y="4699883"/>
              <a:ext cx="62924" cy="284868"/>
            </a:xfrm>
            <a:custGeom>
              <a:avLst/>
              <a:gdLst/>
              <a:ahLst/>
              <a:cxnLst/>
              <a:rect l="0" t="0" r="0" b="0"/>
              <a:pathLst>
                <a:path w="62924" h="284868">
                  <a:moveTo>
                    <a:pt x="62923" y="5467"/>
                  </a:moveTo>
                  <a:lnTo>
                    <a:pt x="62923" y="5467"/>
                  </a:lnTo>
                  <a:lnTo>
                    <a:pt x="57456" y="0"/>
                  </a:lnTo>
                  <a:lnTo>
                    <a:pt x="50093" y="9492"/>
                  </a:lnTo>
                  <a:lnTo>
                    <a:pt x="40993" y="31244"/>
                  </a:lnTo>
                  <a:lnTo>
                    <a:pt x="29893" y="62785"/>
                  </a:lnTo>
                  <a:lnTo>
                    <a:pt x="23970" y="81073"/>
                  </a:lnTo>
                  <a:lnTo>
                    <a:pt x="17904" y="100321"/>
                  </a:lnTo>
                  <a:lnTo>
                    <a:pt x="13155" y="119503"/>
                  </a:lnTo>
                  <a:lnTo>
                    <a:pt x="9283" y="138641"/>
                  </a:lnTo>
                  <a:lnTo>
                    <a:pt x="5997" y="157750"/>
                  </a:lnTo>
                  <a:lnTo>
                    <a:pt x="3805" y="175428"/>
                  </a:lnTo>
                  <a:lnTo>
                    <a:pt x="2345" y="192152"/>
                  </a:lnTo>
                  <a:lnTo>
                    <a:pt x="721" y="222493"/>
                  </a:lnTo>
                  <a:lnTo>
                    <a:pt x="0" y="247737"/>
                  </a:lnTo>
                  <a:lnTo>
                    <a:pt x="2965" y="271671"/>
                  </a:lnTo>
                  <a:lnTo>
                    <a:pt x="5312" y="276069"/>
                  </a:lnTo>
                  <a:lnTo>
                    <a:pt x="8288" y="279002"/>
                  </a:lnTo>
                  <a:lnTo>
                    <a:pt x="18473" y="2848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5" name="SMARTInkShape-1776"/>
            <p:cNvSpPr/>
            <p:nvPr>
              <p:custDataLst>
                <p:tags r:id="rId51"/>
              </p:custDataLst>
            </p:nvPr>
          </p:nvSpPr>
          <p:spPr>
            <a:xfrm>
              <a:off x="2392401" y="4743450"/>
              <a:ext cx="39650" cy="196851"/>
            </a:xfrm>
            <a:custGeom>
              <a:avLst/>
              <a:gdLst/>
              <a:ahLst/>
              <a:cxnLst/>
              <a:rect l="0" t="0" r="0" b="0"/>
              <a:pathLst>
                <a:path w="39650" h="196851">
                  <a:moveTo>
                    <a:pt x="39649" y="0"/>
                  </a:moveTo>
                  <a:lnTo>
                    <a:pt x="39649" y="0"/>
                  </a:lnTo>
                  <a:lnTo>
                    <a:pt x="39649" y="3371"/>
                  </a:lnTo>
                  <a:lnTo>
                    <a:pt x="28804" y="32520"/>
                  </a:lnTo>
                  <a:lnTo>
                    <a:pt x="18601" y="57022"/>
                  </a:lnTo>
                  <a:lnTo>
                    <a:pt x="10774" y="88137"/>
                  </a:lnTo>
                  <a:lnTo>
                    <a:pt x="7699" y="105325"/>
                  </a:lnTo>
                  <a:lnTo>
                    <a:pt x="4944" y="121722"/>
                  </a:lnTo>
                  <a:lnTo>
                    <a:pt x="0" y="153112"/>
                  </a:lnTo>
                  <a:lnTo>
                    <a:pt x="1096" y="174118"/>
                  </a:lnTo>
                  <a:lnTo>
                    <a:pt x="3364" y="181695"/>
                  </a:lnTo>
                  <a:lnTo>
                    <a:pt x="7698" y="186747"/>
                  </a:lnTo>
                  <a:lnTo>
                    <a:pt x="33299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6" name="SMARTInkShape-1777"/>
            <p:cNvSpPr/>
            <p:nvPr>
              <p:custDataLst>
                <p:tags r:id="rId52"/>
              </p:custDataLst>
            </p:nvPr>
          </p:nvSpPr>
          <p:spPr>
            <a:xfrm>
              <a:off x="2354030" y="4870450"/>
              <a:ext cx="84371" cy="3145"/>
            </a:xfrm>
            <a:custGeom>
              <a:avLst/>
              <a:gdLst/>
              <a:ahLst/>
              <a:cxnLst/>
              <a:rect l="0" t="0" r="0" b="0"/>
              <a:pathLst>
                <a:path w="84371" h="3145">
                  <a:moveTo>
                    <a:pt x="8170" y="0"/>
                  </a:moveTo>
                  <a:lnTo>
                    <a:pt x="8170" y="0"/>
                  </a:lnTo>
                  <a:lnTo>
                    <a:pt x="0" y="0"/>
                  </a:lnTo>
                  <a:lnTo>
                    <a:pt x="31172" y="1881"/>
                  </a:lnTo>
                  <a:lnTo>
                    <a:pt x="58259" y="3144"/>
                  </a:lnTo>
                  <a:lnTo>
                    <a:pt x="8437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7" name="SMARTInkShape-1778"/>
            <p:cNvSpPr/>
            <p:nvPr>
              <p:custDataLst>
                <p:tags r:id="rId53"/>
              </p:custDataLst>
            </p:nvPr>
          </p:nvSpPr>
          <p:spPr>
            <a:xfrm>
              <a:off x="2489200" y="4686300"/>
              <a:ext cx="29591" cy="298451"/>
            </a:xfrm>
            <a:custGeom>
              <a:avLst/>
              <a:gdLst/>
              <a:ahLst/>
              <a:cxnLst/>
              <a:rect l="0" t="0" r="0" b="0"/>
              <a:pathLst>
                <a:path w="29591" h="2984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11934" y="12552"/>
                  </a:lnTo>
                  <a:lnTo>
                    <a:pt x="17298" y="30273"/>
                  </a:lnTo>
                  <a:lnTo>
                    <a:pt x="24386" y="61668"/>
                  </a:lnTo>
                  <a:lnTo>
                    <a:pt x="26841" y="79917"/>
                  </a:lnTo>
                  <a:lnTo>
                    <a:pt x="28477" y="99139"/>
                  </a:lnTo>
                  <a:lnTo>
                    <a:pt x="29568" y="119009"/>
                  </a:lnTo>
                  <a:lnTo>
                    <a:pt x="29590" y="139312"/>
                  </a:lnTo>
                  <a:lnTo>
                    <a:pt x="28899" y="159902"/>
                  </a:lnTo>
                  <a:lnTo>
                    <a:pt x="27733" y="180685"/>
                  </a:lnTo>
                  <a:lnTo>
                    <a:pt x="24838" y="200184"/>
                  </a:lnTo>
                  <a:lnTo>
                    <a:pt x="20792" y="218828"/>
                  </a:lnTo>
                  <a:lnTo>
                    <a:pt x="15978" y="236902"/>
                  </a:lnTo>
                  <a:lnTo>
                    <a:pt x="8748" y="264510"/>
                  </a:lnTo>
                  <a:lnTo>
                    <a:pt x="0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1" name="SMARTInkShape-Group313"/>
          <p:cNvGrpSpPr/>
          <p:nvPr/>
        </p:nvGrpSpPr>
        <p:grpSpPr>
          <a:xfrm>
            <a:off x="2673350" y="4787900"/>
            <a:ext cx="120651" cy="82551"/>
            <a:chOff x="2673350" y="4787900"/>
            <a:chExt cx="120651" cy="82551"/>
          </a:xfrm>
        </p:grpSpPr>
        <p:sp>
          <p:nvSpPr>
            <p:cNvPr id="419" name="SMARTInkShape-1779"/>
            <p:cNvSpPr/>
            <p:nvPr>
              <p:custDataLst>
                <p:tags r:id="rId48"/>
              </p:custDataLst>
            </p:nvPr>
          </p:nvSpPr>
          <p:spPr>
            <a:xfrm>
              <a:off x="2698750" y="4787900"/>
              <a:ext cx="95251" cy="13785"/>
            </a:xfrm>
            <a:custGeom>
              <a:avLst/>
              <a:gdLst/>
              <a:ahLst/>
              <a:cxnLst/>
              <a:rect l="0" t="0" r="0" b="0"/>
              <a:pathLst>
                <a:path w="95251" h="13785">
                  <a:moveTo>
                    <a:pt x="0" y="0"/>
                  </a:moveTo>
                  <a:lnTo>
                    <a:pt x="0" y="0"/>
                  </a:lnTo>
                  <a:lnTo>
                    <a:pt x="10845" y="705"/>
                  </a:lnTo>
                  <a:lnTo>
                    <a:pt x="36401" y="8789"/>
                  </a:lnTo>
                  <a:lnTo>
                    <a:pt x="54984" y="13784"/>
                  </a:lnTo>
                  <a:lnTo>
                    <a:pt x="952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0" name="SMARTInkShape-1780"/>
            <p:cNvSpPr/>
            <p:nvPr>
              <p:custDataLst>
                <p:tags r:id="rId49"/>
              </p:custDataLst>
            </p:nvPr>
          </p:nvSpPr>
          <p:spPr>
            <a:xfrm>
              <a:off x="2673350" y="485775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8951" y="8838"/>
                  </a:lnTo>
                  <a:lnTo>
                    <a:pt x="44813" y="11556"/>
                  </a:lnTo>
                  <a:lnTo>
                    <a:pt x="71447" y="12361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5" name="SMARTInkShape-Group314"/>
          <p:cNvGrpSpPr/>
          <p:nvPr/>
        </p:nvGrpSpPr>
        <p:grpSpPr>
          <a:xfrm>
            <a:off x="3028950" y="4520480"/>
            <a:ext cx="254001" cy="432521"/>
            <a:chOff x="3028950" y="4520480"/>
            <a:chExt cx="254001" cy="432521"/>
          </a:xfrm>
        </p:grpSpPr>
        <p:sp>
          <p:nvSpPr>
            <p:cNvPr id="422" name="SMARTInkShape-1781"/>
            <p:cNvSpPr/>
            <p:nvPr>
              <p:custDataLst>
                <p:tags r:id="rId45"/>
              </p:custDataLst>
            </p:nvPr>
          </p:nvSpPr>
          <p:spPr>
            <a:xfrm>
              <a:off x="3073400" y="4699000"/>
              <a:ext cx="158751" cy="254001"/>
            </a:xfrm>
            <a:custGeom>
              <a:avLst/>
              <a:gdLst/>
              <a:ahLst/>
              <a:cxnLst/>
              <a:rect l="0" t="0" r="0" b="0"/>
              <a:pathLst>
                <a:path w="158751" h="254001">
                  <a:moveTo>
                    <a:pt x="0" y="0"/>
                  </a:moveTo>
                  <a:lnTo>
                    <a:pt x="0" y="0"/>
                  </a:lnTo>
                  <a:lnTo>
                    <a:pt x="10139" y="23100"/>
                  </a:lnTo>
                  <a:lnTo>
                    <a:pt x="17677" y="48837"/>
                  </a:lnTo>
                  <a:lnTo>
                    <a:pt x="29493" y="79091"/>
                  </a:lnTo>
                  <a:lnTo>
                    <a:pt x="36595" y="95060"/>
                  </a:lnTo>
                  <a:lnTo>
                    <a:pt x="44858" y="111351"/>
                  </a:lnTo>
                  <a:lnTo>
                    <a:pt x="53894" y="127856"/>
                  </a:lnTo>
                  <a:lnTo>
                    <a:pt x="63446" y="144504"/>
                  </a:lnTo>
                  <a:lnTo>
                    <a:pt x="83467" y="174291"/>
                  </a:lnTo>
                  <a:lnTo>
                    <a:pt x="103418" y="200229"/>
                  </a:lnTo>
                  <a:lnTo>
                    <a:pt x="129107" y="229288"/>
                  </a:lnTo>
                  <a:lnTo>
                    <a:pt x="149262" y="248700"/>
                  </a:lnTo>
                  <a:lnTo>
                    <a:pt x="158750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3" name="SMARTInkShape-1782"/>
            <p:cNvSpPr/>
            <p:nvPr>
              <p:custDataLst>
                <p:tags r:id="rId46"/>
              </p:custDataLst>
            </p:nvPr>
          </p:nvSpPr>
          <p:spPr>
            <a:xfrm>
              <a:off x="3028950" y="4686300"/>
              <a:ext cx="254001" cy="266701"/>
            </a:xfrm>
            <a:custGeom>
              <a:avLst/>
              <a:gdLst/>
              <a:ahLst/>
              <a:cxnLst/>
              <a:rect l="0" t="0" r="0" b="0"/>
              <a:pathLst>
                <a:path w="254001" h="266701">
                  <a:moveTo>
                    <a:pt x="0" y="266700"/>
                  </a:moveTo>
                  <a:lnTo>
                    <a:pt x="0" y="266700"/>
                  </a:lnTo>
                  <a:lnTo>
                    <a:pt x="0" y="254491"/>
                  </a:lnTo>
                  <a:lnTo>
                    <a:pt x="16855" y="229450"/>
                  </a:lnTo>
                  <a:lnTo>
                    <a:pt x="42063" y="203343"/>
                  </a:lnTo>
                  <a:lnTo>
                    <a:pt x="57676" y="188478"/>
                  </a:lnTo>
                  <a:lnTo>
                    <a:pt x="74434" y="172925"/>
                  </a:lnTo>
                  <a:lnTo>
                    <a:pt x="91956" y="156911"/>
                  </a:lnTo>
                  <a:lnTo>
                    <a:pt x="109987" y="140591"/>
                  </a:lnTo>
                  <a:lnTo>
                    <a:pt x="126947" y="124771"/>
                  </a:lnTo>
                  <a:lnTo>
                    <a:pt x="143192" y="109287"/>
                  </a:lnTo>
                  <a:lnTo>
                    <a:pt x="173002" y="80322"/>
                  </a:lnTo>
                  <a:lnTo>
                    <a:pt x="198010" y="55689"/>
                  </a:lnTo>
                  <a:lnTo>
                    <a:pt x="225181" y="28730"/>
                  </a:lnTo>
                  <a:lnTo>
                    <a:pt x="254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4" name="SMARTInkShape-1783"/>
            <p:cNvSpPr/>
            <p:nvPr>
              <p:custDataLst>
                <p:tags r:id="rId47"/>
              </p:custDataLst>
            </p:nvPr>
          </p:nvSpPr>
          <p:spPr>
            <a:xfrm>
              <a:off x="3092450" y="4520480"/>
              <a:ext cx="127001" cy="102321"/>
            </a:xfrm>
            <a:custGeom>
              <a:avLst/>
              <a:gdLst/>
              <a:ahLst/>
              <a:cxnLst/>
              <a:rect l="0" t="0" r="0" b="0"/>
              <a:pathLst>
                <a:path w="127001" h="102321">
                  <a:moveTo>
                    <a:pt x="0" y="102320"/>
                  </a:moveTo>
                  <a:lnTo>
                    <a:pt x="0" y="102320"/>
                  </a:lnTo>
                  <a:lnTo>
                    <a:pt x="24419" y="77901"/>
                  </a:lnTo>
                  <a:lnTo>
                    <a:pt x="50902" y="48047"/>
                  </a:lnTo>
                  <a:lnTo>
                    <a:pt x="77720" y="19133"/>
                  </a:lnTo>
                  <a:lnTo>
                    <a:pt x="91787" y="699"/>
                  </a:lnTo>
                  <a:lnTo>
                    <a:pt x="92942" y="0"/>
                  </a:lnTo>
                  <a:lnTo>
                    <a:pt x="93711" y="240"/>
                  </a:lnTo>
                  <a:lnTo>
                    <a:pt x="100016" y="25267"/>
                  </a:lnTo>
                  <a:lnTo>
                    <a:pt x="105991" y="49777"/>
                  </a:lnTo>
                  <a:lnTo>
                    <a:pt x="112936" y="73503"/>
                  </a:lnTo>
                  <a:lnTo>
                    <a:pt x="127000" y="959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26" name="SMARTInkShape-1784"/>
          <p:cNvSpPr/>
          <p:nvPr>
            <p:custDataLst>
              <p:tags r:id="rId4"/>
            </p:custDataLst>
          </p:nvPr>
        </p:nvSpPr>
        <p:spPr>
          <a:xfrm>
            <a:off x="3429778" y="4362450"/>
            <a:ext cx="170673" cy="1088607"/>
          </a:xfrm>
          <a:custGeom>
            <a:avLst/>
            <a:gdLst/>
            <a:ahLst/>
            <a:cxnLst/>
            <a:rect l="0" t="0" r="0" b="0"/>
            <a:pathLst>
              <a:path w="170673" h="1088607">
                <a:moveTo>
                  <a:pt x="170672" y="0"/>
                </a:moveTo>
                <a:lnTo>
                  <a:pt x="170672" y="0"/>
                </a:lnTo>
                <a:lnTo>
                  <a:pt x="152996" y="8838"/>
                </a:lnTo>
                <a:lnTo>
                  <a:pt x="135247" y="33627"/>
                </a:lnTo>
                <a:lnTo>
                  <a:pt x="121532" y="54456"/>
                </a:lnTo>
                <a:lnTo>
                  <a:pt x="107910" y="83469"/>
                </a:lnTo>
                <a:lnTo>
                  <a:pt x="101314" y="100096"/>
                </a:lnTo>
                <a:lnTo>
                  <a:pt x="94095" y="118942"/>
                </a:lnTo>
                <a:lnTo>
                  <a:pt x="86459" y="139267"/>
                </a:lnTo>
                <a:lnTo>
                  <a:pt x="78547" y="160578"/>
                </a:lnTo>
                <a:lnTo>
                  <a:pt x="71155" y="184663"/>
                </a:lnTo>
                <a:lnTo>
                  <a:pt x="64111" y="210598"/>
                </a:lnTo>
                <a:lnTo>
                  <a:pt x="57298" y="237765"/>
                </a:lnTo>
                <a:lnTo>
                  <a:pt x="50639" y="265049"/>
                </a:lnTo>
                <a:lnTo>
                  <a:pt x="44084" y="292410"/>
                </a:lnTo>
                <a:lnTo>
                  <a:pt x="37596" y="319824"/>
                </a:lnTo>
                <a:lnTo>
                  <a:pt x="31860" y="347977"/>
                </a:lnTo>
                <a:lnTo>
                  <a:pt x="26625" y="376623"/>
                </a:lnTo>
                <a:lnTo>
                  <a:pt x="21724" y="405599"/>
                </a:lnTo>
                <a:lnTo>
                  <a:pt x="17046" y="434088"/>
                </a:lnTo>
                <a:lnTo>
                  <a:pt x="12516" y="462253"/>
                </a:lnTo>
                <a:lnTo>
                  <a:pt x="8085" y="490202"/>
                </a:lnTo>
                <a:lnTo>
                  <a:pt x="5130" y="519418"/>
                </a:lnTo>
                <a:lnTo>
                  <a:pt x="3161" y="549479"/>
                </a:lnTo>
                <a:lnTo>
                  <a:pt x="1848" y="580103"/>
                </a:lnTo>
                <a:lnTo>
                  <a:pt x="972" y="609690"/>
                </a:lnTo>
                <a:lnTo>
                  <a:pt x="389" y="638588"/>
                </a:lnTo>
                <a:lnTo>
                  <a:pt x="0" y="667025"/>
                </a:lnTo>
                <a:lnTo>
                  <a:pt x="1857" y="695861"/>
                </a:lnTo>
                <a:lnTo>
                  <a:pt x="5212" y="724963"/>
                </a:lnTo>
                <a:lnTo>
                  <a:pt x="9566" y="754242"/>
                </a:lnTo>
                <a:lnTo>
                  <a:pt x="15290" y="782228"/>
                </a:lnTo>
                <a:lnTo>
                  <a:pt x="21928" y="809352"/>
                </a:lnTo>
                <a:lnTo>
                  <a:pt x="29176" y="835901"/>
                </a:lnTo>
                <a:lnTo>
                  <a:pt x="36831" y="861362"/>
                </a:lnTo>
                <a:lnTo>
                  <a:pt x="44756" y="886096"/>
                </a:lnTo>
                <a:lnTo>
                  <a:pt x="52861" y="910348"/>
                </a:lnTo>
                <a:lnTo>
                  <a:pt x="61087" y="932865"/>
                </a:lnTo>
                <a:lnTo>
                  <a:pt x="69393" y="954227"/>
                </a:lnTo>
                <a:lnTo>
                  <a:pt x="77753" y="974818"/>
                </a:lnTo>
                <a:lnTo>
                  <a:pt x="84737" y="992778"/>
                </a:lnTo>
                <a:lnTo>
                  <a:pt x="96260" y="1024024"/>
                </a:lnTo>
                <a:lnTo>
                  <a:pt x="106085" y="1048258"/>
                </a:lnTo>
                <a:lnTo>
                  <a:pt x="119550" y="1074007"/>
                </a:lnTo>
                <a:lnTo>
                  <a:pt x="130000" y="1088606"/>
                </a:lnTo>
                <a:lnTo>
                  <a:pt x="129446" y="1088393"/>
                </a:lnTo>
                <a:lnTo>
                  <a:pt x="119872" y="10795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29" name="SMARTInkShape-Group316"/>
          <p:cNvGrpSpPr/>
          <p:nvPr/>
        </p:nvGrpSpPr>
        <p:grpSpPr>
          <a:xfrm>
            <a:off x="4038600" y="4413250"/>
            <a:ext cx="216411" cy="304801"/>
            <a:chOff x="4038600" y="4413250"/>
            <a:chExt cx="216411" cy="304801"/>
          </a:xfrm>
        </p:grpSpPr>
        <p:sp>
          <p:nvSpPr>
            <p:cNvPr id="427" name="SMARTInkShape-1785"/>
            <p:cNvSpPr/>
            <p:nvPr>
              <p:custDataLst>
                <p:tags r:id="rId43"/>
              </p:custDataLst>
            </p:nvPr>
          </p:nvSpPr>
          <p:spPr>
            <a:xfrm>
              <a:off x="4070350" y="4438650"/>
              <a:ext cx="165101" cy="279401"/>
            </a:xfrm>
            <a:custGeom>
              <a:avLst/>
              <a:gdLst/>
              <a:ahLst/>
              <a:cxnLst/>
              <a:rect l="0" t="0" r="0" b="0"/>
              <a:pathLst>
                <a:path w="165101" h="279401">
                  <a:moveTo>
                    <a:pt x="0" y="0"/>
                  </a:moveTo>
                  <a:lnTo>
                    <a:pt x="0" y="0"/>
                  </a:lnTo>
                  <a:lnTo>
                    <a:pt x="17578" y="23222"/>
                  </a:lnTo>
                  <a:lnTo>
                    <a:pt x="31801" y="48421"/>
                  </a:lnTo>
                  <a:lnTo>
                    <a:pt x="39545" y="64030"/>
                  </a:lnTo>
                  <a:lnTo>
                    <a:pt x="47530" y="80787"/>
                  </a:lnTo>
                  <a:lnTo>
                    <a:pt x="56381" y="99013"/>
                  </a:lnTo>
                  <a:lnTo>
                    <a:pt x="65810" y="118220"/>
                  </a:lnTo>
                  <a:lnTo>
                    <a:pt x="75623" y="138080"/>
                  </a:lnTo>
                  <a:lnTo>
                    <a:pt x="84988" y="156964"/>
                  </a:lnTo>
                  <a:lnTo>
                    <a:pt x="94053" y="175199"/>
                  </a:lnTo>
                  <a:lnTo>
                    <a:pt x="102919" y="192999"/>
                  </a:lnTo>
                  <a:lnTo>
                    <a:pt x="120295" y="222185"/>
                  </a:lnTo>
                  <a:lnTo>
                    <a:pt x="142182" y="252805"/>
                  </a:lnTo>
                  <a:lnTo>
                    <a:pt x="165100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8" name="SMARTInkShape-1786"/>
            <p:cNvSpPr/>
            <p:nvPr>
              <p:custDataLst>
                <p:tags r:id="rId44"/>
              </p:custDataLst>
            </p:nvPr>
          </p:nvSpPr>
          <p:spPr>
            <a:xfrm>
              <a:off x="4038600" y="4413250"/>
              <a:ext cx="216411" cy="260351"/>
            </a:xfrm>
            <a:custGeom>
              <a:avLst/>
              <a:gdLst/>
              <a:ahLst/>
              <a:cxnLst/>
              <a:rect l="0" t="0" r="0" b="0"/>
              <a:pathLst>
                <a:path w="216411" h="260351">
                  <a:moveTo>
                    <a:pt x="0" y="260350"/>
                  </a:moveTo>
                  <a:lnTo>
                    <a:pt x="0" y="260350"/>
                  </a:lnTo>
                  <a:lnTo>
                    <a:pt x="0" y="256979"/>
                  </a:lnTo>
                  <a:lnTo>
                    <a:pt x="17325" y="232194"/>
                  </a:lnTo>
                  <a:lnTo>
                    <a:pt x="36628" y="208795"/>
                  </a:lnTo>
                  <a:lnTo>
                    <a:pt x="61199" y="180052"/>
                  </a:lnTo>
                  <a:lnTo>
                    <a:pt x="89289" y="148461"/>
                  </a:lnTo>
                  <a:lnTo>
                    <a:pt x="104681" y="132135"/>
                  </a:lnTo>
                  <a:lnTo>
                    <a:pt x="120587" y="115607"/>
                  </a:lnTo>
                  <a:lnTo>
                    <a:pt x="149550" y="84072"/>
                  </a:lnTo>
                  <a:lnTo>
                    <a:pt x="175122" y="55004"/>
                  </a:lnTo>
                  <a:lnTo>
                    <a:pt x="195895" y="30326"/>
                  </a:lnTo>
                  <a:lnTo>
                    <a:pt x="215607" y="6722"/>
                  </a:lnTo>
                  <a:lnTo>
                    <a:pt x="216410" y="4481"/>
                  </a:lnTo>
                  <a:lnTo>
                    <a:pt x="215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8" name="SMARTInkShape-Group317"/>
          <p:cNvGrpSpPr/>
          <p:nvPr/>
        </p:nvGrpSpPr>
        <p:grpSpPr>
          <a:xfrm>
            <a:off x="3638550" y="4349750"/>
            <a:ext cx="1860551" cy="444501"/>
            <a:chOff x="3638550" y="4349750"/>
            <a:chExt cx="1860551" cy="444501"/>
          </a:xfrm>
        </p:grpSpPr>
        <p:sp>
          <p:nvSpPr>
            <p:cNvPr id="430" name="SMARTInkShape-1787"/>
            <p:cNvSpPr/>
            <p:nvPr>
              <p:custDataLst>
                <p:tags r:id="rId35"/>
              </p:custDataLst>
            </p:nvPr>
          </p:nvSpPr>
          <p:spPr>
            <a:xfrm>
              <a:off x="4405864" y="4401433"/>
              <a:ext cx="70887" cy="234068"/>
            </a:xfrm>
            <a:custGeom>
              <a:avLst/>
              <a:gdLst/>
              <a:ahLst/>
              <a:cxnLst/>
              <a:rect l="0" t="0" r="0" b="0"/>
              <a:pathLst>
                <a:path w="70887" h="234068">
                  <a:moveTo>
                    <a:pt x="70886" y="5467"/>
                  </a:moveTo>
                  <a:lnTo>
                    <a:pt x="70886" y="5467"/>
                  </a:lnTo>
                  <a:lnTo>
                    <a:pt x="65418" y="0"/>
                  </a:lnTo>
                  <a:lnTo>
                    <a:pt x="54684" y="9492"/>
                  </a:lnTo>
                  <a:lnTo>
                    <a:pt x="34728" y="39193"/>
                  </a:lnTo>
                  <a:lnTo>
                    <a:pt x="20949" y="67258"/>
                  </a:lnTo>
                  <a:lnTo>
                    <a:pt x="9180" y="98547"/>
                  </a:lnTo>
                  <a:lnTo>
                    <a:pt x="5054" y="114792"/>
                  </a:lnTo>
                  <a:lnTo>
                    <a:pt x="0" y="145778"/>
                  </a:lnTo>
                  <a:lnTo>
                    <a:pt x="105" y="171309"/>
                  </a:lnTo>
                  <a:lnTo>
                    <a:pt x="4131" y="202145"/>
                  </a:lnTo>
                  <a:lnTo>
                    <a:pt x="11583" y="216587"/>
                  </a:lnTo>
                  <a:lnTo>
                    <a:pt x="16534" y="222413"/>
                  </a:lnTo>
                  <a:lnTo>
                    <a:pt x="27680" y="228887"/>
                  </a:lnTo>
                  <a:lnTo>
                    <a:pt x="45486" y="234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1" name="SMARTInkShape-1788"/>
            <p:cNvSpPr/>
            <p:nvPr>
              <p:custDataLst>
                <p:tags r:id="rId36"/>
              </p:custDataLst>
            </p:nvPr>
          </p:nvSpPr>
          <p:spPr>
            <a:xfrm>
              <a:off x="4457700" y="4507247"/>
              <a:ext cx="113674" cy="270356"/>
            </a:xfrm>
            <a:custGeom>
              <a:avLst/>
              <a:gdLst/>
              <a:ahLst/>
              <a:cxnLst/>
              <a:rect l="0" t="0" r="0" b="0"/>
              <a:pathLst>
                <a:path w="113674" h="270356">
                  <a:moveTo>
                    <a:pt x="107950" y="33003"/>
                  </a:moveTo>
                  <a:lnTo>
                    <a:pt x="107950" y="33003"/>
                  </a:lnTo>
                  <a:lnTo>
                    <a:pt x="107244" y="6285"/>
                  </a:lnTo>
                  <a:lnTo>
                    <a:pt x="104579" y="432"/>
                  </a:lnTo>
                  <a:lnTo>
                    <a:pt x="101469" y="0"/>
                  </a:lnTo>
                  <a:lnTo>
                    <a:pt x="92370" y="3283"/>
                  </a:lnTo>
                  <a:lnTo>
                    <a:pt x="78718" y="16436"/>
                  </a:lnTo>
                  <a:lnTo>
                    <a:pt x="69106" y="37110"/>
                  </a:lnTo>
                  <a:lnTo>
                    <a:pt x="65161" y="57738"/>
                  </a:lnTo>
                  <a:lnTo>
                    <a:pt x="66018" y="62899"/>
                  </a:lnTo>
                  <a:lnTo>
                    <a:pt x="70734" y="70514"/>
                  </a:lnTo>
                  <a:lnTo>
                    <a:pt x="73262" y="72122"/>
                  </a:lnTo>
                  <a:lnTo>
                    <a:pt x="75652" y="72487"/>
                  </a:lnTo>
                  <a:lnTo>
                    <a:pt x="77951" y="72026"/>
                  </a:lnTo>
                  <a:lnTo>
                    <a:pt x="91301" y="64634"/>
                  </a:lnTo>
                  <a:lnTo>
                    <a:pt x="98904" y="53647"/>
                  </a:lnTo>
                  <a:lnTo>
                    <a:pt x="109534" y="23597"/>
                  </a:lnTo>
                  <a:lnTo>
                    <a:pt x="113359" y="3446"/>
                  </a:lnTo>
                  <a:lnTo>
                    <a:pt x="113673" y="3420"/>
                  </a:lnTo>
                  <a:lnTo>
                    <a:pt x="113512" y="29447"/>
                  </a:lnTo>
                  <a:lnTo>
                    <a:pt x="110892" y="52824"/>
                  </a:lnTo>
                  <a:lnTo>
                    <a:pt x="109258" y="81559"/>
                  </a:lnTo>
                  <a:lnTo>
                    <a:pt x="109237" y="113144"/>
                  </a:lnTo>
                  <a:lnTo>
                    <a:pt x="110219" y="129469"/>
                  </a:lnTo>
                  <a:lnTo>
                    <a:pt x="111579" y="145997"/>
                  </a:lnTo>
                  <a:lnTo>
                    <a:pt x="111075" y="162660"/>
                  </a:lnTo>
                  <a:lnTo>
                    <a:pt x="109328" y="179413"/>
                  </a:lnTo>
                  <a:lnTo>
                    <a:pt x="104329" y="210963"/>
                  </a:lnTo>
                  <a:lnTo>
                    <a:pt x="99756" y="236744"/>
                  </a:lnTo>
                  <a:lnTo>
                    <a:pt x="89843" y="260979"/>
                  </a:lnTo>
                  <a:lnTo>
                    <a:pt x="85296" y="265421"/>
                  </a:lnTo>
                  <a:lnTo>
                    <a:pt x="74598" y="270355"/>
                  </a:lnTo>
                  <a:lnTo>
                    <a:pt x="68782" y="269554"/>
                  </a:lnTo>
                  <a:lnTo>
                    <a:pt x="42357" y="253060"/>
                  </a:lnTo>
                  <a:lnTo>
                    <a:pt x="22192" y="235553"/>
                  </a:lnTo>
                  <a:lnTo>
                    <a:pt x="0" y="2108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2" name="SMARTInkShape-1789"/>
            <p:cNvSpPr/>
            <p:nvPr>
              <p:custDataLst>
                <p:tags r:id="rId37"/>
              </p:custDataLst>
            </p:nvPr>
          </p:nvSpPr>
          <p:spPr>
            <a:xfrm>
              <a:off x="4678703" y="4371492"/>
              <a:ext cx="71098" cy="227512"/>
            </a:xfrm>
            <a:custGeom>
              <a:avLst/>
              <a:gdLst/>
              <a:ahLst/>
              <a:cxnLst/>
              <a:rect l="0" t="0" r="0" b="0"/>
              <a:pathLst>
                <a:path w="71098" h="227512">
                  <a:moveTo>
                    <a:pt x="64747" y="3658"/>
                  </a:moveTo>
                  <a:lnTo>
                    <a:pt x="64747" y="3658"/>
                  </a:lnTo>
                  <a:lnTo>
                    <a:pt x="61376" y="287"/>
                  </a:lnTo>
                  <a:lnTo>
                    <a:pt x="59677" y="0"/>
                  </a:lnTo>
                  <a:lnTo>
                    <a:pt x="57840" y="514"/>
                  </a:lnTo>
                  <a:lnTo>
                    <a:pt x="55909" y="1562"/>
                  </a:lnTo>
                  <a:lnTo>
                    <a:pt x="41965" y="30708"/>
                  </a:lnTo>
                  <a:lnTo>
                    <a:pt x="31338" y="57778"/>
                  </a:lnTo>
                  <a:lnTo>
                    <a:pt x="19560" y="88624"/>
                  </a:lnTo>
                  <a:lnTo>
                    <a:pt x="13456" y="104752"/>
                  </a:lnTo>
                  <a:lnTo>
                    <a:pt x="4791" y="135843"/>
                  </a:lnTo>
                  <a:lnTo>
                    <a:pt x="0" y="164712"/>
                  </a:lnTo>
                  <a:lnTo>
                    <a:pt x="222" y="189302"/>
                  </a:lnTo>
                  <a:lnTo>
                    <a:pt x="6436" y="208228"/>
                  </a:lnTo>
                  <a:lnTo>
                    <a:pt x="11056" y="216238"/>
                  </a:lnTo>
                  <a:lnTo>
                    <a:pt x="16253" y="221578"/>
                  </a:lnTo>
                  <a:lnTo>
                    <a:pt x="27672" y="227511"/>
                  </a:lnTo>
                  <a:lnTo>
                    <a:pt x="43565" y="224503"/>
                  </a:lnTo>
                  <a:lnTo>
                    <a:pt x="71097" y="2132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3" name="SMARTInkShape-1790"/>
            <p:cNvSpPr/>
            <p:nvPr>
              <p:custDataLst>
                <p:tags r:id="rId38"/>
              </p:custDataLst>
            </p:nvPr>
          </p:nvSpPr>
          <p:spPr>
            <a:xfrm>
              <a:off x="4806337" y="4397179"/>
              <a:ext cx="51414" cy="181172"/>
            </a:xfrm>
            <a:custGeom>
              <a:avLst/>
              <a:gdLst/>
              <a:ahLst/>
              <a:cxnLst/>
              <a:rect l="0" t="0" r="0" b="0"/>
              <a:pathLst>
                <a:path w="51414" h="181172">
                  <a:moveTo>
                    <a:pt x="45063" y="3371"/>
                  </a:moveTo>
                  <a:lnTo>
                    <a:pt x="45063" y="3371"/>
                  </a:lnTo>
                  <a:lnTo>
                    <a:pt x="45063" y="0"/>
                  </a:lnTo>
                  <a:lnTo>
                    <a:pt x="34392" y="25662"/>
                  </a:lnTo>
                  <a:lnTo>
                    <a:pt x="24093" y="49967"/>
                  </a:lnTo>
                  <a:lnTo>
                    <a:pt x="12460" y="77232"/>
                  </a:lnTo>
                  <a:lnTo>
                    <a:pt x="3997" y="105813"/>
                  </a:lnTo>
                  <a:lnTo>
                    <a:pt x="0" y="132862"/>
                  </a:lnTo>
                  <a:lnTo>
                    <a:pt x="2928" y="154291"/>
                  </a:lnTo>
                  <a:lnTo>
                    <a:pt x="12509" y="175480"/>
                  </a:lnTo>
                  <a:lnTo>
                    <a:pt x="18421" y="178788"/>
                  </a:lnTo>
                  <a:lnTo>
                    <a:pt x="51413" y="1811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4" name="SMARTInkShape-1791"/>
            <p:cNvSpPr/>
            <p:nvPr>
              <p:custDataLst>
                <p:tags r:id="rId39"/>
              </p:custDataLst>
            </p:nvPr>
          </p:nvSpPr>
          <p:spPr>
            <a:xfrm>
              <a:off x="4762500" y="448945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0"/>
                  </a:moveTo>
                  <a:lnTo>
                    <a:pt x="0" y="0"/>
                  </a:lnTo>
                  <a:lnTo>
                    <a:pt x="27790" y="3371"/>
                  </a:lnTo>
                  <a:lnTo>
                    <a:pt x="52998" y="8838"/>
                  </a:lnTo>
                  <a:lnTo>
                    <a:pt x="83977" y="11937"/>
                  </a:lnTo>
                  <a:lnTo>
                    <a:pt x="952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5" name="SMARTInkShape-1792"/>
            <p:cNvSpPr/>
            <p:nvPr>
              <p:custDataLst>
                <p:tags r:id="rId40"/>
              </p:custDataLst>
            </p:nvPr>
          </p:nvSpPr>
          <p:spPr>
            <a:xfrm>
              <a:off x="4933950" y="4362450"/>
              <a:ext cx="15464" cy="228601"/>
            </a:xfrm>
            <a:custGeom>
              <a:avLst/>
              <a:gdLst/>
              <a:ahLst/>
              <a:cxnLst/>
              <a:rect l="0" t="0" r="0" b="0"/>
              <a:pathLst>
                <a:path w="15464" h="228601">
                  <a:moveTo>
                    <a:pt x="0" y="0"/>
                  </a:moveTo>
                  <a:lnTo>
                    <a:pt x="0" y="0"/>
                  </a:lnTo>
                  <a:lnTo>
                    <a:pt x="4364" y="26053"/>
                  </a:lnTo>
                  <a:lnTo>
                    <a:pt x="5468" y="47563"/>
                  </a:lnTo>
                  <a:lnTo>
                    <a:pt x="7839" y="73115"/>
                  </a:lnTo>
                  <a:lnTo>
                    <a:pt x="10540" y="101640"/>
                  </a:lnTo>
                  <a:lnTo>
                    <a:pt x="11740" y="133132"/>
                  </a:lnTo>
                  <a:lnTo>
                    <a:pt x="14154" y="162181"/>
                  </a:lnTo>
                  <a:lnTo>
                    <a:pt x="15463" y="187086"/>
                  </a:lnTo>
                  <a:lnTo>
                    <a:pt x="8568" y="216558"/>
                  </a:lnTo>
                  <a:lnTo>
                    <a:pt x="6350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6" name="SMARTInkShape-1793"/>
            <p:cNvSpPr/>
            <p:nvPr>
              <p:custDataLst>
                <p:tags r:id="rId41"/>
              </p:custDataLst>
            </p:nvPr>
          </p:nvSpPr>
          <p:spPr>
            <a:xfrm>
              <a:off x="5010150" y="4349750"/>
              <a:ext cx="47864" cy="241301"/>
            </a:xfrm>
            <a:custGeom>
              <a:avLst/>
              <a:gdLst/>
              <a:ahLst/>
              <a:cxnLst/>
              <a:rect l="0" t="0" r="0" b="0"/>
              <a:pathLst>
                <a:path w="47864" h="2413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2242" y="27451"/>
                  </a:lnTo>
                  <a:lnTo>
                    <a:pt x="21668" y="48183"/>
                  </a:lnTo>
                  <a:lnTo>
                    <a:pt x="29151" y="73391"/>
                  </a:lnTo>
                  <a:lnTo>
                    <a:pt x="35534" y="101057"/>
                  </a:lnTo>
                  <a:lnTo>
                    <a:pt x="43074" y="129816"/>
                  </a:lnTo>
                  <a:lnTo>
                    <a:pt x="47367" y="157179"/>
                  </a:lnTo>
                  <a:lnTo>
                    <a:pt x="47863" y="182746"/>
                  </a:lnTo>
                  <a:lnTo>
                    <a:pt x="43380" y="205869"/>
                  </a:lnTo>
                  <a:lnTo>
                    <a:pt x="3175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7" name="SMARTInkShape-1794"/>
            <p:cNvSpPr/>
            <p:nvPr>
              <p:custDataLst>
                <p:tags r:id="rId42"/>
              </p:custDataLst>
            </p:nvPr>
          </p:nvSpPr>
          <p:spPr>
            <a:xfrm>
              <a:off x="3638550" y="4679950"/>
              <a:ext cx="1860551" cy="114301"/>
            </a:xfrm>
            <a:custGeom>
              <a:avLst/>
              <a:gdLst/>
              <a:ahLst/>
              <a:cxnLst/>
              <a:rect l="0" t="0" r="0" b="0"/>
              <a:pathLst>
                <a:path w="1860551" h="114301">
                  <a:moveTo>
                    <a:pt x="0" y="114300"/>
                  </a:moveTo>
                  <a:lnTo>
                    <a:pt x="0" y="114300"/>
                  </a:lnTo>
                  <a:lnTo>
                    <a:pt x="6481" y="113594"/>
                  </a:lnTo>
                  <a:lnTo>
                    <a:pt x="34206" y="107392"/>
                  </a:lnTo>
                  <a:lnTo>
                    <a:pt x="60358" y="102763"/>
                  </a:lnTo>
                  <a:lnTo>
                    <a:pt x="76222" y="99553"/>
                  </a:lnTo>
                  <a:lnTo>
                    <a:pt x="93148" y="96002"/>
                  </a:lnTo>
                  <a:lnTo>
                    <a:pt x="113604" y="92223"/>
                  </a:lnTo>
                  <a:lnTo>
                    <a:pt x="136414" y="88293"/>
                  </a:lnTo>
                  <a:lnTo>
                    <a:pt x="160793" y="84262"/>
                  </a:lnTo>
                  <a:lnTo>
                    <a:pt x="186923" y="80869"/>
                  </a:lnTo>
                  <a:lnTo>
                    <a:pt x="214221" y="77902"/>
                  </a:lnTo>
                  <a:lnTo>
                    <a:pt x="242297" y="75218"/>
                  </a:lnTo>
                  <a:lnTo>
                    <a:pt x="273009" y="71312"/>
                  </a:lnTo>
                  <a:lnTo>
                    <a:pt x="305478" y="66591"/>
                  </a:lnTo>
                  <a:lnTo>
                    <a:pt x="339119" y="61327"/>
                  </a:lnTo>
                  <a:lnTo>
                    <a:pt x="374952" y="57113"/>
                  </a:lnTo>
                  <a:lnTo>
                    <a:pt x="412245" y="53598"/>
                  </a:lnTo>
                  <a:lnTo>
                    <a:pt x="450514" y="50548"/>
                  </a:lnTo>
                  <a:lnTo>
                    <a:pt x="490137" y="47809"/>
                  </a:lnTo>
                  <a:lnTo>
                    <a:pt x="530664" y="45279"/>
                  </a:lnTo>
                  <a:lnTo>
                    <a:pt x="571792" y="42886"/>
                  </a:lnTo>
                  <a:lnTo>
                    <a:pt x="614734" y="40585"/>
                  </a:lnTo>
                  <a:lnTo>
                    <a:pt x="658884" y="38345"/>
                  </a:lnTo>
                  <a:lnTo>
                    <a:pt x="703839" y="36147"/>
                  </a:lnTo>
                  <a:lnTo>
                    <a:pt x="749332" y="33975"/>
                  </a:lnTo>
                  <a:lnTo>
                    <a:pt x="795182" y="31822"/>
                  </a:lnTo>
                  <a:lnTo>
                    <a:pt x="841272" y="29682"/>
                  </a:lnTo>
                  <a:lnTo>
                    <a:pt x="888226" y="28254"/>
                  </a:lnTo>
                  <a:lnTo>
                    <a:pt x="935756" y="27303"/>
                  </a:lnTo>
                  <a:lnTo>
                    <a:pt x="983671" y="26669"/>
                  </a:lnTo>
                  <a:lnTo>
                    <a:pt x="1033252" y="25540"/>
                  </a:lnTo>
                  <a:lnTo>
                    <a:pt x="1083946" y="24082"/>
                  </a:lnTo>
                  <a:lnTo>
                    <a:pt x="1135381" y="22405"/>
                  </a:lnTo>
                  <a:lnTo>
                    <a:pt x="1186604" y="20581"/>
                  </a:lnTo>
                  <a:lnTo>
                    <a:pt x="1237686" y="18659"/>
                  </a:lnTo>
                  <a:lnTo>
                    <a:pt x="1288674" y="16673"/>
                  </a:lnTo>
                  <a:lnTo>
                    <a:pt x="1337482" y="15349"/>
                  </a:lnTo>
                  <a:lnTo>
                    <a:pt x="1384838" y="14466"/>
                  </a:lnTo>
                  <a:lnTo>
                    <a:pt x="1431225" y="13877"/>
                  </a:lnTo>
                  <a:lnTo>
                    <a:pt x="1475556" y="13485"/>
                  </a:lnTo>
                  <a:lnTo>
                    <a:pt x="1518515" y="13223"/>
                  </a:lnTo>
                  <a:lnTo>
                    <a:pt x="1560560" y="13049"/>
                  </a:lnTo>
                  <a:lnTo>
                    <a:pt x="1599173" y="12933"/>
                  </a:lnTo>
                  <a:lnTo>
                    <a:pt x="1635499" y="12855"/>
                  </a:lnTo>
                  <a:lnTo>
                    <a:pt x="1670299" y="12803"/>
                  </a:lnTo>
                  <a:lnTo>
                    <a:pt x="1701260" y="12063"/>
                  </a:lnTo>
                  <a:lnTo>
                    <a:pt x="1729663" y="10864"/>
                  </a:lnTo>
                  <a:lnTo>
                    <a:pt x="1756359" y="9360"/>
                  </a:lnTo>
                  <a:lnTo>
                    <a:pt x="1779800" y="7651"/>
                  </a:lnTo>
                  <a:lnTo>
                    <a:pt x="1801073" y="5806"/>
                  </a:lnTo>
                  <a:lnTo>
                    <a:pt x="1820898" y="3870"/>
                  </a:lnTo>
                  <a:lnTo>
                    <a:pt x="1860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39" name="SMARTInkShape-1795"/>
          <p:cNvSpPr/>
          <p:nvPr>
            <p:custDataLst>
              <p:tags r:id="rId5"/>
            </p:custDataLst>
          </p:nvPr>
        </p:nvSpPr>
        <p:spPr>
          <a:xfrm>
            <a:off x="3672991" y="5100815"/>
            <a:ext cx="175110" cy="115412"/>
          </a:xfrm>
          <a:custGeom>
            <a:avLst/>
            <a:gdLst/>
            <a:ahLst/>
            <a:cxnLst/>
            <a:rect l="0" t="0" r="0" b="0"/>
            <a:pathLst>
              <a:path w="175110" h="115412">
                <a:moveTo>
                  <a:pt x="3659" y="10935"/>
                </a:moveTo>
                <a:lnTo>
                  <a:pt x="3659" y="10935"/>
                </a:lnTo>
                <a:lnTo>
                  <a:pt x="3659" y="4193"/>
                </a:lnTo>
                <a:lnTo>
                  <a:pt x="2954" y="2207"/>
                </a:lnTo>
                <a:lnTo>
                  <a:pt x="1778" y="883"/>
                </a:lnTo>
                <a:lnTo>
                  <a:pt x="288" y="0"/>
                </a:lnTo>
                <a:lnTo>
                  <a:pt x="0" y="117"/>
                </a:lnTo>
                <a:lnTo>
                  <a:pt x="1563" y="2129"/>
                </a:lnTo>
                <a:lnTo>
                  <a:pt x="3950" y="30859"/>
                </a:lnTo>
                <a:lnTo>
                  <a:pt x="6846" y="55303"/>
                </a:lnTo>
                <a:lnTo>
                  <a:pt x="9072" y="86719"/>
                </a:lnTo>
                <a:lnTo>
                  <a:pt x="13102" y="107159"/>
                </a:lnTo>
                <a:lnTo>
                  <a:pt x="16793" y="113674"/>
                </a:lnTo>
                <a:lnTo>
                  <a:pt x="18765" y="115411"/>
                </a:lnTo>
                <a:lnTo>
                  <a:pt x="20785" y="115157"/>
                </a:lnTo>
                <a:lnTo>
                  <a:pt x="24912" y="111113"/>
                </a:lnTo>
                <a:lnTo>
                  <a:pt x="38379" y="81811"/>
                </a:lnTo>
                <a:lnTo>
                  <a:pt x="50479" y="53023"/>
                </a:lnTo>
                <a:lnTo>
                  <a:pt x="67209" y="21418"/>
                </a:lnTo>
                <a:lnTo>
                  <a:pt x="80731" y="4539"/>
                </a:lnTo>
                <a:lnTo>
                  <a:pt x="82557" y="3849"/>
                </a:lnTo>
                <a:lnTo>
                  <a:pt x="83774" y="4800"/>
                </a:lnTo>
                <a:lnTo>
                  <a:pt x="90252" y="26041"/>
                </a:lnTo>
                <a:lnTo>
                  <a:pt x="92103" y="54397"/>
                </a:lnTo>
                <a:lnTo>
                  <a:pt x="93062" y="66235"/>
                </a:lnTo>
                <a:lnTo>
                  <a:pt x="95840" y="73847"/>
                </a:lnTo>
                <a:lnTo>
                  <a:pt x="97568" y="76160"/>
                </a:lnTo>
                <a:lnTo>
                  <a:pt x="101371" y="78729"/>
                </a:lnTo>
                <a:lnTo>
                  <a:pt x="111057" y="70464"/>
                </a:lnTo>
                <a:lnTo>
                  <a:pt x="130495" y="45977"/>
                </a:lnTo>
                <a:lnTo>
                  <a:pt x="149661" y="20141"/>
                </a:lnTo>
                <a:lnTo>
                  <a:pt x="164986" y="2562"/>
                </a:lnTo>
                <a:lnTo>
                  <a:pt x="166244" y="3942"/>
                </a:lnTo>
                <a:lnTo>
                  <a:pt x="167641" y="13001"/>
                </a:lnTo>
                <a:lnTo>
                  <a:pt x="164174" y="41812"/>
                </a:lnTo>
                <a:lnTo>
                  <a:pt x="164343" y="65631"/>
                </a:lnTo>
                <a:lnTo>
                  <a:pt x="175109" y="9348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67" name="SMARTInkShape-Group319"/>
          <p:cNvGrpSpPr/>
          <p:nvPr/>
        </p:nvGrpSpPr>
        <p:grpSpPr>
          <a:xfrm>
            <a:off x="3905393" y="4668472"/>
            <a:ext cx="2508108" cy="525829"/>
            <a:chOff x="3905393" y="4668472"/>
            <a:chExt cx="2508108" cy="525829"/>
          </a:xfrm>
        </p:grpSpPr>
        <p:sp>
          <p:nvSpPr>
            <p:cNvPr id="440" name="SMARTInkShape-1796"/>
            <p:cNvSpPr/>
            <p:nvPr>
              <p:custDataLst>
                <p:tags r:id="rId8"/>
              </p:custDataLst>
            </p:nvPr>
          </p:nvSpPr>
          <p:spPr>
            <a:xfrm>
              <a:off x="3999004" y="5099050"/>
              <a:ext cx="45947" cy="90914"/>
            </a:xfrm>
            <a:custGeom>
              <a:avLst/>
              <a:gdLst/>
              <a:ahLst/>
              <a:cxnLst/>
              <a:rect l="0" t="0" r="0" b="0"/>
              <a:pathLst>
                <a:path w="45947" h="90914">
                  <a:moveTo>
                    <a:pt x="20546" y="0"/>
                  </a:moveTo>
                  <a:lnTo>
                    <a:pt x="20546" y="0"/>
                  </a:lnTo>
                  <a:lnTo>
                    <a:pt x="8337" y="27789"/>
                  </a:lnTo>
                  <a:lnTo>
                    <a:pt x="152" y="56369"/>
                  </a:lnTo>
                  <a:lnTo>
                    <a:pt x="0" y="80437"/>
                  </a:lnTo>
                  <a:lnTo>
                    <a:pt x="3321" y="85374"/>
                  </a:lnTo>
                  <a:lnTo>
                    <a:pt x="8357" y="88667"/>
                  </a:lnTo>
                  <a:lnTo>
                    <a:pt x="14537" y="90860"/>
                  </a:lnTo>
                  <a:lnTo>
                    <a:pt x="20773" y="90913"/>
                  </a:lnTo>
                  <a:lnTo>
                    <a:pt x="45946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1" name="SMARTInkShape-1797"/>
            <p:cNvSpPr/>
            <p:nvPr>
              <p:custDataLst>
                <p:tags r:id="rId9"/>
              </p:custDataLst>
            </p:nvPr>
          </p:nvSpPr>
          <p:spPr>
            <a:xfrm>
              <a:off x="4000762" y="5016761"/>
              <a:ext cx="12439" cy="6090"/>
            </a:xfrm>
            <a:custGeom>
              <a:avLst/>
              <a:gdLst/>
              <a:ahLst/>
              <a:cxnLst/>
              <a:rect l="0" t="0" r="0" b="0"/>
              <a:pathLst>
                <a:path w="12439" h="6090">
                  <a:moveTo>
                    <a:pt x="6088" y="6089"/>
                  </a:moveTo>
                  <a:lnTo>
                    <a:pt x="6088" y="6089"/>
                  </a:lnTo>
                  <a:lnTo>
                    <a:pt x="0" y="0"/>
                  </a:lnTo>
                  <a:lnTo>
                    <a:pt x="12438" y="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2" name="SMARTInkShape-1798"/>
            <p:cNvSpPr/>
            <p:nvPr>
              <p:custDataLst>
                <p:tags r:id="rId10"/>
              </p:custDataLst>
            </p:nvPr>
          </p:nvSpPr>
          <p:spPr>
            <a:xfrm>
              <a:off x="4125011" y="4961900"/>
              <a:ext cx="104090" cy="223573"/>
            </a:xfrm>
            <a:custGeom>
              <a:avLst/>
              <a:gdLst/>
              <a:ahLst/>
              <a:cxnLst/>
              <a:rect l="0" t="0" r="0" b="0"/>
              <a:pathLst>
                <a:path w="104090" h="223573">
                  <a:moveTo>
                    <a:pt x="65989" y="29200"/>
                  </a:moveTo>
                  <a:lnTo>
                    <a:pt x="65989" y="29200"/>
                  </a:lnTo>
                  <a:lnTo>
                    <a:pt x="66694" y="14697"/>
                  </a:lnTo>
                  <a:lnTo>
                    <a:pt x="69360" y="6056"/>
                  </a:lnTo>
                  <a:lnTo>
                    <a:pt x="71764" y="3187"/>
                  </a:lnTo>
                  <a:lnTo>
                    <a:pt x="78198" y="0"/>
                  </a:lnTo>
                  <a:lnTo>
                    <a:pt x="82595" y="1267"/>
                  </a:lnTo>
                  <a:lnTo>
                    <a:pt x="93125" y="8319"/>
                  </a:lnTo>
                  <a:lnTo>
                    <a:pt x="99216" y="24153"/>
                  </a:lnTo>
                  <a:lnTo>
                    <a:pt x="100841" y="34301"/>
                  </a:lnTo>
                  <a:lnTo>
                    <a:pt x="97001" y="58749"/>
                  </a:lnTo>
                  <a:lnTo>
                    <a:pt x="86122" y="87488"/>
                  </a:lnTo>
                  <a:lnTo>
                    <a:pt x="77295" y="104042"/>
                  </a:lnTo>
                  <a:lnTo>
                    <a:pt x="67176" y="121428"/>
                  </a:lnTo>
                  <a:lnTo>
                    <a:pt x="56197" y="137957"/>
                  </a:lnTo>
                  <a:lnTo>
                    <a:pt x="32709" y="169494"/>
                  </a:lnTo>
                  <a:lnTo>
                    <a:pt x="15685" y="192447"/>
                  </a:lnTo>
                  <a:lnTo>
                    <a:pt x="0" y="217688"/>
                  </a:lnTo>
                  <a:lnTo>
                    <a:pt x="829" y="220475"/>
                  </a:lnTo>
                  <a:lnTo>
                    <a:pt x="3499" y="222334"/>
                  </a:lnTo>
                  <a:lnTo>
                    <a:pt x="7396" y="223572"/>
                  </a:lnTo>
                  <a:lnTo>
                    <a:pt x="33106" y="218574"/>
                  </a:lnTo>
                  <a:lnTo>
                    <a:pt x="60792" y="211527"/>
                  </a:lnTo>
                  <a:lnTo>
                    <a:pt x="86870" y="208341"/>
                  </a:lnTo>
                  <a:lnTo>
                    <a:pt x="96437" y="209477"/>
                  </a:lnTo>
                  <a:lnTo>
                    <a:pt x="104089" y="21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3" name="SMARTInkShape-1799"/>
            <p:cNvSpPr/>
            <p:nvPr>
              <p:custDataLst>
                <p:tags r:id="rId11"/>
              </p:custDataLst>
            </p:nvPr>
          </p:nvSpPr>
          <p:spPr>
            <a:xfrm>
              <a:off x="4281122" y="5087233"/>
              <a:ext cx="17829" cy="81668"/>
            </a:xfrm>
            <a:custGeom>
              <a:avLst/>
              <a:gdLst/>
              <a:ahLst/>
              <a:cxnLst/>
              <a:rect l="0" t="0" r="0" b="0"/>
              <a:pathLst>
                <a:path w="17829" h="81668">
                  <a:moveTo>
                    <a:pt x="17828" y="5467"/>
                  </a:moveTo>
                  <a:lnTo>
                    <a:pt x="17828" y="5467"/>
                  </a:lnTo>
                  <a:lnTo>
                    <a:pt x="17828" y="2096"/>
                  </a:lnTo>
                  <a:lnTo>
                    <a:pt x="17122" y="1103"/>
                  </a:lnTo>
                  <a:lnTo>
                    <a:pt x="15946" y="441"/>
                  </a:lnTo>
                  <a:lnTo>
                    <a:pt x="14457" y="0"/>
                  </a:lnTo>
                  <a:lnTo>
                    <a:pt x="10921" y="7035"/>
                  </a:lnTo>
                  <a:lnTo>
                    <a:pt x="2901" y="34547"/>
                  </a:lnTo>
                  <a:lnTo>
                    <a:pt x="0" y="55476"/>
                  </a:lnTo>
                  <a:lnTo>
                    <a:pt x="2511" y="71711"/>
                  </a:lnTo>
                  <a:lnTo>
                    <a:pt x="4089" y="75030"/>
                  </a:lnTo>
                  <a:lnTo>
                    <a:pt x="5847" y="77242"/>
                  </a:lnTo>
                  <a:lnTo>
                    <a:pt x="11478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4" name="SMARTInkShape-1800"/>
            <p:cNvSpPr/>
            <p:nvPr>
              <p:custDataLst>
                <p:tags r:id="rId12"/>
              </p:custDataLst>
            </p:nvPr>
          </p:nvSpPr>
          <p:spPr>
            <a:xfrm>
              <a:off x="4324350" y="5092700"/>
              <a:ext cx="38101" cy="82605"/>
            </a:xfrm>
            <a:custGeom>
              <a:avLst/>
              <a:gdLst/>
              <a:ahLst/>
              <a:cxnLst/>
              <a:rect l="0" t="0" r="0" b="0"/>
              <a:pathLst>
                <a:path w="38101" h="82605">
                  <a:moveTo>
                    <a:pt x="0" y="0"/>
                  </a:moveTo>
                  <a:lnTo>
                    <a:pt x="0" y="0"/>
                  </a:lnTo>
                  <a:lnTo>
                    <a:pt x="3371" y="6741"/>
                  </a:lnTo>
                  <a:lnTo>
                    <a:pt x="5958" y="34520"/>
                  </a:lnTo>
                  <a:lnTo>
                    <a:pt x="9644" y="62793"/>
                  </a:lnTo>
                  <a:lnTo>
                    <a:pt x="18536" y="78969"/>
                  </a:lnTo>
                  <a:lnTo>
                    <a:pt x="22235" y="81574"/>
                  </a:lnTo>
                  <a:lnTo>
                    <a:pt x="26112" y="82604"/>
                  </a:lnTo>
                  <a:lnTo>
                    <a:pt x="3810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5" name="SMARTInkShape-1801"/>
            <p:cNvSpPr/>
            <p:nvPr>
              <p:custDataLst>
                <p:tags r:id="rId13"/>
              </p:custDataLst>
            </p:nvPr>
          </p:nvSpPr>
          <p:spPr>
            <a:xfrm>
              <a:off x="4260850" y="5073650"/>
              <a:ext cx="127001" cy="12701"/>
            </a:xfrm>
            <a:custGeom>
              <a:avLst/>
              <a:gdLst/>
              <a:ahLst/>
              <a:cxnLst/>
              <a:rect l="0" t="0" r="0" b="0"/>
              <a:pathLst>
                <a:path w="127001" h="12701">
                  <a:moveTo>
                    <a:pt x="0" y="0"/>
                  </a:moveTo>
                  <a:lnTo>
                    <a:pt x="0" y="0"/>
                  </a:lnTo>
                  <a:lnTo>
                    <a:pt x="24486" y="6907"/>
                  </a:lnTo>
                  <a:lnTo>
                    <a:pt x="54292" y="10983"/>
                  </a:lnTo>
                  <a:lnTo>
                    <a:pt x="77752" y="11937"/>
                  </a:lnTo>
                  <a:lnTo>
                    <a:pt x="102290" y="12361"/>
                  </a:lnTo>
                  <a:lnTo>
                    <a:pt x="1270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6" name="SMARTInkShape-1802"/>
            <p:cNvSpPr/>
            <p:nvPr>
              <p:custDataLst>
                <p:tags r:id="rId14"/>
              </p:custDataLst>
            </p:nvPr>
          </p:nvSpPr>
          <p:spPr>
            <a:xfrm>
              <a:off x="4460420" y="4934502"/>
              <a:ext cx="98881" cy="228049"/>
            </a:xfrm>
            <a:custGeom>
              <a:avLst/>
              <a:gdLst/>
              <a:ahLst/>
              <a:cxnLst/>
              <a:rect l="0" t="0" r="0" b="0"/>
              <a:pathLst>
                <a:path w="98881" h="228049">
                  <a:moveTo>
                    <a:pt x="98880" y="18498"/>
                  </a:moveTo>
                  <a:lnTo>
                    <a:pt x="98880" y="18498"/>
                  </a:lnTo>
                  <a:lnTo>
                    <a:pt x="95509" y="5014"/>
                  </a:lnTo>
                  <a:lnTo>
                    <a:pt x="93105" y="1747"/>
                  </a:lnTo>
                  <a:lnTo>
                    <a:pt x="90091" y="275"/>
                  </a:lnTo>
                  <a:lnTo>
                    <a:pt x="86671" y="0"/>
                  </a:lnTo>
                  <a:lnTo>
                    <a:pt x="71744" y="6353"/>
                  </a:lnTo>
                  <a:lnTo>
                    <a:pt x="47174" y="30657"/>
                  </a:lnTo>
                  <a:lnTo>
                    <a:pt x="31449" y="58474"/>
                  </a:lnTo>
                  <a:lnTo>
                    <a:pt x="24293" y="74782"/>
                  </a:lnTo>
                  <a:lnTo>
                    <a:pt x="18111" y="91298"/>
                  </a:lnTo>
                  <a:lnTo>
                    <a:pt x="12578" y="107954"/>
                  </a:lnTo>
                  <a:lnTo>
                    <a:pt x="7479" y="124702"/>
                  </a:lnTo>
                  <a:lnTo>
                    <a:pt x="1813" y="154600"/>
                  </a:lnTo>
                  <a:lnTo>
                    <a:pt x="0" y="180587"/>
                  </a:lnTo>
                  <a:lnTo>
                    <a:pt x="2241" y="208969"/>
                  </a:lnTo>
                  <a:lnTo>
                    <a:pt x="3630" y="2280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7" name="SMARTInkShape-1803"/>
            <p:cNvSpPr/>
            <p:nvPr>
              <p:custDataLst>
                <p:tags r:id="rId15"/>
              </p:custDataLst>
            </p:nvPr>
          </p:nvSpPr>
          <p:spPr>
            <a:xfrm>
              <a:off x="4419600" y="50927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31095" y="0"/>
                  </a:lnTo>
                  <a:lnTo>
                    <a:pt x="57021" y="1881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8" name="SMARTInkShape-1804"/>
            <p:cNvSpPr/>
            <p:nvPr>
              <p:custDataLst>
                <p:tags r:id="rId16"/>
              </p:custDataLst>
            </p:nvPr>
          </p:nvSpPr>
          <p:spPr>
            <a:xfrm>
              <a:off x="3905393" y="4927600"/>
              <a:ext cx="57008" cy="266701"/>
            </a:xfrm>
            <a:custGeom>
              <a:avLst/>
              <a:gdLst/>
              <a:ahLst/>
              <a:cxnLst/>
              <a:rect l="0" t="0" r="0" b="0"/>
              <a:pathLst>
                <a:path w="57008" h="266701">
                  <a:moveTo>
                    <a:pt x="57007" y="0"/>
                  </a:moveTo>
                  <a:lnTo>
                    <a:pt x="57007" y="0"/>
                  </a:lnTo>
                  <a:lnTo>
                    <a:pt x="43523" y="6742"/>
                  </a:lnTo>
                  <a:lnTo>
                    <a:pt x="21654" y="31161"/>
                  </a:lnTo>
                  <a:lnTo>
                    <a:pt x="9309" y="59005"/>
                  </a:lnTo>
                  <a:lnTo>
                    <a:pt x="4042" y="75319"/>
                  </a:lnTo>
                  <a:lnTo>
                    <a:pt x="1236" y="92546"/>
                  </a:lnTo>
                  <a:lnTo>
                    <a:pt x="71" y="110381"/>
                  </a:lnTo>
                  <a:lnTo>
                    <a:pt x="0" y="128620"/>
                  </a:lnTo>
                  <a:lnTo>
                    <a:pt x="2068" y="147131"/>
                  </a:lnTo>
                  <a:lnTo>
                    <a:pt x="5565" y="165820"/>
                  </a:lnTo>
                  <a:lnTo>
                    <a:pt x="10012" y="184630"/>
                  </a:lnTo>
                  <a:lnTo>
                    <a:pt x="17211" y="202109"/>
                  </a:lnTo>
                  <a:lnTo>
                    <a:pt x="26243" y="218701"/>
                  </a:lnTo>
                  <a:lnTo>
                    <a:pt x="43334" y="245367"/>
                  </a:lnTo>
                  <a:lnTo>
                    <a:pt x="57007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9" name="SMARTInkShape-1805"/>
            <p:cNvSpPr/>
            <p:nvPr>
              <p:custDataLst>
                <p:tags r:id="rId17"/>
              </p:custDataLst>
            </p:nvPr>
          </p:nvSpPr>
          <p:spPr>
            <a:xfrm>
              <a:off x="4603750" y="4876800"/>
              <a:ext cx="52709" cy="317501"/>
            </a:xfrm>
            <a:custGeom>
              <a:avLst/>
              <a:gdLst/>
              <a:ahLst/>
              <a:cxnLst/>
              <a:rect l="0" t="0" r="0" b="0"/>
              <a:pathLst>
                <a:path w="52709" h="317501">
                  <a:moveTo>
                    <a:pt x="0" y="0"/>
                  </a:moveTo>
                  <a:lnTo>
                    <a:pt x="0" y="0"/>
                  </a:lnTo>
                  <a:lnTo>
                    <a:pt x="10113" y="10113"/>
                  </a:lnTo>
                  <a:lnTo>
                    <a:pt x="20722" y="30130"/>
                  </a:lnTo>
                  <a:lnTo>
                    <a:pt x="31788" y="58546"/>
                  </a:lnTo>
                  <a:lnTo>
                    <a:pt x="36714" y="75015"/>
                  </a:lnTo>
                  <a:lnTo>
                    <a:pt x="41409" y="92342"/>
                  </a:lnTo>
                  <a:lnTo>
                    <a:pt x="45245" y="111657"/>
                  </a:lnTo>
                  <a:lnTo>
                    <a:pt x="48508" y="132293"/>
                  </a:lnTo>
                  <a:lnTo>
                    <a:pt x="51388" y="153812"/>
                  </a:lnTo>
                  <a:lnTo>
                    <a:pt x="52603" y="174508"/>
                  </a:lnTo>
                  <a:lnTo>
                    <a:pt x="52708" y="194656"/>
                  </a:lnTo>
                  <a:lnTo>
                    <a:pt x="52072" y="214437"/>
                  </a:lnTo>
                  <a:lnTo>
                    <a:pt x="50237" y="231858"/>
                  </a:lnTo>
                  <a:lnTo>
                    <a:pt x="44435" y="262504"/>
                  </a:lnTo>
                  <a:lnTo>
                    <a:pt x="35271" y="286472"/>
                  </a:lnTo>
                  <a:lnTo>
                    <a:pt x="19050" y="317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0" name="SMARTInkShape-1806"/>
            <p:cNvSpPr/>
            <p:nvPr>
              <p:custDataLst>
                <p:tags r:id="rId18"/>
              </p:custDataLst>
            </p:nvPr>
          </p:nvSpPr>
          <p:spPr>
            <a:xfrm>
              <a:off x="4699000" y="4838700"/>
              <a:ext cx="50801" cy="95251"/>
            </a:xfrm>
            <a:custGeom>
              <a:avLst/>
              <a:gdLst/>
              <a:ahLst/>
              <a:cxnLst/>
              <a:rect l="0" t="0" r="0" b="0"/>
              <a:pathLst>
                <a:path w="50801" h="95251">
                  <a:moveTo>
                    <a:pt x="0" y="0"/>
                  </a:moveTo>
                  <a:lnTo>
                    <a:pt x="0" y="0"/>
                  </a:lnTo>
                  <a:lnTo>
                    <a:pt x="24418" y="3371"/>
                  </a:lnTo>
                  <a:lnTo>
                    <a:pt x="37417" y="8838"/>
                  </a:lnTo>
                  <a:lnTo>
                    <a:pt x="39761" y="11537"/>
                  </a:lnTo>
                  <a:lnTo>
                    <a:pt x="42366" y="18298"/>
                  </a:lnTo>
                  <a:lnTo>
                    <a:pt x="39760" y="27888"/>
                  </a:lnTo>
                  <a:lnTo>
                    <a:pt x="23371" y="56772"/>
                  </a:lnTo>
                  <a:lnTo>
                    <a:pt x="15470" y="69816"/>
                  </a:lnTo>
                  <a:lnTo>
                    <a:pt x="10874" y="73363"/>
                  </a:lnTo>
                  <a:lnTo>
                    <a:pt x="10071" y="75014"/>
                  </a:lnTo>
                  <a:lnTo>
                    <a:pt x="10242" y="76820"/>
                  </a:lnTo>
                  <a:lnTo>
                    <a:pt x="11062" y="78730"/>
                  </a:lnTo>
                  <a:lnTo>
                    <a:pt x="12313" y="80003"/>
                  </a:lnTo>
                  <a:lnTo>
                    <a:pt x="43462" y="92609"/>
                  </a:lnTo>
                  <a:lnTo>
                    <a:pt x="508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1" name="SMARTInkShape-1807"/>
            <p:cNvSpPr/>
            <p:nvPr>
              <p:custDataLst>
                <p:tags r:id="rId19"/>
              </p:custDataLst>
            </p:nvPr>
          </p:nvSpPr>
          <p:spPr>
            <a:xfrm>
              <a:off x="4876800" y="5033945"/>
              <a:ext cx="82551" cy="14306"/>
            </a:xfrm>
            <a:custGeom>
              <a:avLst/>
              <a:gdLst/>
              <a:ahLst/>
              <a:cxnLst/>
              <a:rect l="0" t="0" r="0" b="0"/>
              <a:pathLst>
                <a:path w="82551" h="14306">
                  <a:moveTo>
                    <a:pt x="0" y="14305"/>
                  </a:moveTo>
                  <a:lnTo>
                    <a:pt x="0" y="14305"/>
                  </a:lnTo>
                  <a:lnTo>
                    <a:pt x="26515" y="0"/>
                  </a:lnTo>
                  <a:lnTo>
                    <a:pt x="40477" y="1126"/>
                  </a:lnTo>
                  <a:lnTo>
                    <a:pt x="69066" y="9977"/>
                  </a:lnTo>
                  <a:lnTo>
                    <a:pt x="82550" y="143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2" name="SMARTInkShape-1808"/>
            <p:cNvSpPr/>
            <p:nvPr>
              <p:custDataLst>
                <p:tags r:id="rId20"/>
              </p:custDataLst>
            </p:nvPr>
          </p:nvSpPr>
          <p:spPr>
            <a:xfrm>
              <a:off x="4911460" y="5003800"/>
              <a:ext cx="22491" cy="101601"/>
            </a:xfrm>
            <a:custGeom>
              <a:avLst/>
              <a:gdLst/>
              <a:ahLst/>
              <a:cxnLst/>
              <a:rect l="0" t="0" r="0" b="0"/>
              <a:pathLst>
                <a:path w="22491" h="101601">
                  <a:moveTo>
                    <a:pt x="22490" y="0"/>
                  </a:moveTo>
                  <a:lnTo>
                    <a:pt x="22490" y="0"/>
                  </a:lnTo>
                  <a:lnTo>
                    <a:pt x="11819" y="24485"/>
                  </a:lnTo>
                  <a:lnTo>
                    <a:pt x="3636" y="42632"/>
                  </a:lnTo>
                  <a:lnTo>
                    <a:pt x="0" y="62457"/>
                  </a:lnTo>
                  <a:lnTo>
                    <a:pt x="2146" y="79264"/>
                  </a:lnTo>
                  <a:lnTo>
                    <a:pt x="979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3" name="SMARTInkShape-1809"/>
            <p:cNvSpPr/>
            <p:nvPr>
              <p:custDataLst>
                <p:tags r:id="rId21"/>
              </p:custDataLst>
            </p:nvPr>
          </p:nvSpPr>
          <p:spPr>
            <a:xfrm>
              <a:off x="5099050" y="4864100"/>
              <a:ext cx="120387" cy="254706"/>
            </a:xfrm>
            <a:custGeom>
              <a:avLst/>
              <a:gdLst/>
              <a:ahLst/>
              <a:cxnLst/>
              <a:rect l="0" t="0" r="0" b="0"/>
              <a:pathLst>
                <a:path w="120387" h="254706">
                  <a:moveTo>
                    <a:pt x="69850" y="0"/>
                  </a:moveTo>
                  <a:lnTo>
                    <a:pt x="69850" y="0"/>
                  </a:lnTo>
                  <a:lnTo>
                    <a:pt x="67733" y="23806"/>
                  </a:lnTo>
                  <a:lnTo>
                    <a:pt x="59737" y="52208"/>
                  </a:lnTo>
                  <a:lnTo>
                    <a:pt x="52890" y="82235"/>
                  </a:lnTo>
                  <a:lnTo>
                    <a:pt x="46790" y="112044"/>
                  </a:lnTo>
                  <a:lnTo>
                    <a:pt x="39375" y="141754"/>
                  </a:lnTo>
                  <a:lnTo>
                    <a:pt x="30638" y="172764"/>
                  </a:lnTo>
                  <a:lnTo>
                    <a:pt x="26952" y="185245"/>
                  </a:lnTo>
                  <a:lnTo>
                    <a:pt x="28552" y="184879"/>
                  </a:lnTo>
                  <a:lnTo>
                    <a:pt x="55423" y="160153"/>
                  </a:lnTo>
                  <a:lnTo>
                    <a:pt x="75688" y="143486"/>
                  </a:lnTo>
                  <a:lnTo>
                    <a:pt x="90554" y="139736"/>
                  </a:lnTo>
                  <a:lnTo>
                    <a:pt x="98469" y="139724"/>
                  </a:lnTo>
                  <a:lnTo>
                    <a:pt x="105157" y="142539"/>
                  </a:lnTo>
                  <a:lnTo>
                    <a:pt x="116351" y="153191"/>
                  </a:lnTo>
                  <a:lnTo>
                    <a:pt x="120386" y="169214"/>
                  </a:lnTo>
                  <a:lnTo>
                    <a:pt x="116809" y="199950"/>
                  </a:lnTo>
                  <a:lnTo>
                    <a:pt x="109065" y="221511"/>
                  </a:lnTo>
                  <a:lnTo>
                    <a:pt x="96216" y="238150"/>
                  </a:lnTo>
                  <a:lnTo>
                    <a:pt x="77335" y="248837"/>
                  </a:lnTo>
                  <a:lnTo>
                    <a:pt x="56243" y="254527"/>
                  </a:lnTo>
                  <a:lnTo>
                    <a:pt x="37462" y="254705"/>
                  </a:lnTo>
                  <a:lnTo>
                    <a:pt x="21589" y="248669"/>
                  </a:lnTo>
                  <a:lnTo>
                    <a:pt x="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4" name="SMARTInkShape-1810"/>
            <p:cNvSpPr/>
            <p:nvPr>
              <p:custDataLst>
                <p:tags r:id="rId22"/>
              </p:custDataLst>
            </p:nvPr>
          </p:nvSpPr>
          <p:spPr>
            <a:xfrm>
              <a:off x="5301208" y="4845050"/>
              <a:ext cx="115343" cy="304801"/>
            </a:xfrm>
            <a:custGeom>
              <a:avLst/>
              <a:gdLst/>
              <a:ahLst/>
              <a:cxnLst/>
              <a:rect l="0" t="0" r="0" b="0"/>
              <a:pathLst>
                <a:path w="115343" h="304801">
                  <a:moveTo>
                    <a:pt x="115342" y="0"/>
                  </a:moveTo>
                  <a:lnTo>
                    <a:pt x="115342" y="0"/>
                  </a:lnTo>
                  <a:lnTo>
                    <a:pt x="108600" y="0"/>
                  </a:lnTo>
                  <a:lnTo>
                    <a:pt x="94294" y="10113"/>
                  </a:lnTo>
                  <a:lnTo>
                    <a:pt x="78941" y="30130"/>
                  </a:lnTo>
                  <a:lnTo>
                    <a:pt x="60359" y="59958"/>
                  </a:lnTo>
                  <a:lnTo>
                    <a:pt x="50464" y="78777"/>
                  </a:lnTo>
                  <a:lnTo>
                    <a:pt x="40340" y="99085"/>
                  </a:lnTo>
                  <a:lnTo>
                    <a:pt x="30768" y="120384"/>
                  </a:lnTo>
                  <a:lnTo>
                    <a:pt x="21566" y="142345"/>
                  </a:lnTo>
                  <a:lnTo>
                    <a:pt x="12607" y="164747"/>
                  </a:lnTo>
                  <a:lnTo>
                    <a:pt x="6635" y="185326"/>
                  </a:lnTo>
                  <a:lnTo>
                    <a:pt x="2654" y="204689"/>
                  </a:lnTo>
                  <a:lnTo>
                    <a:pt x="0" y="223243"/>
                  </a:lnTo>
                  <a:lnTo>
                    <a:pt x="347" y="239845"/>
                  </a:lnTo>
                  <a:lnTo>
                    <a:pt x="6378" y="269581"/>
                  </a:lnTo>
                  <a:lnTo>
                    <a:pt x="13066" y="279910"/>
                  </a:lnTo>
                  <a:lnTo>
                    <a:pt x="51842" y="304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5" name="SMARTInkShape-1811"/>
            <p:cNvSpPr/>
            <p:nvPr>
              <p:custDataLst>
                <p:tags r:id="rId23"/>
              </p:custDataLst>
            </p:nvPr>
          </p:nvSpPr>
          <p:spPr>
            <a:xfrm>
              <a:off x="5461882" y="5035550"/>
              <a:ext cx="24519" cy="50801"/>
            </a:xfrm>
            <a:custGeom>
              <a:avLst/>
              <a:gdLst/>
              <a:ahLst/>
              <a:cxnLst/>
              <a:rect l="0" t="0" r="0" b="0"/>
              <a:pathLst>
                <a:path w="24519" h="50801">
                  <a:moveTo>
                    <a:pt x="5468" y="0"/>
                  </a:moveTo>
                  <a:lnTo>
                    <a:pt x="5468" y="0"/>
                  </a:lnTo>
                  <a:lnTo>
                    <a:pt x="4762" y="6481"/>
                  </a:lnTo>
                  <a:lnTo>
                    <a:pt x="0" y="29232"/>
                  </a:lnTo>
                  <a:lnTo>
                    <a:pt x="3274" y="37922"/>
                  </a:lnTo>
                  <a:lnTo>
                    <a:pt x="6121" y="42214"/>
                  </a:lnTo>
                  <a:lnTo>
                    <a:pt x="9432" y="45076"/>
                  </a:lnTo>
                  <a:lnTo>
                    <a:pt x="24518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6" name="SMARTInkShape-1812"/>
            <p:cNvSpPr/>
            <p:nvPr>
              <p:custDataLst>
                <p:tags r:id="rId24"/>
              </p:custDataLst>
            </p:nvPr>
          </p:nvSpPr>
          <p:spPr>
            <a:xfrm>
              <a:off x="5461000" y="49593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7" name="SMARTInkShape-1813"/>
            <p:cNvSpPr/>
            <p:nvPr>
              <p:custDataLst>
                <p:tags r:id="rId25"/>
              </p:custDataLst>
            </p:nvPr>
          </p:nvSpPr>
          <p:spPr>
            <a:xfrm>
              <a:off x="5563389" y="4863377"/>
              <a:ext cx="107162" cy="207815"/>
            </a:xfrm>
            <a:custGeom>
              <a:avLst/>
              <a:gdLst/>
              <a:ahLst/>
              <a:cxnLst/>
              <a:rect l="0" t="0" r="0" b="0"/>
              <a:pathLst>
                <a:path w="107162" h="207815">
                  <a:moveTo>
                    <a:pt x="18261" y="19773"/>
                  </a:moveTo>
                  <a:lnTo>
                    <a:pt x="18261" y="19773"/>
                  </a:lnTo>
                  <a:lnTo>
                    <a:pt x="47972" y="5975"/>
                  </a:lnTo>
                  <a:lnTo>
                    <a:pt x="67920" y="0"/>
                  </a:lnTo>
                  <a:lnTo>
                    <a:pt x="84781" y="637"/>
                  </a:lnTo>
                  <a:lnTo>
                    <a:pt x="92241" y="2782"/>
                  </a:lnTo>
                  <a:lnTo>
                    <a:pt x="97920" y="7740"/>
                  </a:lnTo>
                  <a:lnTo>
                    <a:pt x="106111" y="22656"/>
                  </a:lnTo>
                  <a:lnTo>
                    <a:pt x="102696" y="46690"/>
                  </a:lnTo>
                  <a:lnTo>
                    <a:pt x="88949" y="76186"/>
                  </a:lnTo>
                  <a:lnTo>
                    <a:pt x="77381" y="91954"/>
                  </a:lnTo>
                  <a:lnTo>
                    <a:pt x="64024" y="108110"/>
                  </a:lnTo>
                  <a:lnTo>
                    <a:pt x="39777" y="139232"/>
                  </a:lnTo>
                  <a:lnTo>
                    <a:pt x="19357" y="166705"/>
                  </a:lnTo>
                  <a:lnTo>
                    <a:pt x="2044" y="192660"/>
                  </a:lnTo>
                  <a:lnTo>
                    <a:pt x="0" y="201974"/>
                  </a:lnTo>
                  <a:lnTo>
                    <a:pt x="2559" y="204740"/>
                  </a:lnTo>
                  <a:lnTo>
                    <a:pt x="12928" y="207814"/>
                  </a:lnTo>
                  <a:lnTo>
                    <a:pt x="43287" y="204718"/>
                  </a:lnTo>
                  <a:lnTo>
                    <a:pt x="70910" y="200003"/>
                  </a:lnTo>
                  <a:lnTo>
                    <a:pt x="99827" y="197892"/>
                  </a:lnTo>
                  <a:lnTo>
                    <a:pt x="102271" y="198492"/>
                  </a:lnTo>
                  <a:lnTo>
                    <a:pt x="103901" y="199597"/>
                  </a:lnTo>
                  <a:lnTo>
                    <a:pt x="107161" y="2039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8" name="SMARTInkShape-1814"/>
            <p:cNvSpPr/>
            <p:nvPr>
              <p:custDataLst>
                <p:tags r:id="rId26"/>
              </p:custDataLst>
            </p:nvPr>
          </p:nvSpPr>
          <p:spPr>
            <a:xfrm>
              <a:off x="5722910" y="4984750"/>
              <a:ext cx="30191" cy="76348"/>
            </a:xfrm>
            <a:custGeom>
              <a:avLst/>
              <a:gdLst/>
              <a:ahLst/>
              <a:cxnLst/>
              <a:rect l="0" t="0" r="0" b="0"/>
              <a:pathLst>
                <a:path w="30191" h="76348">
                  <a:moveTo>
                    <a:pt x="30190" y="0"/>
                  </a:moveTo>
                  <a:lnTo>
                    <a:pt x="30190" y="0"/>
                  </a:lnTo>
                  <a:lnTo>
                    <a:pt x="30190" y="3370"/>
                  </a:lnTo>
                  <a:lnTo>
                    <a:pt x="16375" y="31706"/>
                  </a:lnTo>
                  <a:lnTo>
                    <a:pt x="3707" y="57141"/>
                  </a:lnTo>
                  <a:lnTo>
                    <a:pt x="0" y="72826"/>
                  </a:lnTo>
                  <a:lnTo>
                    <a:pt x="892" y="75362"/>
                  </a:lnTo>
                  <a:lnTo>
                    <a:pt x="2896" y="76347"/>
                  </a:lnTo>
                  <a:lnTo>
                    <a:pt x="5644" y="76298"/>
                  </a:lnTo>
                  <a:lnTo>
                    <a:pt x="3019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9" name="SMARTInkShape-1815"/>
            <p:cNvSpPr/>
            <p:nvPr>
              <p:custDataLst>
                <p:tags r:id="rId27"/>
              </p:custDataLst>
            </p:nvPr>
          </p:nvSpPr>
          <p:spPr>
            <a:xfrm>
              <a:off x="5784850" y="4997450"/>
              <a:ext cx="25401" cy="69851"/>
            </a:xfrm>
            <a:custGeom>
              <a:avLst/>
              <a:gdLst/>
              <a:ahLst/>
              <a:cxnLst/>
              <a:rect l="0" t="0" r="0" b="0"/>
              <a:pathLst>
                <a:path w="25401" h="698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1411"/>
                  </a:lnTo>
                  <a:lnTo>
                    <a:pt x="5467" y="6741"/>
                  </a:lnTo>
                  <a:lnTo>
                    <a:pt x="805" y="35321"/>
                  </a:lnTo>
                  <a:lnTo>
                    <a:pt x="3609" y="48487"/>
                  </a:lnTo>
                  <a:lnTo>
                    <a:pt x="8895" y="55181"/>
                  </a:lnTo>
                  <a:lnTo>
                    <a:pt x="254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0" name="SMARTInkShape-1816"/>
            <p:cNvSpPr/>
            <p:nvPr>
              <p:custDataLst>
                <p:tags r:id="rId28"/>
              </p:custDataLst>
            </p:nvPr>
          </p:nvSpPr>
          <p:spPr>
            <a:xfrm>
              <a:off x="5721350" y="4972933"/>
              <a:ext cx="88901" cy="5468"/>
            </a:xfrm>
            <a:custGeom>
              <a:avLst/>
              <a:gdLst/>
              <a:ahLst/>
              <a:cxnLst/>
              <a:rect l="0" t="0" r="0" b="0"/>
              <a:pathLst>
                <a:path w="88901" h="5468">
                  <a:moveTo>
                    <a:pt x="0" y="5467"/>
                  </a:moveTo>
                  <a:lnTo>
                    <a:pt x="0" y="5467"/>
                  </a:lnTo>
                  <a:lnTo>
                    <a:pt x="3371" y="2096"/>
                  </a:lnTo>
                  <a:lnTo>
                    <a:pt x="18952" y="0"/>
                  </a:lnTo>
                  <a:lnTo>
                    <a:pt x="44813" y="2749"/>
                  </a:lnTo>
                  <a:lnTo>
                    <a:pt x="71447" y="4662"/>
                  </a:lnTo>
                  <a:lnTo>
                    <a:pt x="889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1" name="SMARTInkShape-1817"/>
            <p:cNvSpPr/>
            <p:nvPr>
              <p:custDataLst>
                <p:tags r:id="rId29"/>
              </p:custDataLst>
            </p:nvPr>
          </p:nvSpPr>
          <p:spPr>
            <a:xfrm>
              <a:off x="5911850" y="4862847"/>
              <a:ext cx="104972" cy="210804"/>
            </a:xfrm>
            <a:custGeom>
              <a:avLst/>
              <a:gdLst/>
              <a:ahLst/>
              <a:cxnLst/>
              <a:rect l="0" t="0" r="0" b="0"/>
              <a:pathLst>
                <a:path w="104972" h="210804">
                  <a:moveTo>
                    <a:pt x="101600" y="33003"/>
                  </a:moveTo>
                  <a:lnTo>
                    <a:pt x="101600" y="33003"/>
                  </a:lnTo>
                  <a:lnTo>
                    <a:pt x="104971" y="22890"/>
                  </a:lnTo>
                  <a:lnTo>
                    <a:pt x="104744" y="14162"/>
                  </a:lnTo>
                  <a:lnTo>
                    <a:pt x="103696" y="9859"/>
                  </a:lnTo>
                  <a:lnTo>
                    <a:pt x="98768" y="3196"/>
                  </a:lnTo>
                  <a:lnTo>
                    <a:pt x="95479" y="432"/>
                  </a:lnTo>
                  <a:lnTo>
                    <a:pt x="91875" y="0"/>
                  </a:lnTo>
                  <a:lnTo>
                    <a:pt x="84108" y="3283"/>
                  </a:lnTo>
                  <a:lnTo>
                    <a:pt x="53825" y="32803"/>
                  </a:lnTo>
                  <a:lnTo>
                    <a:pt x="39444" y="54786"/>
                  </a:lnTo>
                  <a:lnTo>
                    <a:pt x="25998" y="80550"/>
                  </a:lnTo>
                  <a:lnTo>
                    <a:pt x="14377" y="107757"/>
                  </a:lnTo>
                  <a:lnTo>
                    <a:pt x="6860" y="133960"/>
                  </a:lnTo>
                  <a:lnTo>
                    <a:pt x="3049" y="155954"/>
                  </a:lnTo>
                  <a:lnTo>
                    <a:pt x="903" y="182322"/>
                  </a:lnTo>
                  <a:lnTo>
                    <a:pt x="0" y="2108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2" name="SMARTInkShape-1818"/>
            <p:cNvSpPr/>
            <p:nvPr>
              <p:custDataLst>
                <p:tags r:id="rId30"/>
              </p:custDataLst>
            </p:nvPr>
          </p:nvSpPr>
          <p:spPr>
            <a:xfrm>
              <a:off x="5873750" y="499110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26040" y="6938"/>
                  </a:lnTo>
                  <a:lnTo>
                    <a:pt x="57694" y="4585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3" name="SMARTInkShape-1819"/>
            <p:cNvSpPr/>
            <p:nvPr>
              <p:custDataLst>
                <p:tags r:id="rId31"/>
              </p:custDataLst>
            </p:nvPr>
          </p:nvSpPr>
          <p:spPr>
            <a:xfrm>
              <a:off x="6038850" y="4809929"/>
              <a:ext cx="65141" cy="244672"/>
            </a:xfrm>
            <a:custGeom>
              <a:avLst/>
              <a:gdLst/>
              <a:ahLst/>
              <a:cxnLst/>
              <a:rect l="0" t="0" r="0" b="0"/>
              <a:pathLst>
                <a:path w="65141" h="244672">
                  <a:moveTo>
                    <a:pt x="0" y="3371"/>
                  </a:moveTo>
                  <a:lnTo>
                    <a:pt x="0" y="3371"/>
                  </a:lnTo>
                  <a:lnTo>
                    <a:pt x="10113" y="0"/>
                  </a:lnTo>
                  <a:lnTo>
                    <a:pt x="20722" y="2108"/>
                  </a:lnTo>
                  <a:lnTo>
                    <a:pt x="26515" y="4645"/>
                  </a:lnTo>
                  <a:lnTo>
                    <a:pt x="44780" y="28443"/>
                  </a:lnTo>
                  <a:lnTo>
                    <a:pt x="53534" y="50497"/>
                  </a:lnTo>
                  <a:lnTo>
                    <a:pt x="59776" y="75822"/>
                  </a:lnTo>
                  <a:lnTo>
                    <a:pt x="64902" y="105892"/>
                  </a:lnTo>
                  <a:lnTo>
                    <a:pt x="65140" y="121813"/>
                  </a:lnTo>
                  <a:lnTo>
                    <a:pt x="63888" y="138071"/>
                  </a:lnTo>
                  <a:lnTo>
                    <a:pt x="58028" y="169776"/>
                  </a:lnTo>
                  <a:lnTo>
                    <a:pt x="48368" y="197979"/>
                  </a:lnTo>
                  <a:lnTo>
                    <a:pt x="37771" y="227544"/>
                  </a:lnTo>
                  <a:lnTo>
                    <a:pt x="31750" y="244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4" name="SMARTInkShape-1820"/>
            <p:cNvSpPr/>
            <p:nvPr>
              <p:custDataLst>
                <p:tags r:id="rId32"/>
              </p:custDataLst>
            </p:nvPr>
          </p:nvSpPr>
          <p:spPr>
            <a:xfrm>
              <a:off x="6210300" y="4954144"/>
              <a:ext cx="76201" cy="11557"/>
            </a:xfrm>
            <a:custGeom>
              <a:avLst/>
              <a:gdLst/>
              <a:ahLst/>
              <a:cxnLst/>
              <a:rect l="0" t="0" r="0" b="0"/>
              <a:pathLst>
                <a:path w="76201" h="11557">
                  <a:moveTo>
                    <a:pt x="0" y="11556"/>
                  </a:moveTo>
                  <a:lnTo>
                    <a:pt x="0" y="11556"/>
                  </a:lnTo>
                  <a:lnTo>
                    <a:pt x="26515" y="2717"/>
                  </a:lnTo>
                  <a:lnTo>
                    <a:pt x="48151" y="0"/>
                  </a:lnTo>
                  <a:lnTo>
                    <a:pt x="76200" y="52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5" name="SMARTInkShape-1821"/>
            <p:cNvSpPr/>
            <p:nvPr>
              <p:custDataLst>
                <p:tags r:id="rId33"/>
              </p:custDataLst>
            </p:nvPr>
          </p:nvSpPr>
          <p:spPr>
            <a:xfrm>
              <a:off x="6233218" y="4927600"/>
              <a:ext cx="15183" cy="95251"/>
            </a:xfrm>
            <a:custGeom>
              <a:avLst/>
              <a:gdLst/>
              <a:ahLst/>
              <a:cxnLst/>
              <a:rect l="0" t="0" r="0" b="0"/>
              <a:pathLst>
                <a:path w="15183" h="95251">
                  <a:moveTo>
                    <a:pt x="15182" y="0"/>
                  </a:moveTo>
                  <a:lnTo>
                    <a:pt x="15182" y="0"/>
                  </a:lnTo>
                  <a:lnTo>
                    <a:pt x="13771" y="20983"/>
                  </a:lnTo>
                  <a:lnTo>
                    <a:pt x="5748" y="46982"/>
                  </a:lnTo>
                  <a:lnTo>
                    <a:pt x="0" y="68719"/>
                  </a:lnTo>
                  <a:lnTo>
                    <a:pt x="2482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6" name="SMARTInkShape-1822"/>
            <p:cNvSpPr/>
            <p:nvPr>
              <p:custDataLst>
                <p:tags r:id="rId34"/>
              </p:custDataLst>
            </p:nvPr>
          </p:nvSpPr>
          <p:spPr>
            <a:xfrm>
              <a:off x="5448300" y="4668472"/>
              <a:ext cx="965201" cy="23006"/>
            </a:xfrm>
            <a:custGeom>
              <a:avLst/>
              <a:gdLst/>
              <a:ahLst/>
              <a:cxnLst/>
              <a:rect l="0" t="0" r="0" b="0"/>
              <a:pathLst>
                <a:path w="965201" h="23006">
                  <a:moveTo>
                    <a:pt x="0" y="17828"/>
                  </a:moveTo>
                  <a:lnTo>
                    <a:pt x="0" y="17828"/>
                  </a:lnTo>
                  <a:lnTo>
                    <a:pt x="29511" y="15946"/>
                  </a:lnTo>
                  <a:lnTo>
                    <a:pt x="50511" y="12758"/>
                  </a:lnTo>
                  <a:lnTo>
                    <a:pt x="78659" y="8990"/>
                  </a:lnTo>
                  <a:lnTo>
                    <a:pt x="95478" y="6997"/>
                  </a:lnTo>
                  <a:lnTo>
                    <a:pt x="113746" y="4963"/>
                  </a:lnTo>
                  <a:lnTo>
                    <a:pt x="132981" y="2901"/>
                  </a:lnTo>
                  <a:lnTo>
                    <a:pt x="154270" y="1527"/>
                  </a:lnTo>
                  <a:lnTo>
                    <a:pt x="176930" y="610"/>
                  </a:lnTo>
                  <a:lnTo>
                    <a:pt x="200503" y="0"/>
                  </a:lnTo>
                  <a:lnTo>
                    <a:pt x="224686" y="298"/>
                  </a:lnTo>
                  <a:lnTo>
                    <a:pt x="249274" y="1202"/>
                  </a:lnTo>
                  <a:lnTo>
                    <a:pt x="274133" y="2511"/>
                  </a:lnTo>
                  <a:lnTo>
                    <a:pt x="299877" y="4089"/>
                  </a:lnTo>
                  <a:lnTo>
                    <a:pt x="326213" y="5846"/>
                  </a:lnTo>
                  <a:lnTo>
                    <a:pt x="352942" y="7723"/>
                  </a:lnTo>
                  <a:lnTo>
                    <a:pt x="379228" y="8975"/>
                  </a:lnTo>
                  <a:lnTo>
                    <a:pt x="405218" y="9809"/>
                  </a:lnTo>
                  <a:lnTo>
                    <a:pt x="431012" y="10365"/>
                  </a:lnTo>
                  <a:lnTo>
                    <a:pt x="457380" y="11442"/>
                  </a:lnTo>
                  <a:lnTo>
                    <a:pt x="484132" y="12865"/>
                  </a:lnTo>
                  <a:lnTo>
                    <a:pt x="511138" y="14519"/>
                  </a:lnTo>
                  <a:lnTo>
                    <a:pt x="537608" y="16327"/>
                  </a:lnTo>
                  <a:lnTo>
                    <a:pt x="563723" y="18239"/>
                  </a:lnTo>
                  <a:lnTo>
                    <a:pt x="589598" y="20219"/>
                  </a:lnTo>
                  <a:lnTo>
                    <a:pt x="614610" y="21538"/>
                  </a:lnTo>
                  <a:lnTo>
                    <a:pt x="639045" y="22418"/>
                  </a:lnTo>
                  <a:lnTo>
                    <a:pt x="663097" y="23005"/>
                  </a:lnTo>
                  <a:lnTo>
                    <a:pt x="687598" y="22690"/>
                  </a:lnTo>
                  <a:lnTo>
                    <a:pt x="712399" y="21775"/>
                  </a:lnTo>
                  <a:lnTo>
                    <a:pt x="737399" y="20459"/>
                  </a:lnTo>
                  <a:lnTo>
                    <a:pt x="761827" y="18876"/>
                  </a:lnTo>
                  <a:lnTo>
                    <a:pt x="785874" y="17116"/>
                  </a:lnTo>
                  <a:lnTo>
                    <a:pt x="809666" y="15237"/>
                  </a:lnTo>
                  <a:lnTo>
                    <a:pt x="832583" y="13278"/>
                  </a:lnTo>
                  <a:lnTo>
                    <a:pt x="854916" y="11267"/>
                  </a:lnTo>
                  <a:lnTo>
                    <a:pt x="876861" y="9221"/>
                  </a:lnTo>
                  <a:lnTo>
                    <a:pt x="896430" y="7857"/>
                  </a:lnTo>
                  <a:lnTo>
                    <a:pt x="914414" y="6947"/>
                  </a:lnTo>
                  <a:lnTo>
                    <a:pt x="942629" y="5936"/>
                  </a:lnTo>
                  <a:lnTo>
                    <a:pt x="965200" y="51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68" name="SMARTInkShape-1823"/>
          <p:cNvSpPr/>
          <p:nvPr>
            <p:custDataLst>
              <p:tags r:id="rId6"/>
            </p:custDataLst>
          </p:nvPr>
        </p:nvSpPr>
        <p:spPr>
          <a:xfrm>
            <a:off x="6440514" y="4813300"/>
            <a:ext cx="106337" cy="228601"/>
          </a:xfrm>
          <a:custGeom>
            <a:avLst/>
            <a:gdLst/>
            <a:ahLst/>
            <a:cxnLst/>
            <a:rect l="0" t="0" r="0" b="0"/>
            <a:pathLst>
              <a:path w="106337" h="228601">
                <a:moveTo>
                  <a:pt x="49186" y="0"/>
                </a:moveTo>
                <a:lnTo>
                  <a:pt x="49186" y="0"/>
                </a:lnTo>
                <a:lnTo>
                  <a:pt x="43410" y="27464"/>
                </a:lnTo>
                <a:lnTo>
                  <a:pt x="36977" y="54304"/>
                </a:lnTo>
                <a:lnTo>
                  <a:pt x="29413" y="83167"/>
                </a:lnTo>
                <a:lnTo>
                  <a:pt x="21348" y="111752"/>
                </a:lnTo>
                <a:lnTo>
                  <a:pt x="13060" y="138568"/>
                </a:lnTo>
                <a:lnTo>
                  <a:pt x="3831" y="167351"/>
                </a:lnTo>
                <a:lnTo>
                  <a:pt x="0" y="179173"/>
                </a:lnTo>
                <a:lnTo>
                  <a:pt x="873" y="178715"/>
                </a:lnTo>
                <a:lnTo>
                  <a:pt x="19575" y="153827"/>
                </a:lnTo>
                <a:lnTo>
                  <a:pt x="43258" y="123623"/>
                </a:lnTo>
                <a:lnTo>
                  <a:pt x="64556" y="106368"/>
                </a:lnTo>
                <a:lnTo>
                  <a:pt x="67900" y="104779"/>
                </a:lnTo>
                <a:lnTo>
                  <a:pt x="70834" y="105836"/>
                </a:lnTo>
                <a:lnTo>
                  <a:pt x="75976" y="112654"/>
                </a:lnTo>
                <a:lnTo>
                  <a:pt x="76218" y="118142"/>
                </a:lnTo>
                <a:lnTo>
                  <a:pt x="72724" y="131765"/>
                </a:lnTo>
                <a:lnTo>
                  <a:pt x="62705" y="145345"/>
                </a:lnTo>
                <a:lnTo>
                  <a:pt x="32361" y="171932"/>
                </a:lnTo>
                <a:lnTo>
                  <a:pt x="26326" y="179510"/>
                </a:lnTo>
                <a:lnTo>
                  <a:pt x="25480" y="179646"/>
                </a:lnTo>
                <a:lnTo>
                  <a:pt x="24915" y="179031"/>
                </a:lnTo>
                <a:lnTo>
                  <a:pt x="25244" y="178620"/>
                </a:lnTo>
                <a:lnTo>
                  <a:pt x="27491" y="178164"/>
                </a:lnTo>
                <a:lnTo>
                  <a:pt x="30842" y="179843"/>
                </a:lnTo>
                <a:lnTo>
                  <a:pt x="58595" y="199468"/>
                </a:lnTo>
                <a:lnTo>
                  <a:pt x="86636" y="216025"/>
                </a:lnTo>
                <a:lnTo>
                  <a:pt x="106336" y="2286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9" name="SMARTInkShape-1824"/>
          <p:cNvSpPr/>
          <p:nvPr>
            <p:custDataLst>
              <p:tags r:id="rId7"/>
            </p:custDataLst>
          </p:nvPr>
        </p:nvSpPr>
        <p:spPr>
          <a:xfrm>
            <a:off x="6736958" y="4311650"/>
            <a:ext cx="170228" cy="831851"/>
          </a:xfrm>
          <a:custGeom>
            <a:avLst/>
            <a:gdLst/>
            <a:ahLst/>
            <a:cxnLst/>
            <a:rect l="0" t="0" r="0" b="0"/>
            <a:pathLst>
              <a:path w="170228" h="831851">
                <a:moveTo>
                  <a:pt x="6742" y="0"/>
                </a:moveTo>
                <a:lnTo>
                  <a:pt x="6742" y="0"/>
                </a:lnTo>
                <a:lnTo>
                  <a:pt x="0" y="6742"/>
                </a:lnTo>
                <a:lnTo>
                  <a:pt x="1542" y="13667"/>
                </a:lnTo>
                <a:lnTo>
                  <a:pt x="12663" y="34532"/>
                </a:lnTo>
                <a:lnTo>
                  <a:pt x="27483" y="64030"/>
                </a:lnTo>
                <a:lnTo>
                  <a:pt x="35385" y="80787"/>
                </a:lnTo>
                <a:lnTo>
                  <a:pt x="44888" y="101130"/>
                </a:lnTo>
                <a:lnTo>
                  <a:pt x="55455" y="123865"/>
                </a:lnTo>
                <a:lnTo>
                  <a:pt x="66734" y="148193"/>
                </a:lnTo>
                <a:lnTo>
                  <a:pt x="78487" y="174289"/>
                </a:lnTo>
                <a:lnTo>
                  <a:pt x="90555" y="201565"/>
                </a:lnTo>
                <a:lnTo>
                  <a:pt x="102834" y="229627"/>
                </a:lnTo>
                <a:lnTo>
                  <a:pt x="114548" y="258212"/>
                </a:lnTo>
                <a:lnTo>
                  <a:pt x="125884" y="287147"/>
                </a:lnTo>
                <a:lnTo>
                  <a:pt x="136970" y="316315"/>
                </a:lnTo>
                <a:lnTo>
                  <a:pt x="146478" y="346343"/>
                </a:lnTo>
                <a:lnTo>
                  <a:pt x="154931" y="376945"/>
                </a:lnTo>
                <a:lnTo>
                  <a:pt x="162685" y="407930"/>
                </a:lnTo>
                <a:lnTo>
                  <a:pt x="167148" y="438464"/>
                </a:lnTo>
                <a:lnTo>
                  <a:pt x="169419" y="468699"/>
                </a:lnTo>
                <a:lnTo>
                  <a:pt x="170227" y="498732"/>
                </a:lnTo>
                <a:lnTo>
                  <a:pt x="169354" y="528633"/>
                </a:lnTo>
                <a:lnTo>
                  <a:pt x="167362" y="558444"/>
                </a:lnTo>
                <a:lnTo>
                  <a:pt x="164622" y="588196"/>
                </a:lnTo>
                <a:lnTo>
                  <a:pt x="160678" y="617203"/>
                </a:lnTo>
                <a:lnTo>
                  <a:pt x="155933" y="645713"/>
                </a:lnTo>
                <a:lnTo>
                  <a:pt x="150653" y="673892"/>
                </a:lnTo>
                <a:lnTo>
                  <a:pt x="144310" y="699734"/>
                </a:lnTo>
                <a:lnTo>
                  <a:pt x="137260" y="724016"/>
                </a:lnTo>
                <a:lnTo>
                  <a:pt x="129737" y="747261"/>
                </a:lnTo>
                <a:lnTo>
                  <a:pt x="121899" y="766990"/>
                </a:lnTo>
                <a:lnTo>
                  <a:pt x="113853" y="784377"/>
                </a:lnTo>
                <a:lnTo>
                  <a:pt x="100208" y="810751"/>
                </a:lnTo>
                <a:lnTo>
                  <a:pt x="89292" y="8318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714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Fourierrekke</a:t>
            </a:r>
            <a:endParaRPr lang="en-US" dirty="0"/>
          </a:p>
        </p:txBody>
      </p:sp>
      <p:grpSp>
        <p:nvGrpSpPr>
          <p:cNvPr id="9" name="SMARTInkShape-Group322"/>
          <p:cNvGrpSpPr/>
          <p:nvPr/>
        </p:nvGrpSpPr>
        <p:grpSpPr>
          <a:xfrm>
            <a:off x="609600" y="1176156"/>
            <a:ext cx="539751" cy="357121"/>
            <a:chOff x="609600" y="1176156"/>
            <a:chExt cx="539751" cy="357121"/>
          </a:xfrm>
        </p:grpSpPr>
        <p:sp>
          <p:nvSpPr>
            <p:cNvPr id="3" name="SMARTInkShape-1825"/>
            <p:cNvSpPr/>
            <p:nvPr>
              <p:custDataLst>
                <p:tags r:id="rId342"/>
              </p:custDataLst>
            </p:nvPr>
          </p:nvSpPr>
          <p:spPr>
            <a:xfrm>
              <a:off x="1045557" y="1187450"/>
              <a:ext cx="103794" cy="273051"/>
            </a:xfrm>
            <a:custGeom>
              <a:avLst/>
              <a:gdLst/>
              <a:ahLst/>
              <a:cxnLst/>
              <a:rect l="0" t="0" r="0" b="0"/>
              <a:pathLst>
                <a:path w="103794" h="273051">
                  <a:moveTo>
                    <a:pt x="72043" y="0"/>
                  </a:moveTo>
                  <a:lnTo>
                    <a:pt x="72043" y="0"/>
                  </a:lnTo>
                  <a:lnTo>
                    <a:pt x="62610" y="23100"/>
                  </a:lnTo>
                  <a:lnTo>
                    <a:pt x="57737" y="48837"/>
                  </a:lnTo>
                  <a:lnTo>
                    <a:pt x="54039" y="64308"/>
                  </a:lnTo>
                  <a:lnTo>
                    <a:pt x="49457" y="80972"/>
                  </a:lnTo>
                  <a:lnTo>
                    <a:pt x="44286" y="98431"/>
                  </a:lnTo>
                  <a:lnTo>
                    <a:pt x="40133" y="115010"/>
                  </a:lnTo>
                  <a:lnTo>
                    <a:pt x="33637" y="146601"/>
                  </a:lnTo>
                  <a:lnTo>
                    <a:pt x="28398" y="171459"/>
                  </a:lnTo>
                  <a:lnTo>
                    <a:pt x="19285" y="200301"/>
                  </a:lnTo>
                  <a:lnTo>
                    <a:pt x="16195" y="206810"/>
                  </a:lnTo>
                  <a:lnTo>
                    <a:pt x="15761" y="207017"/>
                  </a:lnTo>
                  <a:lnTo>
                    <a:pt x="15472" y="206451"/>
                  </a:lnTo>
                  <a:lnTo>
                    <a:pt x="15279" y="205367"/>
                  </a:lnTo>
                  <a:lnTo>
                    <a:pt x="23733" y="175855"/>
                  </a:lnTo>
                  <a:lnTo>
                    <a:pt x="34681" y="155587"/>
                  </a:lnTo>
                  <a:lnTo>
                    <a:pt x="42032" y="146761"/>
                  </a:lnTo>
                  <a:lnTo>
                    <a:pt x="47651" y="142838"/>
                  </a:lnTo>
                  <a:lnTo>
                    <a:pt x="50137" y="142498"/>
                  </a:lnTo>
                  <a:lnTo>
                    <a:pt x="54781" y="144001"/>
                  </a:lnTo>
                  <a:lnTo>
                    <a:pt x="61362" y="148814"/>
                  </a:lnTo>
                  <a:lnTo>
                    <a:pt x="61395" y="152831"/>
                  </a:lnTo>
                  <a:lnTo>
                    <a:pt x="57668" y="164821"/>
                  </a:lnTo>
                  <a:lnTo>
                    <a:pt x="44265" y="184067"/>
                  </a:lnTo>
                  <a:lnTo>
                    <a:pt x="13317" y="212126"/>
                  </a:lnTo>
                  <a:lnTo>
                    <a:pt x="6432" y="217750"/>
                  </a:lnTo>
                  <a:lnTo>
                    <a:pt x="1019" y="220250"/>
                  </a:lnTo>
                  <a:lnTo>
                    <a:pt x="0" y="219506"/>
                  </a:lnTo>
                  <a:lnTo>
                    <a:pt x="25" y="217598"/>
                  </a:lnTo>
                  <a:lnTo>
                    <a:pt x="1935" y="212421"/>
                  </a:lnTo>
                  <a:lnTo>
                    <a:pt x="5136" y="207769"/>
                  </a:lnTo>
                  <a:lnTo>
                    <a:pt x="7683" y="206951"/>
                  </a:lnTo>
                  <a:lnTo>
                    <a:pt x="14276" y="207925"/>
                  </a:lnTo>
                  <a:lnTo>
                    <a:pt x="29292" y="215810"/>
                  </a:lnTo>
                  <a:lnTo>
                    <a:pt x="56422" y="240243"/>
                  </a:lnTo>
                  <a:lnTo>
                    <a:pt x="85639" y="257258"/>
                  </a:lnTo>
                  <a:lnTo>
                    <a:pt x="97787" y="264294"/>
                  </a:lnTo>
                  <a:lnTo>
                    <a:pt x="103793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SMARTInkShape-1826"/>
            <p:cNvSpPr/>
            <p:nvPr>
              <p:custDataLst>
                <p:tags r:id="rId343"/>
              </p:custDataLst>
            </p:nvPr>
          </p:nvSpPr>
          <p:spPr>
            <a:xfrm>
              <a:off x="943157" y="1328817"/>
              <a:ext cx="82588" cy="135532"/>
            </a:xfrm>
            <a:custGeom>
              <a:avLst/>
              <a:gdLst/>
              <a:ahLst/>
              <a:cxnLst/>
              <a:rect l="0" t="0" r="0" b="0"/>
              <a:pathLst>
                <a:path w="82588" h="135532">
                  <a:moveTo>
                    <a:pt x="72843" y="23733"/>
                  </a:moveTo>
                  <a:lnTo>
                    <a:pt x="72843" y="23733"/>
                  </a:lnTo>
                  <a:lnTo>
                    <a:pt x="76214" y="13620"/>
                  </a:lnTo>
                  <a:lnTo>
                    <a:pt x="76501" y="9935"/>
                  </a:lnTo>
                  <a:lnTo>
                    <a:pt x="74939" y="3960"/>
                  </a:lnTo>
                  <a:lnTo>
                    <a:pt x="72830" y="2084"/>
                  </a:lnTo>
                  <a:lnTo>
                    <a:pt x="66722" y="0"/>
                  </a:lnTo>
                  <a:lnTo>
                    <a:pt x="51980" y="2198"/>
                  </a:lnTo>
                  <a:lnTo>
                    <a:pt x="23671" y="18695"/>
                  </a:lnTo>
                  <a:lnTo>
                    <a:pt x="5592" y="31961"/>
                  </a:lnTo>
                  <a:lnTo>
                    <a:pt x="620" y="40560"/>
                  </a:lnTo>
                  <a:lnTo>
                    <a:pt x="0" y="44123"/>
                  </a:lnTo>
                  <a:lnTo>
                    <a:pt x="1193" y="49964"/>
                  </a:lnTo>
                  <a:lnTo>
                    <a:pt x="15944" y="60590"/>
                  </a:lnTo>
                  <a:lnTo>
                    <a:pt x="45507" y="76117"/>
                  </a:lnTo>
                  <a:lnTo>
                    <a:pt x="70579" y="88591"/>
                  </a:lnTo>
                  <a:lnTo>
                    <a:pt x="78892" y="96303"/>
                  </a:lnTo>
                  <a:lnTo>
                    <a:pt x="82587" y="104435"/>
                  </a:lnTo>
                  <a:lnTo>
                    <a:pt x="81456" y="108578"/>
                  </a:lnTo>
                  <a:lnTo>
                    <a:pt x="74554" y="116946"/>
                  </a:lnTo>
                  <a:lnTo>
                    <a:pt x="55398" y="129590"/>
                  </a:lnTo>
                  <a:lnTo>
                    <a:pt x="35219" y="135531"/>
                  </a:lnTo>
                  <a:lnTo>
                    <a:pt x="30121" y="134249"/>
                  </a:lnTo>
                  <a:lnTo>
                    <a:pt x="26017" y="131277"/>
                  </a:lnTo>
                  <a:lnTo>
                    <a:pt x="15693" y="1189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1827"/>
            <p:cNvSpPr/>
            <p:nvPr>
              <p:custDataLst>
                <p:tags r:id="rId344"/>
              </p:custDataLst>
            </p:nvPr>
          </p:nvSpPr>
          <p:spPr>
            <a:xfrm>
              <a:off x="825500" y="1359162"/>
              <a:ext cx="107951" cy="102987"/>
            </a:xfrm>
            <a:custGeom>
              <a:avLst/>
              <a:gdLst/>
              <a:ahLst/>
              <a:cxnLst/>
              <a:rect l="0" t="0" r="0" b="0"/>
              <a:pathLst>
                <a:path w="107951" h="102987">
                  <a:moveTo>
                    <a:pt x="0" y="6088"/>
                  </a:moveTo>
                  <a:lnTo>
                    <a:pt x="0" y="6088"/>
                  </a:lnTo>
                  <a:lnTo>
                    <a:pt x="0" y="0"/>
                  </a:lnTo>
                  <a:lnTo>
                    <a:pt x="0" y="31165"/>
                  </a:lnTo>
                  <a:lnTo>
                    <a:pt x="1882" y="61261"/>
                  </a:lnTo>
                  <a:lnTo>
                    <a:pt x="5775" y="77881"/>
                  </a:lnTo>
                  <a:lnTo>
                    <a:pt x="17891" y="98168"/>
                  </a:lnTo>
                  <a:lnTo>
                    <a:pt x="20394" y="101341"/>
                  </a:lnTo>
                  <a:lnTo>
                    <a:pt x="22768" y="102751"/>
                  </a:lnTo>
                  <a:lnTo>
                    <a:pt x="25057" y="102986"/>
                  </a:lnTo>
                  <a:lnTo>
                    <a:pt x="27288" y="102436"/>
                  </a:lnTo>
                  <a:lnTo>
                    <a:pt x="31648" y="96182"/>
                  </a:lnTo>
                  <a:lnTo>
                    <a:pt x="43568" y="68177"/>
                  </a:lnTo>
                  <a:lnTo>
                    <a:pt x="52028" y="38909"/>
                  </a:lnTo>
                  <a:lnTo>
                    <a:pt x="62908" y="7658"/>
                  </a:lnTo>
                  <a:lnTo>
                    <a:pt x="63105" y="7134"/>
                  </a:lnTo>
                  <a:lnTo>
                    <a:pt x="65366" y="38767"/>
                  </a:lnTo>
                  <a:lnTo>
                    <a:pt x="72335" y="63421"/>
                  </a:lnTo>
                  <a:lnTo>
                    <a:pt x="75740" y="68299"/>
                  </a:lnTo>
                  <a:lnTo>
                    <a:pt x="94532" y="81197"/>
                  </a:lnTo>
                  <a:lnTo>
                    <a:pt x="107950" y="886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1828"/>
            <p:cNvSpPr/>
            <p:nvPr>
              <p:custDataLst>
                <p:tags r:id="rId345"/>
              </p:custDataLst>
            </p:nvPr>
          </p:nvSpPr>
          <p:spPr>
            <a:xfrm>
              <a:off x="609600" y="1339850"/>
              <a:ext cx="101601" cy="31751"/>
            </a:xfrm>
            <a:custGeom>
              <a:avLst/>
              <a:gdLst/>
              <a:ahLst/>
              <a:cxnLst/>
              <a:rect l="0" t="0" r="0" b="0"/>
              <a:pathLst>
                <a:path w="101601" h="31751">
                  <a:moveTo>
                    <a:pt x="0" y="31750"/>
                  </a:moveTo>
                  <a:lnTo>
                    <a:pt x="0" y="31750"/>
                  </a:lnTo>
                  <a:lnTo>
                    <a:pt x="0" y="26283"/>
                  </a:lnTo>
                  <a:lnTo>
                    <a:pt x="27790" y="22106"/>
                  </a:lnTo>
                  <a:lnTo>
                    <a:pt x="52998" y="16585"/>
                  </a:lnTo>
                  <a:lnTo>
                    <a:pt x="81712" y="7109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1829"/>
            <p:cNvSpPr/>
            <p:nvPr>
              <p:custDataLst>
                <p:tags r:id="rId346"/>
              </p:custDataLst>
            </p:nvPr>
          </p:nvSpPr>
          <p:spPr>
            <a:xfrm>
              <a:off x="693556" y="1187450"/>
              <a:ext cx="17645" cy="285751"/>
            </a:xfrm>
            <a:custGeom>
              <a:avLst/>
              <a:gdLst/>
              <a:ahLst/>
              <a:cxnLst/>
              <a:rect l="0" t="0" r="0" b="0"/>
              <a:pathLst>
                <a:path w="17645" h="285751">
                  <a:moveTo>
                    <a:pt x="17644" y="0"/>
                  </a:moveTo>
                  <a:lnTo>
                    <a:pt x="17644" y="0"/>
                  </a:lnTo>
                  <a:lnTo>
                    <a:pt x="16233" y="19428"/>
                  </a:lnTo>
                  <a:lnTo>
                    <a:pt x="10902" y="40620"/>
                  </a:lnTo>
                  <a:lnTo>
                    <a:pt x="8211" y="56008"/>
                  </a:lnTo>
                  <a:lnTo>
                    <a:pt x="5711" y="74027"/>
                  </a:lnTo>
                  <a:lnTo>
                    <a:pt x="3338" y="93802"/>
                  </a:lnTo>
                  <a:lnTo>
                    <a:pt x="1757" y="114746"/>
                  </a:lnTo>
                  <a:lnTo>
                    <a:pt x="703" y="136469"/>
                  </a:lnTo>
                  <a:lnTo>
                    <a:pt x="0" y="158713"/>
                  </a:lnTo>
                  <a:lnTo>
                    <a:pt x="237" y="178481"/>
                  </a:lnTo>
                  <a:lnTo>
                    <a:pt x="1100" y="196598"/>
                  </a:lnTo>
                  <a:lnTo>
                    <a:pt x="3941" y="227783"/>
                  </a:lnTo>
                  <a:lnTo>
                    <a:pt x="7556" y="251050"/>
                  </a:lnTo>
                  <a:lnTo>
                    <a:pt x="16433" y="282053"/>
                  </a:lnTo>
                  <a:lnTo>
                    <a:pt x="17644" y="2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1830"/>
            <p:cNvSpPr/>
            <p:nvPr>
              <p:custDataLst>
                <p:tags r:id="rId347"/>
              </p:custDataLst>
            </p:nvPr>
          </p:nvSpPr>
          <p:spPr>
            <a:xfrm>
              <a:off x="615950" y="1176156"/>
              <a:ext cx="25401" cy="357121"/>
            </a:xfrm>
            <a:custGeom>
              <a:avLst/>
              <a:gdLst/>
              <a:ahLst/>
              <a:cxnLst/>
              <a:rect l="0" t="0" r="0" b="0"/>
              <a:pathLst>
                <a:path w="25401" h="357121">
                  <a:moveTo>
                    <a:pt x="0" y="17644"/>
                  </a:moveTo>
                  <a:lnTo>
                    <a:pt x="0" y="17644"/>
                  </a:lnTo>
                  <a:lnTo>
                    <a:pt x="0" y="0"/>
                  </a:lnTo>
                  <a:lnTo>
                    <a:pt x="0" y="30973"/>
                  </a:lnTo>
                  <a:lnTo>
                    <a:pt x="0" y="53907"/>
                  </a:lnTo>
                  <a:lnTo>
                    <a:pt x="0" y="82915"/>
                  </a:lnTo>
                  <a:lnTo>
                    <a:pt x="0" y="100669"/>
                  </a:lnTo>
                  <a:lnTo>
                    <a:pt x="0" y="120266"/>
                  </a:lnTo>
                  <a:lnTo>
                    <a:pt x="0" y="141092"/>
                  </a:lnTo>
                  <a:lnTo>
                    <a:pt x="706" y="162032"/>
                  </a:lnTo>
                  <a:lnTo>
                    <a:pt x="1882" y="183047"/>
                  </a:lnTo>
                  <a:lnTo>
                    <a:pt x="3371" y="204112"/>
                  </a:lnTo>
                  <a:lnTo>
                    <a:pt x="4364" y="223095"/>
                  </a:lnTo>
                  <a:lnTo>
                    <a:pt x="5026" y="240689"/>
                  </a:lnTo>
                  <a:lnTo>
                    <a:pt x="5762" y="271997"/>
                  </a:lnTo>
                  <a:lnTo>
                    <a:pt x="6089" y="297671"/>
                  </a:lnTo>
                  <a:lnTo>
                    <a:pt x="6273" y="325217"/>
                  </a:lnTo>
                  <a:lnTo>
                    <a:pt x="11811" y="356467"/>
                  </a:lnTo>
                  <a:lnTo>
                    <a:pt x="13518" y="357120"/>
                  </a:lnTo>
                  <a:lnTo>
                    <a:pt x="25400" y="3541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" name="SMARTInkShape-Group323"/>
          <p:cNvGrpSpPr/>
          <p:nvPr/>
        </p:nvGrpSpPr>
        <p:grpSpPr>
          <a:xfrm>
            <a:off x="1574800" y="1090543"/>
            <a:ext cx="1983304" cy="494941"/>
            <a:chOff x="1574800" y="1090543"/>
            <a:chExt cx="1983304" cy="494941"/>
          </a:xfrm>
        </p:grpSpPr>
        <p:sp>
          <p:nvSpPr>
            <p:cNvPr id="10" name="SMARTInkShape-1831"/>
            <p:cNvSpPr/>
            <p:nvPr>
              <p:custDataLst>
                <p:tags r:id="rId328"/>
              </p:custDataLst>
            </p:nvPr>
          </p:nvSpPr>
          <p:spPr>
            <a:xfrm>
              <a:off x="3390900" y="1208703"/>
              <a:ext cx="167204" cy="308779"/>
            </a:xfrm>
            <a:custGeom>
              <a:avLst/>
              <a:gdLst/>
              <a:ahLst/>
              <a:cxnLst/>
              <a:rect l="0" t="0" r="0" b="0"/>
              <a:pathLst>
                <a:path w="167204" h="308779">
                  <a:moveTo>
                    <a:pt x="127000" y="16847"/>
                  </a:moveTo>
                  <a:lnTo>
                    <a:pt x="127000" y="16847"/>
                  </a:lnTo>
                  <a:lnTo>
                    <a:pt x="123629" y="16847"/>
                  </a:lnTo>
                  <a:lnTo>
                    <a:pt x="114791" y="20218"/>
                  </a:lnTo>
                  <a:lnTo>
                    <a:pt x="90874" y="46079"/>
                  </a:lnTo>
                  <a:lnTo>
                    <a:pt x="88805" y="49741"/>
                  </a:lnTo>
                  <a:lnTo>
                    <a:pt x="88131" y="52887"/>
                  </a:lnTo>
                  <a:lnTo>
                    <a:pt x="88387" y="55690"/>
                  </a:lnTo>
                  <a:lnTo>
                    <a:pt x="89970" y="57559"/>
                  </a:lnTo>
                  <a:lnTo>
                    <a:pt x="95490" y="59636"/>
                  </a:lnTo>
                  <a:lnTo>
                    <a:pt x="104529" y="56796"/>
                  </a:lnTo>
                  <a:lnTo>
                    <a:pt x="114896" y="50124"/>
                  </a:lnTo>
                  <a:lnTo>
                    <a:pt x="124208" y="40104"/>
                  </a:lnTo>
                  <a:lnTo>
                    <a:pt x="135908" y="13471"/>
                  </a:lnTo>
                  <a:lnTo>
                    <a:pt x="139201" y="0"/>
                  </a:lnTo>
                  <a:lnTo>
                    <a:pt x="136181" y="11934"/>
                  </a:lnTo>
                  <a:lnTo>
                    <a:pt x="137560" y="43457"/>
                  </a:lnTo>
                  <a:lnTo>
                    <a:pt x="139684" y="58576"/>
                  </a:lnTo>
                  <a:lnTo>
                    <a:pt x="142512" y="75711"/>
                  </a:lnTo>
                  <a:lnTo>
                    <a:pt x="145808" y="94189"/>
                  </a:lnTo>
                  <a:lnTo>
                    <a:pt x="149416" y="112153"/>
                  </a:lnTo>
                  <a:lnTo>
                    <a:pt x="153233" y="129773"/>
                  </a:lnTo>
                  <a:lnTo>
                    <a:pt x="157189" y="147165"/>
                  </a:lnTo>
                  <a:lnTo>
                    <a:pt x="160531" y="164403"/>
                  </a:lnTo>
                  <a:lnTo>
                    <a:pt x="163465" y="181540"/>
                  </a:lnTo>
                  <a:lnTo>
                    <a:pt x="166127" y="198609"/>
                  </a:lnTo>
                  <a:lnTo>
                    <a:pt x="167203" y="228863"/>
                  </a:lnTo>
                  <a:lnTo>
                    <a:pt x="163918" y="255010"/>
                  </a:lnTo>
                  <a:lnTo>
                    <a:pt x="155403" y="276038"/>
                  </a:lnTo>
                  <a:lnTo>
                    <a:pt x="138918" y="291028"/>
                  </a:lnTo>
                  <a:lnTo>
                    <a:pt x="116775" y="301689"/>
                  </a:lnTo>
                  <a:lnTo>
                    <a:pt x="90470" y="308778"/>
                  </a:lnTo>
                  <a:lnTo>
                    <a:pt x="66079" y="306755"/>
                  </a:lnTo>
                  <a:lnTo>
                    <a:pt x="44891" y="298801"/>
                  </a:lnTo>
                  <a:lnTo>
                    <a:pt x="15923" y="280210"/>
                  </a:lnTo>
                  <a:lnTo>
                    <a:pt x="7077" y="274303"/>
                  </a:lnTo>
                  <a:lnTo>
                    <a:pt x="0" y="2644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1832"/>
            <p:cNvSpPr/>
            <p:nvPr>
              <p:custDataLst>
                <p:tags r:id="rId329"/>
              </p:custDataLst>
            </p:nvPr>
          </p:nvSpPr>
          <p:spPr>
            <a:xfrm>
              <a:off x="3349142" y="1211029"/>
              <a:ext cx="86209" cy="97072"/>
            </a:xfrm>
            <a:custGeom>
              <a:avLst/>
              <a:gdLst/>
              <a:ahLst/>
              <a:cxnLst/>
              <a:rect l="0" t="0" r="0" b="0"/>
              <a:pathLst>
                <a:path w="86209" h="97072">
                  <a:moveTo>
                    <a:pt x="3658" y="8171"/>
                  </a:moveTo>
                  <a:lnTo>
                    <a:pt x="3658" y="8171"/>
                  </a:lnTo>
                  <a:lnTo>
                    <a:pt x="3658" y="0"/>
                  </a:lnTo>
                  <a:lnTo>
                    <a:pt x="1777" y="29291"/>
                  </a:lnTo>
                  <a:lnTo>
                    <a:pt x="0" y="45074"/>
                  </a:lnTo>
                  <a:lnTo>
                    <a:pt x="2726" y="74440"/>
                  </a:lnTo>
                  <a:lnTo>
                    <a:pt x="3949" y="84190"/>
                  </a:lnTo>
                  <a:lnTo>
                    <a:pt x="6845" y="90876"/>
                  </a:lnTo>
                  <a:lnTo>
                    <a:pt x="8605" y="91530"/>
                  </a:lnTo>
                  <a:lnTo>
                    <a:pt x="10484" y="90555"/>
                  </a:lnTo>
                  <a:lnTo>
                    <a:pt x="31539" y="60428"/>
                  </a:lnTo>
                  <a:lnTo>
                    <a:pt x="51577" y="32134"/>
                  </a:lnTo>
                  <a:lnTo>
                    <a:pt x="64815" y="20837"/>
                  </a:lnTo>
                  <a:lnTo>
                    <a:pt x="68418" y="19437"/>
                  </a:lnTo>
                  <a:lnTo>
                    <a:pt x="71526" y="19210"/>
                  </a:lnTo>
                  <a:lnTo>
                    <a:pt x="74303" y="19764"/>
                  </a:lnTo>
                  <a:lnTo>
                    <a:pt x="76155" y="20838"/>
                  </a:lnTo>
                  <a:lnTo>
                    <a:pt x="77389" y="22260"/>
                  </a:lnTo>
                  <a:lnTo>
                    <a:pt x="78212" y="23914"/>
                  </a:lnTo>
                  <a:lnTo>
                    <a:pt x="79641" y="49389"/>
                  </a:lnTo>
                  <a:lnTo>
                    <a:pt x="80535" y="78876"/>
                  </a:lnTo>
                  <a:lnTo>
                    <a:pt x="86208" y="97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1833"/>
            <p:cNvSpPr/>
            <p:nvPr>
              <p:custDataLst>
                <p:tags r:id="rId330"/>
              </p:custDataLst>
            </p:nvPr>
          </p:nvSpPr>
          <p:spPr>
            <a:xfrm>
              <a:off x="3302000" y="11493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1834"/>
            <p:cNvSpPr/>
            <p:nvPr>
              <p:custDataLst>
                <p:tags r:id="rId331"/>
              </p:custDataLst>
            </p:nvPr>
          </p:nvSpPr>
          <p:spPr>
            <a:xfrm>
              <a:off x="3149600" y="1090543"/>
              <a:ext cx="152401" cy="230258"/>
            </a:xfrm>
            <a:custGeom>
              <a:avLst/>
              <a:gdLst/>
              <a:ahLst/>
              <a:cxnLst/>
              <a:rect l="0" t="0" r="0" b="0"/>
              <a:pathLst>
                <a:path w="152401" h="230258">
                  <a:moveTo>
                    <a:pt x="0" y="166757"/>
                  </a:moveTo>
                  <a:lnTo>
                    <a:pt x="0" y="166757"/>
                  </a:lnTo>
                  <a:lnTo>
                    <a:pt x="25348" y="139998"/>
                  </a:lnTo>
                  <a:lnTo>
                    <a:pt x="44192" y="115823"/>
                  </a:lnTo>
                  <a:lnTo>
                    <a:pt x="62444" y="88616"/>
                  </a:lnTo>
                  <a:lnTo>
                    <a:pt x="79259" y="61472"/>
                  </a:lnTo>
                  <a:lnTo>
                    <a:pt x="93787" y="37649"/>
                  </a:lnTo>
                  <a:lnTo>
                    <a:pt x="103754" y="11145"/>
                  </a:lnTo>
                  <a:lnTo>
                    <a:pt x="104203" y="2346"/>
                  </a:lnTo>
                  <a:lnTo>
                    <a:pt x="103336" y="0"/>
                  </a:lnTo>
                  <a:lnTo>
                    <a:pt x="99935" y="1963"/>
                  </a:lnTo>
                  <a:lnTo>
                    <a:pt x="80254" y="22993"/>
                  </a:lnTo>
                  <a:lnTo>
                    <a:pt x="59657" y="46653"/>
                  </a:lnTo>
                  <a:lnTo>
                    <a:pt x="40155" y="75512"/>
                  </a:lnTo>
                  <a:lnTo>
                    <a:pt x="24197" y="105743"/>
                  </a:lnTo>
                  <a:lnTo>
                    <a:pt x="14752" y="133290"/>
                  </a:lnTo>
                  <a:lnTo>
                    <a:pt x="10084" y="157762"/>
                  </a:lnTo>
                  <a:lnTo>
                    <a:pt x="8839" y="169227"/>
                  </a:lnTo>
                  <a:lnTo>
                    <a:pt x="13101" y="187610"/>
                  </a:lnTo>
                  <a:lnTo>
                    <a:pt x="22051" y="201425"/>
                  </a:lnTo>
                  <a:lnTo>
                    <a:pt x="33084" y="209917"/>
                  </a:lnTo>
                  <a:lnTo>
                    <a:pt x="54566" y="215293"/>
                  </a:lnTo>
                  <a:lnTo>
                    <a:pt x="75435" y="213515"/>
                  </a:lnTo>
                  <a:lnTo>
                    <a:pt x="88560" y="206588"/>
                  </a:lnTo>
                  <a:lnTo>
                    <a:pt x="114233" y="184895"/>
                  </a:lnTo>
                  <a:lnTo>
                    <a:pt x="126588" y="166487"/>
                  </a:lnTo>
                  <a:lnTo>
                    <a:pt x="132014" y="151443"/>
                  </a:lnTo>
                  <a:lnTo>
                    <a:pt x="132954" y="145364"/>
                  </a:lnTo>
                  <a:lnTo>
                    <a:pt x="133086" y="145440"/>
                  </a:lnTo>
                  <a:lnTo>
                    <a:pt x="133298" y="157372"/>
                  </a:lnTo>
                  <a:lnTo>
                    <a:pt x="129681" y="185181"/>
                  </a:lnTo>
                  <a:lnTo>
                    <a:pt x="134298" y="214089"/>
                  </a:lnTo>
                  <a:lnTo>
                    <a:pt x="136099" y="219478"/>
                  </a:lnTo>
                  <a:lnTo>
                    <a:pt x="138710" y="223071"/>
                  </a:lnTo>
                  <a:lnTo>
                    <a:pt x="152400" y="2302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1835"/>
            <p:cNvSpPr/>
            <p:nvPr>
              <p:custDataLst>
                <p:tags r:id="rId332"/>
              </p:custDataLst>
            </p:nvPr>
          </p:nvSpPr>
          <p:spPr>
            <a:xfrm>
              <a:off x="3009958" y="1143883"/>
              <a:ext cx="95193" cy="208668"/>
            </a:xfrm>
            <a:custGeom>
              <a:avLst/>
              <a:gdLst/>
              <a:ahLst/>
              <a:cxnLst/>
              <a:rect l="0" t="0" r="0" b="0"/>
              <a:pathLst>
                <a:path w="95193" h="208668">
                  <a:moveTo>
                    <a:pt x="38042" y="5467"/>
                  </a:moveTo>
                  <a:lnTo>
                    <a:pt x="38042" y="5467"/>
                  </a:lnTo>
                  <a:lnTo>
                    <a:pt x="38042" y="0"/>
                  </a:lnTo>
                  <a:lnTo>
                    <a:pt x="25833" y="23613"/>
                  </a:lnTo>
                  <a:lnTo>
                    <a:pt x="20151" y="44341"/>
                  </a:lnTo>
                  <a:lnTo>
                    <a:pt x="14568" y="69311"/>
                  </a:lnTo>
                  <a:lnTo>
                    <a:pt x="7383" y="94520"/>
                  </a:lnTo>
                  <a:lnTo>
                    <a:pt x="2147" y="125770"/>
                  </a:lnTo>
                  <a:lnTo>
                    <a:pt x="71" y="154849"/>
                  </a:lnTo>
                  <a:lnTo>
                    <a:pt x="0" y="153468"/>
                  </a:lnTo>
                  <a:lnTo>
                    <a:pt x="12156" y="121802"/>
                  </a:lnTo>
                  <a:lnTo>
                    <a:pt x="27075" y="94769"/>
                  </a:lnTo>
                  <a:lnTo>
                    <a:pt x="35185" y="77553"/>
                  </a:lnTo>
                  <a:lnTo>
                    <a:pt x="39830" y="72783"/>
                  </a:lnTo>
                  <a:lnTo>
                    <a:pt x="44246" y="70663"/>
                  </a:lnTo>
                  <a:lnTo>
                    <a:pt x="46411" y="70098"/>
                  </a:lnTo>
                  <a:lnTo>
                    <a:pt x="47855" y="71837"/>
                  </a:lnTo>
                  <a:lnTo>
                    <a:pt x="49459" y="79415"/>
                  </a:lnTo>
                  <a:lnTo>
                    <a:pt x="43620" y="105694"/>
                  </a:lnTo>
                  <a:lnTo>
                    <a:pt x="29582" y="133550"/>
                  </a:lnTo>
                  <a:lnTo>
                    <a:pt x="11650" y="161765"/>
                  </a:lnTo>
                  <a:lnTo>
                    <a:pt x="1623" y="174782"/>
                  </a:lnTo>
                  <a:lnTo>
                    <a:pt x="1063" y="174083"/>
                  </a:lnTo>
                  <a:lnTo>
                    <a:pt x="440" y="169542"/>
                  </a:lnTo>
                  <a:lnTo>
                    <a:pt x="3926" y="162821"/>
                  </a:lnTo>
                  <a:lnTo>
                    <a:pt x="6832" y="159053"/>
                  </a:lnTo>
                  <a:lnTo>
                    <a:pt x="9474" y="157246"/>
                  </a:lnTo>
                  <a:lnTo>
                    <a:pt x="11941" y="156748"/>
                  </a:lnTo>
                  <a:lnTo>
                    <a:pt x="14292" y="157121"/>
                  </a:lnTo>
                  <a:lnTo>
                    <a:pt x="24341" y="164388"/>
                  </a:lnTo>
                  <a:lnTo>
                    <a:pt x="48302" y="188594"/>
                  </a:lnTo>
                  <a:lnTo>
                    <a:pt x="77101" y="204874"/>
                  </a:lnTo>
                  <a:lnTo>
                    <a:pt x="95192" y="208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1836"/>
            <p:cNvSpPr/>
            <p:nvPr>
              <p:custDataLst>
                <p:tags r:id="rId333"/>
              </p:custDataLst>
            </p:nvPr>
          </p:nvSpPr>
          <p:spPr>
            <a:xfrm>
              <a:off x="2895600" y="11557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1837"/>
            <p:cNvSpPr/>
            <p:nvPr>
              <p:custDataLst>
                <p:tags r:id="rId334"/>
              </p:custDataLst>
            </p:nvPr>
          </p:nvSpPr>
          <p:spPr>
            <a:xfrm>
              <a:off x="2730500" y="1263650"/>
              <a:ext cx="171451" cy="98233"/>
            </a:xfrm>
            <a:custGeom>
              <a:avLst/>
              <a:gdLst/>
              <a:ahLst/>
              <a:cxnLst/>
              <a:rect l="0" t="0" r="0" b="0"/>
              <a:pathLst>
                <a:path w="171451" h="98233">
                  <a:moveTo>
                    <a:pt x="0" y="0"/>
                  </a:moveTo>
                  <a:lnTo>
                    <a:pt x="0" y="0"/>
                  </a:lnTo>
                  <a:lnTo>
                    <a:pt x="6907" y="31393"/>
                  </a:lnTo>
                  <a:lnTo>
                    <a:pt x="12865" y="61513"/>
                  </a:lnTo>
                  <a:lnTo>
                    <a:pt x="17712" y="78139"/>
                  </a:lnTo>
                  <a:lnTo>
                    <a:pt x="29623" y="98232"/>
                  </a:lnTo>
                  <a:lnTo>
                    <a:pt x="31037" y="97943"/>
                  </a:lnTo>
                  <a:lnTo>
                    <a:pt x="34491" y="93860"/>
                  </a:lnTo>
                  <a:lnTo>
                    <a:pt x="37387" y="68190"/>
                  </a:lnTo>
                  <a:lnTo>
                    <a:pt x="37889" y="38549"/>
                  </a:lnTo>
                  <a:lnTo>
                    <a:pt x="38743" y="20281"/>
                  </a:lnTo>
                  <a:lnTo>
                    <a:pt x="41443" y="13012"/>
                  </a:lnTo>
                  <a:lnTo>
                    <a:pt x="43857" y="10791"/>
                  </a:lnTo>
                  <a:lnTo>
                    <a:pt x="50301" y="8324"/>
                  </a:lnTo>
                  <a:lnTo>
                    <a:pt x="65234" y="6935"/>
                  </a:lnTo>
                  <a:lnTo>
                    <a:pt x="94215" y="11453"/>
                  </a:lnTo>
                  <a:lnTo>
                    <a:pt x="125541" y="12454"/>
                  </a:lnTo>
                  <a:lnTo>
                    <a:pt x="142247" y="12627"/>
                  </a:lnTo>
                  <a:lnTo>
                    <a:pt x="146337" y="14768"/>
                  </a:lnTo>
                  <a:lnTo>
                    <a:pt x="152763" y="22791"/>
                  </a:lnTo>
                  <a:lnTo>
                    <a:pt x="156976" y="39208"/>
                  </a:lnTo>
                  <a:lnTo>
                    <a:pt x="160398" y="66233"/>
                  </a:lnTo>
                  <a:lnTo>
                    <a:pt x="161965" y="69555"/>
                  </a:lnTo>
                  <a:lnTo>
                    <a:pt x="163716" y="71770"/>
                  </a:lnTo>
                  <a:lnTo>
                    <a:pt x="1714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1838"/>
            <p:cNvSpPr/>
            <p:nvPr>
              <p:custDataLst>
                <p:tags r:id="rId335"/>
              </p:custDataLst>
            </p:nvPr>
          </p:nvSpPr>
          <p:spPr>
            <a:xfrm>
              <a:off x="2613442" y="1126929"/>
              <a:ext cx="53559" cy="217631"/>
            </a:xfrm>
            <a:custGeom>
              <a:avLst/>
              <a:gdLst/>
              <a:ahLst/>
              <a:cxnLst/>
              <a:rect l="0" t="0" r="0" b="0"/>
              <a:pathLst>
                <a:path w="53559" h="217631">
                  <a:moveTo>
                    <a:pt x="53558" y="3371"/>
                  </a:moveTo>
                  <a:lnTo>
                    <a:pt x="53558" y="3371"/>
                  </a:lnTo>
                  <a:lnTo>
                    <a:pt x="53558" y="0"/>
                  </a:lnTo>
                  <a:lnTo>
                    <a:pt x="52147" y="15640"/>
                  </a:lnTo>
                  <a:lnTo>
                    <a:pt x="46816" y="37281"/>
                  </a:lnTo>
                  <a:lnTo>
                    <a:pt x="42008" y="52789"/>
                  </a:lnTo>
                  <a:lnTo>
                    <a:pt x="35980" y="70889"/>
                  </a:lnTo>
                  <a:lnTo>
                    <a:pt x="29139" y="90716"/>
                  </a:lnTo>
                  <a:lnTo>
                    <a:pt x="22462" y="109579"/>
                  </a:lnTo>
                  <a:lnTo>
                    <a:pt x="15894" y="127798"/>
                  </a:lnTo>
                  <a:lnTo>
                    <a:pt x="9399" y="145589"/>
                  </a:lnTo>
                  <a:lnTo>
                    <a:pt x="2182" y="172883"/>
                  </a:lnTo>
                  <a:lnTo>
                    <a:pt x="0" y="202234"/>
                  </a:lnTo>
                  <a:lnTo>
                    <a:pt x="2213" y="217630"/>
                  </a:lnTo>
                  <a:lnTo>
                    <a:pt x="5968" y="208672"/>
                  </a:lnTo>
                  <a:lnTo>
                    <a:pt x="11549" y="182499"/>
                  </a:lnTo>
                  <a:lnTo>
                    <a:pt x="19755" y="156713"/>
                  </a:lnTo>
                  <a:lnTo>
                    <a:pt x="23953" y="149604"/>
                  </a:lnTo>
                  <a:lnTo>
                    <a:pt x="26766" y="147427"/>
                  </a:lnTo>
                  <a:lnTo>
                    <a:pt x="40858" y="143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1839"/>
            <p:cNvSpPr/>
            <p:nvPr>
              <p:custDataLst>
                <p:tags r:id="rId336"/>
              </p:custDataLst>
            </p:nvPr>
          </p:nvSpPr>
          <p:spPr>
            <a:xfrm>
              <a:off x="2454380" y="1270000"/>
              <a:ext cx="155471" cy="93455"/>
            </a:xfrm>
            <a:custGeom>
              <a:avLst/>
              <a:gdLst/>
              <a:ahLst/>
              <a:cxnLst/>
              <a:rect l="0" t="0" r="0" b="0"/>
              <a:pathLst>
                <a:path w="155471" h="93455">
                  <a:moveTo>
                    <a:pt x="9420" y="0"/>
                  </a:moveTo>
                  <a:lnTo>
                    <a:pt x="9420" y="0"/>
                  </a:lnTo>
                  <a:lnTo>
                    <a:pt x="2513" y="24485"/>
                  </a:lnTo>
                  <a:lnTo>
                    <a:pt x="0" y="41221"/>
                  </a:lnTo>
                  <a:lnTo>
                    <a:pt x="4136" y="69212"/>
                  </a:lnTo>
                  <a:lnTo>
                    <a:pt x="8483" y="80855"/>
                  </a:lnTo>
                  <a:lnTo>
                    <a:pt x="15118" y="88382"/>
                  </a:lnTo>
                  <a:lnTo>
                    <a:pt x="20889" y="92197"/>
                  </a:lnTo>
                  <a:lnTo>
                    <a:pt x="23416" y="93215"/>
                  </a:lnTo>
                  <a:lnTo>
                    <a:pt x="25806" y="92482"/>
                  </a:lnTo>
                  <a:lnTo>
                    <a:pt x="30344" y="87905"/>
                  </a:lnTo>
                  <a:lnTo>
                    <a:pt x="44075" y="62624"/>
                  </a:lnTo>
                  <a:lnTo>
                    <a:pt x="58495" y="31917"/>
                  </a:lnTo>
                  <a:lnTo>
                    <a:pt x="64975" y="21592"/>
                  </a:lnTo>
                  <a:lnTo>
                    <a:pt x="65506" y="22155"/>
                  </a:lnTo>
                  <a:lnTo>
                    <a:pt x="66508" y="53668"/>
                  </a:lnTo>
                  <a:lnTo>
                    <a:pt x="67954" y="67597"/>
                  </a:lnTo>
                  <a:lnTo>
                    <a:pt x="73300" y="78491"/>
                  </a:lnTo>
                  <a:lnTo>
                    <a:pt x="82261" y="86155"/>
                  </a:lnTo>
                  <a:lnTo>
                    <a:pt x="93299" y="91208"/>
                  </a:lnTo>
                  <a:lnTo>
                    <a:pt x="105261" y="93454"/>
                  </a:lnTo>
                  <a:lnTo>
                    <a:pt x="117632" y="90689"/>
                  </a:lnTo>
                  <a:lnTo>
                    <a:pt x="123895" y="87976"/>
                  </a:lnTo>
                  <a:lnTo>
                    <a:pt x="15547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1840"/>
            <p:cNvSpPr/>
            <p:nvPr>
              <p:custDataLst>
                <p:tags r:id="rId337"/>
              </p:custDataLst>
            </p:nvPr>
          </p:nvSpPr>
          <p:spPr>
            <a:xfrm>
              <a:off x="2183734" y="1263650"/>
              <a:ext cx="184817" cy="145726"/>
            </a:xfrm>
            <a:custGeom>
              <a:avLst/>
              <a:gdLst/>
              <a:ahLst/>
              <a:cxnLst/>
              <a:rect l="0" t="0" r="0" b="0"/>
              <a:pathLst>
                <a:path w="184817" h="145726">
                  <a:moveTo>
                    <a:pt x="45116" y="44450"/>
                  </a:moveTo>
                  <a:lnTo>
                    <a:pt x="45116" y="44450"/>
                  </a:lnTo>
                  <a:lnTo>
                    <a:pt x="38374" y="44450"/>
                  </a:lnTo>
                  <a:lnTo>
                    <a:pt x="24068" y="51192"/>
                  </a:lnTo>
                  <a:lnTo>
                    <a:pt x="9795" y="68868"/>
                  </a:lnTo>
                  <a:lnTo>
                    <a:pt x="0" y="95351"/>
                  </a:lnTo>
                  <a:lnTo>
                    <a:pt x="605" y="113404"/>
                  </a:lnTo>
                  <a:lnTo>
                    <a:pt x="5578" y="129424"/>
                  </a:lnTo>
                  <a:lnTo>
                    <a:pt x="12492" y="141248"/>
                  </a:lnTo>
                  <a:lnTo>
                    <a:pt x="17017" y="144260"/>
                  </a:lnTo>
                  <a:lnTo>
                    <a:pt x="27688" y="145725"/>
                  </a:lnTo>
                  <a:lnTo>
                    <a:pt x="39487" y="142142"/>
                  </a:lnTo>
                  <a:lnTo>
                    <a:pt x="45597" y="139212"/>
                  </a:lnTo>
                  <a:lnTo>
                    <a:pt x="49670" y="135141"/>
                  </a:lnTo>
                  <a:lnTo>
                    <a:pt x="54195" y="124974"/>
                  </a:lnTo>
                  <a:lnTo>
                    <a:pt x="56743" y="100608"/>
                  </a:lnTo>
                  <a:lnTo>
                    <a:pt x="47385" y="71045"/>
                  </a:lnTo>
                  <a:lnTo>
                    <a:pt x="32993" y="46559"/>
                  </a:lnTo>
                  <a:lnTo>
                    <a:pt x="30684" y="43739"/>
                  </a:lnTo>
                  <a:lnTo>
                    <a:pt x="28439" y="43270"/>
                  </a:lnTo>
                  <a:lnTo>
                    <a:pt x="26237" y="44369"/>
                  </a:lnTo>
                  <a:lnTo>
                    <a:pt x="17633" y="52901"/>
                  </a:lnTo>
                  <a:lnTo>
                    <a:pt x="16916" y="55728"/>
                  </a:lnTo>
                  <a:lnTo>
                    <a:pt x="18001" y="62633"/>
                  </a:lnTo>
                  <a:lnTo>
                    <a:pt x="20690" y="65744"/>
                  </a:lnTo>
                  <a:lnTo>
                    <a:pt x="29321" y="71083"/>
                  </a:lnTo>
                  <a:lnTo>
                    <a:pt x="49451" y="78055"/>
                  </a:lnTo>
                  <a:lnTo>
                    <a:pt x="73290" y="77847"/>
                  </a:lnTo>
                  <a:lnTo>
                    <a:pt x="101560" y="72161"/>
                  </a:lnTo>
                  <a:lnTo>
                    <a:pt x="130552" y="70154"/>
                  </a:lnTo>
                  <a:lnTo>
                    <a:pt x="144200" y="73311"/>
                  </a:lnTo>
                  <a:lnTo>
                    <a:pt x="151007" y="78679"/>
                  </a:lnTo>
                  <a:lnTo>
                    <a:pt x="155679" y="85768"/>
                  </a:lnTo>
                  <a:lnTo>
                    <a:pt x="162746" y="108752"/>
                  </a:lnTo>
                  <a:lnTo>
                    <a:pt x="162342" y="110601"/>
                  </a:lnTo>
                  <a:lnTo>
                    <a:pt x="159994" y="113569"/>
                  </a:lnTo>
                  <a:lnTo>
                    <a:pt x="156096" y="84350"/>
                  </a:lnTo>
                  <a:lnTo>
                    <a:pt x="153964" y="53920"/>
                  </a:lnTo>
                  <a:lnTo>
                    <a:pt x="156703" y="28206"/>
                  </a:lnTo>
                  <a:lnTo>
                    <a:pt x="161983" y="10552"/>
                  </a:lnTo>
                  <a:lnTo>
                    <a:pt x="165361" y="7035"/>
                  </a:lnTo>
                  <a:lnTo>
                    <a:pt x="18481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1841"/>
            <p:cNvSpPr/>
            <p:nvPr>
              <p:custDataLst>
                <p:tags r:id="rId338"/>
              </p:custDataLst>
            </p:nvPr>
          </p:nvSpPr>
          <p:spPr>
            <a:xfrm>
              <a:off x="2089542" y="1169984"/>
              <a:ext cx="96344" cy="241490"/>
            </a:xfrm>
            <a:custGeom>
              <a:avLst/>
              <a:gdLst/>
              <a:ahLst/>
              <a:cxnLst/>
              <a:rect l="0" t="0" r="0" b="0"/>
              <a:pathLst>
                <a:path w="96344" h="241490">
                  <a:moveTo>
                    <a:pt x="18658" y="138116"/>
                  </a:moveTo>
                  <a:lnTo>
                    <a:pt x="18658" y="138116"/>
                  </a:lnTo>
                  <a:lnTo>
                    <a:pt x="39381" y="108605"/>
                  </a:lnTo>
                  <a:lnTo>
                    <a:pt x="57254" y="77866"/>
                  </a:lnTo>
                  <a:lnTo>
                    <a:pt x="69678" y="54894"/>
                  </a:lnTo>
                  <a:lnTo>
                    <a:pt x="87162" y="23538"/>
                  </a:lnTo>
                  <a:lnTo>
                    <a:pt x="96027" y="3037"/>
                  </a:lnTo>
                  <a:lnTo>
                    <a:pt x="96343" y="791"/>
                  </a:lnTo>
                  <a:lnTo>
                    <a:pt x="95848" y="0"/>
                  </a:lnTo>
                  <a:lnTo>
                    <a:pt x="81668" y="8998"/>
                  </a:lnTo>
                  <a:lnTo>
                    <a:pt x="63596" y="28754"/>
                  </a:lnTo>
                  <a:lnTo>
                    <a:pt x="42863" y="57055"/>
                  </a:lnTo>
                  <a:lnTo>
                    <a:pt x="33384" y="73492"/>
                  </a:lnTo>
                  <a:lnTo>
                    <a:pt x="24242" y="90800"/>
                  </a:lnTo>
                  <a:lnTo>
                    <a:pt x="16736" y="108689"/>
                  </a:lnTo>
                  <a:lnTo>
                    <a:pt x="10321" y="126964"/>
                  </a:lnTo>
                  <a:lnTo>
                    <a:pt x="4633" y="145498"/>
                  </a:lnTo>
                  <a:lnTo>
                    <a:pt x="1547" y="162087"/>
                  </a:lnTo>
                  <a:lnTo>
                    <a:pt x="0" y="191809"/>
                  </a:lnTo>
                  <a:lnTo>
                    <a:pt x="5426" y="215367"/>
                  </a:lnTo>
                  <a:lnTo>
                    <a:pt x="9837" y="225600"/>
                  </a:lnTo>
                  <a:lnTo>
                    <a:pt x="17011" y="232422"/>
                  </a:lnTo>
                  <a:lnTo>
                    <a:pt x="36270" y="240002"/>
                  </a:lnTo>
                  <a:lnTo>
                    <a:pt x="58941" y="241489"/>
                  </a:lnTo>
                  <a:lnTo>
                    <a:pt x="94858" y="2397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1842"/>
            <p:cNvSpPr/>
            <p:nvPr>
              <p:custDataLst>
                <p:tags r:id="rId339"/>
              </p:custDataLst>
            </p:nvPr>
          </p:nvSpPr>
          <p:spPr>
            <a:xfrm>
              <a:off x="1824152" y="1301270"/>
              <a:ext cx="191364" cy="284214"/>
            </a:xfrm>
            <a:custGeom>
              <a:avLst/>
              <a:gdLst/>
              <a:ahLst/>
              <a:cxnLst/>
              <a:rect l="0" t="0" r="0" b="0"/>
              <a:pathLst>
                <a:path w="191364" h="284214">
                  <a:moveTo>
                    <a:pt x="74498" y="13180"/>
                  </a:moveTo>
                  <a:lnTo>
                    <a:pt x="74498" y="13180"/>
                  </a:lnTo>
                  <a:lnTo>
                    <a:pt x="64359" y="8816"/>
                  </a:lnTo>
                  <a:lnTo>
                    <a:pt x="56822" y="7713"/>
                  </a:lnTo>
                  <a:lnTo>
                    <a:pt x="44645" y="10462"/>
                  </a:lnTo>
                  <a:lnTo>
                    <a:pt x="28729" y="19117"/>
                  </a:lnTo>
                  <a:lnTo>
                    <a:pt x="13978" y="37360"/>
                  </a:lnTo>
                  <a:lnTo>
                    <a:pt x="4041" y="57268"/>
                  </a:lnTo>
                  <a:lnTo>
                    <a:pt x="0" y="76573"/>
                  </a:lnTo>
                  <a:lnTo>
                    <a:pt x="1549" y="81548"/>
                  </a:lnTo>
                  <a:lnTo>
                    <a:pt x="4699" y="85569"/>
                  </a:lnTo>
                  <a:lnTo>
                    <a:pt x="13137" y="91214"/>
                  </a:lnTo>
                  <a:lnTo>
                    <a:pt x="21592" y="93723"/>
                  </a:lnTo>
                  <a:lnTo>
                    <a:pt x="31934" y="91075"/>
                  </a:lnTo>
                  <a:lnTo>
                    <a:pt x="37655" y="88393"/>
                  </a:lnTo>
                  <a:lnTo>
                    <a:pt x="45894" y="79769"/>
                  </a:lnTo>
                  <a:lnTo>
                    <a:pt x="51907" y="67470"/>
                  </a:lnTo>
                  <a:lnTo>
                    <a:pt x="59259" y="40711"/>
                  </a:lnTo>
                  <a:lnTo>
                    <a:pt x="65906" y="13263"/>
                  </a:lnTo>
                  <a:lnTo>
                    <a:pt x="70933" y="818"/>
                  </a:lnTo>
                  <a:lnTo>
                    <a:pt x="70711" y="0"/>
                  </a:lnTo>
                  <a:lnTo>
                    <a:pt x="69856" y="160"/>
                  </a:lnTo>
                  <a:lnTo>
                    <a:pt x="59584" y="28068"/>
                  </a:lnTo>
                  <a:lnTo>
                    <a:pt x="53759" y="43785"/>
                  </a:lnTo>
                  <a:lnTo>
                    <a:pt x="51185" y="67796"/>
                  </a:lnTo>
                  <a:lnTo>
                    <a:pt x="53083" y="81904"/>
                  </a:lnTo>
                  <a:lnTo>
                    <a:pt x="58160" y="91466"/>
                  </a:lnTo>
                  <a:lnTo>
                    <a:pt x="61489" y="95004"/>
                  </a:lnTo>
                  <a:lnTo>
                    <a:pt x="68951" y="98935"/>
                  </a:lnTo>
                  <a:lnTo>
                    <a:pt x="72917" y="99983"/>
                  </a:lnTo>
                  <a:lnTo>
                    <a:pt x="76972" y="99271"/>
                  </a:lnTo>
                  <a:lnTo>
                    <a:pt x="85240" y="94717"/>
                  </a:lnTo>
                  <a:lnTo>
                    <a:pt x="111295" y="64334"/>
                  </a:lnTo>
                  <a:lnTo>
                    <a:pt x="119074" y="52143"/>
                  </a:lnTo>
                  <a:lnTo>
                    <a:pt x="125055" y="33090"/>
                  </a:lnTo>
                  <a:lnTo>
                    <a:pt x="125226" y="35856"/>
                  </a:lnTo>
                  <a:lnTo>
                    <a:pt x="119532" y="60083"/>
                  </a:lnTo>
                  <a:lnTo>
                    <a:pt x="119208" y="68363"/>
                  </a:lnTo>
                  <a:lnTo>
                    <a:pt x="120532" y="71841"/>
                  </a:lnTo>
                  <a:lnTo>
                    <a:pt x="125767" y="77587"/>
                  </a:lnTo>
                  <a:lnTo>
                    <a:pt x="130915" y="80611"/>
                  </a:lnTo>
                  <a:lnTo>
                    <a:pt x="133277" y="81417"/>
                  </a:lnTo>
                  <a:lnTo>
                    <a:pt x="146712" y="79181"/>
                  </a:lnTo>
                  <a:lnTo>
                    <a:pt x="156217" y="72147"/>
                  </a:lnTo>
                  <a:lnTo>
                    <a:pt x="165146" y="60554"/>
                  </a:lnTo>
                  <a:lnTo>
                    <a:pt x="177400" y="35605"/>
                  </a:lnTo>
                  <a:lnTo>
                    <a:pt x="185813" y="16297"/>
                  </a:lnTo>
                  <a:lnTo>
                    <a:pt x="191363" y="10340"/>
                  </a:lnTo>
                  <a:lnTo>
                    <a:pt x="185904" y="22780"/>
                  </a:lnTo>
                  <a:lnTo>
                    <a:pt x="180101" y="53027"/>
                  </a:lnTo>
                  <a:lnTo>
                    <a:pt x="178767" y="67967"/>
                  </a:lnTo>
                  <a:lnTo>
                    <a:pt x="177877" y="84982"/>
                  </a:lnTo>
                  <a:lnTo>
                    <a:pt x="177284" y="103381"/>
                  </a:lnTo>
                  <a:lnTo>
                    <a:pt x="176183" y="121998"/>
                  </a:lnTo>
                  <a:lnTo>
                    <a:pt x="174744" y="140758"/>
                  </a:lnTo>
                  <a:lnTo>
                    <a:pt x="173079" y="159616"/>
                  </a:lnTo>
                  <a:lnTo>
                    <a:pt x="171968" y="176420"/>
                  </a:lnTo>
                  <a:lnTo>
                    <a:pt x="170735" y="206381"/>
                  </a:lnTo>
                  <a:lnTo>
                    <a:pt x="168305" y="231927"/>
                  </a:lnTo>
                  <a:lnTo>
                    <a:pt x="162971" y="260497"/>
                  </a:lnTo>
                  <a:lnTo>
                    <a:pt x="160996" y="266958"/>
                  </a:lnTo>
                  <a:lnTo>
                    <a:pt x="157564" y="271971"/>
                  </a:lnTo>
                  <a:lnTo>
                    <a:pt x="148105" y="279422"/>
                  </a:lnTo>
                  <a:lnTo>
                    <a:pt x="134251" y="284213"/>
                  </a:lnTo>
                  <a:lnTo>
                    <a:pt x="121751" y="281570"/>
                  </a:lnTo>
                  <a:lnTo>
                    <a:pt x="114467" y="278890"/>
                  </a:lnTo>
                  <a:lnTo>
                    <a:pt x="94102" y="261634"/>
                  </a:lnTo>
                  <a:lnTo>
                    <a:pt x="78033" y="235276"/>
                  </a:lnTo>
                  <a:lnTo>
                    <a:pt x="68148" y="2163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1843"/>
            <p:cNvSpPr/>
            <p:nvPr>
              <p:custDataLst>
                <p:tags r:id="rId340"/>
              </p:custDataLst>
            </p:nvPr>
          </p:nvSpPr>
          <p:spPr>
            <a:xfrm>
              <a:off x="1574800" y="1174750"/>
              <a:ext cx="247651" cy="12701"/>
            </a:xfrm>
            <a:custGeom>
              <a:avLst/>
              <a:gdLst/>
              <a:ahLst/>
              <a:cxnLst/>
              <a:rect l="0" t="0" r="0" b="0"/>
              <a:pathLst>
                <a:path w="24765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706" y="8336"/>
                  </a:lnTo>
                  <a:lnTo>
                    <a:pt x="1881" y="7674"/>
                  </a:lnTo>
                  <a:lnTo>
                    <a:pt x="3371" y="7233"/>
                  </a:lnTo>
                  <a:lnTo>
                    <a:pt x="25693" y="6612"/>
                  </a:lnTo>
                  <a:lnTo>
                    <a:pt x="51165" y="6466"/>
                  </a:lnTo>
                  <a:lnTo>
                    <a:pt x="81301" y="7107"/>
                  </a:lnTo>
                  <a:lnTo>
                    <a:pt x="97240" y="8266"/>
                  </a:lnTo>
                  <a:lnTo>
                    <a:pt x="113510" y="9744"/>
                  </a:lnTo>
                  <a:lnTo>
                    <a:pt x="130001" y="10024"/>
                  </a:lnTo>
                  <a:lnTo>
                    <a:pt x="146639" y="9505"/>
                  </a:lnTo>
                  <a:lnTo>
                    <a:pt x="178062" y="7752"/>
                  </a:lnTo>
                  <a:lnTo>
                    <a:pt x="203787" y="6973"/>
                  </a:lnTo>
                  <a:lnTo>
                    <a:pt x="231361" y="3164"/>
                  </a:lnTo>
                  <a:lnTo>
                    <a:pt x="247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1844"/>
            <p:cNvSpPr/>
            <p:nvPr>
              <p:custDataLst>
                <p:tags r:id="rId341"/>
              </p:custDataLst>
            </p:nvPr>
          </p:nvSpPr>
          <p:spPr>
            <a:xfrm>
              <a:off x="1689100" y="1219200"/>
              <a:ext cx="25401" cy="215901"/>
            </a:xfrm>
            <a:custGeom>
              <a:avLst/>
              <a:gdLst/>
              <a:ahLst/>
              <a:cxnLst/>
              <a:rect l="0" t="0" r="0" b="0"/>
              <a:pathLst>
                <a:path w="25401" h="215901">
                  <a:moveTo>
                    <a:pt x="25400" y="0"/>
                  </a:moveTo>
                  <a:lnTo>
                    <a:pt x="25400" y="0"/>
                  </a:lnTo>
                  <a:lnTo>
                    <a:pt x="22029" y="3371"/>
                  </a:lnTo>
                  <a:lnTo>
                    <a:pt x="16562" y="15580"/>
                  </a:lnTo>
                  <a:lnTo>
                    <a:pt x="13844" y="46087"/>
                  </a:lnTo>
                  <a:lnTo>
                    <a:pt x="13208" y="70578"/>
                  </a:lnTo>
                  <a:lnTo>
                    <a:pt x="12926" y="96279"/>
                  </a:lnTo>
                  <a:lnTo>
                    <a:pt x="12800" y="124165"/>
                  </a:lnTo>
                  <a:lnTo>
                    <a:pt x="10863" y="149258"/>
                  </a:lnTo>
                  <a:lnTo>
                    <a:pt x="7687" y="179456"/>
                  </a:lnTo>
                  <a:lnTo>
                    <a:pt x="5821" y="208801"/>
                  </a:lnTo>
                  <a:lnTo>
                    <a:pt x="4586" y="211168"/>
                  </a:lnTo>
                  <a:lnTo>
                    <a:pt x="0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" name="SMARTInkShape-Group324"/>
          <p:cNvGrpSpPr/>
          <p:nvPr/>
        </p:nvGrpSpPr>
        <p:grpSpPr>
          <a:xfrm>
            <a:off x="5619750" y="908050"/>
            <a:ext cx="2155725" cy="1428751"/>
            <a:chOff x="5619750" y="908050"/>
            <a:chExt cx="2155725" cy="1428751"/>
          </a:xfrm>
        </p:grpSpPr>
        <p:sp>
          <p:nvSpPr>
            <p:cNvPr id="25" name="SMARTInkShape-1845"/>
            <p:cNvSpPr/>
            <p:nvPr>
              <p:custDataLst>
                <p:tags r:id="rId319"/>
              </p:custDataLst>
            </p:nvPr>
          </p:nvSpPr>
          <p:spPr>
            <a:xfrm>
              <a:off x="5911850" y="908050"/>
              <a:ext cx="32940" cy="146051"/>
            </a:xfrm>
            <a:custGeom>
              <a:avLst/>
              <a:gdLst/>
              <a:ahLst/>
              <a:cxnLst/>
              <a:rect l="0" t="0" r="0" b="0"/>
              <a:pathLst>
                <a:path w="32940" h="146051">
                  <a:moveTo>
                    <a:pt x="0" y="0"/>
                  </a:moveTo>
                  <a:lnTo>
                    <a:pt x="0" y="0"/>
                  </a:lnTo>
                  <a:lnTo>
                    <a:pt x="6741" y="6742"/>
                  </a:lnTo>
                  <a:lnTo>
                    <a:pt x="14305" y="31161"/>
                  </a:lnTo>
                  <a:lnTo>
                    <a:pt x="24386" y="61836"/>
                  </a:lnTo>
                  <a:lnTo>
                    <a:pt x="32939" y="93267"/>
                  </a:lnTo>
                  <a:lnTo>
                    <a:pt x="30162" y="114359"/>
                  </a:lnTo>
                  <a:lnTo>
                    <a:pt x="1905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1846"/>
            <p:cNvSpPr/>
            <p:nvPr>
              <p:custDataLst>
                <p:tags r:id="rId320"/>
              </p:custDataLst>
            </p:nvPr>
          </p:nvSpPr>
          <p:spPr>
            <a:xfrm>
              <a:off x="5835650" y="993579"/>
              <a:ext cx="38101" cy="3372"/>
            </a:xfrm>
            <a:custGeom>
              <a:avLst/>
              <a:gdLst/>
              <a:ahLst/>
              <a:cxnLst/>
              <a:rect l="0" t="0" r="0" b="0"/>
              <a:pathLst>
                <a:path w="38101" h="3372">
                  <a:moveTo>
                    <a:pt x="0" y="3371"/>
                  </a:moveTo>
                  <a:lnTo>
                    <a:pt x="0" y="3371"/>
                  </a:lnTo>
                  <a:lnTo>
                    <a:pt x="6741" y="0"/>
                  </a:lnTo>
                  <a:lnTo>
                    <a:pt x="3810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1847"/>
            <p:cNvSpPr/>
            <p:nvPr>
              <p:custDataLst>
                <p:tags r:id="rId321"/>
              </p:custDataLst>
            </p:nvPr>
          </p:nvSpPr>
          <p:spPr>
            <a:xfrm>
              <a:off x="5858795" y="927100"/>
              <a:ext cx="53056" cy="122623"/>
            </a:xfrm>
            <a:custGeom>
              <a:avLst/>
              <a:gdLst/>
              <a:ahLst/>
              <a:cxnLst/>
              <a:rect l="0" t="0" r="0" b="0"/>
              <a:pathLst>
                <a:path w="53056" h="122623">
                  <a:moveTo>
                    <a:pt x="27655" y="0"/>
                  </a:moveTo>
                  <a:lnTo>
                    <a:pt x="27655" y="0"/>
                  </a:lnTo>
                  <a:lnTo>
                    <a:pt x="24284" y="0"/>
                  </a:lnTo>
                  <a:lnTo>
                    <a:pt x="20747" y="5644"/>
                  </a:lnTo>
                  <a:lnTo>
                    <a:pt x="9357" y="33257"/>
                  </a:lnTo>
                  <a:lnTo>
                    <a:pt x="3530" y="54292"/>
                  </a:lnTo>
                  <a:lnTo>
                    <a:pt x="0" y="76341"/>
                  </a:lnTo>
                  <a:lnTo>
                    <a:pt x="782" y="95548"/>
                  </a:lnTo>
                  <a:lnTo>
                    <a:pt x="5363" y="107847"/>
                  </a:lnTo>
                  <a:lnTo>
                    <a:pt x="8560" y="112115"/>
                  </a:lnTo>
                  <a:lnTo>
                    <a:pt x="19638" y="118738"/>
                  </a:lnTo>
                  <a:lnTo>
                    <a:pt x="32559" y="122622"/>
                  </a:lnTo>
                  <a:lnTo>
                    <a:pt x="53055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1848"/>
            <p:cNvSpPr/>
            <p:nvPr>
              <p:custDataLst>
                <p:tags r:id="rId322"/>
              </p:custDataLst>
            </p:nvPr>
          </p:nvSpPr>
          <p:spPr>
            <a:xfrm>
              <a:off x="5792503" y="936429"/>
              <a:ext cx="24098" cy="54312"/>
            </a:xfrm>
            <a:custGeom>
              <a:avLst/>
              <a:gdLst/>
              <a:ahLst/>
              <a:cxnLst/>
              <a:rect l="0" t="0" r="0" b="0"/>
              <a:pathLst>
                <a:path w="24098" h="54312">
                  <a:moveTo>
                    <a:pt x="24097" y="3371"/>
                  </a:moveTo>
                  <a:lnTo>
                    <a:pt x="24097" y="3371"/>
                  </a:lnTo>
                  <a:lnTo>
                    <a:pt x="24097" y="0"/>
                  </a:lnTo>
                  <a:lnTo>
                    <a:pt x="22685" y="418"/>
                  </a:lnTo>
                  <a:lnTo>
                    <a:pt x="17355" y="4646"/>
                  </a:lnTo>
                  <a:lnTo>
                    <a:pt x="6799" y="30408"/>
                  </a:lnTo>
                  <a:lnTo>
                    <a:pt x="0" y="543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1849"/>
            <p:cNvSpPr/>
            <p:nvPr>
              <p:custDataLst>
                <p:tags r:id="rId323"/>
              </p:custDataLst>
            </p:nvPr>
          </p:nvSpPr>
          <p:spPr>
            <a:xfrm>
              <a:off x="6122906" y="936904"/>
              <a:ext cx="119145" cy="83119"/>
            </a:xfrm>
            <a:custGeom>
              <a:avLst/>
              <a:gdLst/>
              <a:ahLst/>
              <a:cxnLst/>
              <a:rect l="0" t="0" r="0" b="0"/>
              <a:pathLst>
                <a:path w="119145" h="83119">
                  <a:moveTo>
                    <a:pt x="30244" y="34646"/>
                  </a:moveTo>
                  <a:lnTo>
                    <a:pt x="30244" y="34646"/>
                  </a:lnTo>
                  <a:lnTo>
                    <a:pt x="30244" y="20340"/>
                  </a:lnTo>
                  <a:lnTo>
                    <a:pt x="29538" y="19464"/>
                  </a:lnTo>
                  <a:lnTo>
                    <a:pt x="28362" y="19586"/>
                  </a:lnTo>
                  <a:lnTo>
                    <a:pt x="26873" y="20373"/>
                  </a:lnTo>
                  <a:lnTo>
                    <a:pt x="18707" y="46277"/>
                  </a:lnTo>
                  <a:lnTo>
                    <a:pt x="3577" y="77588"/>
                  </a:lnTo>
                  <a:lnTo>
                    <a:pt x="0" y="83118"/>
                  </a:lnTo>
                  <a:lnTo>
                    <a:pt x="5682" y="78014"/>
                  </a:lnTo>
                  <a:lnTo>
                    <a:pt x="15881" y="49144"/>
                  </a:lnTo>
                  <a:lnTo>
                    <a:pt x="30752" y="17415"/>
                  </a:lnTo>
                  <a:lnTo>
                    <a:pt x="38231" y="5821"/>
                  </a:lnTo>
                  <a:lnTo>
                    <a:pt x="43907" y="668"/>
                  </a:lnTo>
                  <a:lnTo>
                    <a:pt x="46408" y="0"/>
                  </a:lnTo>
                  <a:lnTo>
                    <a:pt x="48781" y="260"/>
                  </a:lnTo>
                  <a:lnTo>
                    <a:pt x="51069" y="1138"/>
                  </a:lnTo>
                  <a:lnTo>
                    <a:pt x="81757" y="25886"/>
                  </a:lnTo>
                  <a:lnTo>
                    <a:pt x="109124" y="47307"/>
                  </a:lnTo>
                  <a:lnTo>
                    <a:pt x="114691" y="55795"/>
                  </a:lnTo>
                  <a:lnTo>
                    <a:pt x="119144" y="727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1850"/>
            <p:cNvSpPr/>
            <p:nvPr>
              <p:custDataLst>
                <p:tags r:id="rId324"/>
              </p:custDataLst>
            </p:nvPr>
          </p:nvSpPr>
          <p:spPr>
            <a:xfrm>
              <a:off x="6127750" y="1044092"/>
              <a:ext cx="114301" cy="10009"/>
            </a:xfrm>
            <a:custGeom>
              <a:avLst/>
              <a:gdLst/>
              <a:ahLst/>
              <a:cxnLst/>
              <a:rect l="0" t="0" r="0" b="0"/>
              <a:pathLst>
                <a:path w="114301" h="10009">
                  <a:moveTo>
                    <a:pt x="0" y="3658"/>
                  </a:moveTo>
                  <a:lnTo>
                    <a:pt x="0" y="3658"/>
                  </a:lnTo>
                  <a:lnTo>
                    <a:pt x="0" y="287"/>
                  </a:lnTo>
                  <a:lnTo>
                    <a:pt x="1412" y="0"/>
                  </a:lnTo>
                  <a:lnTo>
                    <a:pt x="32507" y="7608"/>
                  </a:lnTo>
                  <a:lnTo>
                    <a:pt x="60040" y="9297"/>
                  </a:lnTo>
                  <a:lnTo>
                    <a:pt x="91221" y="9868"/>
                  </a:lnTo>
                  <a:lnTo>
                    <a:pt x="114300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1851"/>
            <p:cNvSpPr/>
            <p:nvPr>
              <p:custDataLst>
                <p:tags r:id="rId325"/>
              </p:custDataLst>
            </p:nvPr>
          </p:nvSpPr>
          <p:spPr>
            <a:xfrm>
              <a:off x="7665332" y="1951166"/>
              <a:ext cx="110143" cy="176085"/>
            </a:xfrm>
            <a:custGeom>
              <a:avLst/>
              <a:gdLst/>
              <a:ahLst/>
              <a:cxnLst/>
              <a:rect l="0" t="0" r="0" b="0"/>
              <a:pathLst>
                <a:path w="110143" h="176085">
                  <a:moveTo>
                    <a:pt x="18168" y="10984"/>
                  </a:moveTo>
                  <a:lnTo>
                    <a:pt x="18168" y="10984"/>
                  </a:lnTo>
                  <a:lnTo>
                    <a:pt x="14797" y="10984"/>
                  </a:lnTo>
                  <a:lnTo>
                    <a:pt x="9330" y="27839"/>
                  </a:lnTo>
                  <a:lnTo>
                    <a:pt x="3241" y="58547"/>
                  </a:lnTo>
                  <a:lnTo>
                    <a:pt x="2832" y="82217"/>
                  </a:lnTo>
                  <a:lnTo>
                    <a:pt x="4296" y="105438"/>
                  </a:lnTo>
                  <a:lnTo>
                    <a:pt x="5121" y="132966"/>
                  </a:lnTo>
                  <a:lnTo>
                    <a:pt x="5421" y="153586"/>
                  </a:lnTo>
                  <a:lnTo>
                    <a:pt x="5463" y="125571"/>
                  </a:lnTo>
                  <a:lnTo>
                    <a:pt x="3584" y="101658"/>
                  </a:lnTo>
                  <a:lnTo>
                    <a:pt x="1103" y="75272"/>
                  </a:lnTo>
                  <a:lnTo>
                    <a:pt x="0" y="49434"/>
                  </a:lnTo>
                  <a:lnTo>
                    <a:pt x="2750" y="17830"/>
                  </a:lnTo>
                  <a:lnTo>
                    <a:pt x="5229" y="0"/>
                  </a:lnTo>
                  <a:lnTo>
                    <a:pt x="35333" y="28321"/>
                  </a:lnTo>
                  <a:lnTo>
                    <a:pt x="59080" y="55318"/>
                  </a:lnTo>
                  <a:lnTo>
                    <a:pt x="87319" y="85907"/>
                  </a:lnTo>
                  <a:lnTo>
                    <a:pt x="104744" y="105150"/>
                  </a:lnTo>
                  <a:lnTo>
                    <a:pt x="109563" y="115395"/>
                  </a:lnTo>
                  <a:lnTo>
                    <a:pt x="110142" y="119397"/>
                  </a:lnTo>
                  <a:lnTo>
                    <a:pt x="108905" y="125725"/>
                  </a:lnTo>
                  <a:lnTo>
                    <a:pt x="94128" y="136625"/>
                  </a:lnTo>
                  <a:lnTo>
                    <a:pt x="65134" y="152163"/>
                  </a:lnTo>
                  <a:lnTo>
                    <a:pt x="36474" y="163430"/>
                  </a:lnTo>
                  <a:lnTo>
                    <a:pt x="5468" y="1760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1852"/>
            <p:cNvSpPr/>
            <p:nvPr>
              <p:custDataLst>
                <p:tags r:id="rId326"/>
              </p:custDataLst>
            </p:nvPr>
          </p:nvSpPr>
          <p:spPr>
            <a:xfrm>
              <a:off x="5619750" y="2006612"/>
              <a:ext cx="1924051" cy="50789"/>
            </a:xfrm>
            <a:custGeom>
              <a:avLst/>
              <a:gdLst/>
              <a:ahLst/>
              <a:cxnLst/>
              <a:rect l="0" t="0" r="0" b="0"/>
              <a:pathLst>
                <a:path w="1924051" h="50789">
                  <a:moveTo>
                    <a:pt x="0" y="31738"/>
                  </a:moveTo>
                  <a:lnTo>
                    <a:pt x="0" y="31738"/>
                  </a:lnTo>
                  <a:lnTo>
                    <a:pt x="27790" y="28367"/>
                  </a:lnTo>
                  <a:lnTo>
                    <a:pt x="52098" y="24831"/>
                  </a:lnTo>
                  <a:lnTo>
                    <a:pt x="82421" y="20201"/>
                  </a:lnTo>
                  <a:lnTo>
                    <a:pt x="99397" y="16991"/>
                  </a:lnTo>
                  <a:lnTo>
                    <a:pt x="117065" y="13440"/>
                  </a:lnTo>
                  <a:lnTo>
                    <a:pt x="135899" y="10367"/>
                  </a:lnTo>
                  <a:lnTo>
                    <a:pt x="155510" y="7613"/>
                  </a:lnTo>
                  <a:lnTo>
                    <a:pt x="175640" y="5071"/>
                  </a:lnTo>
                  <a:lnTo>
                    <a:pt x="196115" y="3377"/>
                  </a:lnTo>
                  <a:lnTo>
                    <a:pt x="216821" y="2247"/>
                  </a:lnTo>
                  <a:lnTo>
                    <a:pt x="237681" y="1494"/>
                  </a:lnTo>
                  <a:lnTo>
                    <a:pt x="260054" y="992"/>
                  </a:lnTo>
                  <a:lnTo>
                    <a:pt x="283435" y="657"/>
                  </a:lnTo>
                  <a:lnTo>
                    <a:pt x="307491" y="434"/>
                  </a:lnTo>
                  <a:lnTo>
                    <a:pt x="332699" y="285"/>
                  </a:lnTo>
                  <a:lnTo>
                    <a:pt x="358677" y="186"/>
                  </a:lnTo>
                  <a:lnTo>
                    <a:pt x="385168" y="120"/>
                  </a:lnTo>
                  <a:lnTo>
                    <a:pt x="412706" y="76"/>
                  </a:lnTo>
                  <a:lnTo>
                    <a:pt x="440944" y="47"/>
                  </a:lnTo>
                  <a:lnTo>
                    <a:pt x="469646" y="27"/>
                  </a:lnTo>
                  <a:lnTo>
                    <a:pt x="499364" y="14"/>
                  </a:lnTo>
                  <a:lnTo>
                    <a:pt x="529759" y="5"/>
                  </a:lnTo>
                  <a:lnTo>
                    <a:pt x="560606" y="0"/>
                  </a:lnTo>
                  <a:lnTo>
                    <a:pt x="591754" y="701"/>
                  </a:lnTo>
                  <a:lnTo>
                    <a:pt x="623103" y="1875"/>
                  </a:lnTo>
                  <a:lnTo>
                    <a:pt x="654585" y="3362"/>
                  </a:lnTo>
                  <a:lnTo>
                    <a:pt x="686157" y="4354"/>
                  </a:lnTo>
                  <a:lnTo>
                    <a:pt x="717788" y="5016"/>
                  </a:lnTo>
                  <a:lnTo>
                    <a:pt x="749458" y="5456"/>
                  </a:lnTo>
                  <a:lnTo>
                    <a:pt x="782567" y="6456"/>
                  </a:lnTo>
                  <a:lnTo>
                    <a:pt x="816634" y="7827"/>
                  </a:lnTo>
                  <a:lnTo>
                    <a:pt x="851340" y="9448"/>
                  </a:lnTo>
                  <a:lnTo>
                    <a:pt x="885765" y="10528"/>
                  </a:lnTo>
                  <a:lnTo>
                    <a:pt x="920004" y="11248"/>
                  </a:lnTo>
                  <a:lnTo>
                    <a:pt x="954120" y="11728"/>
                  </a:lnTo>
                  <a:lnTo>
                    <a:pt x="988857" y="12753"/>
                  </a:lnTo>
                  <a:lnTo>
                    <a:pt x="1024010" y="14143"/>
                  </a:lnTo>
                  <a:lnTo>
                    <a:pt x="1059441" y="15775"/>
                  </a:lnTo>
                  <a:lnTo>
                    <a:pt x="1095055" y="16862"/>
                  </a:lnTo>
                  <a:lnTo>
                    <a:pt x="1130792" y="17588"/>
                  </a:lnTo>
                  <a:lnTo>
                    <a:pt x="1166611" y="18071"/>
                  </a:lnTo>
                  <a:lnTo>
                    <a:pt x="1201779" y="19099"/>
                  </a:lnTo>
                  <a:lnTo>
                    <a:pt x="1236514" y="20490"/>
                  </a:lnTo>
                  <a:lnTo>
                    <a:pt x="1270960" y="22123"/>
                  </a:lnTo>
                  <a:lnTo>
                    <a:pt x="1305212" y="23211"/>
                  </a:lnTo>
                  <a:lnTo>
                    <a:pt x="1339335" y="23937"/>
                  </a:lnTo>
                  <a:lnTo>
                    <a:pt x="1373374" y="24420"/>
                  </a:lnTo>
                  <a:lnTo>
                    <a:pt x="1405944" y="25448"/>
                  </a:lnTo>
                  <a:lnTo>
                    <a:pt x="1437535" y="26839"/>
                  </a:lnTo>
                  <a:lnTo>
                    <a:pt x="1468473" y="28472"/>
                  </a:lnTo>
                  <a:lnTo>
                    <a:pt x="1498977" y="29561"/>
                  </a:lnTo>
                  <a:lnTo>
                    <a:pt x="1529190" y="30287"/>
                  </a:lnTo>
                  <a:lnTo>
                    <a:pt x="1559209" y="30770"/>
                  </a:lnTo>
                  <a:lnTo>
                    <a:pt x="1587690" y="31798"/>
                  </a:lnTo>
                  <a:lnTo>
                    <a:pt x="1615143" y="33189"/>
                  </a:lnTo>
                  <a:lnTo>
                    <a:pt x="1641912" y="34822"/>
                  </a:lnTo>
                  <a:lnTo>
                    <a:pt x="1666814" y="36616"/>
                  </a:lnTo>
                  <a:lnTo>
                    <a:pt x="1690470" y="38518"/>
                  </a:lnTo>
                  <a:lnTo>
                    <a:pt x="1713297" y="40491"/>
                  </a:lnTo>
                  <a:lnTo>
                    <a:pt x="1735570" y="41807"/>
                  </a:lnTo>
                  <a:lnTo>
                    <a:pt x="1757475" y="42684"/>
                  </a:lnTo>
                  <a:lnTo>
                    <a:pt x="1779133" y="43268"/>
                  </a:lnTo>
                  <a:lnTo>
                    <a:pt x="1798511" y="44364"/>
                  </a:lnTo>
                  <a:lnTo>
                    <a:pt x="1816369" y="45800"/>
                  </a:lnTo>
                  <a:lnTo>
                    <a:pt x="1833212" y="47462"/>
                  </a:lnTo>
                  <a:lnTo>
                    <a:pt x="1863217" y="49310"/>
                  </a:lnTo>
                  <a:lnTo>
                    <a:pt x="1888547" y="50131"/>
                  </a:lnTo>
                  <a:lnTo>
                    <a:pt x="1924050" y="507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1853"/>
            <p:cNvSpPr/>
            <p:nvPr>
              <p:custDataLst>
                <p:tags r:id="rId327"/>
              </p:custDataLst>
            </p:nvPr>
          </p:nvSpPr>
          <p:spPr>
            <a:xfrm>
              <a:off x="6076950" y="1066800"/>
              <a:ext cx="114301" cy="1270001"/>
            </a:xfrm>
            <a:custGeom>
              <a:avLst/>
              <a:gdLst/>
              <a:ahLst/>
              <a:cxnLst/>
              <a:rect l="0" t="0" r="0" b="0"/>
              <a:pathLst>
                <a:path w="114301" h="1270001">
                  <a:moveTo>
                    <a:pt x="114300" y="0"/>
                  </a:moveTo>
                  <a:lnTo>
                    <a:pt x="114300" y="0"/>
                  </a:lnTo>
                  <a:lnTo>
                    <a:pt x="114300" y="28562"/>
                  </a:lnTo>
                  <a:lnTo>
                    <a:pt x="114300" y="59891"/>
                  </a:lnTo>
                  <a:lnTo>
                    <a:pt x="110929" y="88223"/>
                  </a:lnTo>
                  <a:lnTo>
                    <a:pt x="107392" y="110471"/>
                  </a:lnTo>
                  <a:lnTo>
                    <a:pt x="102763" y="135882"/>
                  </a:lnTo>
                  <a:lnTo>
                    <a:pt x="96002" y="165990"/>
                  </a:lnTo>
                  <a:lnTo>
                    <a:pt x="90175" y="196305"/>
                  </a:lnTo>
                  <a:lnTo>
                    <a:pt x="84528" y="227652"/>
                  </a:lnTo>
                  <a:lnTo>
                    <a:pt x="81047" y="244901"/>
                  </a:lnTo>
                  <a:lnTo>
                    <a:pt x="77315" y="262751"/>
                  </a:lnTo>
                  <a:lnTo>
                    <a:pt x="72710" y="281001"/>
                  </a:lnTo>
                  <a:lnTo>
                    <a:pt x="67523" y="299517"/>
                  </a:lnTo>
                  <a:lnTo>
                    <a:pt x="61949" y="318211"/>
                  </a:lnTo>
                  <a:lnTo>
                    <a:pt x="56821" y="337024"/>
                  </a:lnTo>
                  <a:lnTo>
                    <a:pt x="51992" y="355916"/>
                  </a:lnTo>
                  <a:lnTo>
                    <a:pt x="47361" y="374861"/>
                  </a:lnTo>
                  <a:lnTo>
                    <a:pt x="43569" y="393135"/>
                  </a:lnTo>
                  <a:lnTo>
                    <a:pt x="40334" y="410962"/>
                  </a:lnTo>
                  <a:lnTo>
                    <a:pt x="37473" y="428491"/>
                  </a:lnTo>
                  <a:lnTo>
                    <a:pt x="34860" y="445822"/>
                  </a:lnTo>
                  <a:lnTo>
                    <a:pt x="32412" y="463020"/>
                  </a:lnTo>
                  <a:lnTo>
                    <a:pt x="30075" y="480130"/>
                  </a:lnTo>
                  <a:lnTo>
                    <a:pt x="27811" y="497887"/>
                  </a:lnTo>
                  <a:lnTo>
                    <a:pt x="25596" y="516075"/>
                  </a:lnTo>
                  <a:lnTo>
                    <a:pt x="23414" y="534550"/>
                  </a:lnTo>
                  <a:lnTo>
                    <a:pt x="21254" y="553216"/>
                  </a:lnTo>
                  <a:lnTo>
                    <a:pt x="19107" y="572011"/>
                  </a:lnTo>
                  <a:lnTo>
                    <a:pt x="16972" y="590891"/>
                  </a:lnTo>
                  <a:lnTo>
                    <a:pt x="14842" y="609122"/>
                  </a:lnTo>
                  <a:lnTo>
                    <a:pt x="12717" y="626920"/>
                  </a:lnTo>
                  <a:lnTo>
                    <a:pt x="10595" y="644430"/>
                  </a:lnTo>
                  <a:lnTo>
                    <a:pt x="8475" y="661748"/>
                  </a:lnTo>
                  <a:lnTo>
                    <a:pt x="6355" y="678937"/>
                  </a:lnTo>
                  <a:lnTo>
                    <a:pt x="4236" y="696042"/>
                  </a:lnTo>
                  <a:lnTo>
                    <a:pt x="2824" y="712383"/>
                  </a:lnTo>
                  <a:lnTo>
                    <a:pt x="1255" y="743711"/>
                  </a:lnTo>
                  <a:lnTo>
                    <a:pt x="558" y="772216"/>
                  </a:lnTo>
                  <a:lnTo>
                    <a:pt x="248" y="799702"/>
                  </a:lnTo>
                  <a:lnTo>
                    <a:pt x="110" y="828380"/>
                  </a:lnTo>
                  <a:lnTo>
                    <a:pt x="49" y="855708"/>
                  </a:lnTo>
                  <a:lnTo>
                    <a:pt x="22" y="882670"/>
                  </a:lnTo>
                  <a:lnTo>
                    <a:pt x="10" y="911116"/>
                  </a:lnTo>
                  <a:lnTo>
                    <a:pt x="4" y="936459"/>
                  </a:lnTo>
                  <a:lnTo>
                    <a:pt x="708" y="960187"/>
                  </a:lnTo>
                  <a:lnTo>
                    <a:pt x="3371" y="984844"/>
                  </a:lnTo>
                  <a:lnTo>
                    <a:pt x="6907" y="1009914"/>
                  </a:lnTo>
                  <a:lnTo>
                    <a:pt x="10126" y="1035873"/>
                  </a:lnTo>
                  <a:lnTo>
                    <a:pt x="11556" y="1063873"/>
                  </a:lnTo>
                  <a:lnTo>
                    <a:pt x="12192" y="1089018"/>
                  </a:lnTo>
                  <a:lnTo>
                    <a:pt x="12474" y="1111952"/>
                  </a:lnTo>
                  <a:lnTo>
                    <a:pt x="12599" y="1133905"/>
                  </a:lnTo>
                  <a:lnTo>
                    <a:pt x="12670" y="1162726"/>
                  </a:lnTo>
                  <a:lnTo>
                    <a:pt x="12691" y="1192511"/>
                  </a:lnTo>
                  <a:lnTo>
                    <a:pt x="9327" y="1223678"/>
                  </a:lnTo>
                  <a:lnTo>
                    <a:pt x="6938" y="1254970"/>
                  </a:lnTo>
                  <a:lnTo>
                    <a:pt x="6611" y="1265907"/>
                  </a:lnTo>
                  <a:lnTo>
                    <a:pt x="5819" y="1268683"/>
                  </a:lnTo>
                  <a:lnTo>
                    <a:pt x="4585" y="1269827"/>
                  </a:lnTo>
                  <a:lnTo>
                    <a:pt x="0" y="1270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" name="SMARTInkShape-Group325"/>
          <p:cNvGrpSpPr/>
          <p:nvPr/>
        </p:nvGrpSpPr>
        <p:grpSpPr>
          <a:xfrm>
            <a:off x="5613400" y="940162"/>
            <a:ext cx="196851" cy="171089"/>
            <a:chOff x="5613400" y="940162"/>
            <a:chExt cx="196851" cy="171089"/>
          </a:xfrm>
        </p:grpSpPr>
        <p:sp>
          <p:nvSpPr>
            <p:cNvPr id="35" name="SMARTInkShape-1854"/>
            <p:cNvSpPr/>
            <p:nvPr>
              <p:custDataLst>
                <p:tags r:id="rId316"/>
              </p:custDataLst>
            </p:nvPr>
          </p:nvSpPr>
          <p:spPr>
            <a:xfrm>
              <a:off x="5779330" y="952500"/>
              <a:ext cx="30921" cy="152401"/>
            </a:xfrm>
            <a:custGeom>
              <a:avLst/>
              <a:gdLst/>
              <a:ahLst/>
              <a:cxnLst/>
              <a:rect l="0" t="0" r="0" b="0"/>
              <a:pathLst>
                <a:path w="30921" h="152401">
                  <a:moveTo>
                    <a:pt x="24570" y="0"/>
                  </a:moveTo>
                  <a:lnTo>
                    <a:pt x="24570" y="0"/>
                  </a:lnTo>
                  <a:lnTo>
                    <a:pt x="21199" y="0"/>
                  </a:lnTo>
                  <a:lnTo>
                    <a:pt x="17663" y="3763"/>
                  </a:lnTo>
                  <a:lnTo>
                    <a:pt x="15732" y="6742"/>
                  </a:lnTo>
                  <a:lnTo>
                    <a:pt x="8616" y="34519"/>
                  </a:lnTo>
                  <a:lnTo>
                    <a:pt x="1969" y="57970"/>
                  </a:lnTo>
                  <a:lnTo>
                    <a:pt x="0" y="82793"/>
                  </a:lnTo>
                  <a:lnTo>
                    <a:pt x="1297" y="106141"/>
                  </a:lnTo>
                  <a:lnTo>
                    <a:pt x="5054" y="119140"/>
                  </a:lnTo>
                  <a:lnTo>
                    <a:pt x="21948" y="142779"/>
                  </a:lnTo>
                  <a:lnTo>
                    <a:pt x="3092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1855"/>
            <p:cNvSpPr/>
            <p:nvPr>
              <p:custDataLst>
                <p:tags r:id="rId317"/>
              </p:custDataLst>
            </p:nvPr>
          </p:nvSpPr>
          <p:spPr>
            <a:xfrm>
              <a:off x="5613400" y="1047750"/>
              <a:ext cx="82551" cy="1"/>
            </a:xfrm>
            <a:custGeom>
              <a:avLst/>
              <a:gdLst/>
              <a:ahLst/>
              <a:cxnLst/>
              <a:rect l="0" t="0" r="0" b="0"/>
              <a:pathLst>
                <a:path w="82551" h="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8185" y="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1856"/>
            <p:cNvSpPr/>
            <p:nvPr>
              <p:custDataLst>
                <p:tags r:id="rId318"/>
              </p:custDataLst>
            </p:nvPr>
          </p:nvSpPr>
          <p:spPr>
            <a:xfrm>
              <a:off x="5639024" y="940162"/>
              <a:ext cx="69627" cy="171089"/>
            </a:xfrm>
            <a:custGeom>
              <a:avLst/>
              <a:gdLst/>
              <a:ahLst/>
              <a:cxnLst/>
              <a:rect l="0" t="0" r="0" b="0"/>
              <a:pathLst>
                <a:path w="69627" h="171089">
                  <a:moveTo>
                    <a:pt x="69626" y="18688"/>
                  </a:moveTo>
                  <a:lnTo>
                    <a:pt x="69626" y="18688"/>
                  </a:lnTo>
                  <a:lnTo>
                    <a:pt x="66255" y="15317"/>
                  </a:lnTo>
                  <a:lnTo>
                    <a:pt x="64599" y="11780"/>
                  </a:lnTo>
                  <a:lnTo>
                    <a:pt x="64158" y="9850"/>
                  </a:lnTo>
                  <a:lnTo>
                    <a:pt x="60166" y="3761"/>
                  </a:lnTo>
                  <a:lnTo>
                    <a:pt x="56485" y="1470"/>
                  </a:lnTo>
                  <a:lnTo>
                    <a:pt x="48372" y="0"/>
                  </a:lnTo>
                  <a:lnTo>
                    <a:pt x="35341" y="3116"/>
                  </a:lnTo>
                  <a:lnTo>
                    <a:pt x="25931" y="10356"/>
                  </a:lnTo>
                  <a:lnTo>
                    <a:pt x="8392" y="35622"/>
                  </a:lnTo>
                  <a:lnTo>
                    <a:pt x="2329" y="62903"/>
                  </a:lnTo>
                  <a:lnTo>
                    <a:pt x="533" y="93329"/>
                  </a:lnTo>
                  <a:lnTo>
                    <a:pt x="0" y="121315"/>
                  </a:lnTo>
                  <a:lnTo>
                    <a:pt x="4184" y="150281"/>
                  </a:lnTo>
                  <a:lnTo>
                    <a:pt x="6126" y="1710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" name="SMARTInkShape-Group326"/>
          <p:cNvGrpSpPr/>
          <p:nvPr/>
        </p:nvGrpSpPr>
        <p:grpSpPr>
          <a:xfrm>
            <a:off x="7835900" y="2216150"/>
            <a:ext cx="114301" cy="144073"/>
            <a:chOff x="7835900" y="2216150"/>
            <a:chExt cx="114301" cy="144073"/>
          </a:xfrm>
        </p:grpSpPr>
        <p:sp>
          <p:nvSpPr>
            <p:cNvPr id="39" name="SMARTInkShape-1857"/>
            <p:cNvSpPr/>
            <p:nvPr>
              <p:custDataLst>
                <p:tags r:id="rId314"/>
              </p:custDataLst>
            </p:nvPr>
          </p:nvSpPr>
          <p:spPr>
            <a:xfrm>
              <a:off x="7835900" y="2273300"/>
              <a:ext cx="107951" cy="25401"/>
            </a:xfrm>
            <a:custGeom>
              <a:avLst/>
              <a:gdLst/>
              <a:ahLst/>
              <a:cxnLst/>
              <a:rect l="0" t="0" r="0" b="0"/>
              <a:pathLst>
                <a:path w="107951" h="25401">
                  <a:moveTo>
                    <a:pt x="0" y="25400"/>
                  </a:moveTo>
                  <a:lnTo>
                    <a:pt x="0" y="25400"/>
                  </a:lnTo>
                  <a:lnTo>
                    <a:pt x="25417" y="23518"/>
                  </a:lnTo>
                  <a:lnTo>
                    <a:pt x="52687" y="18492"/>
                  </a:lnTo>
                  <a:lnTo>
                    <a:pt x="81228" y="10653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1858"/>
            <p:cNvSpPr/>
            <p:nvPr>
              <p:custDataLst>
                <p:tags r:id="rId315"/>
              </p:custDataLst>
            </p:nvPr>
          </p:nvSpPr>
          <p:spPr>
            <a:xfrm>
              <a:off x="7867123" y="2216150"/>
              <a:ext cx="83078" cy="144073"/>
            </a:xfrm>
            <a:custGeom>
              <a:avLst/>
              <a:gdLst/>
              <a:ahLst/>
              <a:cxnLst/>
              <a:rect l="0" t="0" r="0" b="0"/>
              <a:pathLst>
                <a:path w="83078" h="144073">
                  <a:moveTo>
                    <a:pt x="32277" y="0"/>
                  </a:moveTo>
                  <a:lnTo>
                    <a:pt x="32277" y="0"/>
                  </a:lnTo>
                  <a:lnTo>
                    <a:pt x="21606" y="26367"/>
                  </a:lnTo>
                  <a:lnTo>
                    <a:pt x="12012" y="47702"/>
                  </a:lnTo>
                  <a:lnTo>
                    <a:pt x="3045" y="71295"/>
                  </a:lnTo>
                  <a:lnTo>
                    <a:pt x="0" y="94011"/>
                  </a:lnTo>
                  <a:lnTo>
                    <a:pt x="175" y="105007"/>
                  </a:lnTo>
                  <a:lnTo>
                    <a:pt x="6015" y="120988"/>
                  </a:lnTo>
                  <a:lnTo>
                    <a:pt x="10536" y="127226"/>
                  </a:lnTo>
                  <a:lnTo>
                    <a:pt x="23085" y="136037"/>
                  </a:lnTo>
                  <a:lnTo>
                    <a:pt x="44135" y="143083"/>
                  </a:lnTo>
                  <a:lnTo>
                    <a:pt x="50766" y="144072"/>
                  </a:lnTo>
                  <a:lnTo>
                    <a:pt x="57303" y="142615"/>
                  </a:lnTo>
                  <a:lnTo>
                    <a:pt x="83077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2" name="SMARTInkShape-1859"/>
          <p:cNvSpPr/>
          <p:nvPr>
            <p:custDataLst>
              <p:tags r:id="rId1"/>
            </p:custDataLst>
          </p:nvPr>
        </p:nvSpPr>
        <p:spPr>
          <a:xfrm>
            <a:off x="5391150" y="955270"/>
            <a:ext cx="3136901" cy="824746"/>
          </a:xfrm>
          <a:custGeom>
            <a:avLst/>
            <a:gdLst/>
            <a:ahLst/>
            <a:cxnLst/>
            <a:rect l="0" t="0" r="0" b="0"/>
            <a:pathLst>
              <a:path w="3136901" h="824746">
                <a:moveTo>
                  <a:pt x="0" y="752880"/>
                </a:moveTo>
                <a:lnTo>
                  <a:pt x="0" y="752880"/>
                </a:lnTo>
                <a:lnTo>
                  <a:pt x="14746" y="722124"/>
                </a:lnTo>
                <a:lnTo>
                  <a:pt x="24125" y="706843"/>
                </a:lnTo>
                <a:lnTo>
                  <a:pt x="41590" y="675765"/>
                </a:lnTo>
                <a:lnTo>
                  <a:pt x="62308" y="644331"/>
                </a:lnTo>
                <a:lnTo>
                  <a:pt x="79610" y="619352"/>
                </a:lnTo>
                <a:lnTo>
                  <a:pt x="102610" y="594077"/>
                </a:lnTo>
                <a:lnTo>
                  <a:pt x="127299" y="568714"/>
                </a:lnTo>
                <a:lnTo>
                  <a:pt x="154370" y="545207"/>
                </a:lnTo>
                <a:lnTo>
                  <a:pt x="182852" y="522955"/>
                </a:lnTo>
                <a:lnTo>
                  <a:pt x="211046" y="502250"/>
                </a:lnTo>
                <a:lnTo>
                  <a:pt x="241744" y="485297"/>
                </a:lnTo>
                <a:lnTo>
                  <a:pt x="273182" y="470631"/>
                </a:lnTo>
                <a:lnTo>
                  <a:pt x="302957" y="461817"/>
                </a:lnTo>
                <a:lnTo>
                  <a:pt x="329654" y="456619"/>
                </a:lnTo>
                <a:lnTo>
                  <a:pt x="360588" y="454862"/>
                </a:lnTo>
                <a:lnTo>
                  <a:pt x="391445" y="459585"/>
                </a:lnTo>
                <a:lnTo>
                  <a:pt x="420536" y="469193"/>
                </a:lnTo>
                <a:lnTo>
                  <a:pt x="444925" y="478560"/>
                </a:lnTo>
                <a:lnTo>
                  <a:pt x="470026" y="487685"/>
                </a:lnTo>
                <a:lnTo>
                  <a:pt x="500421" y="503411"/>
                </a:lnTo>
                <a:lnTo>
                  <a:pt x="527078" y="515901"/>
                </a:lnTo>
                <a:lnTo>
                  <a:pt x="553948" y="531910"/>
                </a:lnTo>
                <a:lnTo>
                  <a:pt x="579783" y="546688"/>
                </a:lnTo>
                <a:lnTo>
                  <a:pt x="605313" y="566746"/>
                </a:lnTo>
                <a:lnTo>
                  <a:pt x="627379" y="590563"/>
                </a:lnTo>
                <a:lnTo>
                  <a:pt x="650694" y="615494"/>
                </a:lnTo>
                <a:lnTo>
                  <a:pt x="679493" y="644838"/>
                </a:lnTo>
                <a:lnTo>
                  <a:pt x="702668" y="668813"/>
                </a:lnTo>
                <a:lnTo>
                  <a:pt x="723253" y="693791"/>
                </a:lnTo>
                <a:lnTo>
                  <a:pt x="742758" y="718360"/>
                </a:lnTo>
                <a:lnTo>
                  <a:pt x="770194" y="745983"/>
                </a:lnTo>
                <a:lnTo>
                  <a:pt x="799210" y="771822"/>
                </a:lnTo>
                <a:lnTo>
                  <a:pt x="829688" y="792239"/>
                </a:lnTo>
                <a:lnTo>
                  <a:pt x="858705" y="809861"/>
                </a:lnTo>
                <a:lnTo>
                  <a:pt x="888033" y="823559"/>
                </a:lnTo>
                <a:lnTo>
                  <a:pt x="903152" y="824745"/>
                </a:lnTo>
                <a:lnTo>
                  <a:pt x="927530" y="821445"/>
                </a:lnTo>
                <a:lnTo>
                  <a:pt x="952627" y="814118"/>
                </a:lnTo>
                <a:lnTo>
                  <a:pt x="977938" y="803010"/>
                </a:lnTo>
                <a:lnTo>
                  <a:pt x="1003311" y="787018"/>
                </a:lnTo>
                <a:lnTo>
                  <a:pt x="1028703" y="764406"/>
                </a:lnTo>
                <a:lnTo>
                  <a:pt x="1055982" y="739832"/>
                </a:lnTo>
                <a:lnTo>
                  <a:pt x="1082644" y="712795"/>
                </a:lnTo>
                <a:lnTo>
                  <a:pt x="1105831" y="682442"/>
                </a:lnTo>
                <a:lnTo>
                  <a:pt x="1128695" y="651106"/>
                </a:lnTo>
                <a:lnTo>
                  <a:pt x="1142992" y="629330"/>
                </a:lnTo>
                <a:lnTo>
                  <a:pt x="1158754" y="605541"/>
                </a:lnTo>
                <a:lnTo>
                  <a:pt x="1175166" y="582739"/>
                </a:lnTo>
                <a:lnTo>
                  <a:pt x="1200273" y="551949"/>
                </a:lnTo>
                <a:lnTo>
                  <a:pt x="1223705" y="523071"/>
                </a:lnTo>
                <a:lnTo>
                  <a:pt x="1244054" y="494053"/>
                </a:lnTo>
                <a:lnTo>
                  <a:pt x="1265370" y="467581"/>
                </a:lnTo>
                <a:lnTo>
                  <a:pt x="1289560" y="443745"/>
                </a:lnTo>
                <a:lnTo>
                  <a:pt x="1314600" y="423277"/>
                </a:lnTo>
                <a:lnTo>
                  <a:pt x="1339895" y="407570"/>
                </a:lnTo>
                <a:lnTo>
                  <a:pt x="1370355" y="392571"/>
                </a:lnTo>
                <a:lnTo>
                  <a:pt x="1401118" y="381089"/>
                </a:lnTo>
                <a:lnTo>
                  <a:pt x="1430190" y="373908"/>
                </a:lnTo>
                <a:lnTo>
                  <a:pt x="1454577" y="372481"/>
                </a:lnTo>
                <a:lnTo>
                  <a:pt x="1479676" y="372058"/>
                </a:lnTo>
                <a:lnTo>
                  <a:pt x="1510071" y="375286"/>
                </a:lnTo>
                <a:lnTo>
                  <a:pt x="1533357" y="380729"/>
                </a:lnTo>
                <a:lnTo>
                  <a:pt x="1561502" y="383439"/>
                </a:lnTo>
                <a:lnTo>
                  <a:pt x="1588812" y="390984"/>
                </a:lnTo>
                <a:lnTo>
                  <a:pt x="1619666" y="402517"/>
                </a:lnTo>
                <a:lnTo>
                  <a:pt x="1646734" y="416470"/>
                </a:lnTo>
                <a:lnTo>
                  <a:pt x="1677439" y="430103"/>
                </a:lnTo>
                <a:lnTo>
                  <a:pt x="1703989" y="442048"/>
                </a:lnTo>
                <a:lnTo>
                  <a:pt x="1732318" y="452643"/>
                </a:lnTo>
                <a:lnTo>
                  <a:pt x="1760466" y="460250"/>
                </a:lnTo>
                <a:lnTo>
                  <a:pt x="1789268" y="466973"/>
                </a:lnTo>
                <a:lnTo>
                  <a:pt x="1815675" y="473433"/>
                </a:lnTo>
                <a:lnTo>
                  <a:pt x="1841374" y="479816"/>
                </a:lnTo>
                <a:lnTo>
                  <a:pt x="1858377" y="482646"/>
                </a:lnTo>
                <a:lnTo>
                  <a:pt x="1883817" y="480272"/>
                </a:lnTo>
                <a:lnTo>
                  <a:pt x="1909228" y="474395"/>
                </a:lnTo>
                <a:lnTo>
                  <a:pt x="1933220" y="463325"/>
                </a:lnTo>
                <a:lnTo>
                  <a:pt x="1958448" y="440978"/>
                </a:lnTo>
                <a:lnTo>
                  <a:pt x="1986819" y="416181"/>
                </a:lnTo>
                <a:lnTo>
                  <a:pt x="2012806" y="385831"/>
                </a:lnTo>
                <a:lnTo>
                  <a:pt x="2031251" y="360335"/>
                </a:lnTo>
                <a:lnTo>
                  <a:pt x="2046674" y="331457"/>
                </a:lnTo>
                <a:lnTo>
                  <a:pt x="2064334" y="304713"/>
                </a:lnTo>
                <a:lnTo>
                  <a:pt x="2082974" y="278914"/>
                </a:lnTo>
                <a:lnTo>
                  <a:pt x="2102607" y="252691"/>
                </a:lnTo>
                <a:lnTo>
                  <a:pt x="2125279" y="224303"/>
                </a:lnTo>
                <a:lnTo>
                  <a:pt x="2154142" y="193151"/>
                </a:lnTo>
                <a:lnTo>
                  <a:pt x="2180373" y="168405"/>
                </a:lnTo>
                <a:lnTo>
                  <a:pt x="2210488" y="143198"/>
                </a:lnTo>
                <a:lnTo>
                  <a:pt x="2241754" y="117856"/>
                </a:lnTo>
                <a:lnTo>
                  <a:pt x="2273360" y="94354"/>
                </a:lnTo>
                <a:lnTo>
                  <a:pt x="2303187" y="75867"/>
                </a:lnTo>
                <a:lnTo>
                  <a:pt x="2333661" y="61452"/>
                </a:lnTo>
                <a:lnTo>
                  <a:pt x="2357277" y="52584"/>
                </a:lnTo>
                <a:lnTo>
                  <a:pt x="2381884" y="43939"/>
                </a:lnTo>
                <a:lnTo>
                  <a:pt x="2405051" y="37275"/>
                </a:lnTo>
                <a:lnTo>
                  <a:pt x="2427811" y="31255"/>
                </a:lnTo>
                <a:lnTo>
                  <a:pt x="2452038" y="23876"/>
                </a:lnTo>
                <a:lnTo>
                  <a:pt x="2475036" y="17775"/>
                </a:lnTo>
                <a:lnTo>
                  <a:pt x="2497016" y="12711"/>
                </a:lnTo>
                <a:lnTo>
                  <a:pt x="2518544" y="8109"/>
                </a:lnTo>
                <a:lnTo>
                  <a:pt x="2539871" y="5593"/>
                </a:lnTo>
                <a:lnTo>
                  <a:pt x="2561110" y="4475"/>
                </a:lnTo>
                <a:lnTo>
                  <a:pt x="2592194" y="3139"/>
                </a:lnTo>
                <a:lnTo>
                  <a:pt x="2619592" y="0"/>
                </a:lnTo>
                <a:lnTo>
                  <a:pt x="2645584" y="2911"/>
                </a:lnTo>
                <a:lnTo>
                  <a:pt x="2671159" y="8242"/>
                </a:lnTo>
                <a:lnTo>
                  <a:pt x="2697317" y="14996"/>
                </a:lnTo>
                <a:lnTo>
                  <a:pt x="2727096" y="24915"/>
                </a:lnTo>
                <a:lnTo>
                  <a:pt x="2758263" y="31930"/>
                </a:lnTo>
                <a:lnTo>
                  <a:pt x="2789134" y="34323"/>
                </a:lnTo>
                <a:lnTo>
                  <a:pt x="2816468" y="35032"/>
                </a:lnTo>
                <a:lnTo>
                  <a:pt x="2843147" y="34536"/>
                </a:lnTo>
                <a:lnTo>
                  <a:pt x="2873081" y="30940"/>
                </a:lnTo>
                <a:lnTo>
                  <a:pt x="2893823" y="29851"/>
                </a:lnTo>
                <a:lnTo>
                  <a:pt x="2916682" y="29367"/>
                </a:lnTo>
                <a:lnTo>
                  <a:pt x="2940953" y="29858"/>
                </a:lnTo>
                <a:lnTo>
                  <a:pt x="2965852" y="32427"/>
                </a:lnTo>
                <a:lnTo>
                  <a:pt x="2989146" y="35921"/>
                </a:lnTo>
                <a:lnTo>
                  <a:pt x="3020214" y="39974"/>
                </a:lnTo>
                <a:lnTo>
                  <a:pt x="3049175" y="43056"/>
                </a:lnTo>
                <a:lnTo>
                  <a:pt x="3078217" y="50319"/>
                </a:lnTo>
                <a:lnTo>
                  <a:pt x="3109943" y="65415"/>
                </a:lnTo>
                <a:lnTo>
                  <a:pt x="3136900" y="7343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1" name="SMARTInkShape-Group328"/>
          <p:cNvGrpSpPr/>
          <p:nvPr/>
        </p:nvGrpSpPr>
        <p:grpSpPr>
          <a:xfrm>
            <a:off x="6477883" y="1562100"/>
            <a:ext cx="192046" cy="753107"/>
            <a:chOff x="6477883" y="1562100"/>
            <a:chExt cx="192046" cy="753107"/>
          </a:xfrm>
        </p:grpSpPr>
        <p:sp>
          <p:nvSpPr>
            <p:cNvPr id="43" name="SMARTInkShape-1860"/>
            <p:cNvSpPr/>
            <p:nvPr>
              <p:custDataLst>
                <p:tags r:id="rId306"/>
              </p:custDataLst>
            </p:nvPr>
          </p:nvSpPr>
          <p:spPr>
            <a:xfrm>
              <a:off x="6633390" y="2260600"/>
              <a:ext cx="36539" cy="54607"/>
            </a:xfrm>
            <a:custGeom>
              <a:avLst/>
              <a:gdLst/>
              <a:ahLst/>
              <a:cxnLst/>
              <a:rect l="0" t="0" r="0" b="0"/>
              <a:pathLst>
                <a:path w="36539" h="54607">
                  <a:moveTo>
                    <a:pt x="15060" y="6350"/>
                  </a:moveTo>
                  <a:lnTo>
                    <a:pt x="15060" y="6350"/>
                  </a:lnTo>
                  <a:lnTo>
                    <a:pt x="8318" y="9721"/>
                  </a:lnTo>
                  <a:lnTo>
                    <a:pt x="3127" y="17020"/>
                  </a:lnTo>
                  <a:lnTo>
                    <a:pt x="755" y="21930"/>
                  </a:lnTo>
                  <a:lnTo>
                    <a:pt x="0" y="31149"/>
                  </a:lnTo>
                  <a:lnTo>
                    <a:pt x="1894" y="48564"/>
                  </a:lnTo>
                  <a:lnTo>
                    <a:pt x="3460" y="51426"/>
                  </a:lnTo>
                  <a:lnTo>
                    <a:pt x="5916" y="53334"/>
                  </a:lnTo>
                  <a:lnTo>
                    <a:pt x="8964" y="54606"/>
                  </a:lnTo>
                  <a:lnTo>
                    <a:pt x="17995" y="54138"/>
                  </a:lnTo>
                  <a:lnTo>
                    <a:pt x="23366" y="53025"/>
                  </a:lnTo>
                  <a:lnTo>
                    <a:pt x="26948" y="50872"/>
                  </a:lnTo>
                  <a:lnTo>
                    <a:pt x="29335" y="48026"/>
                  </a:lnTo>
                  <a:lnTo>
                    <a:pt x="36538" y="33319"/>
                  </a:lnTo>
                  <a:lnTo>
                    <a:pt x="36434" y="28562"/>
                  </a:lnTo>
                  <a:lnTo>
                    <a:pt x="32556" y="17633"/>
                  </a:lnTo>
                  <a:lnTo>
                    <a:pt x="29546" y="13872"/>
                  </a:lnTo>
                  <a:lnTo>
                    <a:pt x="871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1861"/>
            <p:cNvSpPr/>
            <p:nvPr>
              <p:custDataLst>
                <p:tags r:id="rId307"/>
              </p:custDataLst>
            </p:nvPr>
          </p:nvSpPr>
          <p:spPr>
            <a:xfrm>
              <a:off x="6477883" y="2199127"/>
              <a:ext cx="88018" cy="17024"/>
            </a:xfrm>
            <a:custGeom>
              <a:avLst/>
              <a:gdLst/>
              <a:ahLst/>
              <a:cxnLst/>
              <a:rect l="0" t="0" r="0" b="0"/>
              <a:pathLst>
                <a:path w="88018" h="17024">
                  <a:moveTo>
                    <a:pt x="5467" y="17023"/>
                  </a:moveTo>
                  <a:lnTo>
                    <a:pt x="5467" y="17023"/>
                  </a:lnTo>
                  <a:lnTo>
                    <a:pt x="2096" y="13652"/>
                  </a:lnTo>
                  <a:lnTo>
                    <a:pt x="441" y="8234"/>
                  </a:lnTo>
                  <a:lnTo>
                    <a:pt x="0" y="4814"/>
                  </a:lnTo>
                  <a:lnTo>
                    <a:pt x="1822" y="2533"/>
                  </a:lnTo>
                  <a:lnTo>
                    <a:pt x="9492" y="0"/>
                  </a:lnTo>
                  <a:lnTo>
                    <a:pt x="36026" y="3443"/>
                  </a:lnTo>
                  <a:lnTo>
                    <a:pt x="64263" y="10917"/>
                  </a:lnTo>
                  <a:lnTo>
                    <a:pt x="88017" y="170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1862"/>
            <p:cNvSpPr/>
            <p:nvPr>
              <p:custDataLst>
                <p:tags r:id="rId308"/>
              </p:custDataLst>
            </p:nvPr>
          </p:nvSpPr>
          <p:spPr>
            <a:xfrm>
              <a:off x="6521676" y="2133600"/>
              <a:ext cx="50575" cy="152401"/>
            </a:xfrm>
            <a:custGeom>
              <a:avLst/>
              <a:gdLst/>
              <a:ahLst/>
              <a:cxnLst/>
              <a:rect l="0" t="0" r="0" b="0"/>
              <a:pathLst>
                <a:path w="50575" h="152401">
                  <a:moveTo>
                    <a:pt x="12474" y="0"/>
                  </a:moveTo>
                  <a:lnTo>
                    <a:pt x="12474" y="0"/>
                  </a:lnTo>
                  <a:lnTo>
                    <a:pt x="9103" y="3371"/>
                  </a:lnTo>
                  <a:lnTo>
                    <a:pt x="3636" y="18951"/>
                  </a:lnTo>
                  <a:lnTo>
                    <a:pt x="918" y="44813"/>
                  </a:lnTo>
                  <a:lnTo>
                    <a:pt x="282" y="66484"/>
                  </a:lnTo>
                  <a:lnTo>
                    <a:pt x="0" y="88815"/>
                  </a:lnTo>
                  <a:lnTo>
                    <a:pt x="547" y="116548"/>
                  </a:lnTo>
                  <a:lnTo>
                    <a:pt x="3175" y="131527"/>
                  </a:lnTo>
                  <a:lnTo>
                    <a:pt x="8576" y="141477"/>
                  </a:lnTo>
                  <a:lnTo>
                    <a:pt x="11992" y="145118"/>
                  </a:lnTo>
                  <a:lnTo>
                    <a:pt x="21432" y="149163"/>
                  </a:lnTo>
                  <a:lnTo>
                    <a:pt x="50574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1863"/>
            <p:cNvSpPr/>
            <p:nvPr>
              <p:custDataLst>
                <p:tags r:id="rId309"/>
              </p:custDataLst>
            </p:nvPr>
          </p:nvSpPr>
          <p:spPr>
            <a:xfrm>
              <a:off x="6562241" y="1974850"/>
              <a:ext cx="6905" cy="57151"/>
            </a:xfrm>
            <a:custGeom>
              <a:avLst/>
              <a:gdLst/>
              <a:ahLst/>
              <a:cxnLst/>
              <a:rect l="0" t="0" r="0" b="0"/>
              <a:pathLst>
                <a:path w="6905" h="57151">
                  <a:moveTo>
                    <a:pt x="3659" y="0"/>
                  </a:moveTo>
                  <a:lnTo>
                    <a:pt x="3659" y="0"/>
                  </a:lnTo>
                  <a:lnTo>
                    <a:pt x="288" y="3371"/>
                  </a:lnTo>
                  <a:lnTo>
                    <a:pt x="0" y="5775"/>
                  </a:lnTo>
                  <a:lnTo>
                    <a:pt x="6904" y="32907"/>
                  </a:lnTo>
                  <a:lnTo>
                    <a:pt x="3659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1864"/>
            <p:cNvSpPr/>
            <p:nvPr>
              <p:custDataLst>
                <p:tags r:id="rId310"/>
              </p:custDataLst>
            </p:nvPr>
          </p:nvSpPr>
          <p:spPr>
            <a:xfrm>
              <a:off x="6555891" y="1911350"/>
              <a:ext cx="3660" cy="38101"/>
            </a:xfrm>
            <a:custGeom>
              <a:avLst/>
              <a:gdLst/>
              <a:ahLst/>
              <a:cxnLst/>
              <a:rect l="0" t="0" r="0" b="0"/>
              <a:pathLst>
                <a:path w="3660" h="38101">
                  <a:moveTo>
                    <a:pt x="3659" y="0"/>
                  </a:moveTo>
                  <a:lnTo>
                    <a:pt x="3659" y="0"/>
                  </a:lnTo>
                  <a:lnTo>
                    <a:pt x="2954" y="20957"/>
                  </a:lnTo>
                  <a:lnTo>
                    <a:pt x="288" y="26482"/>
                  </a:lnTo>
                  <a:lnTo>
                    <a:pt x="0" y="28944"/>
                  </a:lnTo>
                  <a:lnTo>
                    <a:pt x="3659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1865"/>
            <p:cNvSpPr/>
            <p:nvPr>
              <p:custDataLst>
                <p:tags r:id="rId311"/>
              </p:custDataLst>
            </p:nvPr>
          </p:nvSpPr>
          <p:spPr>
            <a:xfrm>
              <a:off x="6565900" y="1797050"/>
              <a:ext cx="1" cy="50801"/>
            </a:xfrm>
            <a:custGeom>
              <a:avLst/>
              <a:gdLst/>
              <a:ahLst/>
              <a:cxnLst/>
              <a:rect l="0" t="0" r="0" b="0"/>
              <a:pathLst>
                <a:path w="1" h="50801">
                  <a:moveTo>
                    <a:pt x="0" y="0"/>
                  </a:moveTo>
                  <a:lnTo>
                    <a:pt x="0" y="0"/>
                  </a:lnTo>
                  <a:lnTo>
                    <a:pt x="0" y="30843"/>
                  </a:lnTo>
                  <a:lnTo>
                    <a:pt x="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1866"/>
            <p:cNvSpPr/>
            <p:nvPr>
              <p:custDataLst>
                <p:tags r:id="rId312"/>
              </p:custDataLst>
            </p:nvPr>
          </p:nvSpPr>
          <p:spPr>
            <a:xfrm>
              <a:off x="6562241" y="1682750"/>
              <a:ext cx="3660" cy="44451"/>
            </a:xfrm>
            <a:custGeom>
              <a:avLst/>
              <a:gdLst/>
              <a:ahLst/>
              <a:cxnLst/>
              <a:rect l="0" t="0" r="0" b="0"/>
              <a:pathLst>
                <a:path w="3660" h="44451">
                  <a:moveTo>
                    <a:pt x="3659" y="0"/>
                  </a:moveTo>
                  <a:lnTo>
                    <a:pt x="3659" y="0"/>
                  </a:lnTo>
                  <a:lnTo>
                    <a:pt x="288" y="6742"/>
                  </a:lnTo>
                  <a:lnTo>
                    <a:pt x="0" y="9434"/>
                  </a:lnTo>
                  <a:lnTo>
                    <a:pt x="3659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1867"/>
            <p:cNvSpPr/>
            <p:nvPr>
              <p:custDataLst>
                <p:tags r:id="rId313"/>
              </p:custDataLst>
            </p:nvPr>
          </p:nvSpPr>
          <p:spPr>
            <a:xfrm>
              <a:off x="6572250" y="1562100"/>
              <a:ext cx="3660" cy="82551"/>
            </a:xfrm>
            <a:custGeom>
              <a:avLst/>
              <a:gdLst/>
              <a:ahLst/>
              <a:cxnLst/>
              <a:rect l="0" t="0" r="0" b="0"/>
              <a:pathLst>
                <a:path w="3660" h="82551">
                  <a:moveTo>
                    <a:pt x="0" y="0"/>
                  </a:moveTo>
                  <a:lnTo>
                    <a:pt x="0" y="0"/>
                  </a:lnTo>
                  <a:lnTo>
                    <a:pt x="0" y="30082"/>
                  </a:lnTo>
                  <a:lnTo>
                    <a:pt x="705" y="46478"/>
                  </a:lnTo>
                  <a:lnTo>
                    <a:pt x="3371" y="51936"/>
                  </a:lnTo>
                  <a:lnTo>
                    <a:pt x="3659" y="55085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" name="SMARTInkShape-Group329"/>
          <p:cNvGrpSpPr/>
          <p:nvPr/>
        </p:nvGrpSpPr>
        <p:grpSpPr>
          <a:xfrm>
            <a:off x="1130300" y="2012950"/>
            <a:ext cx="480135" cy="330201"/>
            <a:chOff x="1130300" y="2012950"/>
            <a:chExt cx="480135" cy="330201"/>
          </a:xfrm>
        </p:grpSpPr>
        <p:sp>
          <p:nvSpPr>
            <p:cNvPr id="52" name="SMARTInkShape-1868"/>
            <p:cNvSpPr/>
            <p:nvPr>
              <p:custDataLst>
                <p:tags r:id="rId300"/>
              </p:custDataLst>
            </p:nvPr>
          </p:nvSpPr>
          <p:spPr>
            <a:xfrm>
              <a:off x="1568450" y="2012950"/>
              <a:ext cx="41985" cy="317501"/>
            </a:xfrm>
            <a:custGeom>
              <a:avLst/>
              <a:gdLst/>
              <a:ahLst/>
              <a:cxnLst/>
              <a:rect l="0" t="0" r="0" b="0"/>
              <a:pathLst>
                <a:path w="41985" h="3175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2209" y="25693"/>
                  </a:lnTo>
                  <a:lnTo>
                    <a:pt x="19773" y="51165"/>
                  </a:lnTo>
                  <a:lnTo>
                    <a:pt x="27838" y="82712"/>
                  </a:lnTo>
                  <a:lnTo>
                    <a:pt x="31964" y="101003"/>
                  </a:lnTo>
                  <a:lnTo>
                    <a:pt x="36126" y="120252"/>
                  </a:lnTo>
                  <a:lnTo>
                    <a:pt x="38901" y="139435"/>
                  </a:lnTo>
                  <a:lnTo>
                    <a:pt x="40750" y="158573"/>
                  </a:lnTo>
                  <a:lnTo>
                    <a:pt x="41984" y="177682"/>
                  </a:lnTo>
                  <a:lnTo>
                    <a:pt x="41395" y="195360"/>
                  </a:lnTo>
                  <a:lnTo>
                    <a:pt x="39591" y="212085"/>
                  </a:lnTo>
                  <a:lnTo>
                    <a:pt x="33824" y="242426"/>
                  </a:lnTo>
                  <a:lnTo>
                    <a:pt x="26557" y="267671"/>
                  </a:lnTo>
                  <a:lnTo>
                    <a:pt x="17903" y="298346"/>
                  </a:lnTo>
                  <a:lnTo>
                    <a:pt x="12700" y="317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1869"/>
            <p:cNvSpPr/>
            <p:nvPr>
              <p:custDataLst>
                <p:tags r:id="rId301"/>
              </p:custDataLst>
            </p:nvPr>
          </p:nvSpPr>
          <p:spPr>
            <a:xfrm>
              <a:off x="1454150" y="22098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1411" y="2691"/>
                  </a:lnTo>
                  <a:lnTo>
                    <a:pt x="28143" y="5936"/>
                  </a:lnTo>
                  <a:lnTo>
                    <a:pt x="54278" y="5522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1870"/>
            <p:cNvSpPr/>
            <p:nvPr>
              <p:custDataLst>
                <p:tags r:id="rId302"/>
              </p:custDataLst>
            </p:nvPr>
          </p:nvSpPr>
          <p:spPr>
            <a:xfrm>
              <a:off x="1480872" y="2070100"/>
              <a:ext cx="43129" cy="241915"/>
            </a:xfrm>
            <a:custGeom>
              <a:avLst/>
              <a:gdLst/>
              <a:ahLst/>
              <a:cxnLst/>
              <a:rect l="0" t="0" r="0" b="0"/>
              <a:pathLst>
                <a:path w="43129" h="241915">
                  <a:moveTo>
                    <a:pt x="30428" y="0"/>
                  </a:moveTo>
                  <a:lnTo>
                    <a:pt x="30428" y="0"/>
                  </a:lnTo>
                  <a:lnTo>
                    <a:pt x="27057" y="27790"/>
                  </a:lnTo>
                  <a:lnTo>
                    <a:pt x="21639" y="50216"/>
                  </a:lnTo>
                  <a:lnTo>
                    <a:pt x="15233" y="77351"/>
                  </a:lnTo>
                  <a:lnTo>
                    <a:pt x="10034" y="108227"/>
                  </a:lnTo>
                  <a:lnTo>
                    <a:pt x="5372" y="138882"/>
                  </a:lnTo>
                  <a:lnTo>
                    <a:pt x="1653" y="168264"/>
                  </a:lnTo>
                  <a:lnTo>
                    <a:pt x="0" y="195434"/>
                  </a:lnTo>
                  <a:lnTo>
                    <a:pt x="3029" y="215976"/>
                  </a:lnTo>
                  <a:lnTo>
                    <a:pt x="9078" y="230751"/>
                  </a:lnTo>
                  <a:lnTo>
                    <a:pt x="16471" y="239669"/>
                  </a:lnTo>
                  <a:lnTo>
                    <a:pt x="20418" y="241624"/>
                  </a:lnTo>
                  <a:lnTo>
                    <a:pt x="28566" y="241914"/>
                  </a:lnTo>
                  <a:lnTo>
                    <a:pt x="32009" y="238887"/>
                  </a:lnTo>
                  <a:lnTo>
                    <a:pt x="43128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1871"/>
            <p:cNvSpPr/>
            <p:nvPr>
              <p:custDataLst>
                <p:tags r:id="rId303"/>
              </p:custDataLst>
            </p:nvPr>
          </p:nvSpPr>
          <p:spPr>
            <a:xfrm>
              <a:off x="1332053" y="2044700"/>
              <a:ext cx="90348" cy="298451"/>
            </a:xfrm>
            <a:custGeom>
              <a:avLst/>
              <a:gdLst/>
              <a:ahLst/>
              <a:cxnLst/>
              <a:rect l="0" t="0" r="0" b="0"/>
              <a:pathLst>
                <a:path w="90348" h="298451">
                  <a:moveTo>
                    <a:pt x="90347" y="0"/>
                  </a:moveTo>
                  <a:lnTo>
                    <a:pt x="90347" y="0"/>
                  </a:lnTo>
                  <a:lnTo>
                    <a:pt x="86976" y="0"/>
                  </a:lnTo>
                  <a:lnTo>
                    <a:pt x="74767" y="10113"/>
                  </a:lnTo>
                  <a:lnTo>
                    <a:pt x="54373" y="36628"/>
                  </a:lnTo>
                  <a:lnTo>
                    <a:pt x="40492" y="64962"/>
                  </a:lnTo>
                  <a:lnTo>
                    <a:pt x="33827" y="81408"/>
                  </a:lnTo>
                  <a:lnTo>
                    <a:pt x="27267" y="99428"/>
                  </a:lnTo>
                  <a:lnTo>
                    <a:pt x="20777" y="118496"/>
                  </a:lnTo>
                  <a:lnTo>
                    <a:pt x="14334" y="138264"/>
                  </a:lnTo>
                  <a:lnTo>
                    <a:pt x="9333" y="157087"/>
                  </a:lnTo>
                  <a:lnTo>
                    <a:pt x="5293" y="175280"/>
                  </a:lnTo>
                  <a:lnTo>
                    <a:pt x="1894" y="193054"/>
                  </a:lnTo>
                  <a:lnTo>
                    <a:pt x="0" y="224090"/>
                  </a:lnTo>
                  <a:lnTo>
                    <a:pt x="2215" y="249879"/>
                  </a:lnTo>
                  <a:lnTo>
                    <a:pt x="7903" y="268396"/>
                  </a:lnTo>
                  <a:lnTo>
                    <a:pt x="17017" y="281800"/>
                  </a:lnTo>
                  <a:lnTo>
                    <a:pt x="27417" y="291050"/>
                  </a:lnTo>
                  <a:lnTo>
                    <a:pt x="45897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1872"/>
            <p:cNvSpPr/>
            <p:nvPr>
              <p:custDataLst>
                <p:tags r:id="rId304"/>
              </p:custDataLst>
            </p:nvPr>
          </p:nvSpPr>
          <p:spPr>
            <a:xfrm>
              <a:off x="1130300" y="2228850"/>
              <a:ext cx="133351" cy="25401"/>
            </a:xfrm>
            <a:custGeom>
              <a:avLst/>
              <a:gdLst/>
              <a:ahLst/>
              <a:cxnLst/>
              <a:rect l="0" t="0" r="0" b="0"/>
              <a:pathLst>
                <a:path w="133351" h="25401">
                  <a:moveTo>
                    <a:pt x="0" y="25400"/>
                  </a:moveTo>
                  <a:lnTo>
                    <a:pt x="0" y="25400"/>
                  </a:lnTo>
                  <a:lnTo>
                    <a:pt x="21048" y="16562"/>
                  </a:lnTo>
                  <a:lnTo>
                    <a:pt x="50620" y="12757"/>
                  </a:lnTo>
                  <a:lnTo>
                    <a:pt x="78812" y="7856"/>
                  </a:lnTo>
                  <a:lnTo>
                    <a:pt x="104647" y="2641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1873"/>
            <p:cNvSpPr/>
            <p:nvPr>
              <p:custDataLst>
                <p:tags r:id="rId305"/>
              </p:custDataLst>
            </p:nvPr>
          </p:nvSpPr>
          <p:spPr>
            <a:xfrm>
              <a:off x="1193800" y="2061232"/>
              <a:ext cx="100816" cy="281919"/>
            </a:xfrm>
            <a:custGeom>
              <a:avLst/>
              <a:gdLst/>
              <a:ahLst/>
              <a:cxnLst/>
              <a:rect l="0" t="0" r="0" b="0"/>
              <a:pathLst>
                <a:path w="100816" h="281919">
                  <a:moveTo>
                    <a:pt x="88900" y="97768"/>
                  </a:moveTo>
                  <a:lnTo>
                    <a:pt x="88900" y="97768"/>
                  </a:lnTo>
                  <a:lnTo>
                    <a:pt x="97628" y="82559"/>
                  </a:lnTo>
                  <a:lnTo>
                    <a:pt x="100815" y="57291"/>
                  </a:lnTo>
                  <a:lnTo>
                    <a:pt x="99486" y="35445"/>
                  </a:lnTo>
                  <a:lnTo>
                    <a:pt x="92716" y="9101"/>
                  </a:lnTo>
                  <a:lnTo>
                    <a:pt x="88622" y="4790"/>
                  </a:lnTo>
                  <a:lnTo>
                    <a:pt x="76547" y="0"/>
                  </a:lnTo>
                  <a:lnTo>
                    <a:pt x="53882" y="674"/>
                  </a:lnTo>
                  <a:lnTo>
                    <a:pt x="39470" y="7343"/>
                  </a:lnTo>
                  <a:lnTo>
                    <a:pt x="32663" y="12085"/>
                  </a:lnTo>
                  <a:lnTo>
                    <a:pt x="21337" y="32405"/>
                  </a:lnTo>
                  <a:lnTo>
                    <a:pt x="12306" y="61662"/>
                  </a:lnTo>
                  <a:lnTo>
                    <a:pt x="8909" y="79342"/>
                  </a:lnTo>
                  <a:lnTo>
                    <a:pt x="5940" y="98184"/>
                  </a:lnTo>
                  <a:lnTo>
                    <a:pt x="3960" y="117095"/>
                  </a:lnTo>
                  <a:lnTo>
                    <a:pt x="2640" y="136053"/>
                  </a:lnTo>
                  <a:lnTo>
                    <a:pt x="1760" y="155041"/>
                  </a:lnTo>
                  <a:lnTo>
                    <a:pt x="1173" y="172639"/>
                  </a:lnTo>
                  <a:lnTo>
                    <a:pt x="782" y="189310"/>
                  </a:lnTo>
                  <a:lnTo>
                    <a:pt x="348" y="218887"/>
                  </a:lnTo>
                  <a:lnTo>
                    <a:pt x="155" y="241439"/>
                  </a:lnTo>
                  <a:lnTo>
                    <a:pt x="736" y="271727"/>
                  </a:lnTo>
                  <a:lnTo>
                    <a:pt x="1902" y="275124"/>
                  </a:lnTo>
                  <a:lnTo>
                    <a:pt x="3385" y="277389"/>
                  </a:lnTo>
                  <a:lnTo>
                    <a:pt x="3668" y="278898"/>
                  </a:lnTo>
                  <a:lnTo>
                    <a:pt x="3151" y="279905"/>
                  </a:lnTo>
                  <a:lnTo>
                    <a:pt x="0" y="2819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1" name="SMARTInkShape-Group330"/>
          <p:cNvGrpSpPr/>
          <p:nvPr/>
        </p:nvGrpSpPr>
        <p:grpSpPr>
          <a:xfrm>
            <a:off x="1765300" y="2185283"/>
            <a:ext cx="76201" cy="43568"/>
            <a:chOff x="1765300" y="2185283"/>
            <a:chExt cx="76201" cy="43568"/>
          </a:xfrm>
        </p:grpSpPr>
        <p:sp>
          <p:nvSpPr>
            <p:cNvPr id="59" name="SMARTInkShape-1874"/>
            <p:cNvSpPr/>
            <p:nvPr>
              <p:custDataLst>
                <p:tags r:id="rId298"/>
              </p:custDataLst>
            </p:nvPr>
          </p:nvSpPr>
          <p:spPr>
            <a:xfrm>
              <a:off x="1771650" y="221615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1" y="5026"/>
                  </a:lnTo>
                  <a:lnTo>
                    <a:pt x="8789" y="5958"/>
                  </a:lnTo>
                  <a:lnTo>
                    <a:pt x="38872" y="6316"/>
                  </a:lnTo>
                  <a:lnTo>
                    <a:pt x="50437" y="7040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1875"/>
            <p:cNvSpPr/>
            <p:nvPr>
              <p:custDataLst>
                <p:tags r:id="rId299"/>
              </p:custDataLst>
            </p:nvPr>
          </p:nvSpPr>
          <p:spPr>
            <a:xfrm>
              <a:off x="1765300" y="2185283"/>
              <a:ext cx="69851" cy="11818"/>
            </a:xfrm>
            <a:custGeom>
              <a:avLst/>
              <a:gdLst/>
              <a:ahLst/>
              <a:cxnLst/>
              <a:rect l="0" t="0" r="0" b="0"/>
              <a:pathLst>
                <a:path w="69851" h="1181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706" y="1103"/>
                  </a:lnTo>
                  <a:lnTo>
                    <a:pt x="1881" y="441"/>
                  </a:lnTo>
                  <a:lnTo>
                    <a:pt x="3371" y="0"/>
                  </a:lnTo>
                  <a:lnTo>
                    <a:pt x="32603" y="8033"/>
                  </a:lnTo>
                  <a:lnTo>
                    <a:pt x="64008" y="11595"/>
                  </a:lnTo>
                  <a:lnTo>
                    <a:pt x="6985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9" name="SMARTInkShape-Group331"/>
          <p:cNvGrpSpPr/>
          <p:nvPr/>
        </p:nvGrpSpPr>
        <p:grpSpPr>
          <a:xfrm>
            <a:off x="2073816" y="1871859"/>
            <a:ext cx="334722" cy="709021"/>
            <a:chOff x="2073816" y="1871859"/>
            <a:chExt cx="334722" cy="709021"/>
          </a:xfrm>
        </p:grpSpPr>
        <p:sp>
          <p:nvSpPr>
            <p:cNvPr id="62" name="SMARTInkShape-1876"/>
            <p:cNvSpPr/>
            <p:nvPr>
              <p:custDataLst>
                <p:tags r:id="rId291"/>
              </p:custDataLst>
            </p:nvPr>
          </p:nvSpPr>
          <p:spPr>
            <a:xfrm>
              <a:off x="2076011" y="1871859"/>
              <a:ext cx="167244" cy="92623"/>
            </a:xfrm>
            <a:custGeom>
              <a:avLst/>
              <a:gdLst/>
              <a:ahLst/>
              <a:cxnLst/>
              <a:rect l="0" t="0" r="0" b="0"/>
              <a:pathLst>
                <a:path w="167244" h="92623">
                  <a:moveTo>
                    <a:pt x="140139" y="26791"/>
                  </a:moveTo>
                  <a:lnTo>
                    <a:pt x="140139" y="26791"/>
                  </a:lnTo>
                  <a:lnTo>
                    <a:pt x="127930" y="26791"/>
                  </a:lnTo>
                  <a:lnTo>
                    <a:pt x="101457" y="42705"/>
                  </a:lnTo>
                  <a:lnTo>
                    <a:pt x="72390" y="64354"/>
                  </a:lnTo>
                  <a:lnTo>
                    <a:pt x="49350" y="80410"/>
                  </a:lnTo>
                  <a:lnTo>
                    <a:pt x="19321" y="91832"/>
                  </a:lnTo>
                  <a:lnTo>
                    <a:pt x="6950" y="92622"/>
                  </a:lnTo>
                  <a:lnTo>
                    <a:pt x="2663" y="91845"/>
                  </a:lnTo>
                  <a:lnTo>
                    <a:pt x="510" y="87799"/>
                  </a:lnTo>
                  <a:lnTo>
                    <a:pt x="0" y="73896"/>
                  </a:lnTo>
                  <a:lnTo>
                    <a:pt x="7051" y="49607"/>
                  </a:lnTo>
                  <a:lnTo>
                    <a:pt x="18077" y="31278"/>
                  </a:lnTo>
                  <a:lnTo>
                    <a:pt x="22076" y="28371"/>
                  </a:lnTo>
                  <a:lnTo>
                    <a:pt x="26152" y="27139"/>
                  </a:lnTo>
                  <a:lnTo>
                    <a:pt x="35150" y="27651"/>
                  </a:lnTo>
                  <a:lnTo>
                    <a:pt x="52116" y="32612"/>
                  </a:lnTo>
                  <a:lnTo>
                    <a:pt x="78694" y="48454"/>
                  </a:lnTo>
                  <a:lnTo>
                    <a:pt x="102648" y="61902"/>
                  </a:lnTo>
                  <a:lnTo>
                    <a:pt x="127620" y="68474"/>
                  </a:lnTo>
                  <a:lnTo>
                    <a:pt x="143042" y="69305"/>
                  </a:lnTo>
                  <a:lnTo>
                    <a:pt x="154600" y="67323"/>
                  </a:lnTo>
                  <a:lnTo>
                    <a:pt x="158952" y="64396"/>
                  </a:lnTo>
                  <a:lnTo>
                    <a:pt x="165669" y="55499"/>
                  </a:lnTo>
                  <a:lnTo>
                    <a:pt x="167243" y="42607"/>
                  </a:lnTo>
                  <a:lnTo>
                    <a:pt x="164885" y="28176"/>
                  </a:lnTo>
                  <a:lnTo>
                    <a:pt x="159134" y="14706"/>
                  </a:lnTo>
                  <a:lnTo>
                    <a:pt x="148111" y="5428"/>
                  </a:lnTo>
                  <a:lnTo>
                    <a:pt x="141220" y="1965"/>
                  </a:lnTo>
                  <a:lnTo>
                    <a:pt x="127920" y="0"/>
                  </a:lnTo>
                  <a:lnTo>
                    <a:pt x="108389" y="13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1877"/>
            <p:cNvSpPr/>
            <p:nvPr>
              <p:custDataLst>
                <p:tags r:id="rId292"/>
              </p:custDataLst>
            </p:nvPr>
          </p:nvSpPr>
          <p:spPr>
            <a:xfrm>
              <a:off x="2342537" y="2486712"/>
              <a:ext cx="66001" cy="80270"/>
            </a:xfrm>
            <a:custGeom>
              <a:avLst/>
              <a:gdLst/>
              <a:ahLst/>
              <a:cxnLst/>
              <a:rect l="0" t="0" r="0" b="0"/>
              <a:pathLst>
                <a:path w="66001" h="80270">
                  <a:moveTo>
                    <a:pt x="26013" y="8838"/>
                  </a:moveTo>
                  <a:lnTo>
                    <a:pt x="26013" y="8838"/>
                  </a:lnTo>
                  <a:lnTo>
                    <a:pt x="26013" y="0"/>
                  </a:lnTo>
                  <a:lnTo>
                    <a:pt x="25308" y="123"/>
                  </a:lnTo>
                  <a:lnTo>
                    <a:pt x="6241" y="30808"/>
                  </a:lnTo>
                  <a:lnTo>
                    <a:pt x="292" y="45413"/>
                  </a:lnTo>
                  <a:lnTo>
                    <a:pt x="0" y="58961"/>
                  </a:lnTo>
                  <a:lnTo>
                    <a:pt x="1616" y="64125"/>
                  </a:lnTo>
                  <a:lnTo>
                    <a:pt x="7173" y="71745"/>
                  </a:lnTo>
                  <a:lnTo>
                    <a:pt x="21607" y="80002"/>
                  </a:lnTo>
                  <a:lnTo>
                    <a:pt x="27309" y="80269"/>
                  </a:lnTo>
                  <a:lnTo>
                    <a:pt x="39289" y="76804"/>
                  </a:lnTo>
                  <a:lnTo>
                    <a:pt x="54563" y="66919"/>
                  </a:lnTo>
                  <a:lnTo>
                    <a:pt x="61750" y="57230"/>
                  </a:lnTo>
                  <a:lnTo>
                    <a:pt x="64654" y="51682"/>
                  </a:lnTo>
                  <a:lnTo>
                    <a:pt x="66000" y="39874"/>
                  </a:lnTo>
                  <a:lnTo>
                    <a:pt x="65371" y="33762"/>
                  </a:lnTo>
                  <a:lnTo>
                    <a:pt x="59028" y="23208"/>
                  </a:lnTo>
                  <a:lnTo>
                    <a:pt x="32363" y="24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1878"/>
            <p:cNvSpPr/>
            <p:nvPr>
              <p:custDataLst>
                <p:tags r:id="rId293"/>
              </p:custDataLst>
            </p:nvPr>
          </p:nvSpPr>
          <p:spPr>
            <a:xfrm>
              <a:off x="2209800" y="25273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1411" y="1986"/>
                  </a:lnTo>
                  <a:lnTo>
                    <a:pt x="10845" y="588"/>
                  </a:lnTo>
                  <a:lnTo>
                    <a:pt x="38692" y="78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1879"/>
            <p:cNvSpPr/>
            <p:nvPr>
              <p:custDataLst>
                <p:tags r:id="rId294"/>
              </p:custDataLst>
            </p:nvPr>
          </p:nvSpPr>
          <p:spPr>
            <a:xfrm>
              <a:off x="2222500" y="2482850"/>
              <a:ext cx="38101" cy="19051"/>
            </a:xfrm>
            <a:custGeom>
              <a:avLst/>
              <a:gdLst/>
              <a:ahLst/>
              <a:cxnLst/>
              <a:rect l="0" t="0" r="0" b="0"/>
              <a:pathLst>
                <a:path w="38101" h="190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3763" y="6907"/>
                  </a:lnTo>
                  <a:lnTo>
                    <a:pt x="10139" y="10125"/>
                  </a:lnTo>
                  <a:lnTo>
                    <a:pt x="381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1880"/>
            <p:cNvSpPr/>
            <p:nvPr>
              <p:custDataLst>
                <p:tags r:id="rId295"/>
              </p:custDataLst>
            </p:nvPr>
          </p:nvSpPr>
          <p:spPr>
            <a:xfrm>
              <a:off x="2097697" y="2413000"/>
              <a:ext cx="99404" cy="167880"/>
            </a:xfrm>
            <a:custGeom>
              <a:avLst/>
              <a:gdLst/>
              <a:ahLst/>
              <a:cxnLst/>
              <a:rect l="0" t="0" r="0" b="0"/>
              <a:pathLst>
                <a:path w="99404" h="167880">
                  <a:moveTo>
                    <a:pt x="29553" y="0"/>
                  </a:moveTo>
                  <a:lnTo>
                    <a:pt x="29553" y="0"/>
                  </a:lnTo>
                  <a:lnTo>
                    <a:pt x="32924" y="0"/>
                  </a:lnTo>
                  <a:lnTo>
                    <a:pt x="33211" y="2117"/>
                  </a:lnTo>
                  <a:lnTo>
                    <a:pt x="23432" y="33257"/>
                  </a:lnTo>
                  <a:lnTo>
                    <a:pt x="17896" y="56173"/>
                  </a:lnTo>
                  <a:lnTo>
                    <a:pt x="13083" y="82116"/>
                  </a:lnTo>
                  <a:lnTo>
                    <a:pt x="8592" y="107757"/>
                  </a:lnTo>
                  <a:lnTo>
                    <a:pt x="5735" y="137728"/>
                  </a:lnTo>
                  <a:lnTo>
                    <a:pt x="7914" y="145409"/>
                  </a:lnTo>
                  <a:lnTo>
                    <a:pt x="9482" y="146328"/>
                  </a:lnTo>
                  <a:lnTo>
                    <a:pt x="11234" y="145529"/>
                  </a:lnTo>
                  <a:lnTo>
                    <a:pt x="13107" y="143586"/>
                  </a:lnTo>
                  <a:lnTo>
                    <a:pt x="15188" y="135783"/>
                  </a:lnTo>
                  <a:lnTo>
                    <a:pt x="20123" y="113845"/>
                  </a:lnTo>
                  <a:lnTo>
                    <a:pt x="30522" y="86178"/>
                  </a:lnTo>
                  <a:lnTo>
                    <a:pt x="43307" y="61238"/>
                  </a:lnTo>
                  <a:lnTo>
                    <a:pt x="45778" y="58464"/>
                  </a:lnTo>
                  <a:lnTo>
                    <a:pt x="48131" y="57321"/>
                  </a:lnTo>
                  <a:lnTo>
                    <a:pt x="50405" y="57264"/>
                  </a:lnTo>
                  <a:lnTo>
                    <a:pt x="52627" y="58637"/>
                  </a:lnTo>
                  <a:lnTo>
                    <a:pt x="56977" y="63926"/>
                  </a:lnTo>
                  <a:lnTo>
                    <a:pt x="57008" y="68017"/>
                  </a:lnTo>
                  <a:lnTo>
                    <a:pt x="49604" y="85299"/>
                  </a:lnTo>
                  <a:lnTo>
                    <a:pt x="33613" y="111430"/>
                  </a:lnTo>
                  <a:lnTo>
                    <a:pt x="8927" y="140257"/>
                  </a:lnTo>
                  <a:lnTo>
                    <a:pt x="0" y="150001"/>
                  </a:lnTo>
                  <a:lnTo>
                    <a:pt x="12302" y="137883"/>
                  </a:lnTo>
                  <a:lnTo>
                    <a:pt x="18593" y="135365"/>
                  </a:lnTo>
                  <a:lnTo>
                    <a:pt x="22246" y="134693"/>
                  </a:lnTo>
                  <a:lnTo>
                    <a:pt x="30069" y="135829"/>
                  </a:lnTo>
                  <a:lnTo>
                    <a:pt x="38249" y="139390"/>
                  </a:lnTo>
                  <a:lnTo>
                    <a:pt x="69548" y="158422"/>
                  </a:lnTo>
                  <a:lnTo>
                    <a:pt x="89513" y="167879"/>
                  </a:lnTo>
                  <a:lnTo>
                    <a:pt x="92105" y="167658"/>
                  </a:lnTo>
                  <a:lnTo>
                    <a:pt x="99403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1881"/>
            <p:cNvSpPr/>
            <p:nvPr>
              <p:custDataLst>
                <p:tags r:id="rId296"/>
              </p:custDataLst>
            </p:nvPr>
          </p:nvSpPr>
          <p:spPr>
            <a:xfrm>
              <a:off x="2073816" y="2025650"/>
              <a:ext cx="282035" cy="277917"/>
            </a:xfrm>
            <a:custGeom>
              <a:avLst/>
              <a:gdLst/>
              <a:ahLst/>
              <a:cxnLst/>
              <a:rect l="0" t="0" r="0" b="0"/>
              <a:pathLst>
                <a:path w="282035" h="277917">
                  <a:moveTo>
                    <a:pt x="15334" y="0"/>
                  </a:moveTo>
                  <a:lnTo>
                    <a:pt x="15334" y="0"/>
                  </a:lnTo>
                  <a:lnTo>
                    <a:pt x="15334" y="3371"/>
                  </a:lnTo>
                  <a:lnTo>
                    <a:pt x="19097" y="6907"/>
                  </a:lnTo>
                  <a:lnTo>
                    <a:pt x="36382" y="14927"/>
                  </a:lnTo>
                  <a:lnTo>
                    <a:pt x="65954" y="23305"/>
                  </a:lnTo>
                  <a:lnTo>
                    <a:pt x="94852" y="29640"/>
                  </a:lnTo>
                  <a:lnTo>
                    <a:pt x="124346" y="36691"/>
                  </a:lnTo>
                  <a:lnTo>
                    <a:pt x="139984" y="43588"/>
                  </a:lnTo>
                  <a:lnTo>
                    <a:pt x="157317" y="58776"/>
                  </a:lnTo>
                  <a:lnTo>
                    <a:pt x="168018" y="73311"/>
                  </a:lnTo>
                  <a:lnTo>
                    <a:pt x="169507" y="84088"/>
                  </a:lnTo>
                  <a:lnTo>
                    <a:pt x="168916" y="89925"/>
                  </a:lnTo>
                  <a:lnTo>
                    <a:pt x="157971" y="114996"/>
                  </a:lnTo>
                  <a:lnTo>
                    <a:pt x="134581" y="144767"/>
                  </a:lnTo>
                  <a:lnTo>
                    <a:pt x="113488" y="165470"/>
                  </a:lnTo>
                  <a:lnTo>
                    <a:pt x="90003" y="185726"/>
                  </a:lnTo>
                  <a:lnTo>
                    <a:pt x="65453" y="204135"/>
                  </a:lnTo>
                  <a:lnTo>
                    <a:pt x="42313" y="221725"/>
                  </a:lnTo>
                  <a:lnTo>
                    <a:pt x="15096" y="243732"/>
                  </a:lnTo>
                  <a:lnTo>
                    <a:pt x="0" y="257067"/>
                  </a:lnTo>
                  <a:lnTo>
                    <a:pt x="878" y="258161"/>
                  </a:lnTo>
                  <a:lnTo>
                    <a:pt x="12932" y="259702"/>
                  </a:lnTo>
                  <a:lnTo>
                    <a:pt x="43814" y="260222"/>
                  </a:lnTo>
                  <a:lnTo>
                    <a:pt x="64681" y="260998"/>
                  </a:lnTo>
                  <a:lnTo>
                    <a:pt x="90418" y="263696"/>
                  </a:lnTo>
                  <a:lnTo>
                    <a:pt x="114556" y="265365"/>
                  </a:lnTo>
                  <a:lnTo>
                    <a:pt x="137749" y="266812"/>
                  </a:lnTo>
                  <a:lnTo>
                    <a:pt x="162169" y="269807"/>
                  </a:lnTo>
                  <a:lnTo>
                    <a:pt x="185251" y="273490"/>
                  </a:lnTo>
                  <a:lnTo>
                    <a:pt x="214317" y="277649"/>
                  </a:lnTo>
                  <a:lnTo>
                    <a:pt x="228654" y="277916"/>
                  </a:lnTo>
                  <a:lnTo>
                    <a:pt x="257633" y="273570"/>
                  </a:lnTo>
                  <a:lnTo>
                    <a:pt x="271025" y="273118"/>
                  </a:lnTo>
                  <a:lnTo>
                    <a:pt x="272578" y="272390"/>
                  </a:lnTo>
                  <a:lnTo>
                    <a:pt x="273613" y="271199"/>
                  </a:lnTo>
                  <a:lnTo>
                    <a:pt x="274303" y="269699"/>
                  </a:lnTo>
                  <a:lnTo>
                    <a:pt x="278934" y="242545"/>
                  </a:lnTo>
                  <a:lnTo>
                    <a:pt x="281422" y="216146"/>
                  </a:lnTo>
                  <a:lnTo>
                    <a:pt x="282034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1882"/>
            <p:cNvSpPr/>
            <p:nvPr>
              <p:custDataLst>
                <p:tags r:id="rId297"/>
              </p:custDataLst>
            </p:nvPr>
          </p:nvSpPr>
          <p:spPr>
            <a:xfrm>
              <a:off x="2101850" y="2012950"/>
              <a:ext cx="184151" cy="76201"/>
            </a:xfrm>
            <a:custGeom>
              <a:avLst/>
              <a:gdLst/>
              <a:ahLst/>
              <a:cxnLst/>
              <a:rect l="0" t="0" r="0" b="0"/>
              <a:pathLst>
                <a:path w="184151" h="762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2322" y="8838"/>
                  </a:lnTo>
                  <a:lnTo>
                    <a:pt x="53651" y="11556"/>
                  </a:lnTo>
                  <a:lnTo>
                    <a:pt x="75586" y="10310"/>
                  </a:lnTo>
                  <a:lnTo>
                    <a:pt x="97094" y="7404"/>
                  </a:lnTo>
                  <a:lnTo>
                    <a:pt x="127625" y="2508"/>
                  </a:lnTo>
                  <a:lnTo>
                    <a:pt x="157604" y="330"/>
                  </a:lnTo>
                  <a:lnTo>
                    <a:pt x="163650" y="2028"/>
                  </a:lnTo>
                  <a:lnTo>
                    <a:pt x="166250" y="3469"/>
                  </a:lnTo>
                  <a:lnTo>
                    <a:pt x="167983" y="6546"/>
                  </a:lnTo>
                  <a:lnTo>
                    <a:pt x="170765" y="28574"/>
                  </a:lnTo>
                  <a:lnTo>
                    <a:pt x="174686" y="56523"/>
                  </a:lnTo>
                  <a:lnTo>
                    <a:pt x="1841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3" name="SMARTInkShape-Group332"/>
          <p:cNvGrpSpPr/>
          <p:nvPr/>
        </p:nvGrpSpPr>
        <p:grpSpPr>
          <a:xfrm>
            <a:off x="2679700" y="1746250"/>
            <a:ext cx="709514" cy="738602"/>
            <a:chOff x="2679700" y="1746250"/>
            <a:chExt cx="709514" cy="738602"/>
          </a:xfrm>
        </p:grpSpPr>
        <p:sp>
          <p:nvSpPr>
            <p:cNvPr id="70" name="SMARTInkShape-1883"/>
            <p:cNvSpPr/>
            <p:nvPr>
              <p:custDataLst>
                <p:tags r:id="rId278"/>
              </p:custDataLst>
            </p:nvPr>
          </p:nvSpPr>
          <p:spPr>
            <a:xfrm>
              <a:off x="3086100" y="24765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1884"/>
            <p:cNvSpPr/>
            <p:nvPr>
              <p:custDataLst>
                <p:tags r:id="rId279"/>
              </p:custDataLst>
            </p:nvPr>
          </p:nvSpPr>
          <p:spPr>
            <a:xfrm>
              <a:off x="3085190" y="2286000"/>
              <a:ext cx="19961" cy="107951"/>
            </a:xfrm>
            <a:custGeom>
              <a:avLst/>
              <a:gdLst/>
              <a:ahLst/>
              <a:cxnLst/>
              <a:rect l="0" t="0" r="0" b="0"/>
              <a:pathLst>
                <a:path w="19961" h="107951">
                  <a:moveTo>
                    <a:pt x="19960" y="0"/>
                  </a:moveTo>
                  <a:lnTo>
                    <a:pt x="19960" y="0"/>
                  </a:lnTo>
                  <a:lnTo>
                    <a:pt x="16589" y="3371"/>
                  </a:lnTo>
                  <a:lnTo>
                    <a:pt x="5213" y="30443"/>
                  </a:lnTo>
                  <a:lnTo>
                    <a:pt x="0" y="48102"/>
                  </a:lnTo>
                  <a:lnTo>
                    <a:pt x="1033" y="73911"/>
                  </a:lnTo>
                  <a:lnTo>
                    <a:pt x="726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1885"/>
            <p:cNvSpPr/>
            <p:nvPr>
              <p:custDataLst>
                <p:tags r:id="rId280"/>
              </p:custDataLst>
            </p:nvPr>
          </p:nvSpPr>
          <p:spPr>
            <a:xfrm>
              <a:off x="2933894" y="2281819"/>
              <a:ext cx="95057" cy="203033"/>
            </a:xfrm>
            <a:custGeom>
              <a:avLst/>
              <a:gdLst/>
              <a:ahLst/>
              <a:cxnLst/>
              <a:rect l="0" t="0" r="0" b="0"/>
              <a:pathLst>
                <a:path w="95057" h="203033">
                  <a:moveTo>
                    <a:pt x="12506" y="86731"/>
                  </a:moveTo>
                  <a:lnTo>
                    <a:pt x="12506" y="86731"/>
                  </a:lnTo>
                  <a:lnTo>
                    <a:pt x="22645" y="61383"/>
                  </a:lnTo>
                  <a:lnTo>
                    <a:pt x="32757" y="33987"/>
                  </a:lnTo>
                  <a:lnTo>
                    <a:pt x="37454" y="2712"/>
                  </a:lnTo>
                  <a:lnTo>
                    <a:pt x="37705" y="0"/>
                  </a:lnTo>
                  <a:lnTo>
                    <a:pt x="29091" y="31391"/>
                  </a:lnTo>
                  <a:lnTo>
                    <a:pt x="22699" y="57197"/>
                  </a:lnTo>
                  <a:lnTo>
                    <a:pt x="17507" y="87480"/>
                  </a:lnTo>
                  <a:lnTo>
                    <a:pt x="10966" y="115992"/>
                  </a:lnTo>
                  <a:lnTo>
                    <a:pt x="4766" y="141364"/>
                  </a:lnTo>
                  <a:lnTo>
                    <a:pt x="1276" y="169397"/>
                  </a:lnTo>
                  <a:lnTo>
                    <a:pt x="0" y="185698"/>
                  </a:lnTo>
                  <a:lnTo>
                    <a:pt x="12032" y="158214"/>
                  </a:lnTo>
                  <a:lnTo>
                    <a:pt x="23576" y="131273"/>
                  </a:lnTo>
                  <a:lnTo>
                    <a:pt x="39304" y="107690"/>
                  </a:lnTo>
                  <a:lnTo>
                    <a:pt x="60548" y="88896"/>
                  </a:lnTo>
                  <a:lnTo>
                    <a:pt x="61468" y="89585"/>
                  </a:lnTo>
                  <a:lnTo>
                    <a:pt x="62489" y="94114"/>
                  </a:lnTo>
                  <a:lnTo>
                    <a:pt x="63064" y="107969"/>
                  </a:lnTo>
                  <a:lnTo>
                    <a:pt x="53121" y="128850"/>
                  </a:lnTo>
                  <a:lnTo>
                    <a:pt x="32210" y="159073"/>
                  </a:lnTo>
                  <a:lnTo>
                    <a:pt x="20754" y="173311"/>
                  </a:lnTo>
                  <a:lnTo>
                    <a:pt x="19416" y="173379"/>
                  </a:lnTo>
                  <a:lnTo>
                    <a:pt x="16047" y="171573"/>
                  </a:lnTo>
                  <a:lnTo>
                    <a:pt x="15572" y="169398"/>
                  </a:lnTo>
                  <a:lnTo>
                    <a:pt x="18285" y="155176"/>
                  </a:lnTo>
                  <a:lnTo>
                    <a:pt x="19180" y="153528"/>
                  </a:lnTo>
                  <a:lnTo>
                    <a:pt x="20483" y="152429"/>
                  </a:lnTo>
                  <a:lnTo>
                    <a:pt x="22058" y="151696"/>
                  </a:lnTo>
                  <a:lnTo>
                    <a:pt x="23813" y="152619"/>
                  </a:lnTo>
                  <a:lnTo>
                    <a:pt x="48626" y="184270"/>
                  </a:lnTo>
                  <a:lnTo>
                    <a:pt x="59740" y="196143"/>
                  </a:lnTo>
                  <a:lnTo>
                    <a:pt x="67836" y="201916"/>
                  </a:lnTo>
                  <a:lnTo>
                    <a:pt x="71971" y="203032"/>
                  </a:lnTo>
                  <a:lnTo>
                    <a:pt x="80327" y="202391"/>
                  </a:lnTo>
                  <a:lnTo>
                    <a:pt x="86863" y="199754"/>
                  </a:lnTo>
                  <a:lnTo>
                    <a:pt x="95056" y="1946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1886"/>
            <p:cNvSpPr/>
            <p:nvPr>
              <p:custDataLst>
                <p:tags r:id="rId281"/>
              </p:custDataLst>
            </p:nvPr>
          </p:nvSpPr>
          <p:spPr>
            <a:xfrm>
              <a:off x="2711450" y="2146300"/>
              <a:ext cx="677764" cy="11557"/>
            </a:xfrm>
            <a:custGeom>
              <a:avLst/>
              <a:gdLst/>
              <a:ahLst/>
              <a:cxnLst/>
              <a:rect l="0" t="0" r="0" b="0"/>
              <a:pathLst>
                <a:path w="677764" h="11557">
                  <a:moveTo>
                    <a:pt x="0" y="0"/>
                  </a:moveTo>
                  <a:lnTo>
                    <a:pt x="0" y="0"/>
                  </a:lnTo>
                  <a:lnTo>
                    <a:pt x="19459" y="6907"/>
                  </a:lnTo>
                  <a:lnTo>
                    <a:pt x="39693" y="10126"/>
                  </a:lnTo>
                  <a:lnTo>
                    <a:pt x="69853" y="11556"/>
                  </a:lnTo>
                  <a:lnTo>
                    <a:pt x="88902" y="11231"/>
                  </a:lnTo>
                  <a:lnTo>
                    <a:pt x="110068" y="10310"/>
                  </a:lnTo>
                  <a:lnTo>
                    <a:pt x="132645" y="8990"/>
                  </a:lnTo>
                  <a:lnTo>
                    <a:pt x="157574" y="8816"/>
                  </a:lnTo>
                  <a:lnTo>
                    <a:pt x="184072" y="9405"/>
                  </a:lnTo>
                  <a:lnTo>
                    <a:pt x="211615" y="10503"/>
                  </a:lnTo>
                  <a:lnTo>
                    <a:pt x="240560" y="10530"/>
                  </a:lnTo>
                  <a:lnTo>
                    <a:pt x="270440" y="9842"/>
                  </a:lnTo>
                  <a:lnTo>
                    <a:pt x="300943" y="8678"/>
                  </a:lnTo>
                  <a:lnTo>
                    <a:pt x="331157" y="7902"/>
                  </a:lnTo>
                  <a:lnTo>
                    <a:pt x="361177" y="7385"/>
                  </a:lnTo>
                  <a:lnTo>
                    <a:pt x="391068" y="7040"/>
                  </a:lnTo>
                  <a:lnTo>
                    <a:pt x="419462" y="6810"/>
                  </a:lnTo>
                  <a:lnTo>
                    <a:pt x="446858" y="6657"/>
                  </a:lnTo>
                  <a:lnTo>
                    <a:pt x="473589" y="6554"/>
                  </a:lnTo>
                  <a:lnTo>
                    <a:pt x="498465" y="6486"/>
                  </a:lnTo>
                  <a:lnTo>
                    <a:pt x="522104" y="6441"/>
                  </a:lnTo>
                  <a:lnTo>
                    <a:pt x="544919" y="6410"/>
                  </a:lnTo>
                  <a:lnTo>
                    <a:pt x="565774" y="7096"/>
                  </a:lnTo>
                  <a:lnTo>
                    <a:pt x="585322" y="8258"/>
                  </a:lnTo>
                  <a:lnTo>
                    <a:pt x="603998" y="9739"/>
                  </a:lnTo>
                  <a:lnTo>
                    <a:pt x="632275" y="9503"/>
                  </a:lnTo>
                  <a:lnTo>
                    <a:pt x="662180" y="7284"/>
                  </a:lnTo>
                  <a:lnTo>
                    <a:pt x="677763" y="6534"/>
                  </a:lnTo>
                  <a:lnTo>
                    <a:pt x="6667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1887"/>
            <p:cNvSpPr/>
            <p:nvPr>
              <p:custDataLst>
                <p:tags r:id="rId282"/>
              </p:custDataLst>
            </p:nvPr>
          </p:nvSpPr>
          <p:spPr>
            <a:xfrm>
              <a:off x="3282950" y="1803400"/>
              <a:ext cx="18730" cy="234951"/>
            </a:xfrm>
            <a:custGeom>
              <a:avLst/>
              <a:gdLst/>
              <a:ahLst/>
              <a:cxnLst/>
              <a:rect l="0" t="0" r="0" b="0"/>
              <a:pathLst>
                <a:path w="18730" h="234951">
                  <a:moveTo>
                    <a:pt x="6350" y="0"/>
                  </a:moveTo>
                  <a:lnTo>
                    <a:pt x="6350" y="0"/>
                  </a:lnTo>
                  <a:lnTo>
                    <a:pt x="9721" y="0"/>
                  </a:lnTo>
                  <a:lnTo>
                    <a:pt x="13257" y="5644"/>
                  </a:lnTo>
                  <a:lnTo>
                    <a:pt x="15188" y="10113"/>
                  </a:lnTo>
                  <a:lnTo>
                    <a:pt x="14535" y="36628"/>
                  </a:lnTo>
                  <a:lnTo>
                    <a:pt x="15397" y="63081"/>
                  </a:lnTo>
                  <a:lnTo>
                    <a:pt x="17426" y="92241"/>
                  </a:lnTo>
                  <a:lnTo>
                    <a:pt x="18328" y="119313"/>
                  </a:lnTo>
                  <a:lnTo>
                    <a:pt x="18729" y="145456"/>
                  </a:lnTo>
                  <a:lnTo>
                    <a:pt x="17497" y="170480"/>
                  </a:lnTo>
                  <a:lnTo>
                    <a:pt x="12245" y="193361"/>
                  </a:lnTo>
                  <a:lnTo>
                    <a:pt x="3150" y="224540"/>
                  </a:lnTo>
                  <a:lnTo>
                    <a:pt x="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1888"/>
            <p:cNvSpPr/>
            <p:nvPr>
              <p:custDataLst>
                <p:tags r:id="rId283"/>
              </p:custDataLst>
            </p:nvPr>
          </p:nvSpPr>
          <p:spPr>
            <a:xfrm>
              <a:off x="2865495" y="1772533"/>
              <a:ext cx="42806" cy="113418"/>
            </a:xfrm>
            <a:custGeom>
              <a:avLst/>
              <a:gdLst/>
              <a:ahLst/>
              <a:cxnLst/>
              <a:rect l="0" t="0" r="0" b="0"/>
              <a:pathLst>
                <a:path w="42806" h="113418">
                  <a:moveTo>
                    <a:pt x="42805" y="5467"/>
                  </a:moveTo>
                  <a:lnTo>
                    <a:pt x="42805" y="5467"/>
                  </a:lnTo>
                  <a:lnTo>
                    <a:pt x="37338" y="0"/>
                  </a:lnTo>
                  <a:lnTo>
                    <a:pt x="26604" y="6120"/>
                  </a:lnTo>
                  <a:lnTo>
                    <a:pt x="13389" y="26984"/>
                  </a:lnTo>
                  <a:lnTo>
                    <a:pt x="3907" y="55509"/>
                  </a:lnTo>
                  <a:lnTo>
                    <a:pt x="0" y="82932"/>
                  </a:lnTo>
                  <a:lnTo>
                    <a:pt x="4705" y="1134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1889"/>
            <p:cNvSpPr/>
            <p:nvPr>
              <p:custDataLst>
                <p:tags r:id="rId284"/>
              </p:custDataLst>
            </p:nvPr>
          </p:nvSpPr>
          <p:spPr>
            <a:xfrm>
              <a:off x="2679700" y="1968839"/>
              <a:ext cx="88901" cy="12362"/>
            </a:xfrm>
            <a:custGeom>
              <a:avLst/>
              <a:gdLst/>
              <a:ahLst/>
              <a:cxnLst/>
              <a:rect l="0" t="0" r="0" b="0"/>
              <a:pathLst>
                <a:path w="88901" h="12362">
                  <a:moveTo>
                    <a:pt x="0" y="12361"/>
                  </a:moveTo>
                  <a:lnTo>
                    <a:pt x="0" y="12361"/>
                  </a:lnTo>
                  <a:lnTo>
                    <a:pt x="22368" y="2235"/>
                  </a:lnTo>
                  <a:lnTo>
                    <a:pt x="51237" y="0"/>
                  </a:lnTo>
                  <a:lnTo>
                    <a:pt x="82196" y="5158"/>
                  </a:lnTo>
                  <a:lnTo>
                    <a:pt x="88900" y="60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1890"/>
            <p:cNvSpPr/>
            <p:nvPr>
              <p:custDataLst>
                <p:tags r:id="rId285"/>
              </p:custDataLst>
            </p:nvPr>
          </p:nvSpPr>
          <p:spPr>
            <a:xfrm>
              <a:off x="2929017" y="1757129"/>
              <a:ext cx="42784" cy="122472"/>
            </a:xfrm>
            <a:custGeom>
              <a:avLst/>
              <a:gdLst/>
              <a:ahLst/>
              <a:cxnLst/>
              <a:rect l="0" t="0" r="0" b="0"/>
              <a:pathLst>
                <a:path w="42784" h="122472">
                  <a:moveTo>
                    <a:pt x="23733" y="8171"/>
                  </a:moveTo>
                  <a:lnTo>
                    <a:pt x="23733" y="8171"/>
                  </a:lnTo>
                  <a:lnTo>
                    <a:pt x="23733" y="0"/>
                  </a:lnTo>
                  <a:lnTo>
                    <a:pt x="23733" y="11574"/>
                  </a:lnTo>
                  <a:lnTo>
                    <a:pt x="13620" y="34971"/>
                  </a:lnTo>
                  <a:lnTo>
                    <a:pt x="3960" y="60876"/>
                  </a:lnTo>
                  <a:lnTo>
                    <a:pt x="0" y="83054"/>
                  </a:lnTo>
                  <a:lnTo>
                    <a:pt x="3947" y="110146"/>
                  </a:lnTo>
                  <a:lnTo>
                    <a:pt x="4192" y="110726"/>
                  </a:lnTo>
                  <a:lnTo>
                    <a:pt x="7989" y="94549"/>
                  </a:lnTo>
                  <a:lnTo>
                    <a:pt x="22566" y="68752"/>
                  </a:lnTo>
                  <a:lnTo>
                    <a:pt x="28598" y="60903"/>
                  </a:lnTo>
                  <a:lnTo>
                    <a:pt x="29093" y="60964"/>
                  </a:lnTo>
                  <a:lnTo>
                    <a:pt x="29423" y="61711"/>
                  </a:lnTo>
                  <a:lnTo>
                    <a:pt x="29643" y="62914"/>
                  </a:lnTo>
                  <a:lnTo>
                    <a:pt x="26582" y="74721"/>
                  </a:lnTo>
                  <a:lnTo>
                    <a:pt x="6903" y="105962"/>
                  </a:lnTo>
                  <a:lnTo>
                    <a:pt x="5122" y="109019"/>
                  </a:lnTo>
                  <a:lnTo>
                    <a:pt x="10189" y="98770"/>
                  </a:lnTo>
                  <a:lnTo>
                    <a:pt x="11176" y="98204"/>
                  </a:lnTo>
                  <a:lnTo>
                    <a:pt x="14154" y="97574"/>
                  </a:lnTo>
                  <a:lnTo>
                    <a:pt x="15230" y="98112"/>
                  </a:lnTo>
                  <a:lnTo>
                    <a:pt x="15948" y="99176"/>
                  </a:lnTo>
                  <a:lnTo>
                    <a:pt x="22264" y="112296"/>
                  </a:lnTo>
                  <a:lnTo>
                    <a:pt x="26137" y="117478"/>
                  </a:lnTo>
                  <a:lnTo>
                    <a:pt x="32092" y="120252"/>
                  </a:lnTo>
                  <a:lnTo>
                    <a:pt x="42783" y="1224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1891"/>
            <p:cNvSpPr/>
            <p:nvPr>
              <p:custDataLst>
                <p:tags r:id="rId286"/>
              </p:custDataLst>
            </p:nvPr>
          </p:nvSpPr>
          <p:spPr>
            <a:xfrm>
              <a:off x="3155950" y="19304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10845" y="706"/>
                  </a:lnTo>
                  <a:lnTo>
                    <a:pt x="42063" y="5467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1892"/>
            <p:cNvSpPr/>
            <p:nvPr>
              <p:custDataLst>
                <p:tags r:id="rId287"/>
              </p:custDataLst>
            </p:nvPr>
          </p:nvSpPr>
          <p:spPr>
            <a:xfrm>
              <a:off x="3184217" y="1816100"/>
              <a:ext cx="54284" cy="190501"/>
            </a:xfrm>
            <a:custGeom>
              <a:avLst/>
              <a:gdLst/>
              <a:ahLst/>
              <a:cxnLst/>
              <a:rect l="0" t="0" r="0" b="0"/>
              <a:pathLst>
                <a:path w="54284" h="190501">
                  <a:moveTo>
                    <a:pt x="54283" y="0"/>
                  </a:moveTo>
                  <a:lnTo>
                    <a:pt x="54283" y="0"/>
                  </a:lnTo>
                  <a:lnTo>
                    <a:pt x="38703" y="27790"/>
                  </a:lnTo>
                  <a:lnTo>
                    <a:pt x="25721" y="50216"/>
                  </a:lnTo>
                  <a:lnTo>
                    <a:pt x="12661" y="76646"/>
                  </a:lnTo>
                  <a:lnTo>
                    <a:pt x="4505" y="104856"/>
                  </a:lnTo>
                  <a:lnTo>
                    <a:pt x="409" y="130093"/>
                  </a:lnTo>
                  <a:lnTo>
                    <a:pt x="0" y="151658"/>
                  </a:lnTo>
                  <a:lnTo>
                    <a:pt x="4522" y="168298"/>
                  </a:lnTo>
                  <a:lnTo>
                    <a:pt x="13117" y="180868"/>
                  </a:lnTo>
                  <a:lnTo>
                    <a:pt x="18372" y="186195"/>
                  </a:lnTo>
                  <a:lnTo>
                    <a:pt x="23287" y="189041"/>
                  </a:lnTo>
                  <a:lnTo>
                    <a:pt x="27975" y="190233"/>
                  </a:lnTo>
                  <a:lnTo>
                    <a:pt x="41583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1893"/>
            <p:cNvSpPr/>
            <p:nvPr>
              <p:custDataLst>
                <p:tags r:id="rId288"/>
              </p:custDataLst>
            </p:nvPr>
          </p:nvSpPr>
          <p:spPr>
            <a:xfrm>
              <a:off x="3079976" y="1785233"/>
              <a:ext cx="63275" cy="246768"/>
            </a:xfrm>
            <a:custGeom>
              <a:avLst/>
              <a:gdLst/>
              <a:ahLst/>
              <a:cxnLst/>
              <a:rect l="0" t="0" r="0" b="0"/>
              <a:pathLst>
                <a:path w="63275" h="246768">
                  <a:moveTo>
                    <a:pt x="63274" y="5467"/>
                  </a:moveTo>
                  <a:lnTo>
                    <a:pt x="63274" y="5467"/>
                  </a:lnTo>
                  <a:lnTo>
                    <a:pt x="63274" y="2096"/>
                  </a:lnTo>
                  <a:lnTo>
                    <a:pt x="62569" y="1103"/>
                  </a:lnTo>
                  <a:lnTo>
                    <a:pt x="61393" y="441"/>
                  </a:lnTo>
                  <a:lnTo>
                    <a:pt x="59903" y="0"/>
                  </a:lnTo>
                  <a:lnTo>
                    <a:pt x="54485" y="5154"/>
                  </a:lnTo>
                  <a:lnTo>
                    <a:pt x="36138" y="35823"/>
                  </a:lnTo>
                  <a:lnTo>
                    <a:pt x="26284" y="58469"/>
                  </a:lnTo>
                  <a:lnTo>
                    <a:pt x="17201" y="84057"/>
                  </a:lnTo>
                  <a:lnTo>
                    <a:pt x="8460" y="114244"/>
                  </a:lnTo>
                  <a:lnTo>
                    <a:pt x="3635" y="142712"/>
                  </a:lnTo>
                  <a:lnTo>
                    <a:pt x="1490" y="168770"/>
                  </a:lnTo>
                  <a:lnTo>
                    <a:pt x="537" y="192111"/>
                  </a:lnTo>
                  <a:lnTo>
                    <a:pt x="0" y="218343"/>
                  </a:lnTo>
                  <a:lnTo>
                    <a:pt x="1336" y="224290"/>
                  </a:lnTo>
                  <a:lnTo>
                    <a:pt x="12474" y="2467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1894"/>
            <p:cNvSpPr/>
            <p:nvPr>
              <p:custDataLst>
                <p:tags r:id="rId289"/>
              </p:custDataLst>
            </p:nvPr>
          </p:nvSpPr>
          <p:spPr>
            <a:xfrm>
              <a:off x="2984500" y="1746250"/>
              <a:ext cx="22018" cy="139701"/>
            </a:xfrm>
            <a:custGeom>
              <a:avLst/>
              <a:gdLst/>
              <a:ahLst/>
              <a:cxnLst/>
              <a:rect l="0" t="0" r="0" b="0"/>
              <a:pathLst>
                <a:path w="22018" h="139701">
                  <a:moveTo>
                    <a:pt x="0" y="0"/>
                  </a:moveTo>
                  <a:lnTo>
                    <a:pt x="0" y="0"/>
                  </a:lnTo>
                  <a:lnTo>
                    <a:pt x="6742" y="6742"/>
                  </a:lnTo>
                  <a:lnTo>
                    <a:pt x="10052" y="17578"/>
                  </a:lnTo>
                  <a:lnTo>
                    <a:pt x="13797" y="41427"/>
                  </a:lnTo>
                  <a:lnTo>
                    <a:pt x="19375" y="68954"/>
                  </a:lnTo>
                  <a:lnTo>
                    <a:pt x="22017" y="86385"/>
                  </a:lnTo>
                  <a:lnTo>
                    <a:pt x="20243" y="111360"/>
                  </a:lnTo>
                  <a:lnTo>
                    <a:pt x="1905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1895"/>
            <p:cNvSpPr/>
            <p:nvPr>
              <p:custDataLst>
                <p:tags r:id="rId290"/>
              </p:custDataLst>
            </p:nvPr>
          </p:nvSpPr>
          <p:spPr>
            <a:xfrm>
              <a:off x="2728585" y="1846020"/>
              <a:ext cx="84466" cy="177438"/>
            </a:xfrm>
            <a:custGeom>
              <a:avLst/>
              <a:gdLst/>
              <a:ahLst/>
              <a:cxnLst/>
              <a:rect l="0" t="0" r="0" b="0"/>
              <a:pathLst>
                <a:path w="84466" h="177438">
                  <a:moveTo>
                    <a:pt x="84465" y="52630"/>
                  </a:moveTo>
                  <a:lnTo>
                    <a:pt x="84465" y="52630"/>
                  </a:lnTo>
                  <a:lnTo>
                    <a:pt x="83760" y="41785"/>
                  </a:lnTo>
                  <a:lnTo>
                    <a:pt x="75627" y="17309"/>
                  </a:lnTo>
                  <a:lnTo>
                    <a:pt x="69718" y="10356"/>
                  </a:lnTo>
                  <a:lnTo>
                    <a:pt x="54427" y="143"/>
                  </a:lnTo>
                  <a:lnTo>
                    <a:pt x="50329" y="0"/>
                  </a:lnTo>
                  <a:lnTo>
                    <a:pt x="42012" y="3604"/>
                  </a:lnTo>
                  <a:lnTo>
                    <a:pt x="26025" y="27050"/>
                  </a:lnTo>
                  <a:lnTo>
                    <a:pt x="15923" y="50904"/>
                  </a:lnTo>
                  <a:lnTo>
                    <a:pt x="7435" y="76557"/>
                  </a:lnTo>
                  <a:lnTo>
                    <a:pt x="1311" y="99718"/>
                  </a:lnTo>
                  <a:lnTo>
                    <a:pt x="0" y="121771"/>
                  </a:lnTo>
                  <a:lnTo>
                    <a:pt x="3229" y="150257"/>
                  </a:lnTo>
                  <a:lnTo>
                    <a:pt x="7970" y="177400"/>
                  </a:lnTo>
                  <a:lnTo>
                    <a:pt x="7363" y="177437"/>
                  </a:lnTo>
                  <a:lnTo>
                    <a:pt x="1915" y="1732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3" name="SMARTInkShape-Group333"/>
          <p:cNvGrpSpPr/>
          <p:nvPr/>
        </p:nvGrpSpPr>
        <p:grpSpPr>
          <a:xfrm>
            <a:off x="3613872" y="1832662"/>
            <a:ext cx="805729" cy="427939"/>
            <a:chOff x="3613872" y="1832662"/>
            <a:chExt cx="805729" cy="427939"/>
          </a:xfrm>
        </p:grpSpPr>
        <p:sp>
          <p:nvSpPr>
            <p:cNvPr id="84" name="SMARTInkShape-1896"/>
            <p:cNvSpPr/>
            <p:nvPr>
              <p:custDataLst>
                <p:tags r:id="rId269"/>
              </p:custDataLst>
            </p:nvPr>
          </p:nvSpPr>
          <p:spPr>
            <a:xfrm>
              <a:off x="4344392" y="1832662"/>
              <a:ext cx="75209" cy="142189"/>
            </a:xfrm>
            <a:custGeom>
              <a:avLst/>
              <a:gdLst/>
              <a:ahLst/>
              <a:cxnLst/>
              <a:rect l="0" t="0" r="0" b="0"/>
              <a:pathLst>
                <a:path w="75209" h="142189">
                  <a:moveTo>
                    <a:pt x="30758" y="8838"/>
                  </a:moveTo>
                  <a:lnTo>
                    <a:pt x="30758" y="8838"/>
                  </a:lnTo>
                  <a:lnTo>
                    <a:pt x="30758" y="0"/>
                  </a:lnTo>
                  <a:lnTo>
                    <a:pt x="30052" y="123"/>
                  </a:lnTo>
                  <a:lnTo>
                    <a:pt x="27387" y="4024"/>
                  </a:lnTo>
                  <a:lnTo>
                    <a:pt x="19927" y="33235"/>
                  </a:lnTo>
                  <a:lnTo>
                    <a:pt x="13751" y="62006"/>
                  </a:lnTo>
                  <a:lnTo>
                    <a:pt x="7225" y="93607"/>
                  </a:lnTo>
                  <a:lnTo>
                    <a:pt x="5482" y="103663"/>
                  </a:lnTo>
                  <a:lnTo>
                    <a:pt x="0" y="114920"/>
                  </a:lnTo>
                  <a:lnTo>
                    <a:pt x="15675" y="84077"/>
                  </a:lnTo>
                  <a:lnTo>
                    <a:pt x="36341" y="57524"/>
                  </a:lnTo>
                  <a:lnTo>
                    <a:pt x="38713" y="56112"/>
                  </a:lnTo>
                  <a:lnTo>
                    <a:pt x="40295" y="55876"/>
                  </a:lnTo>
                  <a:lnTo>
                    <a:pt x="41350" y="56425"/>
                  </a:lnTo>
                  <a:lnTo>
                    <a:pt x="42053" y="57496"/>
                  </a:lnTo>
                  <a:lnTo>
                    <a:pt x="43041" y="65745"/>
                  </a:lnTo>
                  <a:lnTo>
                    <a:pt x="39964" y="77126"/>
                  </a:lnTo>
                  <a:lnTo>
                    <a:pt x="27841" y="92807"/>
                  </a:lnTo>
                  <a:lnTo>
                    <a:pt x="2515" y="108565"/>
                  </a:lnTo>
                  <a:lnTo>
                    <a:pt x="2052" y="108484"/>
                  </a:lnTo>
                  <a:lnTo>
                    <a:pt x="3418" y="106512"/>
                  </a:lnTo>
                  <a:lnTo>
                    <a:pt x="11525" y="101435"/>
                  </a:lnTo>
                  <a:lnTo>
                    <a:pt x="13703" y="100908"/>
                  </a:lnTo>
                  <a:lnTo>
                    <a:pt x="15154" y="101263"/>
                  </a:lnTo>
                  <a:lnTo>
                    <a:pt x="34551" y="119173"/>
                  </a:lnTo>
                  <a:lnTo>
                    <a:pt x="63416" y="133559"/>
                  </a:lnTo>
                  <a:lnTo>
                    <a:pt x="75208" y="1421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1897"/>
            <p:cNvSpPr/>
            <p:nvPr>
              <p:custDataLst>
                <p:tags r:id="rId270"/>
              </p:custDataLst>
            </p:nvPr>
          </p:nvSpPr>
          <p:spPr>
            <a:xfrm>
              <a:off x="4210050" y="1936750"/>
              <a:ext cx="64031" cy="298451"/>
            </a:xfrm>
            <a:custGeom>
              <a:avLst/>
              <a:gdLst/>
              <a:ahLst/>
              <a:cxnLst/>
              <a:rect l="0" t="0" r="0" b="0"/>
              <a:pathLst>
                <a:path w="64031" h="298451">
                  <a:moveTo>
                    <a:pt x="0" y="0"/>
                  </a:moveTo>
                  <a:lnTo>
                    <a:pt x="0" y="0"/>
                  </a:lnTo>
                  <a:lnTo>
                    <a:pt x="6742" y="0"/>
                  </a:lnTo>
                  <a:lnTo>
                    <a:pt x="13815" y="3763"/>
                  </a:lnTo>
                  <a:lnTo>
                    <a:pt x="17676" y="6742"/>
                  </a:lnTo>
                  <a:lnTo>
                    <a:pt x="33224" y="34532"/>
                  </a:lnTo>
                  <a:lnTo>
                    <a:pt x="45105" y="62149"/>
                  </a:lnTo>
                  <a:lnTo>
                    <a:pt x="51237" y="77416"/>
                  </a:lnTo>
                  <a:lnTo>
                    <a:pt x="56030" y="93944"/>
                  </a:lnTo>
                  <a:lnTo>
                    <a:pt x="59931" y="111313"/>
                  </a:lnTo>
                  <a:lnTo>
                    <a:pt x="63237" y="129242"/>
                  </a:lnTo>
                  <a:lnTo>
                    <a:pt x="64030" y="147544"/>
                  </a:lnTo>
                  <a:lnTo>
                    <a:pt x="63148" y="166096"/>
                  </a:lnTo>
                  <a:lnTo>
                    <a:pt x="61149" y="184814"/>
                  </a:lnTo>
                  <a:lnTo>
                    <a:pt x="57699" y="202232"/>
                  </a:lnTo>
                  <a:lnTo>
                    <a:pt x="53282" y="218782"/>
                  </a:lnTo>
                  <a:lnTo>
                    <a:pt x="43436" y="248225"/>
                  </a:lnTo>
                  <a:lnTo>
                    <a:pt x="30666" y="278551"/>
                  </a:lnTo>
                  <a:lnTo>
                    <a:pt x="19050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1898"/>
            <p:cNvSpPr/>
            <p:nvPr>
              <p:custDataLst>
                <p:tags r:id="rId271"/>
              </p:custDataLst>
            </p:nvPr>
          </p:nvSpPr>
          <p:spPr>
            <a:xfrm>
              <a:off x="4003192" y="2116018"/>
              <a:ext cx="79859" cy="11233"/>
            </a:xfrm>
            <a:custGeom>
              <a:avLst/>
              <a:gdLst/>
              <a:ahLst/>
              <a:cxnLst/>
              <a:rect l="0" t="0" r="0" b="0"/>
              <a:pathLst>
                <a:path w="79859" h="11233">
                  <a:moveTo>
                    <a:pt x="3658" y="11232"/>
                  </a:moveTo>
                  <a:lnTo>
                    <a:pt x="3658" y="11232"/>
                  </a:lnTo>
                  <a:lnTo>
                    <a:pt x="287" y="7861"/>
                  </a:lnTo>
                  <a:lnTo>
                    <a:pt x="0" y="6162"/>
                  </a:lnTo>
                  <a:lnTo>
                    <a:pt x="514" y="4324"/>
                  </a:lnTo>
                  <a:lnTo>
                    <a:pt x="1562" y="2394"/>
                  </a:lnTo>
                  <a:lnTo>
                    <a:pt x="8371" y="248"/>
                  </a:lnTo>
                  <a:lnTo>
                    <a:pt x="19158" y="0"/>
                  </a:lnTo>
                  <a:lnTo>
                    <a:pt x="41804" y="3122"/>
                  </a:lnTo>
                  <a:lnTo>
                    <a:pt x="79858" y="48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1899"/>
            <p:cNvSpPr/>
            <p:nvPr>
              <p:custDataLst>
                <p:tags r:id="rId272"/>
              </p:custDataLst>
            </p:nvPr>
          </p:nvSpPr>
          <p:spPr>
            <a:xfrm>
              <a:off x="4154122" y="2178050"/>
              <a:ext cx="47038" cy="71619"/>
            </a:xfrm>
            <a:custGeom>
              <a:avLst/>
              <a:gdLst/>
              <a:ahLst/>
              <a:cxnLst/>
              <a:rect l="0" t="0" r="0" b="0"/>
              <a:pathLst>
                <a:path w="47038" h="71619">
                  <a:moveTo>
                    <a:pt x="17828" y="0"/>
                  </a:moveTo>
                  <a:lnTo>
                    <a:pt x="17828" y="0"/>
                  </a:lnTo>
                  <a:lnTo>
                    <a:pt x="12759" y="5775"/>
                  </a:lnTo>
                  <a:lnTo>
                    <a:pt x="2901" y="27136"/>
                  </a:lnTo>
                  <a:lnTo>
                    <a:pt x="0" y="44964"/>
                  </a:lnTo>
                  <a:lnTo>
                    <a:pt x="2511" y="60281"/>
                  </a:lnTo>
                  <a:lnTo>
                    <a:pt x="5500" y="64176"/>
                  </a:lnTo>
                  <a:lnTo>
                    <a:pt x="14466" y="70386"/>
                  </a:lnTo>
                  <a:lnTo>
                    <a:pt x="19114" y="71618"/>
                  </a:lnTo>
                  <a:lnTo>
                    <a:pt x="28042" y="71106"/>
                  </a:lnTo>
                  <a:lnTo>
                    <a:pt x="36714" y="66645"/>
                  </a:lnTo>
                  <a:lnTo>
                    <a:pt x="41002" y="63480"/>
                  </a:lnTo>
                  <a:lnTo>
                    <a:pt x="43861" y="59253"/>
                  </a:lnTo>
                  <a:lnTo>
                    <a:pt x="47037" y="48913"/>
                  </a:lnTo>
                  <a:lnTo>
                    <a:pt x="44686" y="37261"/>
                  </a:lnTo>
                  <a:lnTo>
                    <a:pt x="42083" y="31191"/>
                  </a:lnTo>
                  <a:lnTo>
                    <a:pt x="33547" y="22564"/>
                  </a:lnTo>
                  <a:lnTo>
                    <a:pt x="23403" y="17084"/>
                  </a:lnTo>
                  <a:lnTo>
                    <a:pt x="512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1900"/>
            <p:cNvSpPr/>
            <p:nvPr>
              <p:custDataLst>
                <p:tags r:id="rId273"/>
              </p:custDataLst>
            </p:nvPr>
          </p:nvSpPr>
          <p:spPr>
            <a:xfrm>
              <a:off x="4046658" y="2015929"/>
              <a:ext cx="32133" cy="184680"/>
            </a:xfrm>
            <a:custGeom>
              <a:avLst/>
              <a:gdLst/>
              <a:ahLst/>
              <a:cxnLst/>
              <a:rect l="0" t="0" r="0" b="0"/>
              <a:pathLst>
                <a:path w="32133" h="184680">
                  <a:moveTo>
                    <a:pt x="10992" y="3371"/>
                  </a:moveTo>
                  <a:lnTo>
                    <a:pt x="10992" y="3371"/>
                  </a:lnTo>
                  <a:lnTo>
                    <a:pt x="17734" y="0"/>
                  </a:lnTo>
                  <a:lnTo>
                    <a:pt x="20426" y="418"/>
                  </a:lnTo>
                  <a:lnTo>
                    <a:pt x="22925" y="2108"/>
                  </a:lnTo>
                  <a:lnTo>
                    <a:pt x="25297" y="4646"/>
                  </a:lnTo>
                  <a:lnTo>
                    <a:pt x="26052" y="16873"/>
                  </a:lnTo>
                  <a:lnTo>
                    <a:pt x="22624" y="34772"/>
                  </a:lnTo>
                  <a:lnTo>
                    <a:pt x="14045" y="56838"/>
                  </a:lnTo>
                  <a:lnTo>
                    <a:pt x="6940" y="80756"/>
                  </a:lnTo>
                  <a:lnTo>
                    <a:pt x="2136" y="105498"/>
                  </a:lnTo>
                  <a:lnTo>
                    <a:pt x="0" y="130605"/>
                  </a:lnTo>
                  <a:lnTo>
                    <a:pt x="2169" y="158427"/>
                  </a:lnTo>
                  <a:lnTo>
                    <a:pt x="7306" y="171298"/>
                  </a:lnTo>
                  <a:lnTo>
                    <a:pt x="10651" y="176705"/>
                  </a:lnTo>
                  <a:lnTo>
                    <a:pt x="18131" y="182714"/>
                  </a:lnTo>
                  <a:lnTo>
                    <a:pt x="22101" y="184316"/>
                  </a:lnTo>
                  <a:lnTo>
                    <a:pt x="25454" y="184679"/>
                  </a:lnTo>
                  <a:lnTo>
                    <a:pt x="31060" y="183200"/>
                  </a:lnTo>
                  <a:lnTo>
                    <a:pt x="32132" y="180407"/>
                  </a:lnTo>
                  <a:lnTo>
                    <a:pt x="30042" y="1621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1901"/>
            <p:cNvSpPr/>
            <p:nvPr>
              <p:custDataLst>
                <p:tags r:id="rId274"/>
              </p:custDataLst>
            </p:nvPr>
          </p:nvSpPr>
          <p:spPr>
            <a:xfrm>
              <a:off x="3879850" y="21082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27838" y="6350"/>
                  </a:lnTo>
                  <a:lnTo>
                    <a:pt x="40312" y="5644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1902"/>
            <p:cNvSpPr/>
            <p:nvPr>
              <p:custDataLst>
                <p:tags r:id="rId275"/>
              </p:custDataLst>
            </p:nvPr>
          </p:nvSpPr>
          <p:spPr>
            <a:xfrm>
              <a:off x="3714750" y="2117529"/>
              <a:ext cx="107951" cy="3372"/>
            </a:xfrm>
            <a:custGeom>
              <a:avLst/>
              <a:gdLst/>
              <a:ahLst/>
              <a:cxnLst/>
              <a:rect l="0" t="0" r="0" b="0"/>
              <a:pathLst>
                <a:path w="107951" h="3372">
                  <a:moveTo>
                    <a:pt x="0" y="3371"/>
                  </a:moveTo>
                  <a:lnTo>
                    <a:pt x="0" y="3371"/>
                  </a:lnTo>
                  <a:lnTo>
                    <a:pt x="3371" y="3371"/>
                  </a:lnTo>
                  <a:lnTo>
                    <a:pt x="12209" y="0"/>
                  </a:lnTo>
                  <a:lnTo>
                    <a:pt x="38683" y="1973"/>
                  </a:lnTo>
                  <a:lnTo>
                    <a:pt x="67044" y="2957"/>
                  </a:lnTo>
                  <a:lnTo>
                    <a:pt x="94262" y="3248"/>
                  </a:lnTo>
                  <a:lnTo>
                    <a:pt x="10795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1903"/>
            <p:cNvSpPr/>
            <p:nvPr>
              <p:custDataLst>
                <p:tags r:id="rId276"/>
              </p:custDataLst>
            </p:nvPr>
          </p:nvSpPr>
          <p:spPr>
            <a:xfrm>
              <a:off x="3761660" y="1974850"/>
              <a:ext cx="48341" cy="229206"/>
            </a:xfrm>
            <a:custGeom>
              <a:avLst/>
              <a:gdLst/>
              <a:ahLst/>
              <a:cxnLst/>
              <a:rect l="0" t="0" r="0" b="0"/>
              <a:pathLst>
                <a:path w="48341" h="229206">
                  <a:moveTo>
                    <a:pt x="35640" y="0"/>
                  </a:moveTo>
                  <a:lnTo>
                    <a:pt x="35640" y="0"/>
                  </a:lnTo>
                  <a:lnTo>
                    <a:pt x="39011" y="0"/>
                  </a:lnTo>
                  <a:lnTo>
                    <a:pt x="39298" y="2117"/>
                  </a:lnTo>
                  <a:lnTo>
                    <a:pt x="32809" y="26367"/>
                  </a:lnTo>
                  <a:lnTo>
                    <a:pt x="25915" y="48408"/>
                  </a:lnTo>
                  <a:lnTo>
                    <a:pt x="18147" y="74666"/>
                  </a:lnTo>
                  <a:lnTo>
                    <a:pt x="9992" y="104681"/>
                  </a:lnTo>
                  <a:lnTo>
                    <a:pt x="3074" y="135425"/>
                  </a:lnTo>
                  <a:lnTo>
                    <a:pt x="0" y="163200"/>
                  </a:lnTo>
                  <a:lnTo>
                    <a:pt x="514" y="185893"/>
                  </a:lnTo>
                  <a:lnTo>
                    <a:pt x="3801" y="203974"/>
                  </a:lnTo>
                  <a:lnTo>
                    <a:pt x="9965" y="216714"/>
                  </a:lnTo>
                  <a:lnTo>
                    <a:pt x="21369" y="228449"/>
                  </a:lnTo>
                  <a:lnTo>
                    <a:pt x="25420" y="229205"/>
                  </a:lnTo>
                  <a:lnTo>
                    <a:pt x="29533" y="228298"/>
                  </a:lnTo>
                  <a:lnTo>
                    <a:pt x="33685" y="226282"/>
                  </a:lnTo>
                  <a:lnTo>
                    <a:pt x="40180" y="218398"/>
                  </a:lnTo>
                  <a:lnTo>
                    <a:pt x="48340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1904"/>
            <p:cNvSpPr/>
            <p:nvPr>
              <p:custDataLst>
                <p:tags r:id="rId277"/>
              </p:custDataLst>
            </p:nvPr>
          </p:nvSpPr>
          <p:spPr>
            <a:xfrm>
              <a:off x="3613872" y="1939442"/>
              <a:ext cx="69129" cy="321159"/>
            </a:xfrm>
            <a:custGeom>
              <a:avLst/>
              <a:gdLst/>
              <a:ahLst/>
              <a:cxnLst/>
              <a:rect l="0" t="0" r="0" b="0"/>
              <a:pathLst>
                <a:path w="69129" h="321159">
                  <a:moveTo>
                    <a:pt x="69128" y="3658"/>
                  </a:moveTo>
                  <a:lnTo>
                    <a:pt x="69128" y="3658"/>
                  </a:lnTo>
                  <a:lnTo>
                    <a:pt x="65757" y="287"/>
                  </a:lnTo>
                  <a:lnTo>
                    <a:pt x="64059" y="0"/>
                  </a:lnTo>
                  <a:lnTo>
                    <a:pt x="62221" y="513"/>
                  </a:lnTo>
                  <a:lnTo>
                    <a:pt x="60290" y="1562"/>
                  </a:lnTo>
                  <a:lnTo>
                    <a:pt x="50830" y="13150"/>
                  </a:lnTo>
                  <a:lnTo>
                    <a:pt x="39090" y="40102"/>
                  </a:lnTo>
                  <a:lnTo>
                    <a:pt x="30849" y="64776"/>
                  </a:lnTo>
                  <a:lnTo>
                    <a:pt x="22482" y="94321"/>
                  </a:lnTo>
                  <a:lnTo>
                    <a:pt x="18275" y="112078"/>
                  </a:lnTo>
                  <a:lnTo>
                    <a:pt x="14059" y="130971"/>
                  </a:lnTo>
                  <a:lnTo>
                    <a:pt x="10543" y="149917"/>
                  </a:lnTo>
                  <a:lnTo>
                    <a:pt x="7494" y="168897"/>
                  </a:lnTo>
                  <a:lnTo>
                    <a:pt x="4755" y="187901"/>
                  </a:lnTo>
                  <a:lnTo>
                    <a:pt x="2930" y="204803"/>
                  </a:lnTo>
                  <a:lnTo>
                    <a:pt x="901" y="234873"/>
                  </a:lnTo>
                  <a:lnTo>
                    <a:pt x="0" y="258585"/>
                  </a:lnTo>
                  <a:lnTo>
                    <a:pt x="1373" y="285919"/>
                  </a:lnTo>
                  <a:lnTo>
                    <a:pt x="5773" y="310559"/>
                  </a:lnTo>
                  <a:lnTo>
                    <a:pt x="11978" y="3211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0" name="SMARTInkShape-Group334"/>
          <p:cNvGrpSpPr/>
          <p:nvPr/>
        </p:nvGrpSpPr>
        <p:grpSpPr>
          <a:xfrm>
            <a:off x="1780692" y="3011121"/>
            <a:ext cx="664059" cy="175594"/>
            <a:chOff x="1780692" y="3011121"/>
            <a:chExt cx="664059" cy="175594"/>
          </a:xfrm>
        </p:grpSpPr>
        <p:sp>
          <p:nvSpPr>
            <p:cNvPr id="94" name="SMARTInkShape-1905"/>
            <p:cNvSpPr/>
            <p:nvPr>
              <p:custDataLst>
                <p:tags r:id="rId263"/>
              </p:custDataLst>
            </p:nvPr>
          </p:nvSpPr>
          <p:spPr>
            <a:xfrm>
              <a:off x="2387600" y="3022600"/>
              <a:ext cx="12701" cy="82551"/>
            </a:xfrm>
            <a:custGeom>
              <a:avLst/>
              <a:gdLst/>
              <a:ahLst/>
              <a:cxnLst/>
              <a:rect l="0" t="0" r="0" b="0"/>
              <a:pathLst>
                <a:path w="12701" h="82551">
                  <a:moveTo>
                    <a:pt x="12700" y="0"/>
                  </a:moveTo>
                  <a:lnTo>
                    <a:pt x="12700" y="0"/>
                  </a:lnTo>
                  <a:lnTo>
                    <a:pt x="3862" y="29886"/>
                  </a:lnTo>
                  <a:lnTo>
                    <a:pt x="763" y="56782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1906"/>
            <p:cNvSpPr/>
            <p:nvPr>
              <p:custDataLst>
                <p:tags r:id="rId264"/>
              </p:custDataLst>
            </p:nvPr>
          </p:nvSpPr>
          <p:spPr>
            <a:xfrm>
              <a:off x="2349500" y="305435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0" y="5958"/>
                  </a:lnTo>
                  <a:lnTo>
                    <a:pt x="1411" y="3972"/>
                  </a:lnTo>
                  <a:lnTo>
                    <a:pt x="3763" y="2648"/>
                  </a:lnTo>
                  <a:lnTo>
                    <a:pt x="15697" y="784"/>
                  </a:lnTo>
                  <a:lnTo>
                    <a:pt x="42063" y="155"/>
                  </a:lnTo>
                  <a:lnTo>
                    <a:pt x="73037" y="3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1907"/>
            <p:cNvSpPr/>
            <p:nvPr>
              <p:custDataLst>
                <p:tags r:id="rId265"/>
              </p:custDataLst>
            </p:nvPr>
          </p:nvSpPr>
          <p:spPr>
            <a:xfrm>
              <a:off x="2207199" y="3139387"/>
              <a:ext cx="47699" cy="47328"/>
            </a:xfrm>
            <a:custGeom>
              <a:avLst/>
              <a:gdLst/>
              <a:ahLst/>
              <a:cxnLst/>
              <a:rect l="0" t="0" r="0" b="0"/>
              <a:pathLst>
                <a:path w="47699" h="47328">
                  <a:moveTo>
                    <a:pt x="21651" y="3863"/>
                  </a:moveTo>
                  <a:lnTo>
                    <a:pt x="21651" y="3863"/>
                  </a:lnTo>
                  <a:lnTo>
                    <a:pt x="12813" y="3863"/>
                  </a:lnTo>
                  <a:lnTo>
                    <a:pt x="10820" y="5274"/>
                  </a:lnTo>
                  <a:lnTo>
                    <a:pt x="452" y="21539"/>
                  </a:lnTo>
                  <a:lnTo>
                    <a:pt x="0" y="31475"/>
                  </a:lnTo>
                  <a:lnTo>
                    <a:pt x="2150" y="40829"/>
                  </a:lnTo>
                  <a:lnTo>
                    <a:pt x="3712" y="43324"/>
                  </a:lnTo>
                  <a:lnTo>
                    <a:pt x="5458" y="44987"/>
                  </a:lnTo>
                  <a:lnTo>
                    <a:pt x="13043" y="46834"/>
                  </a:lnTo>
                  <a:lnTo>
                    <a:pt x="18029" y="47327"/>
                  </a:lnTo>
                  <a:lnTo>
                    <a:pt x="27332" y="44112"/>
                  </a:lnTo>
                  <a:lnTo>
                    <a:pt x="44802" y="30550"/>
                  </a:lnTo>
                  <a:lnTo>
                    <a:pt x="46963" y="26593"/>
                  </a:lnTo>
                  <a:lnTo>
                    <a:pt x="47698" y="22544"/>
                  </a:lnTo>
                  <a:lnTo>
                    <a:pt x="47482" y="18434"/>
                  </a:lnTo>
                  <a:lnTo>
                    <a:pt x="43480" y="10104"/>
                  </a:lnTo>
                  <a:lnTo>
                    <a:pt x="37703" y="3109"/>
                  </a:lnTo>
                  <a:lnTo>
                    <a:pt x="32783" y="0"/>
                  </a:lnTo>
                  <a:lnTo>
                    <a:pt x="26364" y="500"/>
                  </a:lnTo>
                  <a:lnTo>
                    <a:pt x="15301" y="386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1908"/>
            <p:cNvSpPr/>
            <p:nvPr>
              <p:custDataLst>
                <p:tags r:id="rId266"/>
              </p:custDataLst>
            </p:nvPr>
          </p:nvSpPr>
          <p:spPr>
            <a:xfrm>
              <a:off x="2029487" y="3011121"/>
              <a:ext cx="123164" cy="138480"/>
            </a:xfrm>
            <a:custGeom>
              <a:avLst/>
              <a:gdLst/>
              <a:ahLst/>
              <a:cxnLst/>
              <a:rect l="0" t="0" r="0" b="0"/>
              <a:pathLst>
                <a:path w="123164" h="138480">
                  <a:moveTo>
                    <a:pt x="123163" y="17829"/>
                  </a:moveTo>
                  <a:lnTo>
                    <a:pt x="123163" y="17829"/>
                  </a:lnTo>
                  <a:lnTo>
                    <a:pt x="95551" y="4964"/>
                  </a:lnTo>
                  <a:lnTo>
                    <a:pt x="78058" y="611"/>
                  </a:lnTo>
                  <a:lnTo>
                    <a:pt x="71926" y="0"/>
                  </a:lnTo>
                  <a:lnTo>
                    <a:pt x="49813" y="5883"/>
                  </a:lnTo>
                  <a:lnTo>
                    <a:pt x="35530" y="18399"/>
                  </a:lnTo>
                  <a:lnTo>
                    <a:pt x="15588" y="45279"/>
                  </a:lnTo>
                  <a:lnTo>
                    <a:pt x="4797" y="64601"/>
                  </a:lnTo>
                  <a:lnTo>
                    <a:pt x="0" y="82596"/>
                  </a:lnTo>
                  <a:lnTo>
                    <a:pt x="671" y="105223"/>
                  </a:lnTo>
                  <a:lnTo>
                    <a:pt x="4107" y="110664"/>
                  </a:lnTo>
                  <a:lnTo>
                    <a:pt x="15451" y="118591"/>
                  </a:lnTo>
                  <a:lnTo>
                    <a:pt x="31782" y="120703"/>
                  </a:lnTo>
                  <a:lnTo>
                    <a:pt x="41076" y="120278"/>
                  </a:lnTo>
                  <a:lnTo>
                    <a:pt x="57046" y="114162"/>
                  </a:lnTo>
                  <a:lnTo>
                    <a:pt x="77938" y="96937"/>
                  </a:lnTo>
                  <a:lnTo>
                    <a:pt x="84546" y="89618"/>
                  </a:lnTo>
                  <a:lnTo>
                    <a:pt x="91889" y="72077"/>
                  </a:lnTo>
                  <a:lnTo>
                    <a:pt x="94447" y="54639"/>
                  </a:lnTo>
                  <a:lnTo>
                    <a:pt x="91952" y="30612"/>
                  </a:lnTo>
                  <a:lnTo>
                    <a:pt x="91067" y="29173"/>
                  </a:lnTo>
                  <a:lnTo>
                    <a:pt x="89771" y="28919"/>
                  </a:lnTo>
                  <a:lnTo>
                    <a:pt x="88202" y="29456"/>
                  </a:lnTo>
                  <a:lnTo>
                    <a:pt x="86458" y="35697"/>
                  </a:lnTo>
                  <a:lnTo>
                    <a:pt x="85339" y="60321"/>
                  </a:lnTo>
                  <a:lnTo>
                    <a:pt x="88516" y="87490"/>
                  </a:lnTo>
                  <a:lnTo>
                    <a:pt x="92252" y="117432"/>
                  </a:lnTo>
                  <a:lnTo>
                    <a:pt x="104113" y="1384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1909"/>
            <p:cNvSpPr/>
            <p:nvPr>
              <p:custDataLst>
                <p:tags r:id="rId267"/>
              </p:custDataLst>
            </p:nvPr>
          </p:nvSpPr>
          <p:spPr>
            <a:xfrm>
              <a:off x="1780692" y="3098800"/>
              <a:ext cx="86209" cy="12475"/>
            </a:xfrm>
            <a:custGeom>
              <a:avLst/>
              <a:gdLst/>
              <a:ahLst/>
              <a:cxnLst/>
              <a:rect l="0" t="0" r="0" b="0"/>
              <a:pathLst>
                <a:path w="86209" h="12475">
                  <a:moveTo>
                    <a:pt x="3658" y="0"/>
                  </a:moveTo>
                  <a:lnTo>
                    <a:pt x="3658" y="0"/>
                  </a:lnTo>
                  <a:lnTo>
                    <a:pt x="287" y="3371"/>
                  </a:lnTo>
                  <a:lnTo>
                    <a:pt x="0" y="5069"/>
                  </a:lnTo>
                  <a:lnTo>
                    <a:pt x="514" y="6907"/>
                  </a:lnTo>
                  <a:lnTo>
                    <a:pt x="1562" y="8838"/>
                  </a:lnTo>
                  <a:lnTo>
                    <a:pt x="8371" y="10983"/>
                  </a:lnTo>
                  <a:lnTo>
                    <a:pt x="36734" y="12474"/>
                  </a:lnTo>
                  <a:lnTo>
                    <a:pt x="65957" y="10774"/>
                  </a:lnTo>
                  <a:lnTo>
                    <a:pt x="8620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1910"/>
            <p:cNvSpPr/>
            <p:nvPr>
              <p:custDataLst>
                <p:tags r:id="rId268"/>
              </p:custDataLst>
            </p:nvPr>
          </p:nvSpPr>
          <p:spPr>
            <a:xfrm>
              <a:off x="1792106" y="3041650"/>
              <a:ext cx="87495" cy="25401"/>
            </a:xfrm>
            <a:custGeom>
              <a:avLst/>
              <a:gdLst/>
              <a:ahLst/>
              <a:cxnLst/>
              <a:rect l="0" t="0" r="0" b="0"/>
              <a:pathLst>
                <a:path w="87495" h="25401">
                  <a:moveTo>
                    <a:pt x="17644" y="0"/>
                  </a:moveTo>
                  <a:lnTo>
                    <a:pt x="17644" y="0"/>
                  </a:lnTo>
                  <a:lnTo>
                    <a:pt x="3338" y="0"/>
                  </a:lnTo>
                  <a:lnTo>
                    <a:pt x="1757" y="706"/>
                  </a:lnTo>
                  <a:lnTo>
                    <a:pt x="703" y="1881"/>
                  </a:lnTo>
                  <a:lnTo>
                    <a:pt x="0" y="3371"/>
                  </a:lnTo>
                  <a:lnTo>
                    <a:pt x="1648" y="5069"/>
                  </a:lnTo>
                  <a:lnTo>
                    <a:pt x="28603" y="18298"/>
                  </a:lnTo>
                  <a:lnTo>
                    <a:pt x="55400" y="23997"/>
                  </a:lnTo>
                  <a:lnTo>
                    <a:pt x="87494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0" name="SMARTInkShape-Group335"/>
          <p:cNvGrpSpPr/>
          <p:nvPr/>
        </p:nvGrpSpPr>
        <p:grpSpPr>
          <a:xfrm>
            <a:off x="2615030" y="2832100"/>
            <a:ext cx="849117" cy="311151"/>
            <a:chOff x="2615030" y="2832100"/>
            <a:chExt cx="849117" cy="311151"/>
          </a:xfrm>
        </p:grpSpPr>
        <p:sp>
          <p:nvSpPr>
            <p:cNvPr id="101" name="SMARTInkShape-1911"/>
            <p:cNvSpPr/>
            <p:nvPr>
              <p:custDataLst>
                <p:tags r:id="rId254"/>
              </p:custDataLst>
            </p:nvPr>
          </p:nvSpPr>
          <p:spPr>
            <a:xfrm>
              <a:off x="3409950" y="2832100"/>
              <a:ext cx="54197" cy="260351"/>
            </a:xfrm>
            <a:custGeom>
              <a:avLst/>
              <a:gdLst/>
              <a:ahLst/>
              <a:cxnLst/>
              <a:rect l="0" t="0" r="0" b="0"/>
              <a:pathLst>
                <a:path w="54197" h="2603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17676" y="25693"/>
                  </a:lnTo>
                  <a:lnTo>
                    <a:pt x="25730" y="47403"/>
                  </a:lnTo>
                  <a:lnTo>
                    <a:pt x="34719" y="72573"/>
                  </a:lnTo>
                  <a:lnTo>
                    <a:pt x="45770" y="102575"/>
                  </a:lnTo>
                  <a:lnTo>
                    <a:pt x="49563" y="118478"/>
                  </a:lnTo>
                  <a:lnTo>
                    <a:pt x="52092" y="134724"/>
                  </a:lnTo>
                  <a:lnTo>
                    <a:pt x="54196" y="165711"/>
                  </a:lnTo>
                  <a:lnTo>
                    <a:pt x="52780" y="191242"/>
                  </a:lnTo>
                  <a:lnTo>
                    <a:pt x="47917" y="214348"/>
                  </a:lnTo>
                  <a:lnTo>
                    <a:pt x="37246" y="241546"/>
                  </a:lnTo>
                  <a:lnTo>
                    <a:pt x="25400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1912"/>
            <p:cNvSpPr/>
            <p:nvPr>
              <p:custDataLst>
                <p:tags r:id="rId255"/>
              </p:custDataLst>
            </p:nvPr>
          </p:nvSpPr>
          <p:spPr>
            <a:xfrm>
              <a:off x="2855022" y="2863850"/>
              <a:ext cx="59629" cy="247651"/>
            </a:xfrm>
            <a:custGeom>
              <a:avLst/>
              <a:gdLst/>
              <a:ahLst/>
              <a:cxnLst/>
              <a:rect l="0" t="0" r="0" b="0"/>
              <a:pathLst>
                <a:path w="59629" h="247651">
                  <a:moveTo>
                    <a:pt x="59628" y="0"/>
                  </a:moveTo>
                  <a:lnTo>
                    <a:pt x="59628" y="0"/>
                  </a:lnTo>
                  <a:lnTo>
                    <a:pt x="56257" y="0"/>
                  </a:lnTo>
                  <a:lnTo>
                    <a:pt x="47419" y="10113"/>
                  </a:lnTo>
                  <a:lnTo>
                    <a:pt x="29121" y="39999"/>
                  </a:lnTo>
                  <a:lnTo>
                    <a:pt x="15731" y="69988"/>
                  </a:lnTo>
                  <a:lnTo>
                    <a:pt x="9197" y="86876"/>
                  </a:lnTo>
                  <a:lnTo>
                    <a:pt x="4840" y="103778"/>
                  </a:lnTo>
                  <a:lnTo>
                    <a:pt x="1936" y="120691"/>
                  </a:lnTo>
                  <a:lnTo>
                    <a:pt x="0" y="137611"/>
                  </a:lnTo>
                  <a:lnTo>
                    <a:pt x="826" y="153829"/>
                  </a:lnTo>
                  <a:lnTo>
                    <a:pt x="7388" y="185020"/>
                  </a:lnTo>
                  <a:lnTo>
                    <a:pt x="23005" y="211583"/>
                  </a:lnTo>
                  <a:lnTo>
                    <a:pt x="53278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1913"/>
            <p:cNvSpPr/>
            <p:nvPr>
              <p:custDataLst>
                <p:tags r:id="rId256"/>
              </p:custDataLst>
            </p:nvPr>
          </p:nvSpPr>
          <p:spPr>
            <a:xfrm>
              <a:off x="3339748" y="3016250"/>
              <a:ext cx="43196" cy="61787"/>
            </a:xfrm>
            <a:custGeom>
              <a:avLst/>
              <a:gdLst/>
              <a:ahLst/>
              <a:cxnLst/>
              <a:rect l="0" t="0" r="0" b="0"/>
              <a:pathLst>
                <a:path w="43196" h="61787">
                  <a:moveTo>
                    <a:pt x="32102" y="0"/>
                  </a:moveTo>
                  <a:lnTo>
                    <a:pt x="32102" y="0"/>
                  </a:lnTo>
                  <a:lnTo>
                    <a:pt x="7303" y="26680"/>
                  </a:lnTo>
                  <a:lnTo>
                    <a:pt x="2870" y="32603"/>
                  </a:lnTo>
                  <a:lnTo>
                    <a:pt x="619" y="37963"/>
                  </a:lnTo>
                  <a:lnTo>
                    <a:pt x="0" y="47682"/>
                  </a:lnTo>
                  <a:lnTo>
                    <a:pt x="1529" y="51544"/>
                  </a:lnTo>
                  <a:lnTo>
                    <a:pt x="6990" y="57715"/>
                  </a:lnTo>
                  <a:lnTo>
                    <a:pt x="14121" y="60929"/>
                  </a:lnTo>
                  <a:lnTo>
                    <a:pt x="17998" y="61786"/>
                  </a:lnTo>
                  <a:lnTo>
                    <a:pt x="26069" y="60857"/>
                  </a:lnTo>
                  <a:lnTo>
                    <a:pt x="33654" y="58092"/>
                  </a:lnTo>
                  <a:lnTo>
                    <a:pt x="39377" y="54511"/>
                  </a:lnTo>
                  <a:lnTo>
                    <a:pt x="41185" y="51158"/>
                  </a:lnTo>
                  <a:lnTo>
                    <a:pt x="43195" y="41787"/>
                  </a:lnTo>
                  <a:lnTo>
                    <a:pt x="42319" y="37735"/>
                  </a:lnTo>
                  <a:lnTo>
                    <a:pt x="32102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1914"/>
            <p:cNvSpPr/>
            <p:nvPr>
              <p:custDataLst>
                <p:tags r:id="rId257"/>
              </p:custDataLst>
            </p:nvPr>
          </p:nvSpPr>
          <p:spPr>
            <a:xfrm>
              <a:off x="3187700" y="29908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25417" y="0"/>
                  </a:lnTo>
                  <a:lnTo>
                    <a:pt x="54568" y="1881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1915"/>
            <p:cNvSpPr/>
            <p:nvPr>
              <p:custDataLst>
                <p:tags r:id="rId258"/>
              </p:custDataLst>
            </p:nvPr>
          </p:nvSpPr>
          <p:spPr>
            <a:xfrm>
              <a:off x="3233394" y="2876550"/>
              <a:ext cx="62257" cy="186562"/>
            </a:xfrm>
            <a:custGeom>
              <a:avLst/>
              <a:gdLst/>
              <a:ahLst/>
              <a:cxnLst/>
              <a:rect l="0" t="0" r="0" b="0"/>
              <a:pathLst>
                <a:path w="62257" h="186562">
                  <a:moveTo>
                    <a:pt x="24156" y="0"/>
                  </a:moveTo>
                  <a:lnTo>
                    <a:pt x="24156" y="0"/>
                  </a:lnTo>
                  <a:lnTo>
                    <a:pt x="17249" y="26367"/>
                  </a:lnTo>
                  <a:lnTo>
                    <a:pt x="13325" y="48408"/>
                  </a:lnTo>
                  <a:lnTo>
                    <a:pt x="9229" y="74666"/>
                  </a:lnTo>
                  <a:lnTo>
                    <a:pt x="5057" y="100918"/>
                  </a:lnTo>
                  <a:lnTo>
                    <a:pt x="1557" y="125992"/>
                  </a:lnTo>
                  <a:lnTo>
                    <a:pt x="0" y="148894"/>
                  </a:lnTo>
                  <a:lnTo>
                    <a:pt x="4954" y="167069"/>
                  </a:lnTo>
                  <a:lnTo>
                    <a:pt x="9238" y="174880"/>
                  </a:lnTo>
                  <a:lnTo>
                    <a:pt x="14916" y="180086"/>
                  </a:lnTo>
                  <a:lnTo>
                    <a:pt x="28751" y="185872"/>
                  </a:lnTo>
                  <a:lnTo>
                    <a:pt x="40545" y="186561"/>
                  </a:lnTo>
                  <a:lnTo>
                    <a:pt x="45665" y="185758"/>
                  </a:lnTo>
                  <a:lnTo>
                    <a:pt x="53236" y="181101"/>
                  </a:lnTo>
                  <a:lnTo>
                    <a:pt x="62256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1916"/>
            <p:cNvSpPr/>
            <p:nvPr>
              <p:custDataLst>
                <p:tags r:id="rId259"/>
              </p:custDataLst>
            </p:nvPr>
          </p:nvSpPr>
          <p:spPr>
            <a:xfrm>
              <a:off x="3073400" y="2990850"/>
              <a:ext cx="31751" cy="12701"/>
            </a:xfrm>
            <a:custGeom>
              <a:avLst/>
              <a:gdLst/>
              <a:ahLst/>
              <a:cxnLst/>
              <a:rect l="0" t="0" r="0" b="0"/>
              <a:pathLst>
                <a:path w="31751" h="12701">
                  <a:moveTo>
                    <a:pt x="0" y="12700"/>
                  </a:moveTo>
                  <a:lnTo>
                    <a:pt x="0" y="12700"/>
                  </a:lnTo>
                  <a:lnTo>
                    <a:pt x="20705" y="1716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1917"/>
            <p:cNvSpPr/>
            <p:nvPr>
              <p:custDataLst>
                <p:tags r:id="rId260"/>
              </p:custDataLst>
            </p:nvPr>
          </p:nvSpPr>
          <p:spPr>
            <a:xfrm>
              <a:off x="2940050" y="29908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20723" y="1881"/>
                  </a:lnTo>
                  <a:lnTo>
                    <a:pt x="48151" y="5467"/>
                  </a:lnTo>
                  <a:lnTo>
                    <a:pt x="77924" y="6176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1918"/>
            <p:cNvSpPr/>
            <p:nvPr>
              <p:custDataLst>
                <p:tags r:id="rId261"/>
              </p:custDataLst>
            </p:nvPr>
          </p:nvSpPr>
          <p:spPr>
            <a:xfrm>
              <a:off x="2762250" y="3082116"/>
              <a:ext cx="31751" cy="61135"/>
            </a:xfrm>
            <a:custGeom>
              <a:avLst/>
              <a:gdLst/>
              <a:ahLst/>
              <a:cxnLst/>
              <a:rect l="0" t="0" r="0" b="0"/>
              <a:pathLst>
                <a:path w="31751" h="61135">
                  <a:moveTo>
                    <a:pt x="0" y="29384"/>
                  </a:moveTo>
                  <a:lnTo>
                    <a:pt x="0" y="29384"/>
                  </a:lnTo>
                  <a:lnTo>
                    <a:pt x="5069" y="23609"/>
                  </a:lnTo>
                  <a:lnTo>
                    <a:pt x="18298" y="5619"/>
                  </a:lnTo>
                  <a:lnTo>
                    <a:pt x="24125" y="1183"/>
                  </a:lnTo>
                  <a:lnTo>
                    <a:pt x="26667" y="0"/>
                  </a:lnTo>
                  <a:lnTo>
                    <a:pt x="28361" y="1328"/>
                  </a:lnTo>
                  <a:lnTo>
                    <a:pt x="30244" y="8448"/>
                  </a:lnTo>
                  <a:lnTo>
                    <a:pt x="26526" y="39466"/>
                  </a:lnTo>
                  <a:lnTo>
                    <a:pt x="25622" y="55129"/>
                  </a:lnTo>
                  <a:lnTo>
                    <a:pt x="26254" y="57131"/>
                  </a:lnTo>
                  <a:lnTo>
                    <a:pt x="27380" y="58465"/>
                  </a:lnTo>
                  <a:lnTo>
                    <a:pt x="31750" y="611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1919"/>
            <p:cNvSpPr/>
            <p:nvPr>
              <p:custDataLst>
                <p:tags r:id="rId262"/>
              </p:custDataLst>
            </p:nvPr>
          </p:nvSpPr>
          <p:spPr>
            <a:xfrm>
              <a:off x="2615030" y="2999488"/>
              <a:ext cx="96421" cy="118363"/>
            </a:xfrm>
            <a:custGeom>
              <a:avLst/>
              <a:gdLst/>
              <a:ahLst/>
              <a:cxnLst/>
              <a:rect l="0" t="0" r="0" b="0"/>
              <a:pathLst>
                <a:path w="96421" h="118363">
                  <a:moveTo>
                    <a:pt x="90070" y="23112"/>
                  </a:moveTo>
                  <a:lnTo>
                    <a:pt x="90070" y="23112"/>
                  </a:lnTo>
                  <a:lnTo>
                    <a:pt x="69022" y="5435"/>
                  </a:lnTo>
                  <a:lnTo>
                    <a:pt x="57432" y="1145"/>
                  </a:lnTo>
                  <a:lnTo>
                    <a:pt x="51378" y="0"/>
                  </a:lnTo>
                  <a:lnTo>
                    <a:pt x="37126" y="4373"/>
                  </a:lnTo>
                  <a:lnTo>
                    <a:pt x="22795" y="14078"/>
                  </a:lnTo>
                  <a:lnTo>
                    <a:pt x="11722" y="27799"/>
                  </a:lnTo>
                  <a:lnTo>
                    <a:pt x="925" y="54761"/>
                  </a:lnTo>
                  <a:lnTo>
                    <a:pt x="0" y="81722"/>
                  </a:lnTo>
                  <a:lnTo>
                    <a:pt x="6294" y="95257"/>
                  </a:lnTo>
                  <a:lnTo>
                    <a:pt x="10936" y="100842"/>
                  </a:lnTo>
                  <a:lnTo>
                    <a:pt x="21739" y="107047"/>
                  </a:lnTo>
                  <a:lnTo>
                    <a:pt x="27582" y="108702"/>
                  </a:lnTo>
                  <a:lnTo>
                    <a:pt x="39720" y="106778"/>
                  </a:lnTo>
                  <a:lnTo>
                    <a:pt x="51465" y="100513"/>
                  </a:lnTo>
                  <a:lnTo>
                    <a:pt x="61388" y="90674"/>
                  </a:lnTo>
                  <a:lnTo>
                    <a:pt x="66739" y="75482"/>
                  </a:lnTo>
                  <a:lnTo>
                    <a:pt x="69751" y="47095"/>
                  </a:lnTo>
                  <a:lnTo>
                    <a:pt x="70769" y="16012"/>
                  </a:lnTo>
                  <a:lnTo>
                    <a:pt x="70147" y="12734"/>
                  </a:lnTo>
                  <a:lnTo>
                    <a:pt x="69027" y="11255"/>
                  </a:lnTo>
                  <a:lnTo>
                    <a:pt x="67575" y="10974"/>
                  </a:lnTo>
                  <a:lnTo>
                    <a:pt x="64079" y="18187"/>
                  </a:lnTo>
                  <a:lnTo>
                    <a:pt x="60026" y="39997"/>
                  </a:lnTo>
                  <a:lnTo>
                    <a:pt x="60707" y="66921"/>
                  </a:lnTo>
                  <a:lnTo>
                    <a:pt x="65025" y="83505"/>
                  </a:lnTo>
                  <a:lnTo>
                    <a:pt x="78651" y="103330"/>
                  </a:lnTo>
                  <a:lnTo>
                    <a:pt x="96420" y="1183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1" name="SMARTInkShape-1920"/>
          <p:cNvSpPr/>
          <p:nvPr>
            <p:custDataLst>
              <p:tags r:id="rId2"/>
            </p:custDataLst>
          </p:nvPr>
        </p:nvSpPr>
        <p:spPr>
          <a:xfrm>
            <a:off x="2956891" y="2901950"/>
            <a:ext cx="46660" cy="184102"/>
          </a:xfrm>
          <a:custGeom>
            <a:avLst/>
            <a:gdLst/>
            <a:ahLst/>
            <a:cxnLst/>
            <a:rect l="0" t="0" r="0" b="0"/>
            <a:pathLst>
              <a:path w="46660" h="184102">
                <a:moveTo>
                  <a:pt x="27609" y="0"/>
                </a:moveTo>
                <a:lnTo>
                  <a:pt x="27609" y="0"/>
                </a:lnTo>
                <a:lnTo>
                  <a:pt x="24238" y="3371"/>
                </a:lnTo>
                <a:lnTo>
                  <a:pt x="16072" y="26745"/>
                </a:lnTo>
                <a:lnTo>
                  <a:pt x="6238" y="55275"/>
                </a:lnTo>
                <a:lnTo>
                  <a:pt x="942" y="78189"/>
                </a:lnTo>
                <a:lnTo>
                  <a:pt x="0" y="100602"/>
                </a:lnTo>
                <a:lnTo>
                  <a:pt x="5317" y="131173"/>
                </a:lnTo>
                <a:lnTo>
                  <a:pt x="13949" y="156223"/>
                </a:lnTo>
                <a:lnTo>
                  <a:pt x="23186" y="180280"/>
                </a:lnTo>
                <a:lnTo>
                  <a:pt x="26071" y="182981"/>
                </a:lnTo>
                <a:lnTo>
                  <a:pt x="29406" y="184076"/>
                </a:lnTo>
                <a:lnTo>
                  <a:pt x="33040" y="184101"/>
                </a:lnTo>
                <a:lnTo>
                  <a:pt x="36169" y="182706"/>
                </a:lnTo>
                <a:lnTo>
                  <a:pt x="46659" y="1714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6" name="SMARTInkShape-Group337"/>
          <p:cNvGrpSpPr/>
          <p:nvPr/>
        </p:nvGrpSpPr>
        <p:grpSpPr>
          <a:xfrm>
            <a:off x="3625850" y="2682392"/>
            <a:ext cx="3340101" cy="441809"/>
            <a:chOff x="3625850" y="2682392"/>
            <a:chExt cx="3340101" cy="441809"/>
          </a:xfrm>
        </p:grpSpPr>
        <p:sp>
          <p:nvSpPr>
            <p:cNvPr id="112" name="SMARTInkShape-1921"/>
            <p:cNvSpPr/>
            <p:nvPr>
              <p:custDataLst>
                <p:tags r:id="rId220"/>
              </p:custDataLst>
            </p:nvPr>
          </p:nvSpPr>
          <p:spPr>
            <a:xfrm>
              <a:off x="6940550" y="2870200"/>
              <a:ext cx="25401" cy="6351"/>
            </a:xfrm>
            <a:custGeom>
              <a:avLst/>
              <a:gdLst/>
              <a:ahLst/>
              <a:cxnLst/>
              <a:rect l="0" t="0" r="0" b="0"/>
              <a:pathLst>
                <a:path w="25401" h="6351">
                  <a:moveTo>
                    <a:pt x="25400" y="0"/>
                  </a:moveTo>
                  <a:lnTo>
                    <a:pt x="25400" y="0"/>
                  </a:lnTo>
                  <a:lnTo>
                    <a:pt x="15261" y="4364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1922"/>
            <p:cNvSpPr/>
            <p:nvPr>
              <p:custDataLst>
                <p:tags r:id="rId221"/>
              </p:custDataLst>
            </p:nvPr>
          </p:nvSpPr>
          <p:spPr>
            <a:xfrm>
              <a:off x="6883400" y="2863850"/>
              <a:ext cx="19051" cy="1"/>
            </a:xfrm>
            <a:custGeom>
              <a:avLst/>
              <a:gdLst/>
              <a:ahLst/>
              <a:cxnLst/>
              <a:rect l="0" t="0" r="0" b="0"/>
              <a:pathLst>
                <a:path w="19051" h="1">
                  <a:moveTo>
                    <a:pt x="19050" y="0"/>
                  </a:moveTo>
                  <a:lnTo>
                    <a:pt x="190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1923"/>
            <p:cNvSpPr/>
            <p:nvPr>
              <p:custDataLst>
                <p:tags r:id="rId222"/>
              </p:custDataLst>
            </p:nvPr>
          </p:nvSpPr>
          <p:spPr>
            <a:xfrm>
              <a:off x="6813550" y="287020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12700" y="0"/>
                  </a:moveTo>
                  <a:lnTo>
                    <a:pt x="1270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1924"/>
            <p:cNvSpPr/>
            <p:nvPr>
              <p:custDataLst>
                <p:tags r:id="rId223"/>
              </p:custDataLst>
            </p:nvPr>
          </p:nvSpPr>
          <p:spPr>
            <a:xfrm>
              <a:off x="6737350" y="28829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1925"/>
            <p:cNvSpPr/>
            <p:nvPr>
              <p:custDataLst>
                <p:tags r:id="rId224"/>
              </p:custDataLst>
            </p:nvPr>
          </p:nvSpPr>
          <p:spPr>
            <a:xfrm>
              <a:off x="6645079" y="2908300"/>
              <a:ext cx="16072" cy="12701"/>
            </a:xfrm>
            <a:custGeom>
              <a:avLst/>
              <a:gdLst/>
              <a:ahLst/>
              <a:cxnLst/>
              <a:rect l="0" t="0" r="0" b="0"/>
              <a:pathLst>
                <a:path w="16072" h="12701">
                  <a:moveTo>
                    <a:pt x="3371" y="12700"/>
                  </a:moveTo>
                  <a:lnTo>
                    <a:pt x="3371" y="12700"/>
                  </a:lnTo>
                  <a:lnTo>
                    <a:pt x="0" y="9329"/>
                  </a:lnTo>
                  <a:lnTo>
                    <a:pt x="1123" y="7631"/>
                  </a:lnTo>
                  <a:lnTo>
                    <a:pt x="160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1926"/>
            <p:cNvSpPr/>
            <p:nvPr>
              <p:custDataLst>
                <p:tags r:id="rId225"/>
              </p:custDataLst>
            </p:nvPr>
          </p:nvSpPr>
          <p:spPr>
            <a:xfrm>
              <a:off x="6559550" y="290195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0" y="0"/>
                  </a:moveTo>
                  <a:lnTo>
                    <a:pt x="0" y="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1927"/>
            <p:cNvSpPr/>
            <p:nvPr>
              <p:custDataLst>
                <p:tags r:id="rId226"/>
              </p:custDataLst>
            </p:nvPr>
          </p:nvSpPr>
          <p:spPr>
            <a:xfrm>
              <a:off x="6385379" y="2787650"/>
              <a:ext cx="21772" cy="107951"/>
            </a:xfrm>
            <a:custGeom>
              <a:avLst/>
              <a:gdLst/>
              <a:ahLst/>
              <a:cxnLst/>
              <a:rect l="0" t="0" r="0" b="0"/>
              <a:pathLst>
                <a:path w="21772" h="107951">
                  <a:moveTo>
                    <a:pt x="21771" y="0"/>
                  </a:moveTo>
                  <a:lnTo>
                    <a:pt x="21771" y="0"/>
                  </a:lnTo>
                  <a:lnTo>
                    <a:pt x="15029" y="6742"/>
                  </a:lnTo>
                  <a:lnTo>
                    <a:pt x="5179" y="36165"/>
                  </a:lnTo>
                  <a:lnTo>
                    <a:pt x="0" y="61437"/>
                  </a:lnTo>
                  <a:lnTo>
                    <a:pt x="1041" y="78341"/>
                  </a:lnTo>
                  <a:lnTo>
                    <a:pt x="5737" y="91498"/>
                  </a:lnTo>
                  <a:lnTo>
                    <a:pt x="15421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1928"/>
            <p:cNvSpPr/>
            <p:nvPr>
              <p:custDataLst>
                <p:tags r:id="rId227"/>
              </p:custDataLst>
            </p:nvPr>
          </p:nvSpPr>
          <p:spPr>
            <a:xfrm>
              <a:off x="6362700" y="2825750"/>
              <a:ext cx="95251" cy="13785"/>
            </a:xfrm>
            <a:custGeom>
              <a:avLst/>
              <a:gdLst/>
              <a:ahLst/>
              <a:cxnLst/>
              <a:rect l="0" t="0" r="0" b="0"/>
              <a:pathLst>
                <a:path w="95251" h="13785">
                  <a:moveTo>
                    <a:pt x="0" y="0"/>
                  </a:moveTo>
                  <a:lnTo>
                    <a:pt x="0" y="0"/>
                  </a:lnTo>
                  <a:lnTo>
                    <a:pt x="24418" y="3371"/>
                  </a:lnTo>
                  <a:lnTo>
                    <a:pt x="54970" y="13784"/>
                  </a:lnTo>
                  <a:lnTo>
                    <a:pt x="85242" y="12982"/>
                  </a:lnTo>
                  <a:lnTo>
                    <a:pt x="952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1929"/>
            <p:cNvSpPr/>
            <p:nvPr>
              <p:custDataLst>
                <p:tags r:id="rId228"/>
              </p:custDataLst>
            </p:nvPr>
          </p:nvSpPr>
          <p:spPr>
            <a:xfrm>
              <a:off x="6184900" y="2682392"/>
              <a:ext cx="47366" cy="105259"/>
            </a:xfrm>
            <a:custGeom>
              <a:avLst/>
              <a:gdLst/>
              <a:ahLst/>
              <a:cxnLst/>
              <a:rect l="0" t="0" r="0" b="0"/>
              <a:pathLst>
                <a:path w="47366" h="105259">
                  <a:moveTo>
                    <a:pt x="6350" y="3658"/>
                  </a:moveTo>
                  <a:lnTo>
                    <a:pt x="6350" y="3658"/>
                  </a:lnTo>
                  <a:lnTo>
                    <a:pt x="9721" y="287"/>
                  </a:lnTo>
                  <a:lnTo>
                    <a:pt x="12125" y="0"/>
                  </a:lnTo>
                  <a:lnTo>
                    <a:pt x="33486" y="6408"/>
                  </a:lnTo>
                  <a:lnTo>
                    <a:pt x="44572" y="12312"/>
                  </a:lnTo>
                  <a:lnTo>
                    <a:pt x="45943" y="14366"/>
                  </a:lnTo>
                  <a:lnTo>
                    <a:pt x="46151" y="16441"/>
                  </a:lnTo>
                  <a:lnTo>
                    <a:pt x="45584" y="18530"/>
                  </a:lnTo>
                  <a:lnTo>
                    <a:pt x="41191" y="22732"/>
                  </a:lnTo>
                  <a:lnTo>
                    <a:pt x="23502" y="31179"/>
                  </a:lnTo>
                  <a:lnTo>
                    <a:pt x="10470" y="35278"/>
                  </a:lnTo>
                  <a:lnTo>
                    <a:pt x="9096" y="36732"/>
                  </a:lnTo>
                  <a:lnTo>
                    <a:pt x="8181" y="38408"/>
                  </a:lnTo>
                  <a:lnTo>
                    <a:pt x="8276" y="40230"/>
                  </a:lnTo>
                  <a:lnTo>
                    <a:pt x="10264" y="44136"/>
                  </a:lnTo>
                  <a:lnTo>
                    <a:pt x="22091" y="50302"/>
                  </a:lnTo>
                  <a:lnTo>
                    <a:pt x="39001" y="56597"/>
                  </a:lnTo>
                  <a:lnTo>
                    <a:pt x="42934" y="59412"/>
                  </a:lnTo>
                  <a:lnTo>
                    <a:pt x="47304" y="66302"/>
                  </a:lnTo>
                  <a:lnTo>
                    <a:pt x="47365" y="74068"/>
                  </a:lnTo>
                  <a:lnTo>
                    <a:pt x="46393" y="78115"/>
                  </a:lnTo>
                  <a:lnTo>
                    <a:pt x="38284" y="90552"/>
                  </a:lnTo>
                  <a:lnTo>
                    <a:pt x="23573" y="99803"/>
                  </a:lnTo>
                  <a:lnTo>
                    <a:pt x="0" y="105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1930"/>
            <p:cNvSpPr/>
            <p:nvPr>
              <p:custDataLst>
                <p:tags r:id="rId229"/>
              </p:custDataLst>
            </p:nvPr>
          </p:nvSpPr>
          <p:spPr>
            <a:xfrm>
              <a:off x="6108700" y="2771579"/>
              <a:ext cx="71604" cy="200222"/>
            </a:xfrm>
            <a:custGeom>
              <a:avLst/>
              <a:gdLst/>
              <a:ahLst/>
              <a:cxnLst/>
              <a:rect l="0" t="0" r="0" b="0"/>
              <a:pathLst>
                <a:path w="71604" h="200222">
                  <a:moveTo>
                    <a:pt x="0" y="3371"/>
                  </a:moveTo>
                  <a:lnTo>
                    <a:pt x="0" y="3371"/>
                  </a:lnTo>
                  <a:lnTo>
                    <a:pt x="0" y="0"/>
                  </a:lnTo>
                  <a:lnTo>
                    <a:pt x="1412" y="418"/>
                  </a:lnTo>
                  <a:lnTo>
                    <a:pt x="6742" y="4646"/>
                  </a:lnTo>
                  <a:lnTo>
                    <a:pt x="23073" y="29702"/>
                  </a:lnTo>
                  <a:lnTo>
                    <a:pt x="44152" y="59229"/>
                  </a:lnTo>
                  <a:lnTo>
                    <a:pt x="60075" y="84876"/>
                  </a:lnTo>
                  <a:lnTo>
                    <a:pt x="69033" y="110857"/>
                  </a:lnTo>
                  <a:lnTo>
                    <a:pt x="71603" y="135809"/>
                  </a:lnTo>
                  <a:lnTo>
                    <a:pt x="68042" y="158658"/>
                  </a:lnTo>
                  <a:lnTo>
                    <a:pt x="58104" y="181242"/>
                  </a:lnTo>
                  <a:lnTo>
                    <a:pt x="44450" y="2002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1931"/>
            <p:cNvSpPr/>
            <p:nvPr>
              <p:custDataLst>
                <p:tags r:id="rId230"/>
              </p:custDataLst>
            </p:nvPr>
          </p:nvSpPr>
          <p:spPr>
            <a:xfrm>
              <a:off x="6015194" y="2908300"/>
              <a:ext cx="53465" cy="74219"/>
            </a:xfrm>
            <a:custGeom>
              <a:avLst/>
              <a:gdLst/>
              <a:ahLst/>
              <a:cxnLst/>
              <a:rect l="0" t="0" r="0" b="0"/>
              <a:pathLst>
                <a:path w="53465" h="74219">
                  <a:moveTo>
                    <a:pt x="30006" y="0"/>
                  </a:moveTo>
                  <a:lnTo>
                    <a:pt x="30006" y="0"/>
                  </a:lnTo>
                  <a:lnTo>
                    <a:pt x="23525" y="10844"/>
                  </a:lnTo>
                  <a:lnTo>
                    <a:pt x="7088" y="32638"/>
                  </a:lnTo>
                  <a:lnTo>
                    <a:pt x="2182" y="44845"/>
                  </a:lnTo>
                  <a:lnTo>
                    <a:pt x="0" y="57325"/>
                  </a:lnTo>
                  <a:lnTo>
                    <a:pt x="830" y="62206"/>
                  </a:lnTo>
                  <a:lnTo>
                    <a:pt x="5515" y="69510"/>
                  </a:lnTo>
                  <a:lnTo>
                    <a:pt x="14182" y="73227"/>
                  </a:lnTo>
                  <a:lnTo>
                    <a:pt x="19457" y="74218"/>
                  </a:lnTo>
                  <a:lnTo>
                    <a:pt x="30961" y="71556"/>
                  </a:lnTo>
                  <a:lnTo>
                    <a:pt x="41719" y="65669"/>
                  </a:lnTo>
                  <a:lnTo>
                    <a:pt x="48853" y="58349"/>
                  </a:lnTo>
                  <a:lnTo>
                    <a:pt x="52493" y="50392"/>
                  </a:lnTo>
                  <a:lnTo>
                    <a:pt x="53464" y="46295"/>
                  </a:lnTo>
                  <a:lnTo>
                    <a:pt x="51995" y="42152"/>
                  </a:lnTo>
                  <a:lnTo>
                    <a:pt x="44718" y="33786"/>
                  </a:lnTo>
                  <a:lnTo>
                    <a:pt x="17306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1932"/>
            <p:cNvSpPr/>
            <p:nvPr>
              <p:custDataLst>
                <p:tags r:id="rId231"/>
              </p:custDataLst>
            </p:nvPr>
          </p:nvSpPr>
          <p:spPr>
            <a:xfrm>
              <a:off x="5882791" y="2882900"/>
              <a:ext cx="35410" cy="6351"/>
            </a:xfrm>
            <a:custGeom>
              <a:avLst/>
              <a:gdLst/>
              <a:ahLst/>
              <a:cxnLst/>
              <a:rect l="0" t="0" r="0" b="0"/>
              <a:pathLst>
                <a:path w="35410" h="635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14090" y="705"/>
                  </a:lnTo>
                  <a:lnTo>
                    <a:pt x="3540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1933"/>
            <p:cNvSpPr/>
            <p:nvPr>
              <p:custDataLst>
                <p:tags r:id="rId232"/>
              </p:custDataLst>
            </p:nvPr>
          </p:nvSpPr>
          <p:spPr>
            <a:xfrm>
              <a:off x="5907167" y="2794000"/>
              <a:ext cx="68184" cy="148235"/>
            </a:xfrm>
            <a:custGeom>
              <a:avLst/>
              <a:gdLst/>
              <a:ahLst/>
              <a:cxnLst/>
              <a:rect l="0" t="0" r="0" b="0"/>
              <a:pathLst>
                <a:path w="68184" h="148235">
                  <a:moveTo>
                    <a:pt x="23733" y="0"/>
                  </a:moveTo>
                  <a:lnTo>
                    <a:pt x="23733" y="0"/>
                  </a:lnTo>
                  <a:lnTo>
                    <a:pt x="23733" y="10113"/>
                  </a:lnTo>
                  <a:lnTo>
                    <a:pt x="13620" y="36628"/>
                  </a:lnTo>
                  <a:lnTo>
                    <a:pt x="6773" y="59318"/>
                  </a:lnTo>
                  <a:lnTo>
                    <a:pt x="2085" y="82102"/>
                  </a:lnTo>
                  <a:lnTo>
                    <a:pt x="0" y="101636"/>
                  </a:lnTo>
                  <a:lnTo>
                    <a:pt x="4719" y="117844"/>
                  </a:lnTo>
                  <a:lnTo>
                    <a:pt x="8940" y="125129"/>
                  </a:lnTo>
                  <a:lnTo>
                    <a:pt x="21156" y="135106"/>
                  </a:lnTo>
                  <a:lnTo>
                    <a:pt x="45253" y="147259"/>
                  </a:lnTo>
                  <a:lnTo>
                    <a:pt x="54699" y="148234"/>
                  </a:lnTo>
                  <a:lnTo>
                    <a:pt x="68183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1934"/>
            <p:cNvSpPr/>
            <p:nvPr>
              <p:custDataLst>
                <p:tags r:id="rId233"/>
              </p:custDataLst>
            </p:nvPr>
          </p:nvSpPr>
          <p:spPr>
            <a:xfrm>
              <a:off x="5746750" y="28956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26039" y="5644"/>
                  </a:lnTo>
                  <a:lnTo>
                    <a:pt x="55813" y="1324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1935"/>
            <p:cNvSpPr/>
            <p:nvPr>
              <p:custDataLst>
                <p:tags r:id="rId234"/>
              </p:custDataLst>
            </p:nvPr>
          </p:nvSpPr>
          <p:spPr>
            <a:xfrm>
              <a:off x="5575300" y="29146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26745" y="588"/>
                  </a:lnTo>
                  <a:lnTo>
                    <a:pt x="53864" y="17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1936"/>
            <p:cNvSpPr/>
            <p:nvPr>
              <p:custDataLst>
                <p:tags r:id="rId235"/>
              </p:custDataLst>
            </p:nvPr>
          </p:nvSpPr>
          <p:spPr>
            <a:xfrm>
              <a:off x="5308600" y="2963090"/>
              <a:ext cx="81822" cy="115447"/>
            </a:xfrm>
            <a:custGeom>
              <a:avLst/>
              <a:gdLst/>
              <a:ahLst/>
              <a:cxnLst/>
              <a:rect l="0" t="0" r="0" b="0"/>
              <a:pathLst>
                <a:path w="81822" h="115447">
                  <a:moveTo>
                    <a:pt x="25400" y="15060"/>
                  </a:moveTo>
                  <a:lnTo>
                    <a:pt x="25400" y="15060"/>
                  </a:lnTo>
                  <a:lnTo>
                    <a:pt x="36245" y="5626"/>
                  </a:lnTo>
                  <a:lnTo>
                    <a:pt x="46448" y="754"/>
                  </a:lnTo>
                  <a:lnTo>
                    <a:pt x="56156" y="0"/>
                  </a:lnTo>
                  <a:lnTo>
                    <a:pt x="60721" y="787"/>
                  </a:lnTo>
                  <a:lnTo>
                    <a:pt x="63764" y="2722"/>
                  </a:lnTo>
                  <a:lnTo>
                    <a:pt x="65792" y="5424"/>
                  </a:lnTo>
                  <a:lnTo>
                    <a:pt x="67145" y="8636"/>
                  </a:lnTo>
                  <a:lnTo>
                    <a:pt x="66635" y="12188"/>
                  </a:lnTo>
                  <a:lnTo>
                    <a:pt x="62306" y="19898"/>
                  </a:lnTo>
                  <a:lnTo>
                    <a:pt x="40410" y="46276"/>
                  </a:lnTo>
                  <a:lnTo>
                    <a:pt x="39640" y="48571"/>
                  </a:lnTo>
                  <a:lnTo>
                    <a:pt x="39832" y="50100"/>
                  </a:lnTo>
                  <a:lnTo>
                    <a:pt x="40666" y="51120"/>
                  </a:lnTo>
                  <a:lnTo>
                    <a:pt x="41928" y="51800"/>
                  </a:lnTo>
                  <a:lnTo>
                    <a:pt x="61906" y="56412"/>
                  </a:lnTo>
                  <a:lnTo>
                    <a:pt x="74238" y="65334"/>
                  </a:lnTo>
                  <a:lnTo>
                    <a:pt x="78856" y="74798"/>
                  </a:lnTo>
                  <a:lnTo>
                    <a:pt x="81821" y="94750"/>
                  </a:lnTo>
                  <a:lnTo>
                    <a:pt x="78463" y="103629"/>
                  </a:lnTo>
                  <a:lnTo>
                    <a:pt x="75592" y="107973"/>
                  </a:lnTo>
                  <a:lnTo>
                    <a:pt x="71561" y="110868"/>
                  </a:lnTo>
                  <a:lnTo>
                    <a:pt x="61438" y="114086"/>
                  </a:lnTo>
                  <a:lnTo>
                    <a:pt x="34034" y="115446"/>
                  </a:lnTo>
                  <a:lnTo>
                    <a:pt x="23123" y="113063"/>
                  </a:lnTo>
                  <a:lnTo>
                    <a:pt x="0" y="976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1937"/>
            <p:cNvSpPr/>
            <p:nvPr>
              <p:custDataLst>
                <p:tags r:id="rId236"/>
              </p:custDataLst>
            </p:nvPr>
          </p:nvSpPr>
          <p:spPr>
            <a:xfrm>
              <a:off x="5483921" y="2743200"/>
              <a:ext cx="85030" cy="279401"/>
            </a:xfrm>
            <a:custGeom>
              <a:avLst/>
              <a:gdLst/>
              <a:ahLst/>
              <a:cxnLst/>
              <a:rect l="0" t="0" r="0" b="0"/>
              <a:pathLst>
                <a:path w="85030" h="279401">
                  <a:moveTo>
                    <a:pt x="85029" y="0"/>
                  </a:moveTo>
                  <a:lnTo>
                    <a:pt x="85029" y="0"/>
                  </a:lnTo>
                  <a:lnTo>
                    <a:pt x="78287" y="0"/>
                  </a:lnTo>
                  <a:lnTo>
                    <a:pt x="57240" y="13484"/>
                  </a:lnTo>
                  <a:lnTo>
                    <a:pt x="42339" y="33274"/>
                  </a:lnTo>
                  <a:lnTo>
                    <a:pt x="27956" y="59944"/>
                  </a:lnTo>
                  <a:lnTo>
                    <a:pt x="20169" y="75946"/>
                  </a:lnTo>
                  <a:lnTo>
                    <a:pt x="12156" y="92964"/>
                  </a:lnTo>
                  <a:lnTo>
                    <a:pt x="6814" y="110659"/>
                  </a:lnTo>
                  <a:lnTo>
                    <a:pt x="3252" y="128806"/>
                  </a:lnTo>
                  <a:lnTo>
                    <a:pt x="878" y="147254"/>
                  </a:lnTo>
                  <a:lnTo>
                    <a:pt x="0" y="164492"/>
                  </a:lnTo>
                  <a:lnTo>
                    <a:pt x="121" y="180922"/>
                  </a:lnTo>
                  <a:lnTo>
                    <a:pt x="2843" y="210938"/>
                  </a:lnTo>
                  <a:lnTo>
                    <a:pt x="8755" y="236037"/>
                  </a:lnTo>
                  <a:lnTo>
                    <a:pt x="20017" y="259888"/>
                  </a:lnTo>
                  <a:lnTo>
                    <a:pt x="40579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1938"/>
            <p:cNvSpPr/>
            <p:nvPr>
              <p:custDataLst>
                <p:tags r:id="rId237"/>
              </p:custDataLst>
            </p:nvPr>
          </p:nvSpPr>
          <p:spPr>
            <a:xfrm>
              <a:off x="5619476" y="2819400"/>
              <a:ext cx="57425" cy="152401"/>
            </a:xfrm>
            <a:custGeom>
              <a:avLst/>
              <a:gdLst/>
              <a:ahLst/>
              <a:cxnLst/>
              <a:rect l="0" t="0" r="0" b="0"/>
              <a:pathLst>
                <a:path w="57425" h="152401">
                  <a:moveTo>
                    <a:pt x="38374" y="0"/>
                  </a:moveTo>
                  <a:lnTo>
                    <a:pt x="38374" y="0"/>
                  </a:lnTo>
                  <a:lnTo>
                    <a:pt x="17326" y="27790"/>
                  </a:lnTo>
                  <a:lnTo>
                    <a:pt x="7618" y="48334"/>
                  </a:lnTo>
                  <a:lnTo>
                    <a:pt x="716" y="71576"/>
                  </a:lnTo>
                  <a:lnTo>
                    <a:pt x="0" y="96017"/>
                  </a:lnTo>
                  <a:lnTo>
                    <a:pt x="6935" y="126835"/>
                  </a:lnTo>
                  <a:lnTo>
                    <a:pt x="11770" y="133946"/>
                  </a:lnTo>
                  <a:lnTo>
                    <a:pt x="24669" y="143728"/>
                  </a:lnTo>
                  <a:lnTo>
                    <a:pt x="57424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1939"/>
            <p:cNvSpPr/>
            <p:nvPr>
              <p:custDataLst>
                <p:tags r:id="rId238"/>
              </p:custDataLst>
            </p:nvPr>
          </p:nvSpPr>
          <p:spPr>
            <a:xfrm>
              <a:off x="5175034" y="2874774"/>
              <a:ext cx="89117" cy="128777"/>
            </a:xfrm>
            <a:custGeom>
              <a:avLst/>
              <a:gdLst/>
              <a:ahLst/>
              <a:cxnLst/>
              <a:rect l="0" t="0" r="0" b="0"/>
              <a:pathLst>
                <a:path w="89117" h="128777">
                  <a:moveTo>
                    <a:pt x="63716" y="14476"/>
                  </a:moveTo>
                  <a:lnTo>
                    <a:pt x="63716" y="14476"/>
                  </a:lnTo>
                  <a:lnTo>
                    <a:pt x="60345" y="7734"/>
                  </a:lnTo>
                  <a:lnTo>
                    <a:pt x="54927" y="2543"/>
                  </a:lnTo>
                  <a:lnTo>
                    <a:pt x="51506" y="170"/>
                  </a:lnTo>
                  <a:lnTo>
                    <a:pt x="47109" y="0"/>
                  </a:lnTo>
                  <a:lnTo>
                    <a:pt x="36580" y="3574"/>
                  </a:lnTo>
                  <a:lnTo>
                    <a:pt x="18751" y="23632"/>
                  </a:lnTo>
                  <a:lnTo>
                    <a:pt x="3435" y="51918"/>
                  </a:lnTo>
                  <a:lnTo>
                    <a:pt x="0" y="68511"/>
                  </a:lnTo>
                  <a:lnTo>
                    <a:pt x="72" y="75899"/>
                  </a:lnTo>
                  <a:lnTo>
                    <a:pt x="2237" y="81530"/>
                  </a:lnTo>
                  <a:lnTo>
                    <a:pt x="10286" y="89669"/>
                  </a:lnTo>
                  <a:lnTo>
                    <a:pt x="22801" y="93756"/>
                  </a:lnTo>
                  <a:lnTo>
                    <a:pt x="30089" y="94846"/>
                  </a:lnTo>
                  <a:lnTo>
                    <a:pt x="41951" y="92294"/>
                  </a:lnTo>
                  <a:lnTo>
                    <a:pt x="51926" y="85751"/>
                  </a:lnTo>
                  <a:lnTo>
                    <a:pt x="61063" y="75787"/>
                  </a:lnTo>
                  <a:lnTo>
                    <a:pt x="66065" y="62422"/>
                  </a:lnTo>
                  <a:lnTo>
                    <a:pt x="69275" y="30846"/>
                  </a:lnTo>
                  <a:lnTo>
                    <a:pt x="69832" y="15955"/>
                  </a:lnTo>
                  <a:lnTo>
                    <a:pt x="69204" y="14757"/>
                  </a:lnTo>
                  <a:lnTo>
                    <a:pt x="68080" y="15369"/>
                  </a:lnTo>
                  <a:lnTo>
                    <a:pt x="66626" y="17187"/>
                  </a:lnTo>
                  <a:lnTo>
                    <a:pt x="59927" y="40386"/>
                  </a:lnTo>
                  <a:lnTo>
                    <a:pt x="58830" y="63937"/>
                  </a:lnTo>
                  <a:lnTo>
                    <a:pt x="64424" y="95298"/>
                  </a:lnTo>
                  <a:lnTo>
                    <a:pt x="66304" y="102224"/>
                  </a:lnTo>
                  <a:lnTo>
                    <a:pt x="74039" y="113683"/>
                  </a:lnTo>
                  <a:lnTo>
                    <a:pt x="89116" y="1287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1940"/>
            <p:cNvSpPr/>
            <p:nvPr>
              <p:custDataLst>
                <p:tags r:id="rId239"/>
              </p:custDataLst>
            </p:nvPr>
          </p:nvSpPr>
          <p:spPr>
            <a:xfrm>
              <a:off x="4997450" y="2889250"/>
              <a:ext cx="12701" cy="82551"/>
            </a:xfrm>
            <a:custGeom>
              <a:avLst/>
              <a:gdLst/>
              <a:ahLst/>
              <a:cxnLst/>
              <a:rect l="0" t="0" r="0" b="0"/>
              <a:pathLst>
                <a:path w="12701" h="82551">
                  <a:moveTo>
                    <a:pt x="12700" y="0"/>
                  </a:moveTo>
                  <a:lnTo>
                    <a:pt x="12700" y="0"/>
                  </a:lnTo>
                  <a:lnTo>
                    <a:pt x="3862" y="29886"/>
                  </a:lnTo>
                  <a:lnTo>
                    <a:pt x="763" y="56782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1941"/>
            <p:cNvSpPr/>
            <p:nvPr>
              <p:custDataLst>
                <p:tags r:id="rId240"/>
              </p:custDataLst>
            </p:nvPr>
          </p:nvSpPr>
          <p:spPr>
            <a:xfrm>
              <a:off x="4997450" y="2927350"/>
              <a:ext cx="38101" cy="6351"/>
            </a:xfrm>
            <a:custGeom>
              <a:avLst/>
              <a:gdLst/>
              <a:ahLst/>
              <a:cxnLst/>
              <a:rect l="0" t="0" r="0" b="0"/>
              <a:pathLst>
                <a:path w="38101" h="6351">
                  <a:moveTo>
                    <a:pt x="0" y="0"/>
                  </a:moveTo>
                  <a:lnTo>
                    <a:pt x="0" y="0"/>
                  </a:lnTo>
                  <a:lnTo>
                    <a:pt x="10139" y="4364"/>
                  </a:lnTo>
                  <a:lnTo>
                    <a:pt x="381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1942"/>
            <p:cNvSpPr/>
            <p:nvPr>
              <p:custDataLst>
                <p:tags r:id="rId241"/>
              </p:custDataLst>
            </p:nvPr>
          </p:nvSpPr>
          <p:spPr>
            <a:xfrm>
              <a:off x="4809475" y="2757044"/>
              <a:ext cx="54626" cy="73438"/>
            </a:xfrm>
            <a:custGeom>
              <a:avLst/>
              <a:gdLst/>
              <a:ahLst/>
              <a:cxnLst/>
              <a:rect l="0" t="0" r="0" b="0"/>
              <a:pathLst>
                <a:path w="54626" h="73438">
                  <a:moveTo>
                    <a:pt x="10175" y="11556"/>
                  </a:moveTo>
                  <a:lnTo>
                    <a:pt x="10175" y="11556"/>
                  </a:lnTo>
                  <a:lnTo>
                    <a:pt x="19013" y="2718"/>
                  </a:lnTo>
                  <a:lnTo>
                    <a:pt x="24921" y="572"/>
                  </a:lnTo>
                  <a:lnTo>
                    <a:pt x="28473" y="0"/>
                  </a:lnTo>
                  <a:lnTo>
                    <a:pt x="36181" y="1246"/>
                  </a:lnTo>
                  <a:lnTo>
                    <a:pt x="40212" y="2566"/>
                  </a:lnTo>
                  <a:lnTo>
                    <a:pt x="42195" y="4857"/>
                  </a:lnTo>
                  <a:lnTo>
                    <a:pt x="42811" y="7796"/>
                  </a:lnTo>
                  <a:lnTo>
                    <a:pt x="42515" y="11166"/>
                  </a:lnTo>
                  <a:lnTo>
                    <a:pt x="31987" y="26022"/>
                  </a:lnTo>
                  <a:lnTo>
                    <a:pt x="3157" y="57273"/>
                  </a:lnTo>
                  <a:lnTo>
                    <a:pt x="0" y="63154"/>
                  </a:lnTo>
                  <a:lnTo>
                    <a:pt x="570" y="65710"/>
                  </a:lnTo>
                  <a:lnTo>
                    <a:pt x="4965" y="70432"/>
                  </a:lnTo>
                  <a:lnTo>
                    <a:pt x="13503" y="73001"/>
                  </a:lnTo>
                  <a:lnTo>
                    <a:pt x="24354" y="73437"/>
                  </a:lnTo>
                  <a:lnTo>
                    <a:pt x="54625" y="687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1943"/>
            <p:cNvSpPr/>
            <p:nvPr>
              <p:custDataLst>
                <p:tags r:id="rId242"/>
              </p:custDataLst>
            </p:nvPr>
          </p:nvSpPr>
          <p:spPr>
            <a:xfrm>
              <a:off x="4737100" y="2838450"/>
              <a:ext cx="71450" cy="190501"/>
            </a:xfrm>
            <a:custGeom>
              <a:avLst/>
              <a:gdLst/>
              <a:ahLst/>
              <a:cxnLst/>
              <a:rect l="0" t="0" r="0" b="0"/>
              <a:pathLst>
                <a:path w="71450" h="190501">
                  <a:moveTo>
                    <a:pt x="0" y="0"/>
                  </a:moveTo>
                  <a:lnTo>
                    <a:pt x="0" y="0"/>
                  </a:lnTo>
                  <a:lnTo>
                    <a:pt x="10844" y="6481"/>
                  </a:lnTo>
                  <a:lnTo>
                    <a:pt x="34519" y="32324"/>
                  </a:lnTo>
                  <a:lnTo>
                    <a:pt x="48503" y="53878"/>
                  </a:lnTo>
                  <a:lnTo>
                    <a:pt x="59422" y="77568"/>
                  </a:lnTo>
                  <a:lnTo>
                    <a:pt x="67097" y="102208"/>
                  </a:lnTo>
                  <a:lnTo>
                    <a:pt x="71449" y="125859"/>
                  </a:lnTo>
                  <a:lnTo>
                    <a:pt x="69932" y="154335"/>
                  </a:lnTo>
                  <a:lnTo>
                    <a:pt x="66829" y="169488"/>
                  </a:lnTo>
                  <a:lnTo>
                    <a:pt x="61217" y="179515"/>
                  </a:lnTo>
                  <a:lnTo>
                    <a:pt x="5080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1944"/>
            <p:cNvSpPr/>
            <p:nvPr>
              <p:custDataLst>
                <p:tags r:id="rId243"/>
              </p:custDataLst>
            </p:nvPr>
          </p:nvSpPr>
          <p:spPr>
            <a:xfrm>
              <a:off x="4678523" y="3003550"/>
              <a:ext cx="55762" cy="46857"/>
            </a:xfrm>
            <a:custGeom>
              <a:avLst/>
              <a:gdLst/>
              <a:ahLst/>
              <a:cxnLst/>
              <a:rect l="0" t="0" r="0" b="0"/>
              <a:pathLst>
                <a:path w="55762" h="46857">
                  <a:moveTo>
                    <a:pt x="26827" y="0"/>
                  </a:moveTo>
                  <a:lnTo>
                    <a:pt x="26827" y="0"/>
                  </a:lnTo>
                  <a:lnTo>
                    <a:pt x="20085" y="3371"/>
                  </a:lnTo>
                  <a:lnTo>
                    <a:pt x="5871" y="20265"/>
                  </a:lnTo>
                  <a:lnTo>
                    <a:pt x="344" y="29232"/>
                  </a:lnTo>
                  <a:lnTo>
                    <a:pt x="0" y="32894"/>
                  </a:lnTo>
                  <a:lnTo>
                    <a:pt x="1181" y="36040"/>
                  </a:lnTo>
                  <a:lnTo>
                    <a:pt x="3380" y="38844"/>
                  </a:lnTo>
                  <a:lnTo>
                    <a:pt x="16587" y="46160"/>
                  </a:lnTo>
                  <a:lnTo>
                    <a:pt x="27921" y="46856"/>
                  </a:lnTo>
                  <a:lnTo>
                    <a:pt x="49072" y="41554"/>
                  </a:lnTo>
                  <a:lnTo>
                    <a:pt x="54352" y="37754"/>
                  </a:lnTo>
                  <a:lnTo>
                    <a:pt x="55761" y="35752"/>
                  </a:lnTo>
                  <a:lnTo>
                    <a:pt x="55444" y="27884"/>
                  </a:lnTo>
                  <a:lnTo>
                    <a:pt x="54371" y="22823"/>
                  </a:lnTo>
                  <a:lnTo>
                    <a:pt x="49417" y="15317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1945"/>
            <p:cNvSpPr/>
            <p:nvPr>
              <p:custDataLst>
                <p:tags r:id="rId244"/>
              </p:custDataLst>
            </p:nvPr>
          </p:nvSpPr>
          <p:spPr>
            <a:xfrm>
              <a:off x="4552950" y="2946400"/>
              <a:ext cx="63501" cy="19051"/>
            </a:xfrm>
            <a:custGeom>
              <a:avLst/>
              <a:gdLst/>
              <a:ahLst/>
              <a:cxnLst/>
              <a:rect l="0" t="0" r="0" b="0"/>
              <a:pathLst>
                <a:path w="63501" h="19051">
                  <a:moveTo>
                    <a:pt x="0" y="0"/>
                  </a:moveTo>
                  <a:lnTo>
                    <a:pt x="0" y="0"/>
                  </a:lnTo>
                  <a:lnTo>
                    <a:pt x="24418" y="8838"/>
                  </a:lnTo>
                  <a:lnTo>
                    <a:pt x="52853" y="16301"/>
                  </a:lnTo>
                  <a:lnTo>
                    <a:pt x="635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1946"/>
            <p:cNvSpPr/>
            <p:nvPr>
              <p:custDataLst>
                <p:tags r:id="rId245"/>
              </p:custDataLst>
            </p:nvPr>
          </p:nvSpPr>
          <p:spPr>
            <a:xfrm>
              <a:off x="4591751" y="2870200"/>
              <a:ext cx="50100" cy="156849"/>
            </a:xfrm>
            <a:custGeom>
              <a:avLst/>
              <a:gdLst/>
              <a:ahLst/>
              <a:cxnLst/>
              <a:rect l="0" t="0" r="0" b="0"/>
              <a:pathLst>
                <a:path w="50100" h="156849">
                  <a:moveTo>
                    <a:pt x="31049" y="0"/>
                  </a:moveTo>
                  <a:lnTo>
                    <a:pt x="31049" y="0"/>
                  </a:lnTo>
                  <a:lnTo>
                    <a:pt x="27678" y="0"/>
                  </a:lnTo>
                  <a:lnTo>
                    <a:pt x="18840" y="23597"/>
                  </a:lnTo>
                  <a:lnTo>
                    <a:pt x="7284" y="55126"/>
                  </a:lnTo>
                  <a:lnTo>
                    <a:pt x="2848" y="78123"/>
                  </a:lnTo>
                  <a:lnTo>
                    <a:pt x="876" y="101043"/>
                  </a:lnTo>
                  <a:lnTo>
                    <a:pt x="0" y="120638"/>
                  </a:lnTo>
                  <a:lnTo>
                    <a:pt x="1883" y="128403"/>
                  </a:lnTo>
                  <a:lnTo>
                    <a:pt x="9620" y="140794"/>
                  </a:lnTo>
                  <a:lnTo>
                    <a:pt x="22505" y="152332"/>
                  </a:lnTo>
                  <a:lnTo>
                    <a:pt x="31015" y="155898"/>
                  </a:lnTo>
                  <a:lnTo>
                    <a:pt x="35259" y="156848"/>
                  </a:lnTo>
                  <a:lnTo>
                    <a:pt x="38795" y="156071"/>
                  </a:lnTo>
                  <a:lnTo>
                    <a:pt x="50099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1947"/>
            <p:cNvSpPr/>
            <p:nvPr>
              <p:custDataLst>
                <p:tags r:id="rId246"/>
              </p:custDataLst>
            </p:nvPr>
          </p:nvSpPr>
          <p:spPr>
            <a:xfrm>
              <a:off x="4406900" y="2965711"/>
              <a:ext cx="57151" cy="6090"/>
            </a:xfrm>
            <a:custGeom>
              <a:avLst/>
              <a:gdLst/>
              <a:ahLst/>
              <a:cxnLst/>
              <a:rect l="0" t="0" r="0" b="0"/>
              <a:pathLst>
                <a:path w="57151" h="6090">
                  <a:moveTo>
                    <a:pt x="0" y="6089"/>
                  </a:moveTo>
                  <a:lnTo>
                    <a:pt x="0" y="6089"/>
                  </a:lnTo>
                  <a:lnTo>
                    <a:pt x="3371" y="2718"/>
                  </a:lnTo>
                  <a:lnTo>
                    <a:pt x="6907" y="1063"/>
                  </a:lnTo>
                  <a:lnTo>
                    <a:pt x="18298" y="0"/>
                  </a:lnTo>
                  <a:lnTo>
                    <a:pt x="47920" y="5229"/>
                  </a:lnTo>
                  <a:lnTo>
                    <a:pt x="57150" y="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1948"/>
            <p:cNvSpPr/>
            <p:nvPr>
              <p:custDataLst>
                <p:tags r:id="rId247"/>
              </p:custDataLst>
            </p:nvPr>
          </p:nvSpPr>
          <p:spPr>
            <a:xfrm>
              <a:off x="4260850" y="2972683"/>
              <a:ext cx="82551" cy="11818"/>
            </a:xfrm>
            <a:custGeom>
              <a:avLst/>
              <a:gdLst/>
              <a:ahLst/>
              <a:cxnLst/>
              <a:rect l="0" t="0" r="0" b="0"/>
              <a:pathLst>
                <a:path w="82551" h="1181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705" y="1103"/>
                  </a:lnTo>
                  <a:lnTo>
                    <a:pt x="1882" y="441"/>
                  </a:lnTo>
                  <a:lnTo>
                    <a:pt x="3371" y="0"/>
                  </a:lnTo>
                  <a:lnTo>
                    <a:pt x="28562" y="6141"/>
                  </a:lnTo>
                  <a:lnTo>
                    <a:pt x="53618" y="10135"/>
                  </a:lnTo>
                  <a:lnTo>
                    <a:pt x="8255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1949"/>
            <p:cNvSpPr/>
            <p:nvPr>
              <p:custDataLst>
                <p:tags r:id="rId248"/>
              </p:custDataLst>
            </p:nvPr>
          </p:nvSpPr>
          <p:spPr>
            <a:xfrm>
              <a:off x="4301316" y="2870200"/>
              <a:ext cx="61135" cy="162265"/>
            </a:xfrm>
            <a:custGeom>
              <a:avLst/>
              <a:gdLst/>
              <a:ahLst/>
              <a:cxnLst/>
              <a:rect l="0" t="0" r="0" b="0"/>
              <a:pathLst>
                <a:path w="61135" h="162265">
                  <a:moveTo>
                    <a:pt x="29384" y="0"/>
                  </a:moveTo>
                  <a:lnTo>
                    <a:pt x="29384" y="0"/>
                  </a:lnTo>
                  <a:lnTo>
                    <a:pt x="17175" y="27790"/>
                  </a:lnTo>
                  <a:lnTo>
                    <a:pt x="5619" y="56368"/>
                  </a:lnTo>
                  <a:lnTo>
                    <a:pt x="0" y="87179"/>
                  </a:lnTo>
                  <a:lnTo>
                    <a:pt x="1706" y="118651"/>
                  </a:lnTo>
                  <a:lnTo>
                    <a:pt x="8616" y="134108"/>
                  </a:lnTo>
                  <a:lnTo>
                    <a:pt x="26928" y="155528"/>
                  </a:lnTo>
                  <a:lnTo>
                    <a:pt x="37465" y="160846"/>
                  </a:lnTo>
                  <a:lnTo>
                    <a:pt x="43238" y="162264"/>
                  </a:lnTo>
                  <a:lnTo>
                    <a:pt x="47792" y="161798"/>
                  </a:lnTo>
                  <a:lnTo>
                    <a:pt x="51534" y="160077"/>
                  </a:lnTo>
                  <a:lnTo>
                    <a:pt x="61134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1950"/>
            <p:cNvSpPr/>
            <p:nvPr>
              <p:custDataLst>
                <p:tags r:id="rId249"/>
              </p:custDataLst>
            </p:nvPr>
          </p:nvSpPr>
          <p:spPr>
            <a:xfrm>
              <a:off x="4164105" y="2832100"/>
              <a:ext cx="71346" cy="234951"/>
            </a:xfrm>
            <a:custGeom>
              <a:avLst/>
              <a:gdLst/>
              <a:ahLst/>
              <a:cxnLst/>
              <a:rect l="0" t="0" r="0" b="0"/>
              <a:pathLst>
                <a:path w="71346" h="234951">
                  <a:moveTo>
                    <a:pt x="71345" y="0"/>
                  </a:moveTo>
                  <a:lnTo>
                    <a:pt x="71345" y="0"/>
                  </a:lnTo>
                  <a:lnTo>
                    <a:pt x="60500" y="706"/>
                  </a:lnTo>
                  <a:lnTo>
                    <a:pt x="50297" y="3371"/>
                  </a:lnTo>
                  <a:lnTo>
                    <a:pt x="38707" y="14433"/>
                  </a:lnTo>
                  <a:lnTo>
                    <a:pt x="20282" y="44258"/>
                  </a:lnTo>
                  <a:lnTo>
                    <a:pt x="9139" y="70470"/>
                  </a:lnTo>
                  <a:lnTo>
                    <a:pt x="1835" y="98583"/>
                  </a:lnTo>
                  <a:lnTo>
                    <a:pt x="0" y="125659"/>
                  </a:lnTo>
                  <a:lnTo>
                    <a:pt x="2241" y="151099"/>
                  </a:lnTo>
                  <a:lnTo>
                    <a:pt x="7942" y="174164"/>
                  </a:lnTo>
                  <a:lnTo>
                    <a:pt x="15713" y="203612"/>
                  </a:lnTo>
                  <a:lnTo>
                    <a:pt x="26895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1951"/>
            <p:cNvSpPr/>
            <p:nvPr>
              <p:custDataLst>
                <p:tags r:id="rId250"/>
              </p:custDataLst>
            </p:nvPr>
          </p:nvSpPr>
          <p:spPr>
            <a:xfrm>
              <a:off x="3993081" y="3018942"/>
              <a:ext cx="75287" cy="105259"/>
            </a:xfrm>
            <a:custGeom>
              <a:avLst/>
              <a:gdLst/>
              <a:ahLst/>
              <a:cxnLst/>
              <a:rect l="0" t="0" r="0" b="0"/>
              <a:pathLst>
                <a:path w="75287" h="105259">
                  <a:moveTo>
                    <a:pt x="13769" y="3658"/>
                  </a:moveTo>
                  <a:lnTo>
                    <a:pt x="13769" y="3658"/>
                  </a:lnTo>
                  <a:lnTo>
                    <a:pt x="19857" y="3658"/>
                  </a:lnTo>
                  <a:lnTo>
                    <a:pt x="20067" y="0"/>
                  </a:lnTo>
                  <a:lnTo>
                    <a:pt x="20096" y="1562"/>
                  </a:lnTo>
                  <a:lnTo>
                    <a:pt x="20809" y="2260"/>
                  </a:lnTo>
                  <a:lnTo>
                    <a:pt x="23483" y="3037"/>
                  </a:lnTo>
                  <a:lnTo>
                    <a:pt x="47251" y="4327"/>
                  </a:lnTo>
                  <a:lnTo>
                    <a:pt x="61527" y="10122"/>
                  </a:lnTo>
                  <a:lnTo>
                    <a:pt x="62541" y="11495"/>
                  </a:lnTo>
                  <a:lnTo>
                    <a:pt x="63217" y="13116"/>
                  </a:lnTo>
                  <a:lnTo>
                    <a:pt x="62962" y="14902"/>
                  </a:lnTo>
                  <a:lnTo>
                    <a:pt x="60798" y="18768"/>
                  </a:lnTo>
                  <a:lnTo>
                    <a:pt x="32344" y="48504"/>
                  </a:lnTo>
                  <a:lnTo>
                    <a:pt x="6191" y="79757"/>
                  </a:lnTo>
                  <a:lnTo>
                    <a:pt x="2367" y="84024"/>
                  </a:lnTo>
                  <a:lnTo>
                    <a:pt x="523" y="87574"/>
                  </a:lnTo>
                  <a:lnTo>
                    <a:pt x="0" y="90647"/>
                  </a:lnTo>
                  <a:lnTo>
                    <a:pt x="356" y="93400"/>
                  </a:lnTo>
                  <a:lnTo>
                    <a:pt x="2005" y="95942"/>
                  </a:lnTo>
                  <a:lnTo>
                    <a:pt x="7600" y="100647"/>
                  </a:lnTo>
                  <a:lnTo>
                    <a:pt x="11773" y="101478"/>
                  </a:lnTo>
                  <a:lnTo>
                    <a:pt x="39742" y="99386"/>
                  </a:lnTo>
                  <a:lnTo>
                    <a:pt x="70577" y="98950"/>
                  </a:lnTo>
                  <a:lnTo>
                    <a:pt x="72808" y="99641"/>
                  </a:lnTo>
                  <a:lnTo>
                    <a:pt x="74295" y="100808"/>
                  </a:lnTo>
                  <a:lnTo>
                    <a:pt x="75286" y="102291"/>
                  </a:lnTo>
                  <a:lnTo>
                    <a:pt x="75242" y="103280"/>
                  </a:lnTo>
                  <a:lnTo>
                    <a:pt x="74506" y="103939"/>
                  </a:lnTo>
                  <a:lnTo>
                    <a:pt x="70919" y="105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1952"/>
            <p:cNvSpPr/>
            <p:nvPr>
              <p:custDataLst>
                <p:tags r:id="rId251"/>
              </p:custDataLst>
            </p:nvPr>
          </p:nvSpPr>
          <p:spPr>
            <a:xfrm>
              <a:off x="3847026" y="2924628"/>
              <a:ext cx="89975" cy="129723"/>
            </a:xfrm>
            <a:custGeom>
              <a:avLst/>
              <a:gdLst/>
              <a:ahLst/>
              <a:cxnLst/>
              <a:rect l="0" t="0" r="0" b="0"/>
              <a:pathLst>
                <a:path w="89975" h="129723">
                  <a:moveTo>
                    <a:pt x="70924" y="21772"/>
                  </a:moveTo>
                  <a:lnTo>
                    <a:pt x="70924" y="21772"/>
                  </a:lnTo>
                  <a:lnTo>
                    <a:pt x="70924" y="15030"/>
                  </a:lnTo>
                  <a:lnTo>
                    <a:pt x="69513" y="12338"/>
                  </a:lnTo>
                  <a:lnTo>
                    <a:pt x="56618" y="757"/>
                  </a:lnTo>
                  <a:lnTo>
                    <a:pt x="52920" y="0"/>
                  </a:lnTo>
                  <a:lnTo>
                    <a:pt x="43167" y="1042"/>
                  </a:lnTo>
                  <a:lnTo>
                    <a:pt x="25776" y="12337"/>
                  </a:lnTo>
                  <a:lnTo>
                    <a:pt x="10588" y="32460"/>
                  </a:lnTo>
                  <a:lnTo>
                    <a:pt x="522" y="59668"/>
                  </a:lnTo>
                  <a:lnTo>
                    <a:pt x="0" y="67497"/>
                  </a:lnTo>
                  <a:lnTo>
                    <a:pt x="3184" y="79959"/>
                  </a:lnTo>
                  <a:lnTo>
                    <a:pt x="11184" y="88320"/>
                  </a:lnTo>
                  <a:lnTo>
                    <a:pt x="16281" y="91537"/>
                  </a:lnTo>
                  <a:lnTo>
                    <a:pt x="27588" y="93230"/>
                  </a:lnTo>
                  <a:lnTo>
                    <a:pt x="33567" y="92694"/>
                  </a:lnTo>
                  <a:lnTo>
                    <a:pt x="43973" y="88336"/>
                  </a:lnTo>
                  <a:lnTo>
                    <a:pt x="48723" y="85198"/>
                  </a:lnTo>
                  <a:lnTo>
                    <a:pt x="51890" y="80284"/>
                  </a:lnTo>
                  <a:lnTo>
                    <a:pt x="58855" y="52119"/>
                  </a:lnTo>
                  <a:lnTo>
                    <a:pt x="63444" y="22749"/>
                  </a:lnTo>
                  <a:lnTo>
                    <a:pt x="64239" y="16495"/>
                  </a:lnTo>
                  <a:lnTo>
                    <a:pt x="57622" y="40049"/>
                  </a:lnTo>
                  <a:lnTo>
                    <a:pt x="55134" y="57412"/>
                  </a:lnTo>
                  <a:lnTo>
                    <a:pt x="58406" y="83054"/>
                  </a:lnTo>
                  <a:lnTo>
                    <a:pt x="64420" y="100043"/>
                  </a:lnTo>
                  <a:lnTo>
                    <a:pt x="73678" y="113239"/>
                  </a:lnTo>
                  <a:lnTo>
                    <a:pt x="89974" y="1297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SMARTInkShape-1953"/>
            <p:cNvSpPr/>
            <p:nvPr>
              <p:custDataLst>
                <p:tags r:id="rId252"/>
              </p:custDataLst>
            </p:nvPr>
          </p:nvSpPr>
          <p:spPr>
            <a:xfrm>
              <a:off x="3642412" y="2914650"/>
              <a:ext cx="8839" cy="69851"/>
            </a:xfrm>
            <a:custGeom>
              <a:avLst/>
              <a:gdLst/>
              <a:ahLst/>
              <a:cxnLst/>
              <a:rect l="0" t="0" r="0" b="0"/>
              <a:pathLst>
                <a:path w="8839" h="69851">
                  <a:moveTo>
                    <a:pt x="8838" y="0"/>
                  </a:moveTo>
                  <a:lnTo>
                    <a:pt x="8838" y="0"/>
                  </a:lnTo>
                  <a:lnTo>
                    <a:pt x="0" y="29886"/>
                  </a:lnTo>
                  <a:lnTo>
                    <a:pt x="1265" y="59029"/>
                  </a:lnTo>
                  <a:lnTo>
                    <a:pt x="2488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SMARTInkShape-1954"/>
            <p:cNvSpPr/>
            <p:nvPr>
              <p:custDataLst>
                <p:tags r:id="rId253"/>
              </p:custDataLst>
            </p:nvPr>
          </p:nvSpPr>
          <p:spPr>
            <a:xfrm>
              <a:off x="3625850" y="2942742"/>
              <a:ext cx="88901" cy="3659"/>
            </a:xfrm>
            <a:custGeom>
              <a:avLst/>
              <a:gdLst/>
              <a:ahLst/>
              <a:cxnLst/>
              <a:rect l="0" t="0" r="0" b="0"/>
              <a:pathLst>
                <a:path w="88901" h="3659">
                  <a:moveTo>
                    <a:pt x="0" y="3658"/>
                  </a:moveTo>
                  <a:lnTo>
                    <a:pt x="0" y="3658"/>
                  </a:lnTo>
                  <a:lnTo>
                    <a:pt x="0" y="287"/>
                  </a:lnTo>
                  <a:lnTo>
                    <a:pt x="2117" y="0"/>
                  </a:lnTo>
                  <a:lnTo>
                    <a:pt x="29886" y="3037"/>
                  </a:lnTo>
                  <a:lnTo>
                    <a:pt x="61146" y="3535"/>
                  </a:lnTo>
                  <a:lnTo>
                    <a:pt x="88900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9" name="SMARTInkShape-Group338"/>
          <p:cNvGrpSpPr/>
          <p:nvPr/>
        </p:nvGrpSpPr>
        <p:grpSpPr>
          <a:xfrm>
            <a:off x="5930900" y="661283"/>
            <a:ext cx="1295401" cy="1605668"/>
            <a:chOff x="5930900" y="661283"/>
            <a:chExt cx="1295401" cy="1605668"/>
          </a:xfrm>
        </p:grpSpPr>
        <p:sp>
          <p:nvSpPr>
            <p:cNvPr id="147" name="SMARTInkShape-1955"/>
            <p:cNvSpPr/>
            <p:nvPr>
              <p:custDataLst>
                <p:tags r:id="rId218"/>
              </p:custDataLst>
            </p:nvPr>
          </p:nvSpPr>
          <p:spPr>
            <a:xfrm>
              <a:off x="6917637" y="661283"/>
              <a:ext cx="86414" cy="354718"/>
            </a:xfrm>
            <a:custGeom>
              <a:avLst/>
              <a:gdLst/>
              <a:ahLst/>
              <a:cxnLst/>
              <a:rect l="0" t="0" r="0" b="0"/>
              <a:pathLst>
                <a:path w="86414" h="354718">
                  <a:moveTo>
                    <a:pt x="48313" y="5467"/>
                  </a:moveTo>
                  <a:lnTo>
                    <a:pt x="48313" y="5467"/>
                  </a:lnTo>
                  <a:lnTo>
                    <a:pt x="36380" y="441"/>
                  </a:lnTo>
                  <a:lnTo>
                    <a:pt x="34007" y="0"/>
                  </a:lnTo>
                  <a:lnTo>
                    <a:pt x="25727" y="5154"/>
                  </a:lnTo>
                  <a:lnTo>
                    <a:pt x="20556" y="9491"/>
                  </a:lnTo>
                  <a:lnTo>
                    <a:pt x="6535" y="32451"/>
                  </a:lnTo>
                  <a:lnTo>
                    <a:pt x="1524" y="59088"/>
                  </a:lnTo>
                  <a:lnTo>
                    <a:pt x="186" y="75081"/>
                  </a:lnTo>
                  <a:lnTo>
                    <a:pt x="0" y="93504"/>
                  </a:lnTo>
                  <a:lnTo>
                    <a:pt x="583" y="113547"/>
                  </a:lnTo>
                  <a:lnTo>
                    <a:pt x="1676" y="134670"/>
                  </a:lnTo>
                  <a:lnTo>
                    <a:pt x="3816" y="155103"/>
                  </a:lnTo>
                  <a:lnTo>
                    <a:pt x="6654" y="175074"/>
                  </a:lnTo>
                  <a:lnTo>
                    <a:pt x="9957" y="194738"/>
                  </a:lnTo>
                  <a:lnTo>
                    <a:pt x="14276" y="212787"/>
                  </a:lnTo>
                  <a:lnTo>
                    <a:pt x="19271" y="229758"/>
                  </a:lnTo>
                  <a:lnTo>
                    <a:pt x="31172" y="260374"/>
                  </a:lnTo>
                  <a:lnTo>
                    <a:pt x="45869" y="285740"/>
                  </a:lnTo>
                  <a:lnTo>
                    <a:pt x="66638" y="313113"/>
                  </a:lnTo>
                  <a:lnTo>
                    <a:pt x="81775" y="336255"/>
                  </a:lnTo>
                  <a:lnTo>
                    <a:pt x="86413" y="354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SMARTInkShape-1956"/>
            <p:cNvSpPr/>
            <p:nvPr>
              <p:custDataLst>
                <p:tags r:id="rId219"/>
              </p:custDataLst>
            </p:nvPr>
          </p:nvSpPr>
          <p:spPr>
            <a:xfrm>
              <a:off x="5930900" y="844550"/>
              <a:ext cx="1295401" cy="1422401"/>
            </a:xfrm>
            <a:custGeom>
              <a:avLst/>
              <a:gdLst/>
              <a:ahLst/>
              <a:cxnLst/>
              <a:rect l="0" t="0" r="0" b="0"/>
              <a:pathLst>
                <a:path w="1295401" h="1422401">
                  <a:moveTo>
                    <a:pt x="0" y="1422400"/>
                  </a:moveTo>
                  <a:lnTo>
                    <a:pt x="0" y="1422400"/>
                  </a:lnTo>
                  <a:lnTo>
                    <a:pt x="28129" y="1400738"/>
                  </a:lnTo>
                  <a:lnTo>
                    <a:pt x="57510" y="1376630"/>
                  </a:lnTo>
                  <a:lnTo>
                    <a:pt x="87691" y="1351584"/>
                  </a:lnTo>
                  <a:lnTo>
                    <a:pt x="113158" y="1326942"/>
                  </a:lnTo>
                  <a:lnTo>
                    <a:pt x="132607" y="1305185"/>
                  </a:lnTo>
                  <a:lnTo>
                    <a:pt x="151130" y="1283286"/>
                  </a:lnTo>
                  <a:lnTo>
                    <a:pt x="177424" y="1253005"/>
                  </a:lnTo>
                  <a:lnTo>
                    <a:pt x="203088" y="1224277"/>
                  </a:lnTo>
                  <a:lnTo>
                    <a:pt x="230448" y="1195304"/>
                  </a:lnTo>
                  <a:lnTo>
                    <a:pt x="259016" y="1166964"/>
                  </a:lnTo>
                  <a:lnTo>
                    <a:pt x="277396" y="1145890"/>
                  </a:lnTo>
                  <a:lnTo>
                    <a:pt x="297324" y="1122412"/>
                  </a:lnTo>
                  <a:lnTo>
                    <a:pt x="317940" y="1097867"/>
                  </a:lnTo>
                  <a:lnTo>
                    <a:pt x="338157" y="1073552"/>
                  </a:lnTo>
                  <a:lnTo>
                    <a:pt x="356550" y="1050986"/>
                  </a:lnTo>
                  <a:lnTo>
                    <a:pt x="374131" y="1029197"/>
                  </a:lnTo>
                  <a:lnTo>
                    <a:pt x="390647" y="1007754"/>
                  </a:lnTo>
                  <a:lnTo>
                    <a:pt x="405043" y="986465"/>
                  </a:lnTo>
                  <a:lnTo>
                    <a:pt x="422260" y="965244"/>
                  </a:lnTo>
                  <a:lnTo>
                    <a:pt x="441671" y="944053"/>
                  </a:lnTo>
                  <a:lnTo>
                    <a:pt x="462057" y="922875"/>
                  </a:lnTo>
                  <a:lnTo>
                    <a:pt x="480996" y="901704"/>
                  </a:lnTo>
                  <a:lnTo>
                    <a:pt x="507524" y="871833"/>
                  </a:lnTo>
                  <a:lnTo>
                    <a:pt x="533260" y="843226"/>
                  </a:lnTo>
                  <a:lnTo>
                    <a:pt x="558759" y="812408"/>
                  </a:lnTo>
                  <a:lnTo>
                    <a:pt x="584188" y="780934"/>
                  </a:lnTo>
                  <a:lnTo>
                    <a:pt x="601833" y="759126"/>
                  </a:lnTo>
                  <a:lnTo>
                    <a:pt x="621435" y="735323"/>
                  </a:lnTo>
                  <a:lnTo>
                    <a:pt x="641906" y="712514"/>
                  </a:lnTo>
                  <a:lnTo>
                    <a:pt x="662058" y="690617"/>
                  </a:lnTo>
                  <a:lnTo>
                    <a:pt x="680422" y="669126"/>
                  </a:lnTo>
                  <a:lnTo>
                    <a:pt x="699873" y="647815"/>
                  </a:lnTo>
                  <a:lnTo>
                    <a:pt x="720982" y="625879"/>
                  </a:lnTo>
                  <a:lnTo>
                    <a:pt x="744475" y="602018"/>
                  </a:lnTo>
                  <a:lnTo>
                    <a:pt x="765265" y="577303"/>
                  </a:lnTo>
                  <a:lnTo>
                    <a:pt x="785323" y="552912"/>
                  </a:lnTo>
                  <a:lnTo>
                    <a:pt x="808349" y="530313"/>
                  </a:lnTo>
                  <a:lnTo>
                    <a:pt x="828931" y="508509"/>
                  </a:lnTo>
                  <a:lnTo>
                    <a:pt x="848192" y="487060"/>
                  </a:lnTo>
                  <a:lnTo>
                    <a:pt x="868511" y="465767"/>
                  </a:lnTo>
                  <a:lnTo>
                    <a:pt x="891183" y="440782"/>
                  </a:lnTo>
                  <a:lnTo>
                    <a:pt x="916076" y="413920"/>
                  </a:lnTo>
                  <a:lnTo>
                    <a:pt x="943602" y="387870"/>
                  </a:lnTo>
                  <a:lnTo>
                    <a:pt x="968536" y="362181"/>
                  </a:lnTo>
                  <a:lnTo>
                    <a:pt x="992083" y="335947"/>
                  </a:lnTo>
                  <a:lnTo>
                    <a:pt x="1016659" y="307825"/>
                  </a:lnTo>
                  <a:lnTo>
                    <a:pt x="1041693" y="280744"/>
                  </a:lnTo>
                  <a:lnTo>
                    <a:pt x="1066930" y="254597"/>
                  </a:lnTo>
                  <a:lnTo>
                    <a:pt x="1092258" y="228865"/>
                  </a:lnTo>
                  <a:lnTo>
                    <a:pt x="1115744" y="201437"/>
                  </a:lnTo>
                  <a:lnTo>
                    <a:pt x="1138648" y="173488"/>
                  </a:lnTo>
                  <a:lnTo>
                    <a:pt x="1162938" y="146956"/>
                  </a:lnTo>
                  <a:lnTo>
                    <a:pt x="1184081" y="122934"/>
                  </a:lnTo>
                  <a:lnTo>
                    <a:pt x="1202886" y="100499"/>
                  </a:lnTo>
                  <a:lnTo>
                    <a:pt x="1228634" y="69445"/>
                  </a:lnTo>
                  <a:lnTo>
                    <a:pt x="1252892" y="41156"/>
                  </a:lnTo>
                  <a:lnTo>
                    <a:pt x="1278389" y="10746"/>
                  </a:lnTo>
                  <a:lnTo>
                    <a:pt x="1286918" y="2854"/>
                  </a:lnTo>
                  <a:lnTo>
                    <a:pt x="1295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4" name="SMARTInkShape-Group339"/>
          <p:cNvGrpSpPr/>
          <p:nvPr/>
        </p:nvGrpSpPr>
        <p:grpSpPr>
          <a:xfrm>
            <a:off x="6748293" y="260350"/>
            <a:ext cx="1169425" cy="323851"/>
            <a:chOff x="6748293" y="260350"/>
            <a:chExt cx="1169425" cy="323851"/>
          </a:xfrm>
        </p:grpSpPr>
        <p:sp>
          <p:nvSpPr>
            <p:cNvPr id="150" name="SMARTInkShape-1957"/>
            <p:cNvSpPr/>
            <p:nvPr>
              <p:custDataLst>
                <p:tags r:id="rId204"/>
              </p:custDataLst>
            </p:nvPr>
          </p:nvSpPr>
          <p:spPr>
            <a:xfrm>
              <a:off x="7829550" y="260350"/>
              <a:ext cx="88168" cy="184151"/>
            </a:xfrm>
            <a:custGeom>
              <a:avLst/>
              <a:gdLst/>
              <a:ahLst/>
              <a:cxnLst/>
              <a:rect l="0" t="0" r="0" b="0"/>
              <a:pathLst>
                <a:path w="88168" h="184151">
                  <a:moveTo>
                    <a:pt x="0" y="0"/>
                  </a:moveTo>
                  <a:lnTo>
                    <a:pt x="0" y="0"/>
                  </a:lnTo>
                  <a:lnTo>
                    <a:pt x="6741" y="0"/>
                  </a:lnTo>
                  <a:lnTo>
                    <a:pt x="15697" y="7526"/>
                  </a:lnTo>
                  <a:lnTo>
                    <a:pt x="45434" y="35353"/>
                  </a:lnTo>
                  <a:lnTo>
                    <a:pt x="68260" y="63078"/>
                  </a:lnTo>
                  <a:lnTo>
                    <a:pt x="79962" y="85185"/>
                  </a:lnTo>
                  <a:lnTo>
                    <a:pt x="87750" y="107710"/>
                  </a:lnTo>
                  <a:lnTo>
                    <a:pt x="88167" y="136258"/>
                  </a:lnTo>
                  <a:lnTo>
                    <a:pt x="83117" y="161180"/>
                  </a:lnTo>
                  <a:lnTo>
                    <a:pt x="6985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1958"/>
            <p:cNvSpPr/>
            <p:nvPr>
              <p:custDataLst>
                <p:tags r:id="rId205"/>
              </p:custDataLst>
            </p:nvPr>
          </p:nvSpPr>
          <p:spPr>
            <a:xfrm>
              <a:off x="7677150" y="381883"/>
              <a:ext cx="50801" cy="11818"/>
            </a:xfrm>
            <a:custGeom>
              <a:avLst/>
              <a:gdLst/>
              <a:ahLst/>
              <a:cxnLst/>
              <a:rect l="0" t="0" r="0" b="0"/>
              <a:pathLst>
                <a:path w="50801" h="1181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705" y="1103"/>
                  </a:lnTo>
                  <a:lnTo>
                    <a:pt x="1882" y="441"/>
                  </a:lnTo>
                  <a:lnTo>
                    <a:pt x="3371" y="0"/>
                  </a:lnTo>
                  <a:lnTo>
                    <a:pt x="28562" y="6141"/>
                  </a:lnTo>
                  <a:lnTo>
                    <a:pt x="5080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1959"/>
            <p:cNvSpPr/>
            <p:nvPr>
              <p:custDataLst>
                <p:tags r:id="rId206"/>
              </p:custDataLst>
            </p:nvPr>
          </p:nvSpPr>
          <p:spPr>
            <a:xfrm>
              <a:off x="7817190" y="428142"/>
              <a:ext cx="21438" cy="34016"/>
            </a:xfrm>
            <a:custGeom>
              <a:avLst/>
              <a:gdLst/>
              <a:ahLst/>
              <a:cxnLst/>
              <a:rect l="0" t="0" r="0" b="0"/>
              <a:pathLst>
                <a:path w="21438" h="34016">
                  <a:moveTo>
                    <a:pt x="12360" y="3658"/>
                  </a:moveTo>
                  <a:lnTo>
                    <a:pt x="12360" y="3658"/>
                  </a:lnTo>
                  <a:lnTo>
                    <a:pt x="8989" y="287"/>
                  </a:lnTo>
                  <a:lnTo>
                    <a:pt x="7291" y="0"/>
                  </a:lnTo>
                  <a:lnTo>
                    <a:pt x="5452" y="513"/>
                  </a:lnTo>
                  <a:lnTo>
                    <a:pt x="3522" y="1562"/>
                  </a:lnTo>
                  <a:lnTo>
                    <a:pt x="1376" y="8371"/>
                  </a:lnTo>
                  <a:lnTo>
                    <a:pt x="0" y="23247"/>
                  </a:lnTo>
                  <a:lnTo>
                    <a:pt x="1297" y="25889"/>
                  </a:lnTo>
                  <a:lnTo>
                    <a:pt x="6502" y="30707"/>
                  </a:lnTo>
                  <a:lnTo>
                    <a:pt x="11638" y="33319"/>
                  </a:lnTo>
                  <a:lnTo>
                    <a:pt x="13996" y="34015"/>
                  </a:lnTo>
                  <a:lnTo>
                    <a:pt x="16273" y="33774"/>
                  </a:lnTo>
                  <a:lnTo>
                    <a:pt x="20684" y="31624"/>
                  </a:lnTo>
                  <a:lnTo>
                    <a:pt x="21437" y="29358"/>
                  </a:lnTo>
                  <a:lnTo>
                    <a:pt x="20393" y="23076"/>
                  </a:lnTo>
                  <a:lnTo>
                    <a:pt x="12360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1960"/>
            <p:cNvSpPr/>
            <p:nvPr>
              <p:custDataLst>
                <p:tags r:id="rId207"/>
              </p:custDataLst>
            </p:nvPr>
          </p:nvSpPr>
          <p:spPr>
            <a:xfrm>
              <a:off x="7712251" y="292100"/>
              <a:ext cx="41100" cy="161881"/>
            </a:xfrm>
            <a:custGeom>
              <a:avLst/>
              <a:gdLst/>
              <a:ahLst/>
              <a:cxnLst/>
              <a:rect l="0" t="0" r="0" b="0"/>
              <a:pathLst>
                <a:path w="41100" h="161881">
                  <a:moveTo>
                    <a:pt x="2999" y="0"/>
                  </a:moveTo>
                  <a:lnTo>
                    <a:pt x="2999" y="0"/>
                  </a:lnTo>
                  <a:lnTo>
                    <a:pt x="9740" y="6742"/>
                  </a:lnTo>
                  <a:lnTo>
                    <a:pt x="11169" y="21341"/>
                  </a:lnTo>
                  <a:lnTo>
                    <a:pt x="9453" y="42646"/>
                  </a:lnTo>
                  <a:lnTo>
                    <a:pt x="6337" y="68578"/>
                  </a:lnTo>
                  <a:lnTo>
                    <a:pt x="2601" y="94685"/>
                  </a:lnTo>
                  <a:lnTo>
                    <a:pt x="0" y="118282"/>
                  </a:lnTo>
                  <a:lnTo>
                    <a:pt x="4079" y="148796"/>
                  </a:lnTo>
                  <a:lnTo>
                    <a:pt x="5835" y="154231"/>
                  </a:lnTo>
                  <a:lnTo>
                    <a:pt x="9123" y="157854"/>
                  </a:lnTo>
                  <a:lnTo>
                    <a:pt x="18421" y="161880"/>
                  </a:lnTo>
                  <a:lnTo>
                    <a:pt x="23158" y="161542"/>
                  </a:lnTo>
                  <a:lnTo>
                    <a:pt x="41099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SMARTInkShape-1961"/>
            <p:cNvSpPr/>
            <p:nvPr>
              <p:custDataLst>
                <p:tags r:id="rId208"/>
              </p:custDataLst>
            </p:nvPr>
          </p:nvSpPr>
          <p:spPr>
            <a:xfrm>
              <a:off x="7600950" y="381000"/>
              <a:ext cx="44451" cy="19051"/>
            </a:xfrm>
            <a:custGeom>
              <a:avLst/>
              <a:gdLst/>
              <a:ahLst/>
              <a:cxnLst/>
              <a:rect l="0" t="0" r="0" b="0"/>
              <a:pathLst>
                <a:path w="4445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5679"/>
                  </a:lnTo>
                  <a:lnTo>
                    <a:pt x="6907" y="14024"/>
                  </a:lnTo>
                  <a:lnTo>
                    <a:pt x="37089" y="2626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SMARTInkShape-1962"/>
            <p:cNvSpPr/>
            <p:nvPr>
              <p:custDataLst>
                <p:tags r:id="rId209"/>
              </p:custDataLst>
            </p:nvPr>
          </p:nvSpPr>
          <p:spPr>
            <a:xfrm>
              <a:off x="7467600" y="4127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31096" y="706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SMARTInkShape-1963"/>
            <p:cNvSpPr/>
            <p:nvPr>
              <p:custDataLst>
                <p:tags r:id="rId210"/>
              </p:custDataLst>
            </p:nvPr>
          </p:nvSpPr>
          <p:spPr>
            <a:xfrm>
              <a:off x="7482849" y="311150"/>
              <a:ext cx="48252" cy="165101"/>
            </a:xfrm>
            <a:custGeom>
              <a:avLst/>
              <a:gdLst/>
              <a:ahLst/>
              <a:cxnLst/>
              <a:rect l="0" t="0" r="0" b="0"/>
              <a:pathLst>
                <a:path w="48252" h="165101">
                  <a:moveTo>
                    <a:pt x="29201" y="0"/>
                  </a:moveTo>
                  <a:lnTo>
                    <a:pt x="29201" y="0"/>
                  </a:lnTo>
                  <a:lnTo>
                    <a:pt x="29201" y="6742"/>
                  </a:lnTo>
                  <a:lnTo>
                    <a:pt x="19088" y="31161"/>
                  </a:lnTo>
                  <a:lnTo>
                    <a:pt x="10360" y="55242"/>
                  </a:lnTo>
                  <a:lnTo>
                    <a:pt x="3189" y="81702"/>
                  </a:lnTo>
                  <a:lnTo>
                    <a:pt x="0" y="107573"/>
                  </a:lnTo>
                  <a:lnTo>
                    <a:pt x="1577" y="139196"/>
                  </a:lnTo>
                  <a:lnTo>
                    <a:pt x="5140" y="146420"/>
                  </a:lnTo>
                  <a:lnTo>
                    <a:pt x="16626" y="156327"/>
                  </a:lnTo>
                  <a:lnTo>
                    <a:pt x="29257" y="161201"/>
                  </a:lnTo>
                  <a:lnTo>
                    <a:pt x="48251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SMARTInkShape-1964"/>
            <p:cNvSpPr/>
            <p:nvPr>
              <p:custDataLst>
                <p:tags r:id="rId211"/>
              </p:custDataLst>
            </p:nvPr>
          </p:nvSpPr>
          <p:spPr>
            <a:xfrm>
              <a:off x="7383592" y="323850"/>
              <a:ext cx="58609" cy="177801"/>
            </a:xfrm>
            <a:custGeom>
              <a:avLst/>
              <a:gdLst/>
              <a:ahLst/>
              <a:cxnLst/>
              <a:rect l="0" t="0" r="0" b="0"/>
              <a:pathLst>
                <a:path w="58609" h="177801">
                  <a:moveTo>
                    <a:pt x="58608" y="0"/>
                  </a:moveTo>
                  <a:lnTo>
                    <a:pt x="58608" y="0"/>
                  </a:lnTo>
                  <a:lnTo>
                    <a:pt x="55236" y="0"/>
                  </a:lnTo>
                  <a:lnTo>
                    <a:pt x="51701" y="1881"/>
                  </a:lnTo>
                  <a:lnTo>
                    <a:pt x="33568" y="22322"/>
                  </a:lnTo>
                  <a:lnTo>
                    <a:pt x="20668" y="44258"/>
                  </a:lnTo>
                  <a:lnTo>
                    <a:pt x="9290" y="69765"/>
                  </a:lnTo>
                  <a:lnTo>
                    <a:pt x="1881" y="95212"/>
                  </a:lnTo>
                  <a:lnTo>
                    <a:pt x="0" y="118752"/>
                  </a:lnTo>
                  <a:lnTo>
                    <a:pt x="2926" y="139562"/>
                  </a:lnTo>
                  <a:lnTo>
                    <a:pt x="11283" y="155866"/>
                  </a:lnTo>
                  <a:lnTo>
                    <a:pt x="23934" y="166405"/>
                  </a:lnTo>
                  <a:lnTo>
                    <a:pt x="45908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1965"/>
            <p:cNvSpPr/>
            <p:nvPr>
              <p:custDataLst>
                <p:tags r:id="rId212"/>
              </p:custDataLst>
            </p:nvPr>
          </p:nvSpPr>
          <p:spPr>
            <a:xfrm>
              <a:off x="7264400" y="473994"/>
              <a:ext cx="50801" cy="46707"/>
            </a:xfrm>
            <a:custGeom>
              <a:avLst/>
              <a:gdLst/>
              <a:ahLst/>
              <a:cxnLst/>
              <a:rect l="0" t="0" r="0" b="0"/>
              <a:pathLst>
                <a:path w="50801" h="46707">
                  <a:moveTo>
                    <a:pt x="0" y="27656"/>
                  </a:moveTo>
                  <a:lnTo>
                    <a:pt x="0" y="27656"/>
                  </a:lnTo>
                  <a:lnTo>
                    <a:pt x="6741" y="24285"/>
                  </a:lnTo>
                  <a:lnTo>
                    <a:pt x="8727" y="22586"/>
                  </a:lnTo>
                  <a:lnTo>
                    <a:pt x="21383" y="989"/>
                  </a:lnTo>
                  <a:lnTo>
                    <a:pt x="23428" y="0"/>
                  </a:lnTo>
                  <a:lnTo>
                    <a:pt x="25496" y="47"/>
                  </a:lnTo>
                  <a:lnTo>
                    <a:pt x="27581" y="783"/>
                  </a:lnTo>
                  <a:lnTo>
                    <a:pt x="31778" y="5364"/>
                  </a:lnTo>
                  <a:lnTo>
                    <a:pt x="33886" y="8562"/>
                  </a:lnTo>
                  <a:lnTo>
                    <a:pt x="41101" y="37539"/>
                  </a:lnTo>
                  <a:lnTo>
                    <a:pt x="44843" y="42632"/>
                  </a:lnTo>
                  <a:lnTo>
                    <a:pt x="50800" y="467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1966"/>
            <p:cNvSpPr/>
            <p:nvPr>
              <p:custDataLst>
                <p:tags r:id="rId213"/>
              </p:custDataLst>
            </p:nvPr>
          </p:nvSpPr>
          <p:spPr>
            <a:xfrm>
              <a:off x="7158270" y="410734"/>
              <a:ext cx="55331" cy="103617"/>
            </a:xfrm>
            <a:custGeom>
              <a:avLst/>
              <a:gdLst/>
              <a:ahLst/>
              <a:cxnLst/>
              <a:rect l="0" t="0" r="0" b="0"/>
              <a:pathLst>
                <a:path w="55331" h="103617">
                  <a:moveTo>
                    <a:pt x="55330" y="21066"/>
                  </a:moveTo>
                  <a:lnTo>
                    <a:pt x="55330" y="21066"/>
                  </a:lnTo>
                  <a:lnTo>
                    <a:pt x="55330" y="14324"/>
                  </a:lnTo>
                  <a:lnTo>
                    <a:pt x="53448" y="9133"/>
                  </a:lnTo>
                  <a:lnTo>
                    <a:pt x="51958" y="6760"/>
                  </a:lnTo>
                  <a:lnTo>
                    <a:pt x="39750" y="51"/>
                  </a:lnTo>
                  <a:lnTo>
                    <a:pt x="35771" y="0"/>
                  </a:lnTo>
                  <a:lnTo>
                    <a:pt x="32413" y="1378"/>
                  </a:lnTo>
                  <a:lnTo>
                    <a:pt x="20552" y="13821"/>
                  </a:lnTo>
                  <a:lnTo>
                    <a:pt x="10945" y="27724"/>
                  </a:lnTo>
                  <a:lnTo>
                    <a:pt x="2276" y="50712"/>
                  </a:lnTo>
                  <a:lnTo>
                    <a:pt x="0" y="64581"/>
                  </a:lnTo>
                  <a:lnTo>
                    <a:pt x="2752" y="75919"/>
                  </a:lnTo>
                  <a:lnTo>
                    <a:pt x="5462" y="80918"/>
                  </a:lnTo>
                  <a:lnTo>
                    <a:pt x="8679" y="84251"/>
                  </a:lnTo>
                  <a:lnTo>
                    <a:pt x="16016" y="87954"/>
                  </a:lnTo>
                  <a:lnTo>
                    <a:pt x="19243" y="88235"/>
                  </a:lnTo>
                  <a:lnTo>
                    <a:pt x="24710" y="86667"/>
                  </a:lnTo>
                  <a:lnTo>
                    <a:pt x="29492" y="79855"/>
                  </a:lnTo>
                  <a:lnTo>
                    <a:pt x="38311" y="54865"/>
                  </a:lnTo>
                  <a:lnTo>
                    <a:pt x="42483" y="24868"/>
                  </a:lnTo>
                  <a:lnTo>
                    <a:pt x="46036" y="14275"/>
                  </a:lnTo>
                  <a:lnTo>
                    <a:pt x="45606" y="13716"/>
                  </a:lnTo>
                  <a:lnTo>
                    <a:pt x="44614" y="14049"/>
                  </a:lnTo>
                  <a:lnTo>
                    <a:pt x="39847" y="24631"/>
                  </a:lnTo>
                  <a:lnTo>
                    <a:pt x="37337" y="47914"/>
                  </a:lnTo>
                  <a:lnTo>
                    <a:pt x="39963" y="73785"/>
                  </a:lnTo>
                  <a:lnTo>
                    <a:pt x="45208" y="87065"/>
                  </a:lnTo>
                  <a:lnTo>
                    <a:pt x="55330" y="1036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1967"/>
            <p:cNvSpPr/>
            <p:nvPr>
              <p:custDataLst>
                <p:tags r:id="rId214"/>
              </p:custDataLst>
            </p:nvPr>
          </p:nvSpPr>
          <p:spPr>
            <a:xfrm>
              <a:off x="7016750" y="431800"/>
              <a:ext cx="25401" cy="76201"/>
            </a:xfrm>
            <a:custGeom>
              <a:avLst/>
              <a:gdLst/>
              <a:ahLst/>
              <a:cxnLst/>
              <a:rect l="0" t="0" r="0" b="0"/>
              <a:pathLst>
                <a:path w="25401" h="76201">
                  <a:moveTo>
                    <a:pt x="0" y="0"/>
                  </a:moveTo>
                  <a:lnTo>
                    <a:pt x="0" y="0"/>
                  </a:lnTo>
                  <a:lnTo>
                    <a:pt x="8838" y="21048"/>
                  </a:lnTo>
                  <a:lnTo>
                    <a:pt x="13348" y="49209"/>
                  </a:lnTo>
                  <a:lnTo>
                    <a:pt x="2540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1968"/>
            <p:cNvSpPr/>
            <p:nvPr>
              <p:custDataLst>
                <p:tags r:id="rId215"/>
              </p:custDataLst>
            </p:nvPr>
          </p:nvSpPr>
          <p:spPr>
            <a:xfrm>
              <a:off x="6997700" y="457723"/>
              <a:ext cx="50801" cy="12178"/>
            </a:xfrm>
            <a:custGeom>
              <a:avLst/>
              <a:gdLst/>
              <a:ahLst/>
              <a:cxnLst/>
              <a:rect l="0" t="0" r="0" b="0"/>
              <a:pathLst>
                <a:path w="50801" h="12178">
                  <a:moveTo>
                    <a:pt x="0" y="12177"/>
                  </a:moveTo>
                  <a:lnTo>
                    <a:pt x="0" y="12177"/>
                  </a:lnTo>
                  <a:lnTo>
                    <a:pt x="0" y="5435"/>
                  </a:lnTo>
                  <a:lnTo>
                    <a:pt x="705" y="3449"/>
                  </a:lnTo>
                  <a:lnTo>
                    <a:pt x="1881" y="2125"/>
                  </a:lnTo>
                  <a:lnTo>
                    <a:pt x="3371" y="1242"/>
                  </a:lnTo>
                  <a:lnTo>
                    <a:pt x="15580" y="0"/>
                  </a:lnTo>
                  <a:lnTo>
                    <a:pt x="50800" y="58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1969"/>
            <p:cNvSpPr/>
            <p:nvPr>
              <p:custDataLst>
                <p:tags r:id="rId216"/>
              </p:custDataLst>
            </p:nvPr>
          </p:nvSpPr>
          <p:spPr>
            <a:xfrm>
              <a:off x="6894725" y="523392"/>
              <a:ext cx="54132" cy="50044"/>
            </a:xfrm>
            <a:custGeom>
              <a:avLst/>
              <a:gdLst/>
              <a:ahLst/>
              <a:cxnLst/>
              <a:rect l="0" t="0" r="0" b="0"/>
              <a:pathLst>
                <a:path w="54132" h="50044">
                  <a:moveTo>
                    <a:pt x="33125" y="3658"/>
                  </a:moveTo>
                  <a:lnTo>
                    <a:pt x="33125" y="3658"/>
                  </a:lnTo>
                  <a:lnTo>
                    <a:pt x="29753" y="287"/>
                  </a:lnTo>
                  <a:lnTo>
                    <a:pt x="27349" y="0"/>
                  </a:lnTo>
                  <a:lnTo>
                    <a:pt x="20916" y="1562"/>
                  </a:lnTo>
                  <a:lnTo>
                    <a:pt x="9360" y="9779"/>
                  </a:lnTo>
                  <a:lnTo>
                    <a:pt x="370" y="24522"/>
                  </a:lnTo>
                  <a:lnTo>
                    <a:pt x="0" y="29562"/>
                  </a:lnTo>
                  <a:lnTo>
                    <a:pt x="3350" y="38924"/>
                  </a:lnTo>
                  <a:lnTo>
                    <a:pt x="11425" y="45908"/>
                  </a:lnTo>
                  <a:lnTo>
                    <a:pt x="16542" y="48758"/>
                  </a:lnTo>
                  <a:lnTo>
                    <a:pt x="25989" y="50043"/>
                  </a:lnTo>
                  <a:lnTo>
                    <a:pt x="39242" y="46800"/>
                  </a:lnTo>
                  <a:lnTo>
                    <a:pt x="43553" y="45119"/>
                  </a:lnTo>
                  <a:lnTo>
                    <a:pt x="50225" y="39489"/>
                  </a:lnTo>
                  <a:lnTo>
                    <a:pt x="52991" y="36012"/>
                  </a:lnTo>
                  <a:lnTo>
                    <a:pt x="54131" y="32283"/>
                  </a:lnTo>
                  <a:lnTo>
                    <a:pt x="53514" y="24376"/>
                  </a:lnTo>
                  <a:lnTo>
                    <a:pt x="50951" y="20998"/>
                  </a:lnTo>
                  <a:lnTo>
                    <a:pt x="42459" y="15363"/>
                  </a:lnTo>
                  <a:lnTo>
                    <a:pt x="20425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1970"/>
            <p:cNvSpPr/>
            <p:nvPr>
              <p:custDataLst>
                <p:tags r:id="rId217"/>
              </p:custDataLst>
            </p:nvPr>
          </p:nvSpPr>
          <p:spPr>
            <a:xfrm>
              <a:off x="6748293" y="467767"/>
              <a:ext cx="109708" cy="116434"/>
            </a:xfrm>
            <a:custGeom>
              <a:avLst/>
              <a:gdLst/>
              <a:ahLst/>
              <a:cxnLst/>
              <a:rect l="0" t="0" r="0" b="0"/>
              <a:pathLst>
                <a:path w="109708" h="116434">
                  <a:moveTo>
                    <a:pt x="65257" y="2133"/>
                  </a:moveTo>
                  <a:lnTo>
                    <a:pt x="65257" y="2133"/>
                  </a:lnTo>
                  <a:lnTo>
                    <a:pt x="44978" y="3544"/>
                  </a:lnTo>
                  <a:lnTo>
                    <a:pt x="29904" y="8875"/>
                  </a:lnTo>
                  <a:lnTo>
                    <a:pt x="17560" y="17829"/>
                  </a:lnTo>
                  <a:lnTo>
                    <a:pt x="8074" y="28865"/>
                  </a:lnTo>
                  <a:lnTo>
                    <a:pt x="1507" y="40825"/>
                  </a:lnTo>
                  <a:lnTo>
                    <a:pt x="0" y="55077"/>
                  </a:lnTo>
                  <a:lnTo>
                    <a:pt x="2387" y="69408"/>
                  </a:lnTo>
                  <a:lnTo>
                    <a:pt x="8152" y="80481"/>
                  </a:lnTo>
                  <a:lnTo>
                    <a:pt x="19330" y="91278"/>
                  </a:lnTo>
                  <a:lnTo>
                    <a:pt x="27441" y="94669"/>
                  </a:lnTo>
                  <a:lnTo>
                    <a:pt x="31580" y="95574"/>
                  </a:lnTo>
                  <a:lnTo>
                    <a:pt x="35750" y="94766"/>
                  </a:lnTo>
                  <a:lnTo>
                    <a:pt x="44147" y="90105"/>
                  </a:lnTo>
                  <a:lnTo>
                    <a:pt x="50700" y="77685"/>
                  </a:lnTo>
                  <a:lnTo>
                    <a:pt x="56475" y="50860"/>
                  </a:lnTo>
                  <a:lnTo>
                    <a:pt x="60068" y="22450"/>
                  </a:lnTo>
                  <a:lnTo>
                    <a:pt x="64573" y="0"/>
                  </a:lnTo>
                  <a:lnTo>
                    <a:pt x="64801" y="6"/>
                  </a:lnTo>
                  <a:lnTo>
                    <a:pt x="64953" y="715"/>
                  </a:lnTo>
                  <a:lnTo>
                    <a:pt x="60832" y="23542"/>
                  </a:lnTo>
                  <a:lnTo>
                    <a:pt x="60888" y="53397"/>
                  </a:lnTo>
                  <a:lnTo>
                    <a:pt x="69215" y="76589"/>
                  </a:lnTo>
                  <a:lnTo>
                    <a:pt x="80619" y="95455"/>
                  </a:lnTo>
                  <a:lnTo>
                    <a:pt x="97114" y="108866"/>
                  </a:lnTo>
                  <a:lnTo>
                    <a:pt x="109707" y="1164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5" name="SMARTInkShape-1971"/>
          <p:cNvSpPr/>
          <p:nvPr>
            <p:custDataLst>
              <p:tags r:id="rId3"/>
            </p:custDataLst>
          </p:nvPr>
        </p:nvSpPr>
        <p:spPr>
          <a:xfrm>
            <a:off x="3220433" y="2012950"/>
            <a:ext cx="30665" cy="47810"/>
          </a:xfrm>
          <a:custGeom>
            <a:avLst/>
            <a:gdLst/>
            <a:ahLst/>
            <a:cxnLst/>
            <a:rect l="0" t="0" r="0" b="0"/>
            <a:pathLst>
              <a:path w="30665" h="47810">
                <a:moveTo>
                  <a:pt x="18067" y="6350"/>
                </a:moveTo>
                <a:lnTo>
                  <a:pt x="18067" y="6350"/>
                </a:lnTo>
                <a:lnTo>
                  <a:pt x="18067" y="261"/>
                </a:lnTo>
                <a:lnTo>
                  <a:pt x="9229" y="8861"/>
                </a:lnTo>
                <a:lnTo>
                  <a:pt x="7083" y="12875"/>
                </a:lnTo>
                <a:lnTo>
                  <a:pt x="5424" y="17011"/>
                </a:lnTo>
                <a:lnTo>
                  <a:pt x="2335" y="21201"/>
                </a:lnTo>
                <a:lnTo>
                  <a:pt x="492" y="27297"/>
                </a:lnTo>
                <a:lnTo>
                  <a:pt x="0" y="30898"/>
                </a:lnTo>
                <a:lnTo>
                  <a:pt x="1335" y="36780"/>
                </a:lnTo>
                <a:lnTo>
                  <a:pt x="2679" y="39337"/>
                </a:lnTo>
                <a:lnTo>
                  <a:pt x="4281" y="41041"/>
                </a:lnTo>
                <a:lnTo>
                  <a:pt x="13970" y="47372"/>
                </a:lnTo>
                <a:lnTo>
                  <a:pt x="15335" y="47809"/>
                </a:lnTo>
                <a:lnTo>
                  <a:pt x="16246" y="47395"/>
                </a:lnTo>
                <a:lnTo>
                  <a:pt x="16853" y="46413"/>
                </a:lnTo>
                <a:lnTo>
                  <a:pt x="17963" y="45759"/>
                </a:lnTo>
                <a:lnTo>
                  <a:pt x="22897" y="44132"/>
                </a:lnTo>
                <a:lnTo>
                  <a:pt x="26799" y="41251"/>
                </a:lnTo>
                <a:lnTo>
                  <a:pt x="29004" y="35738"/>
                </a:lnTo>
                <a:lnTo>
                  <a:pt x="30664" y="22634"/>
                </a:lnTo>
                <a:lnTo>
                  <a:pt x="28840" y="18761"/>
                </a:lnTo>
                <a:lnTo>
                  <a:pt x="26383" y="14688"/>
                </a:lnTo>
                <a:lnTo>
                  <a:pt x="24294" y="8429"/>
                </a:lnTo>
                <a:lnTo>
                  <a:pt x="19026" y="1249"/>
                </a:lnTo>
                <a:lnTo>
                  <a:pt x="16612" y="555"/>
                </a:lnTo>
                <a:lnTo>
                  <a:pt x="11717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5" name="SMARTInkShape-Group341"/>
          <p:cNvGrpSpPr/>
          <p:nvPr/>
        </p:nvGrpSpPr>
        <p:grpSpPr>
          <a:xfrm>
            <a:off x="349250" y="3409950"/>
            <a:ext cx="1524001" cy="349251"/>
            <a:chOff x="349250" y="3409950"/>
            <a:chExt cx="1524001" cy="349251"/>
          </a:xfrm>
        </p:grpSpPr>
        <p:sp>
          <p:nvSpPr>
            <p:cNvPr id="166" name="SMARTInkShape-1972"/>
            <p:cNvSpPr/>
            <p:nvPr>
              <p:custDataLst>
                <p:tags r:id="rId195"/>
              </p:custDataLst>
            </p:nvPr>
          </p:nvSpPr>
          <p:spPr>
            <a:xfrm>
              <a:off x="1650188" y="3409950"/>
              <a:ext cx="223063" cy="271190"/>
            </a:xfrm>
            <a:custGeom>
              <a:avLst/>
              <a:gdLst/>
              <a:ahLst/>
              <a:cxnLst/>
              <a:rect l="0" t="0" r="0" b="0"/>
              <a:pathLst>
                <a:path w="223063" h="271190">
                  <a:moveTo>
                    <a:pt x="96062" y="0"/>
                  </a:moveTo>
                  <a:lnTo>
                    <a:pt x="96062" y="0"/>
                  </a:lnTo>
                  <a:lnTo>
                    <a:pt x="80148" y="27464"/>
                  </a:lnTo>
                  <a:lnTo>
                    <a:pt x="66176" y="54304"/>
                  </a:lnTo>
                  <a:lnTo>
                    <a:pt x="57794" y="70775"/>
                  </a:lnTo>
                  <a:lnTo>
                    <a:pt x="48677" y="88812"/>
                  </a:lnTo>
                  <a:lnTo>
                    <a:pt x="39072" y="107891"/>
                  </a:lnTo>
                  <a:lnTo>
                    <a:pt x="30552" y="126960"/>
                  </a:lnTo>
                  <a:lnTo>
                    <a:pt x="22756" y="146024"/>
                  </a:lnTo>
                  <a:lnTo>
                    <a:pt x="15441" y="165082"/>
                  </a:lnTo>
                  <a:lnTo>
                    <a:pt x="5432" y="193785"/>
                  </a:lnTo>
                  <a:lnTo>
                    <a:pt x="43" y="213832"/>
                  </a:lnTo>
                  <a:lnTo>
                    <a:pt x="0" y="225094"/>
                  </a:lnTo>
                  <a:lnTo>
                    <a:pt x="1682" y="228379"/>
                  </a:lnTo>
                  <a:lnTo>
                    <a:pt x="4214" y="230569"/>
                  </a:lnTo>
                  <a:lnTo>
                    <a:pt x="7314" y="232030"/>
                  </a:lnTo>
                  <a:lnTo>
                    <a:pt x="10791" y="231592"/>
                  </a:lnTo>
                  <a:lnTo>
                    <a:pt x="18418" y="227343"/>
                  </a:lnTo>
                  <a:lnTo>
                    <a:pt x="39881" y="198614"/>
                  </a:lnTo>
                  <a:lnTo>
                    <a:pt x="62622" y="170675"/>
                  </a:lnTo>
                  <a:lnTo>
                    <a:pt x="74630" y="162283"/>
                  </a:lnTo>
                  <a:lnTo>
                    <a:pt x="77541" y="161105"/>
                  </a:lnTo>
                  <a:lnTo>
                    <a:pt x="79481" y="161026"/>
                  </a:lnTo>
                  <a:lnTo>
                    <a:pt x="80775" y="161678"/>
                  </a:lnTo>
                  <a:lnTo>
                    <a:pt x="81637" y="162819"/>
                  </a:lnTo>
                  <a:lnTo>
                    <a:pt x="72738" y="177908"/>
                  </a:lnTo>
                  <a:lnTo>
                    <a:pt x="46583" y="200253"/>
                  </a:lnTo>
                  <a:lnTo>
                    <a:pt x="16439" y="226606"/>
                  </a:lnTo>
                  <a:lnTo>
                    <a:pt x="5989" y="236307"/>
                  </a:lnTo>
                  <a:lnTo>
                    <a:pt x="6380" y="235855"/>
                  </a:lnTo>
                  <a:lnTo>
                    <a:pt x="13672" y="231847"/>
                  </a:lnTo>
                  <a:lnTo>
                    <a:pt x="24770" y="229562"/>
                  </a:lnTo>
                  <a:lnTo>
                    <a:pt x="36995" y="232256"/>
                  </a:lnTo>
                  <a:lnTo>
                    <a:pt x="67146" y="245623"/>
                  </a:lnTo>
                  <a:lnTo>
                    <a:pt x="96435" y="256129"/>
                  </a:lnTo>
                  <a:lnTo>
                    <a:pt x="108928" y="256592"/>
                  </a:lnTo>
                  <a:lnTo>
                    <a:pt x="129743" y="251005"/>
                  </a:lnTo>
                  <a:lnTo>
                    <a:pt x="137566" y="247770"/>
                  </a:lnTo>
                  <a:lnTo>
                    <a:pt x="148140" y="238531"/>
                  </a:lnTo>
                  <a:lnTo>
                    <a:pt x="164048" y="211982"/>
                  </a:lnTo>
                  <a:lnTo>
                    <a:pt x="166730" y="197931"/>
                  </a:lnTo>
                  <a:lnTo>
                    <a:pt x="166457" y="191220"/>
                  </a:lnTo>
                  <a:lnTo>
                    <a:pt x="164864" y="187453"/>
                  </a:lnTo>
                  <a:lnTo>
                    <a:pt x="162391" y="185646"/>
                  </a:lnTo>
                  <a:lnTo>
                    <a:pt x="159332" y="185148"/>
                  </a:lnTo>
                  <a:lnTo>
                    <a:pt x="141541" y="191187"/>
                  </a:lnTo>
                  <a:lnTo>
                    <a:pt x="130151" y="199978"/>
                  </a:lnTo>
                  <a:lnTo>
                    <a:pt x="125138" y="205285"/>
                  </a:lnTo>
                  <a:lnTo>
                    <a:pt x="119568" y="218708"/>
                  </a:lnTo>
                  <a:lnTo>
                    <a:pt x="118083" y="226239"/>
                  </a:lnTo>
                  <a:lnTo>
                    <a:pt x="118504" y="231965"/>
                  </a:lnTo>
                  <a:lnTo>
                    <a:pt x="120195" y="236487"/>
                  </a:lnTo>
                  <a:lnTo>
                    <a:pt x="136420" y="255558"/>
                  </a:lnTo>
                  <a:lnTo>
                    <a:pt x="153881" y="266769"/>
                  </a:lnTo>
                  <a:lnTo>
                    <a:pt x="175831" y="271189"/>
                  </a:lnTo>
                  <a:lnTo>
                    <a:pt x="193839" y="266578"/>
                  </a:lnTo>
                  <a:lnTo>
                    <a:pt x="223062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1973"/>
            <p:cNvSpPr/>
            <p:nvPr>
              <p:custDataLst>
                <p:tags r:id="rId196"/>
              </p:custDataLst>
            </p:nvPr>
          </p:nvSpPr>
          <p:spPr>
            <a:xfrm>
              <a:off x="1534377" y="3422650"/>
              <a:ext cx="129324" cy="249779"/>
            </a:xfrm>
            <a:custGeom>
              <a:avLst/>
              <a:gdLst/>
              <a:ahLst/>
              <a:cxnLst/>
              <a:rect l="0" t="0" r="0" b="0"/>
              <a:pathLst>
                <a:path w="129324" h="249779">
                  <a:moveTo>
                    <a:pt x="72173" y="0"/>
                  </a:moveTo>
                  <a:lnTo>
                    <a:pt x="72173" y="0"/>
                  </a:lnTo>
                  <a:lnTo>
                    <a:pt x="59621" y="26367"/>
                  </a:lnTo>
                  <a:lnTo>
                    <a:pt x="46133" y="50524"/>
                  </a:lnTo>
                  <a:lnTo>
                    <a:pt x="38585" y="66844"/>
                  </a:lnTo>
                  <a:lnTo>
                    <a:pt x="30731" y="84779"/>
                  </a:lnTo>
                  <a:lnTo>
                    <a:pt x="23379" y="103086"/>
                  </a:lnTo>
                  <a:lnTo>
                    <a:pt x="16360" y="121641"/>
                  </a:lnTo>
                  <a:lnTo>
                    <a:pt x="9565" y="140360"/>
                  </a:lnTo>
                  <a:lnTo>
                    <a:pt x="5034" y="157074"/>
                  </a:lnTo>
                  <a:lnTo>
                    <a:pt x="0" y="186933"/>
                  </a:lnTo>
                  <a:lnTo>
                    <a:pt x="537" y="214059"/>
                  </a:lnTo>
                  <a:lnTo>
                    <a:pt x="3411" y="222137"/>
                  </a:lnTo>
                  <a:lnTo>
                    <a:pt x="5165" y="224291"/>
                  </a:lnTo>
                  <a:lnTo>
                    <a:pt x="7746" y="224317"/>
                  </a:lnTo>
                  <a:lnTo>
                    <a:pt x="14376" y="220581"/>
                  </a:lnTo>
                  <a:lnTo>
                    <a:pt x="36148" y="188887"/>
                  </a:lnTo>
                  <a:lnTo>
                    <a:pt x="60321" y="159504"/>
                  </a:lnTo>
                  <a:lnTo>
                    <a:pt x="66435" y="155558"/>
                  </a:lnTo>
                  <a:lnTo>
                    <a:pt x="69053" y="155916"/>
                  </a:lnTo>
                  <a:lnTo>
                    <a:pt x="71504" y="157566"/>
                  </a:lnTo>
                  <a:lnTo>
                    <a:pt x="73844" y="160077"/>
                  </a:lnTo>
                  <a:lnTo>
                    <a:pt x="73993" y="163868"/>
                  </a:lnTo>
                  <a:lnTo>
                    <a:pt x="70395" y="173725"/>
                  </a:lnTo>
                  <a:lnTo>
                    <a:pt x="46448" y="197300"/>
                  </a:lnTo>
                  <a:lnTo>
                    <a:pt x="18304" y="218576"/>
                  </a:lnTo>
                  <a:lnTo>
                    <a:pt x="5480" y="226620"/>
                  </a:lnTo>
                  <a:lnTo>
                    <a:pt x="5133" y="226575"/>
                  </a:lnTo>
                  <a:lnTo>
                    <a:pt x="6630" y="224642"/>
                  </a:lnTo>
                  <a:lnTo>
                    <a:pt x="11528" y="223313"/>
                  </a:lnTo>
                  <a:lnTo>
                    <a:pt x="35102" y="222312"/>
                  </a:lnTo>
                  <a:lnTo>
                    <a:pt x="41821" y="226040"/>
                  </a:lnTo>
                  <a:lnTo>
                    <a:pt x="67827" y="246101"/>
                  </a:lnTo>
                  <a:lnTo>
                    <a:pt x="73509" y="248734"/>
                  </a:lnTo>
                  <a:lnTo>
                    <a:pt x="85467" y="249778"/>
                  </a:lnTo>
                  <a:lnTo>
                    <a:pt x="98543" y="247185"/>
                  </a:lnTo>
                  <a:lnTo>
                    <a:pt x="129323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1974"/>
            <p:cNvSpPr/>
            <p:nvPr>
              <p:custDataLst>
                <p:tags r:id="rId197"/>
              </p:custDataLst>
            </p:nvPr>
          </p:nvSpPr>
          <p:spPr>
            <a:xfrm>
              <a:off x="1327150" y="3583604"/>
              <a:ext cx="209551" cy="95529"/>
            </a:xfrm>
            <a:custGeom>
              <a:avLst/>
              <a:gdLst/>
              <a:ahLst/>
              <a:cxnLst/>
              <a:rect l="0" t="0" r="0" b="0"/>
              <a:pathLst>
                <a:path w="209551" h="95529">
                  <a:moveTo>
                    <a:pt x="0" y="42246"/>
                  </a:moveTo>
                  <a:lnTo>
                    <a:pt x="0" y="42246"/>
                  </a:lnTo>
                  <a:lnTo>
                    <a:pt x="4364" y="34223"/>
                  </a:lnTo>
                  <a:lnTo>
                    <a:pt x="5026" y="34076"/>
                  </a:lnTo>
                  <a:lnTo>
                    <a:pt x="23949" y="60208"/>
                  </a:lnTo>
                  <a:lnTo>
                    <a:pt x="41419" y="89782"/>
                  </a:lnTo>
                  <a:lnTo>
                    <a:pt x="43103" y="94652"/>
                  </a:lnTo>
                  <a:lnTo>
                    <a:pt x="42846" y="95528"/>
                  </a:lnTo>
                  <a:lnTo>
                    <a:pt x="41970" y="95406"/>
                  </a:lnTo>
                  <a:lnTo>
                    <a:pt x="40680" y="94620"/>
                  </a:lnTo>
                  <a:lnTo>
                    <a:pt x="33540" y="77443"/>
                  </a:lnTo>
                  <a:lnTo>
                    <a:pt x="27217" y="49486"/>
                  </a:lnTo>
                  <a:lnTo>
                    <a:pt x="25506" y="25245"/>
                  </a:lnTo>
                  <a:lnTo>
                    <a:pt x="53044" y="33518"/>
                  </a:lnTo>
                  <a:lnTo>
                    <a:pt x="78746" y="35191"/>
                  </a:lnTo>
                  <a:lnTo>
                    <a:pt x="106823" y="33806"/>
                  </a:lnTo>
                  <a:lnTo>
                    <a:pt x="122972" y="30028"/>
                  </a:lnTo>
                  <a:lnTo>
                    <a:pt x="134852" y="23645"/>
                  </a:lnTo>
                  <a:lnTo>
                    <a:pt x="141073" y="17987"/>
                  </a:lnTo>
                  <a:lnTo>
                    <a:pt x="142732" y="15489"/>
                  </a:lnTo>
                  <a:lnTo>
                    <a:pt x="145067" y="5234"/>
                  </a:lnTo>
                  <a:lnTo>
                    <a:pt x="143984" y="2755"/>
                  </a:lnTo>
                  <a:lnTo>
                    <a:pt x="141850" y="1101"/>
                  </a:lnTo>
                  <a:lnTo>
                    <a:pt x="139017" y="0"/>
                  </a:lnTo>
                  <a:lnTo>
                    <a:pt x="128343" y="2538"/>
                  </a:lnTo>
                  <a:lnTo>
                    <a:pt x="121545" y="5191"/>
                  </a:lnTo>
                  <a:lnTo>
                    <a:pt x="110229" y="17546"/>
                  </a:lnTo>
                  <a:lnTo>
                    <a:pt x="102613" y="33385"/>
                  </a:lnTo>
                  <a:lnTo>
                    <a:pt x="101580" y="47480"/>
                  </a:lnTo>
                  <a:lnTo>
                    <a:pt x="105354" y="58919"/>
                  </a:lnTo>
                  <a:lnTo>
                    <a:pt x="108336" y="63944"/>
                  </a:lnTo>
                  <a:lnTo>
                    <a:pt x="119175" y="71410"/>
                  </a:lnTo>
                  <a:lnTo>
                    <a:pt x="126017" y="74389"/>
                  </a:lnTo>
                  <a:lnTo>
                    <a:pt x="152501" y="75209"/>
                  </a:lnTo>
                  <a:lnTo>
                    <a:pt x="174317" y="68891"/>
                  </a:lnTo>
                  <a:lnTo>
                    <a:pt x="209550" y="549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1975"/>
            <p:cNvSpPr/>
            <p:nvPr>
              <p:custDataLst>
                <p:tags r:id="rId198"/>
              </p:custDataLst>
            </p:nvPr>
          </p:nvSpPr>
          <p:spPr>
            <a:xfrm>
              <a:off x="1085850" y="3602241"/>
              <a:ext cx="180542" cy="82039"/>
            </a:xfrm>
            <a:custGeom>
              <a:avLst/>
              <a:gdLst/>
              <a:ahLst/>
              <a:cxnLst/>
              <a:rect l="0" t="0" r="0" b="0"/>
              <a:pathLst>
                <a:path w="180542" h="82039">
                  <a:moveTo>
                    <a:pt x="0" y="42659"/>
                  </a:moveTo>
                  <a:lnTo>
                    <a:pt x="0" y="42659"/>
                  </a:lnTo>
                  <a:lnTo>
                    <a:pt x="12209" y="42659"/>
                  </a:lnTo>
                  <a:lnTo>
                    <a:pt x="19773" y="38896"/>
                  </a:lnTo>
                  <a:lnTo>
                    <a:pt x="44513" y="20073"/>
                  </a:lnTo>
                  <a:lnTo>
                    <a:pt x="53406" y="7274"/>
                  </a:lnTo>
                  <a:lnTo>
                    <a:pt x="54654" y="4252"/>
                  </a:lnTo>
                  <a:lnTo>
                    <a:pt x="54781" y="2238"/>
                  </a:lnTo>
                  <a:lnTo>
                    <a:pt x="54159" y="895"/>
                  </a:lnTo>
                  <a:lnTo>
                    <a:pt x="53039" y="0"/>
                  </a:lnTo>
                  <a:lnTo>
                    <a:pt x="41351" y="12224"/>
                  </a:lnTo>
                  <a:lnTo>
                    <a:pt x="31224" y="33719"/>
                  </a:lnTo>
                  <a:lnTo>
                    <a:pt x="27126" y="51220"/>
                  </a:lnTo>
                  <a:lnTo>
                    <a:pt x="29930" y="62692"/>
                  </a:lnTo>
                  <a:lnTo>
                    <a:pt x="35880" y="73435"/>
                  </a:lnTo>
                  <a:lnTo>
                    <a:pt x="43228" y="80561"/>
                  </a:lnTo>
                  <a:lnTo>
                    <a:pt x="47163" y="82038"/>
                  </a:lnTo>
                  <a:lnTo>
                    <a:pt x="55299" y="81798"/>
                  </a:lnTo>
                  <a:lnTo>
                    <a:pt x="71183" y="77696"/>
                  </a:lnTo>
                  <a:lnTo>
                    <a:pt x="100583" y="61261"/>
                  </a:lnTo>
                  <a:lnTo>
                    <a:pt x="131686" y="51638"/>
                  </a:lnTo>
                  <a:lnTo>
                    <a:pt x="143899" y="50883"/>
                  </a:lnTo>
                  <a:lnTo>
                    <a:pt x="151679" y="52899"/>
                  </a:lnTo>
                  <a:lnTo>
                    <a:pt x="157489" y="58029"/>
                  </a:lnTo>
                  <a:lnTo>
                    <a:pt x="161717" y="64307"/>
                  </a:lnTo>
                  <a:lnTo>
                    <a:pt x="166313" y="74086"/>
                  </a:lnTo>
                  <a:lnTo>
                    <a:pt x="171149" y="80368"/>
                  </a:lnTo>
                  <a:lnTo>
                    <a:pt x="174732" y="77272"/>
                  </a:lnTo>
                  <a:lnTo>
                    <a:pt x="180262" y="68515"/>
                  </a:lnTo>
                  <a:lnTo>
                    <a:pt x="180541" y="59090"/>
                  </a:lnTo>
                  <a:lnTo>
                    <a:pt x="177800" y="42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1976"/>
            <p:cNvSpPr/>
            <p:nvPr>
              <p:custDataLst>
                <p:tags r:id="rId199"/>
              </p:custDataLst>
            </p:nvPr>
          </p:nvSpPr>
          <p:spPr>
            <a:xfrm>
              <a:off x="1047750" y="3550533"/>
              <a:ext cx="1" cy="5468"/>
            </a:xfrm>
            <a:custGeom>
              <a:avLst/>
              <a:gdLst/>
              <a:ahLst/>
              <a:cxnLst/>
              <a:rect l="0" t="0" r="0" b="0"/>
              <a:pathLst>
                <a:path w="1" h="546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1977"/>
            <p:cNvSpPr/>
            <p:nvPr>
              <p:custDataLst>
                <p:tags r:id="rId200"/>
              </p:custDataLst>
            </p:nvPr>
          </p:nvSpPr>
          <p:spPr>
            <a:xfrm>
              <a:off x="627609" y="3610122"/>
              <a:ext cx="421544" cy="113978"/>
            </a:xfrm>
            <a:custGeom>
              <a:avLst/>
              <a:gdLst/>
              <a:ahLst/>
              <a:cxnLst/>
              <a:rect l="0" t="0" r="0" b="0"/>
              <a:pathLst>
                <a:path w="421544" h="113978">
                  <a:moveTo>
                    <a:pt x="64541" y="22078"/>
                  </a:moveTo>
                  <a:lnTo>
                    <a:pt x="64541" y="22078"/>
                  </a:lnTo>
                  <a:lnTo>
                    <a:pt x="57799" y="18707"/>
                  </a:lnTo>
                  <a:lnTo>
                    <a:pt x="46963" y="20815"/>
                  </a:lnTo>
                  <a:lnTo>
                    <a:pt x="17011" y="33666"/>
                  </a:lnTo>
                  <a:lnTo>
                    <a:pt x="10982" y="39681"/>
                  </a:lnTo>
                  <a:lnTo>
                    <a:pt x="2402" y="55772"/>
                  </a:lnTo>
                  <a:lnTo>
                    <a:pt x="0" y="72801"/>
                  </a:lnTo>
                  <a:lnTo>
                    <a:pt x="347" y="81293"/>
                  </a:lnTo>
                  <a:lnTo>
                    <a:pt x="6377" y="94492"/>
                  </a:lnTo>
                  <a:lnTo>
                    <a:pt x="10948" y="99987"/>
                  </a:lnTo>
                  <a:lnTo>
                    <a:pt x="21672" y="106093"/>
                  </a:lnTo>
                  <a:lnTo>
                    <a:pt x="33494" y="108101"/>
                  </a:lnTo>
                  <a:lnTo>
                    <a:pt x="45803" y="106642"/>
                  </a:lnTo>
                  <a:lnTo>
                    <a:pt x="56448" y="101760"/>
                  </a:lnTo>
                  <a:lnTo>
                    <a:pt x="61263" y="98483"/>
                  </a:lnTo>
                  <a:lnTo>
                    <a:pt x="64472" y="93476"/>
                  </a:lnTo>
                  <a:lnTo>
                    <a:pt x="68038" y="80386"/>
                  </a:lnTo>
                  <a:lnTo>
                    <a:pt x="65860" y="67043"/>
                  </a:lnTo>
                  <a:lnTo>
                    <a:pt x="52964" y="37858"/>
                  </a:lnTo>
                  <a:lnTo>
                    <a:pt x="40680" y="17996"/>
                  </a:lnTo>
                  <a:lnTo>
                    <a:pt x="40167" y="17946"/>
                  </a:lnTo>
                  <a:lnTo>
                    <a:pt x="39825" y="18617"/>
                  </a:lnTo>
                  <a:lnTo>
                    <a:pt x="39597" y="19771"/>
                  </a:lnTo>
                  <a:lnTo>
                    <a:pt x="40151" y="20540"/>
                  </a:lnTo>
                  <a:lnTo>
                    <a:pt x="69660" y="30857"/>
                  </a:lnTo>
                  <a:lnTo>
                    <a:pt x="92947" y="30245"/>
                  </a:lnTo>
                  <a:lnTo>
                    <a:pt x="107505" y="23591"/>
                  </a:lnTo>
                  <a:lnTo>
                    <a:pt x="137365" y="513"/>
                  </a:lnTo>
                  <a:lnTo>
                    <a:pt x="138491" y="645"/>
                  </a:lnTo>
                  <a:lnTo>
                    <a:pt x="139241" y="1440"/>
                  </a:lnTo>
                  <a:lnTo>
                    <a:pt x="138193" y="6084"/>
                  </a:lnTo>
                  <a:lnTo>
                    <a:pt x="136081" y="14265"/>
                  </a:lnTo>
                  <a:lnTo>
                    <a:pt x="134614" y="43775"/>
                  </a:lnTo>
                  <a:lnTo>
                    <a:pt x="137828" y="57591"/>
                  </a:lnTo>
                  <a:lnTo>
                    <a:pt x="140916" y="60570"/>
                  </a:lnTo>
                  <a:lnTo>
                    <a:pt x="149991" y="63880"/>
                  </a:lnTo>
                  <a:lnTo>
                    <a:pt x="159198" y="63470"/>
                  </a:lnTo>
                  <a:lnTo>
                    <a:pt x="163629" y="62372"/>
                  </a:lnTo>
                  <a:lnTo>
                    <a:pt x="172315" y="55509"/>
                  </a:lnTo>
                  <a:lnTo>
                    <a:pt x="192761" y="27114"/>
                  </a:lnTo>
                  <a:lnTo>
                    <a:pt x="214168" y="0"/>
                  </a:lnTo>
                  <a:lnTo>
                    <a:pt x="215092" y="304"/>
                  </a:lnTo>
                  <a:lnTo>
                    <a:pt x="216119" y="4405"/>
                  </a:lnTo>
                  <a:lnTo>
                    <a:pt x="204899" y="34471"/>
                  </a:lnTo>
                  <a:lnTo>
                    <a:pt x="199968" y="53737"/>
                  </a:lnTo>
                  <a:lnTo>
                    <a:pt x="199276" y="60118"/>
                  </a:lnTo>
                  <a:lnTo>
                    <a:pt x="202269" y="72851"/>
                  </a:lnTo>
                  <a:lnTo>
                    <a:pt x="208304" y="84155"/>
                  </a:lnTo>
                  <a:lnTo>
                    <a:pt x="215689" y="91530"/>
                  </a:lnTo>
                  <a:lnTo>
                    <a:pt x="219634" y="92369"/>
                  </a:lnTo>
                  <a:lnTo>
                    <a:pt x="223675" y="91516"/>
                  </a:lnTo>
                  <a:lnTo>
                    <a:pt x="243671" y="80009"/>
                  </a:lnTo>
                  <a:lnTo>
                    <a:pt x="268004" y="54714"/>
                  </a:lnTo>
                  <a:lnTo>
                    <a:pt x="286163" y="37157"/>
                  </a:lnTo>
                  <a:lnTo>
                    <a:pt x="296155" y="32308"/>
                  </a:lnTo>
                  <a:lnTo>
                    <a:pt x="309713" y="29578"/>
                  </a:lnTo>
                  <a:lnTo>
                    <a:pt x="313361" y="30605"/>
                  </a:lnTo>
                  <a:lnTo>
                    <a:pt x="319296" y="35511"/>
                  </a:lnTo>
                  <a:lnTo>
                    <a:pt x="326604" y="52947"/>
                  </a:lnTo>
                  <a:lnTo>
                    <a:pt x="331121" y="83819"/>
                  </a:lnTo>
                  <a:lnTo>
                    <a:pt x="327834" y="78315"/>
                  </a:lnTo>
                  <a:lnTo>
                    <a:pt x="325150" y="46840"/>
                  </a:lnTo>
                  <a:lnTo>
                    <a:pt x="324914" y="30369"/>
                  </a:lnTo>
                  <a:lnTo>
                    <a:pt x="326317" y="29722"/>
                  </a:lnTo>
                  <a:lnTo>
                    <a:pt x="356694" y="23472"/>
                  </a:lnTo>
                  <a:lnTo>
                    <a:pt x="380567" y="18336"/>
                  </a:lnTo>
                  <a:lnTo>
                    <a:pt x="403398" y="17206"/>
                  </a:lnTo>
                  <a:lnTo>
                    <a:pt x="412229" y="19443"/>
                  </a:lnTo>
                  <a:lnTo>
                    <a:pt x="418506" y="26551"/>
                  </a:lnTo>
                  <a:lnTo>
                    <a:pt x="421168" y="31410"/>
                  </a:lnTo>
                  <a:lnTo>
                    <a:pt x="421543" y="58474"/>
                  </a:lnTo>
                  <a:lnTo>
                    <a:pt x="420556" y="86563"/>
                  </a:lnTo>
                  <a:lnTo>
                    <a:pt x="420178" y="113977"/>
                  </a:lnTo>
                  <a:lnTo>
                    <a:pt x="420141" y="1046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1978"/>
            <p:cNvSpPr/>
            <p:nvPr>
              <p:custDataLst>
                <p:tags r:id="rId201"/>
              </p:custDataLst>
            </p:nvPr>
          </p:nvSpPr>
          <p:spPr>
            <a:xfrm>
              <a:off x="400050" y="3581400"/>
              <a:ext cx="120651" cy="31751"/>
            </a:xfrm>
            <a:custGeom>
              <a:avLst/>
              <a:gdLst/>
              <a:ahLst/>
              <a:cxnLst/>
              <a:rect l="0" t="0" r="0" b="0"/>
              <a:pathLst>
                <a:path w="120651" h="31751">
                  <a:moveTo>
                    <a:pt x="0" y="31750"/>
                  </a:moveTo>
                  <a:lnTo>
                    <a:pt x="0" y="31750"/>
                  </a:lnTo>
                  <a:lnTo>
                    <a:pt x="6742" y="31750"/>
                  </a:lnTo>
                  <a:lnTo>
                    <a:pt x="37577" y="17952"/>
                  </a:lnTo>
                  <a:lnTo>
                    <a:pt x="59740" y="11977"/>
                  </a:lnTo>
                  <a:lnTo>
                    <a:pt x="83701" y="6969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SMARTInkShape-1979"/>
            <p:cNvSpPr/>
            <p:nvPr>
              <p:custDataLst>
                <p:tags r:id="rId202"/>
              </p:custDataLst>
            </p:nvPr>
          </p:nvSpPr>
          <p:spPr>
            <a:xfrm>
              <a:off x="349250" y="3469981"/>
              <a:ext cx="266701" cy="16170"/>
            </a:xfrm>
            <a:custGeom>
              <a:avLst/>
              <a:gdLst/>
              <a:ahLst/>
              <a:cxnLst/>
              <a:rect l="0" t="0" r="0" b="0"/>
              <a:pathLst>
                <a:path w="266701" h="16170">
                  <a:moveTo>
                    <a:pt x="0" y="16169"/>
                  </a:moveTo>
                  <a:lnTo>
                    <a:pt x="0" y="16169"/>
                  </a:lnTo>
                  <a:lnTo>
                    <a:pt x="29568" y="15463"/>
                  </a:lnTo>
                  <a:lnTo>
                    <a:pt x="58297" y="12798"/>
                  </a:lnTo>
                  <a:lnTo>
                    <a:pt x="75553" y="11805"/>
                  </a:lnTo>
                  <a:lnTo>
                    <a:pt x="94113" y="11143"/>
                  </a:lnTo>
                  <a:lnTo>
                    <a:pt x="113542" y="10702"/>
                  </a:lnTo>
                  <a:lnTo>
                    <a:pt x="132845" y="9702"/>
                  </a:lnTo>
                  <a:lnTo>
                    <a:pt x="152063" y="8330"/>
                  </a:lnTo>
                  <a:lnTo>
                    <a:pt x="171226" y="6709"/>
                  </a:lnTo>
                  <a:lnTo>
                    <a:pt x="201924" y="4909"/>
                  </a:lnTo>
                  <a:lnTo>
                    <a:pt x="226622" y="3404"/>
                  </a:lnTo>
                  <a:lnTo>
                    <a:pt x="253571" y="0"/>
                  </a:lnTo>
                  <a:lnTo>
                    <a:pt x="257947" y="451"/>
                  </a:lnTo>
                  <a:lnTo>
                    <a:pt x="266700" y="34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SMARTInkShape-1980"/>
            <p:cNvSpPr/>
            <p:nvPr>
              <p:custDataLst>
                <p:tags r:id="rId203"/>
              </p:custDataLst>
            </p:nvPr>
          </p:nvSpPr>
          <p:spPr>
            <a:xfrm>
              <a:off x="501728" y="3493383"/>
              <a:ext cx="6273" cy="265818"/>
            </a:xfrm>
            <a:custGeom>
              <a:avLst/>
              <a:gdLst/>
              <a:ahLst/>
              <a:cxnLst/>
              <a:rect l="0" t="0" r="0" b="0"/>
              <a:pathLst>
                <a:path w="6273" h="265818">
                  <a:moveTo>
                    <a:pt x="6272" y="5467"/>
                  </a:moveTo>
                  <a:lnTo>
                    <a:pt x="6272" y="5467"/>
                  </a:lnTo>
                  <a:lnTo>
                    <a:pt x="805" y="0"/>
                  </a:lnTo>
                  <a:lnTo>
                    <a:pt x="511" y="411"/>
                  </a:lnTo>
                  <a:lnTo>
                    <a:pt x="0" y="14775"/>
                  </a:lnTo>
                  <a:lnTo>
                    <a:pt x="4301" y="40623"/>
                  </a:lnTo>
                  <a:lnTo>
                    <a:pt x="5396" y="63661"/>
                  </a:lnTo>
                  <a:lnTo>
                    <a:pt x="4001" y="92244"/>
                  </a:lnTo>
                  <a:lnTo>
                    <a:pt x="1735" y="123056"/>
                  </a:lnTo>
                  <a:lnTo>
                    <a:pt x="728" y="153214"/>
                  </a:lnTo>
                  <a:lnTo>
                    <a:pt x="280" y="181199"/>
                  </a:lnTo>
                  <a:lnTo>
                    <a:pt x="81" y="205632"/>
                  </a:lnTo>
                  <a:lnTo>
                    <a:pt x="675" y="231286"/>
                  </a:lnTo>
                  <a:lnTo>
                    <a:pt x="6272" y="265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2" name="SMARTInkShape-Group342"/>
          <p:cNvGrpSpPr/>
          <p:nvPr/>
        </p:nvGrpSpPr>
        <p:grpSpPr>
          <a:xfrm>
            <a:off x="1219200" y="4079679"/>
            <a:ext cx="423138" cy="282772"/>
            <a:chOff x="1219200" y="4079679"/>
            <a:chExt cx="423138" cy="282772"/>
          </a:xfrm>
        </p:grpSpPr>
        <p:sp>
          <p:nvSpPr>
            <p:cNvPr id="176" name="SMARTInkShape-1981"/>
            <p:cNvSpPr/>
            <p:nvPr>
              <p:custDataLst>
                <p:tags r:id="rId189"/>
              </p:custDataLst>
            </p:nvPr>
          </p:nvSpPr>
          <p:spPr>
            <a:xfrm>
              <a:off x="1600200" y="4083050"/>
              <a:ext cx="42138" cy="279401"/>
            </a:xfrm>
            <a:custGeom>
              <a:avLst/>
              <a:gdLst/>
              <a:ahLst/>
              <a:cxnLst/>
              <a:rect l="0" t="0" r="0" b="0"/>
              <a:pathLst>
                <a:path w="42138" h="27940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11934" y="14433"/>
                  </a:lnTo>
                  <a:lnTo>
                    <a:pt x="20704" y="46139"/>
                  </a:lnTo>
                  <a:lnTo>
                    <a:pt x="28252" y="75540"/>
                  </a:lnTo>
                  <a:lnTo>
                    <a:pt x="32240" y="91282"/>
                  </a:lnTo>
                  <a:lnTo>
                    <a:pt x="36310" y="107421"/>
                  </a:lnTo>
                  <a:lnTo>
                    <a:pt x="39024" y="124531"/>
                  </a:lnTo>
                  <a:lnTo>
                    <a:pt x="40832" y="142287"/>
                  </a:lnTo>
                  <a:lnTo>
                    <a:pt x="42038" y="160475"/>
                  </a:lnTo>
                  <a:lnTo>
                    <a:pt x="42137" y="177539"/>
                  </a:lnTo>
                  <a:lnTo>
                    <a:pt x="41497" y="193854"/>
                  </a:lnTo>
                  <a:lnTo>
                    <a:pt x="38904" y="223035"/>
                  </a:lnTo>
                  <a:lnTo>
                    <a:pt x="34183" y="253919"/>
                  </a:lnTo>
                  <a:lnTo>
                    <a:pt x="31750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1982"/>
            <p:cNvSpPr/>
            <p:nvPr>
              <p:custDataLst>
                <p:tags r:id="rId190"/>
              </p:custDataLst>
            </p:nvPr>
          </p:nvSpPr>
          <p:spPr>
            <a:xfrm>
              <a:off x="1473200" y="4238730"/>
              <a:ext cx="63501" cy="22121"/>
            </a:xfrm>
            <a:custGeom>
              <a:avLst/>
              <a:gdLst/>
              <a:ahLst/>
              <a:cxnLst/>
              <a:rect l="0" t="0" r="0" b="0"/>
              <a:pathLst>
                <a:path w="63501" h="22121">
                  <a:moveTo>
                    <a:pt x="0" y="9420"/>
                  </a:moveTo>
                  <a:lnTo>
                    <a:pt x="0" y="9420"/>
                  </a:lnTo>
                  <a:lnTo>
                    <a:pt x="0" y="582"/>
                  </a:lnTo>
                  <a:lnTo>
                    <a:pt x="2117" y="0"/>
                  </a:lnTo>
                  <a:lnTo>
                    <a:pt x="10113" y="1235"/>
                  </a:lnTo>
                  <a:lnTo>
                    <a:pt x="40477" y="14762"/>
                  </a:lnTo>
                  <a:lnTo>
                    <a:pt x="63500" y="221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1983"/>
            <p:cNvSpPr/>
            <p:nvPr>
              <p:custDataLst>
                <p:tags r:id="rId191"/>
              </p:custDataLst>
            </p:nvPr>
          </p:nvSpPr>
          <p:spPr>
            <a:xfrm>
              <a:off x="1489991" y="4079679"/>
              <a:ext cx="73931" cy="251569"/>
            </a:xfrm>
            <a:custGeom>
              <a:avLst/>
              <a:gdLst/>
              <a:ahLst/>
              <a:cxnLst/>
              <a:rect l="0" t="0" r="0" b="0"/>
              <a:pathLst>
                <a:path w="73931" h="251569">
                  <a:moveTo>
                    <a:pt x="65759" y="3371"/>
                  </a:moveTo>
                  <a:lnTo>
                    <a:pt x="65759" y="3371"/>
                  </a:lnTo>
                  <a:lnTo>
                    <a:pt x="72501" y="0"/>
                  </a:lnTo>
                  <a:lnTo>
                    <a:pt x="73782" y="418"/>
                  </a:lnTo>
                  <a:lnTo>
                    <a:pt x="73930" y="2108"/>
                  </a:lnTo>
                  <a:lnTo>
                    <a:pt x="73323" y="4645"/>
                  </a:lnTo>
                  <a:lnTo>
                    <a:pt x="55614" y="35185"/>
                  </a:lnTo>
                  <a:lnTo>
                    <a:pt x="47707" y="50686"/>
                  </a:lnTo>
                  <a:lnTo>
                    <a:pt x="39613" y="68076"/>
                  </a:lnTo>
                  <a:lnTo>
                    <a:pt x="31395" y="86724"/>
                  </a:lnTo>
                  <a:lnTo>
                    <a:pt x="23800" y="106212"/>
                  </a:lnTo>
                  <a:lnTo>
                    <a:pt x="16620" y="126259"/>
                  </a:lnTo>
                  <a:lnTo>
                    <a:pt x="9716" y="146680"/>
                  </a:lnTo>
                  <a:lnTo>
                    <a:pt x="5114" y="165938"/>
                  </a:lnTo>
                  <a:lnTo>
                    <a:pt x="2046" y="184421"/>
                  </a:lnTo>
                  <a:lnTo>
                    <a:pt x="0" y="202388"/>
                  </a:lnTo>
                  <a:lnTo>
                    <a:pt x="3372" y="227995"/>
                  </a:lnTo>
                  <a:lnTo>
                    <a:pt x="7234" y="237787"/>
                  </a:lnTo>
                  <a:lnTo>
                    <a:pt x="12631" y="244315"/>
                  </a:lnTo>
                  <a:lnTo>
                    <a:pt x="26154" y="251568"/>
                  </a:lnTo>
                  <a:lnTo>
                    <a:pt x="41572" y="251029"/>
                  </a:lnTo>
                  <a:lnTo>
                    <a:pt x="65759" y="244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1984"/>
            <p:cNvSpPr/>
            <p:nvPr>
              <p:custDataLst>
                <p:tags r:id="rId192"/>
              </p:custDataLst>
            </p:nvPr>
          </p:nvSpPr>
          <p:spPr>
            <a:xfrm>
              <a:off x="1390506" y="4108450"/>
              <a:ext cx="63645" cy="222251"/>
            </a:xfrm>
            <a:custGeom>
              <a:avLst/>
              <a:gdLst/>
              <a:ahLst/>
              <a:cxnLst/>
              <a:rect l="0" t="0" r="0" b="0"/>
              <a:pathLst>
                <a:path w="63645" h="222251">
                  <a:moveTo>
                    <a:pt x="63644" y="0"/>
                  </a:moveTo>
                  <a:lnTo>
                    <a:pt x="63644" y="0"/>
                  </a:lnTo>
                  <a:lnTo>
                    <a:pt x="60273" y="0"/>
                  </a:lnTo>
                  <a:lnTo>
                    <a:pt x="51435" y="13484"/>
                  </a:lnTo>
                  <a:lnTo>
                    <a:pt x="41990" y="33274"/>
                  </a:lnTo>
                  <a:lnTo>
                    <a:pt x="30737" y="59239"/>
                  </a:lnTo>
                  <a:lnTo>
                    <a:pt x="18680" y="89593"/>
                  </a:lnTo>
                  <a:lnTo>
                    <a:pt x="8147" y="120017"/>
                  </a:lnTo>
                  <a:lnTo>
                    <a:pt x="879" y="148591"/>
                  </a:lnTo>
                  <a:lnTo>
                    <a:pt x="0" y="173050"/>
                  </a:lnTo>
                  <a:lnTo>
                    <a:pt x="3473" y="203282"/>
                  </a:lnTo>
                  <a:lnTo>
                    <a:pt x="7033" y="213820"/>
                  </a:lnTo>
                  <a:lnTo>
                    <a:pt x="12844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1985"/>
            <p:cNvSpPr/>
            <p:nvPr>
              <p:custDataLst>
                <p:tags r:id="rId193"/>
              </p:custDataLst>
            </p:nvPr>
          </p:nvSpPr>
          <p:spPr>
            <a:xfrm>
              <a:off x="1219200" y="4254500"/>
              <a:ext cx="114301" cy="25401"/>
            </a:xfrm>
            <a:custGeom>
              <a:avLst/>
              <a:gdLst/>
              <a:ahLst/>
              <a:cxnLst/>
              <a:rect l="0" t="0" r="0" b="0"/>
              <a:pathLst>
                <a:path w="114301" h="25401">
                  <a:moveTo>
                    <a:pt x="0" y="25400"/>
                  </a:moveTo>
                  <a:lnTo>
                    <a:pt x="0" y="25400"/>
                  </a:lnTo>
                  <a:lnTo>
                    <a:pt x="24419" y="16562"/>
                  </a:lnTo>
                  <a:lnTo>
                    <a:pt x="55676" y="12757"/>
                  </a:lnTo>
                  <a:lnTo>
                    <a:pt x="80624" y="7856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1986"/>
            <p:cNvSpPr/>
            <p:nvPr>
              <p:custDataLst>
                <p:tags r:id="rId194"/>
              </p:custDataLst>
            </p:nvPr>
          </p:nvSpPr>
          <p:spPr>
            <a:xfrm>
              <a:off x="1270455" y="4115679"/>
              <a:ext cx="101146" cy="221372"/>
            </a:xfrm>
            <a:custGeom>
              <a:avLst/>
              <a:gdLst/>
              <a:ahLst/>
              <a:cxnLst/>
              <a:rect l="0" t="0" r="0" b="0"/>
              <a:pathLst>
                <a:path w="101146" h="221372">
                  <a:moveTo>
                    <a:pt x="101145" y="49921"/>
                  </a:moveTo>
                  <a:lnTo>
                    <a:pt x="101145" y="49921"/>
                  </a:lnTo>
                  <a:lnTo>
                    <a:pt x="89608" y="19531"/>
                  </a:lnTo>
                  <a:lnTo>
                    <a:pt x="82847" y="9133"/>
                  </a:lnTo>
                  <a:lnTo>
                    <a:pt x="75139" y="3570"/>
                  </a:lnTo>
                  <a:lnTo>
                    <a:pt x="62063" y="0"/>
                  </a:lnTo>
                  <a:lnTo>
                    <a:pt x="53436" y="8919"/>
                  </a:lnTo>
                  <a:lnTo>
                    <a:pt x="34798" y="37537"/>
                  </a:lnTo>
                  <a:lnTo>
                    <a:pt x="21563" y="63467"/>
                  </a:lnTo>
                  <a:lnTo>
                    <a:pt x="13329" y="91454"/>
                  </a:lnTo>
                  <a:lnTo>
                    <a:pt x="7318" y="120356"/>
                  </a:lnTo>
                  <a:lnTo>
                    <a:pt x="3000" y="148253"/>
                  </a:lnTo>
                  <a:lnTo>
                    <a:pt x="1080" y="172411"/>
                  </a:lnTo>
                  <a:lnTo>
                    <a:pt x="0" y="199103"/>
                  </a:lnTo>
                  <a:lnTo>
                    <a:pt x="1629" y="209828"/>
                  </a:lnTo>
                  <a:lnTo>
                    <a:pt x="5895" y="221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5" name="SMARTInkShape-Group343"/>
          <p:cNvGrpSpPr/>
          <p:nvPr/>
        </p:nvGrpSpPr>
        <p:grpSpPr>
          <a:xfrm>
            <a:off x="1835150" y="4229100"/>
            <a:ext cx="88901" cy="38101"/>
            <a:chOff x="1835150" y="4229100"/>
            <a:chExt cx="88901" cy="38101"/>
          </a:xfrm>
        </p:grpSpPr>
        <p:sp>
          <p:nvSpPr>
            <p:cNvPr id="183" name="SMARTInkShape-1987"/>
            <p:cNvSpPr/>
            <p:nvPr>
              <p:custDataLst>
                <p:tags r:id="rId187"/>
              </p:custDataLst>
            </p:nvPr>
          </p:nvSpPr>
          <p:spPr>
            <a:xfrm>
              <a:off x="1835150" y="426720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7888" y="0"/>
                  </a:lnTo>
                  <a:lnTo>
                    <a:pt x="56067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1988"/>
            <p:cNvSpPr/>
            <p:nvPr>
              <p:custDataLst>
                <p:tags r:id="rId188"/>
              </p:custDataLst>
            </p:nvPr>
          </p:nvSpPr>
          <p:spPr>
            <a:xfrm>
              <a:off x="1841500" y="4229100"/>
              <a:ext cx="82551" cy="9460"/>
            </a:xfrm>
            <a:custGeom>
              <a:avLst/>
              <a:gdLst/>
              <a:ahLst/>
              <a:cxnLst/>
              <a:rect l="0" t="0" r="0" b="0"/>
              <a:pathLst>
                <a:path w="82551" h="9460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1" y="5026"/>
                  </a:lnTo>
                  <a:lnTo>
                    <a:pt x="15580" y="9459"/>
                  </a:lnTo>
                  <a:lnTo>
                    <a:pt x="43033" y="7696"/>
                  </a:lnTo>
                  <a:lnTo>
                    <a:pt x="72642" y="6527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0" name="SMARTInkShape-Group344"/>
          <p:cNvGrpSpPr/>
          <p:nvPr/>
        </p:nvGrpSpPr>
        <p:grpSpPr>
          <a:xfrm>
            <a:off x="2134642" y="4174655"/>
            <a:ext cx="418059" cy="179423"/>
            <a:chOff x="2134642" y="4174655"/>
            <a:chExt cx="418059" cy="179423"/>
          </a:xfrm>
        </p:grpSpPr>
        <p:sp>
          <p:nvSpPr>
            <p:cNvPr id="186" name="SMARTInkShape-1989"/>
            <p:cNvSpPr/>
            <p:nvPr>
              <p:custDataLst>
                <p:tags r:id="rId183"/>
              </p:custDataLst>
            </p:nvPr>
          </p:nvSpPr>
          <p:spPr>
            <a:xfrm>
              <a:off x="2495550" y="4191000"/>
              <a:ext cx="12701" cy="107951"/>
            </a:xfrm>
            <a:custGeom>
              <a:avLst/>
              <a:gdLst/>
              <a:ahLst/>
              <a:cxnLst/>
              <a:rect l="0" t="0" r="0" b="0"/>
              <a:pathLst>
                <a:path w="12701" h="107951">
                  <a:moveTo>
                    <a:pt x="12700" y="0"/>
                  </a:moveTo>
                  <a:lnTo>
                    <a:pt x="12700" y="0"/>
                  </a:lnTo>
                  <a:lnTo>
                    <a:pt x="11289" y="16620"/>
                  </a:lnTo>
                  <a:lnTo>
                    <a:pt x="3972" y="42632"/>
                  </a:lnTo>
                  <a:lnTo>
                    <a:pt x="1177" y="71977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1990"/>
            <p:cNvSpPr/>
            <p:nvPr>
              <p:custDataLst>
                <p:tags r:id="rId184"/>
              </p:custDataLst>
            </p:nvPr>
          </p:nvSpPr>
          <p:spPr>
            <a:xfrm>
              <a:off x="2470150" y="4229983"/>
              <a:ext cx="82551" cy="5468"/>
            </a:xfrm>
            <a:custGeom>
              <a:avLst/>
              <a:gdLst/>
              <a:ahLst/>
              <a:cxnLst/>
              <a:rect l="0" t="0" r="0" b="0"/>
              <a:pathLst>
                <a:path w="82551" h="5468">
                  <a:moveTo>
                    <a:pt x="0" y="5467"/>
                  </a:moveTo>
                  <a:lnTo>
                    <a:pt x="0" y="5467"/>
                  </a:lnTo>
                  <a:lnTo>
                    <a:pt x="6742" y="2096"/>
                  </a:lnTo>
                  <a:lnTo>
                    <a:pt x="24419" y="0"/>
                  </a:lnTo>
                  <a:lnTo>
                    <a:pt x="54970" y="3655"/>
                  </a:lnTo>
                  <a:lnTo>
                    <a:pt x="825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1991"/>
            <p:cNvSpPr/>
            <p:nvPr>
              <p:custDataLst>
                <p:tags r:id="rId185"/>
              </p:custDataLst>
            </p:nvPr>
          </p:nvSpPr>
          <p:spPr>
            <a:xfrm>
              <a:off x="2289433" y="4292600"/>
              <a:ext cx="58053" cy="61478"/>
            </a:xfrm>
            <a:custGeom>
              <a:avLst/>
              <a:gdLst/>
              <a:ahLst/>
              <a:cxnLst/>
              <a:rect l="0" t="0" r="0" b="0"/>
              <a:pathLst>
                <a:path w="58053" h="61478">
                  <a:moveTo>
                    <a:pt x="34667" y="0"/>
                  </a:moveTo>
                  <a:lnTo>
                    <a:pt x="34667" y="0"/>
                  </a:lnTo>
                  <a:lnTo>
                    <a:pt x="19458" y="11550"/>
                  </a:lnTo>
                  <a:lnTo>
                    <a:pt x="4290" y="31096"/>
                  </a:lnTo>
                  <a:lnTo>
                    <a:pt x="0" y="44159"/>
                  </a:lnTo>
                  <a:lnTo>
                    <a:pt x="266" y="49195"/>
                  </a:lnTo>
                  <a:lnTo>
                    <a:pt x="1856" y="53258"/>
                  </a:lnTo>
                  <a:lnTo>
                    <a:pt x="4326" y="56672"/>
                  </a:lnTo>
                  <a:lnTo>
                    <a:pt x="14597" y="60465"/>
                  </a:lnTo>
                  <a:lnTo>
                    <a:pt x="21287" y="61477"/>
                  </a:lnTo>
                  <a:lnTo>
                    <a:pt x="27864" y="60034"/>
                  </a:lnTo>
                  <a:lnTo>
                    <a:pt x="40816" y="52787"/>
                  </a:lnTo>
                  <a:lnTo>
                    <a:pt x="53265" y="40178"/>
                  </a:lnTo>
                  <a:lnTo>
                    <a:pt x="57044" y="29851"/>
                  </a:lnTo>
                  <a:lnTo>
                    <a:pt x="58052" y="24134"/>
                  </a:lnTo>
                  <a:lnTo>
                    <a:pt x="56607" y="19617"/>
                  </a:lnTo>
                  <a:lnTo>
                    <a:pt x="53527" y="15901"/>
                  </a:lnTo>
                  <a:lnTo>
                    <a:pt x="41017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1992"/>
            <p:cNvSpPr/>
            <p:nvPr>
              <p:custDataLst>
                <p:tags r:id="rId186"/>
              </p:custDataLst>
            </p:nvPr>
          </p:nvSpPr>
          <p:spPr>
            <a:xfrm>
              <a:off x="2134642" y="4174655"/>
              <a:ext cx="119609" cy="141670"/>
            </a:xfrm>
            <a:custGeom>
              <a:avLst/>
              <a:gdLst/>
              <a:ahLst/>
              <a:cxnLst/>
              <a:rect l="0" t="0" r="0" b="0"/>
              <a:pathLst>
                <a:path w="119609" h="141670">
                  <a:moveTo>
                    <a:pt x="119608" y="41745"/>
                  </a:moveTo>
                  <a:lnTo>
                    <a:pt x="119608" y="41745"/>
                  </a:lnTo>
                  <a:lnTo>
                    <a:pt x="91996" y="10988"/>
                  </a:lnTo>
                  <a:lnTo>
                    <a:pt x="80525" y="3381"/>
                  </a:lnTo>
                  <a:lnTo>
                    <a:pt x="68371" y="0"/>
                  </a:lnTo>
                  <a:lnTo>
                    <a:pt x="62167" y="1215"/>
                  </a:lnTo>
                  <a:lnTo>
                    <a:pt x="49629" y="8209"/>
                  </a:lnTo>
                  <a:lnTo>
                    <a:pt x="27299" y="34160"/>
                  </a:lnTo>
                  <a:lnTo>
                    <a:pt x="12965" y="58600"/>
                  </a:lnTo>
                  <a:lnTo>
                    <a:pt x="2361" y="84514"/>
                  </a:lnTo>
                  <a:lnTo>
                    <a:pt x="0" y="107790"/>
                  </a:lnTo>
                  <a:lnTo>
                    <a:pt x="2638" y="133986"/>
                  </a:lnTo>
                  <a:lnTo>
                    <a:pt x="5645" y="138517"/>
                  </a:lnTo>
                  <a:lnTo>
                    <a:pt x="9766" y="140832"/>
                  </a:lnTo>
                  <a:lnTo>
                    <a:pt x="14630" y="141669"/>
                  </a:lnTo>
                  <a:lnTo>
                    <a:pt x="27560" y="136956"/>
                  </a:lnTo>
                  <a:lnTo>
                    <a:pt x="34960" y="132736"/>
                  </a:lnTo>
                  <a:lnTo>
                    <a:pt x="46944" y="116757"/>
                  </a:lnTo>
                  <a:lnTo>
                    <a:pt x="61624" y="85843"/>
                  </a:lnTo>
                  <a:lnTo>
                    <a:pt x="71148" y="56222"/>
                  </a:lnTo>
                  <a:lnTo>
                    <a:pt x="74366" y="31043"/>
                  </a:lnTo>
                  <a:lnTo>
                    <a:pt x="73924" y="29671"/>
                  </a:lnTo>
                  <a:lnTo>
                    <a:pt x="72925" y="30168"/>
                  </a:lnTo>
                  <a:lnTo>
                    <a:pt x="71552" y="31910"/>
                  </a:lnTo>
                  <a:lnTo>
                    <a:pt x="64986" y="59349"/>
                  </a:lnTo>
                  <a:lnTo>
                    <a:pt x="63582" y="75910"/>
                  </a:lnTo>
                  <a:lnTo>
                    <a:pt x="69533" y="101100"/>
                  </a:lnTo>
                  <a:lnTo>
                    <a:pt x="78302" y="114221"/>
                  </a:lnTo>
                  <a:lnTo>
                    <a:pt x="94208" y="1306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8" name="SMARTInkShape-Group345"/>
          <p:cNvGrpSpPr/>
          <p:nvPr/>
        </p:nvGrpSpPr>
        <p:grpSpPr>
          <a:xfrm>
            <a:off x="2748428" y="3873500"/>
            <a:ext cx="299573" cy="711201"/>
            <a:chOff x="2748428" y="3873500"/>
            <a:chExt cx="299573" cy="711201"/>
          </a:xfrm>
        </p:grpSpPr>
        <p:sp>
          <p:nvSpPr>
            <p:cNvPr id="191" name="SMARTInkShape-1993"/>
            <p:cNvSpPr/>
            <p:nvPr>
              <p:custDataLst>
                <p:tags r:id="rId176"/>
              </p:custDataLst>
            </p:nvPr>
          </p:nvSpPr>
          <p:spPr>
            <a:xfrm>
              <a:off x="2762797" y="4422283"/>
              <a:ext cx="82004" cy="162418"/>
            </a:xfrm>
            <a:custGeom>
              <a:avLst/>
              <a:gdLst/>
              <a:ahLst/>
              <a:cxnLst/>
              <a:rect l="0" t="0" r="0" b="0"/>
              <a:pathLst>
                <a:path w="82004" h="162418">
                  <a:moveTo>
                    <a:pt x="37553" y="48117"/>
                  </a:moveTo>
                  <a:lnTo>
                    <a:pt x="37553" y="48117"/>
                  </a:lnTo>
                  <a:lnTo>
                    <a:pt x="38258" y="17727"/>
                  </a:lnTo>
                  <a:lnTo>
                    <a:pt x="43020" y="283"/>
                  </a:lnTo>
                  <a:lnTo>
                    <a:pt x="43315" y="0"/>
                  </a:lnTo>
                  <a:lnTo>
                    <a:pt x="43511" y="517"/>
                  </a:lnTo>
                  <a:lnTo>
                    <a:pt x="43642" y="1567"/>
                  </a:lnTo>
                  <a:lnTo>
                    <a:pt x="40455" y="23270"/>
                  </a:lnTo>
                  <a:lnTo>
                    <a:pt x="35080" y="46717"/>
                  </a:lnTo>
                  <a:lnTo>
                    <a:pt x="27282" y="72895"/>
                  </a:lnTo>
                  <a:lnTo>
                    <a:pt x="16760" y="98640"/>
                  </a:lnTo>
                  <a:lnTo>
                    <a:pt x="5679" y="130193"/>
                  </a:lnTo>
                  <a:lnTo>
                    <a:pt x="273" y="150291"/>
                  </a:lnTo>
                  <a:lnTo>
                    <a:pt x="0" y="150099"/>
                  </a:lnTo>
                  <a:lnTo>
                    <a:pt x="20549" y="119865"/>
                  </a:lnTo>
                  <a:lnTo>
                    <a:pt x="43615" y="88348"/>
                  </a:lnTo>
                  <a:lnTo>
                    <a:pt x="57408" y="73076"/>
                  </a:lnTo>
                  <a:lnTo>
                    <a:pt x="59257" y="72517"/>
                  </a:lnTo>
                  <a:lnTo>
                    <a:pt x="60489" y="73556"/>
                  </a:lnTo>
                  <a:lnTo>
                    <a:pt x="61310" y="75660"/>
                  </a:lnTo>
                  <a:lnTo>
                    <a:pt x="60447" y="78473"/>
                  </a:lnTo>
                  <a:lnTo>
                    <a:pt x="45132" y="103916"/>
                  </a:lnTo>
                  <a:lnTo>
                    <a:pt x="18447" y="133076"/>
                  </a:lnTo>
                  <a:lnTo>
                    <a:pt x="13396" y="141334"/>
                  </a:lnTo>
                  <a:lnTo>
                    <a:pt x="17468" y="133532"/>
                  </a:lnTo>
                  <a:lnTo>
                    <a:pt x="21101" y="128883"/>
                  </a:lnTo>
                  <a:lnTo>
                    <a:pt x="23057" y="128066"/>
                  </a:lnTo>
                  <a:lnTo>
                    <a:pt x="25067" y="128228"/>
                  </a:lnTo>
                  <a:lnTo>
                    <a:pt x="29887" y="129583"/>
                  </a:lnTo>
                  <a:lnTo>
                    <a:pt x="36733" y="130185"/>
                  </a:lnTo>
                  <a:lnTo>
                    <a:pt x="39828" y="131757"/>
                  </a:lnTo>
                  <a:lnTo>
                    <a:pt x="70758" y="155994"/>
                  </a:lnTo>
                  <a:lnTo>
                    <a:pt x="82003" y="1624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1994"/>
            <p:cNvSpPr/>
            <p:nvPr>
              <p:custDataLst>
                <p:tags r:id="rId177"/>
              </p:custDataLst>
            </p:nvPr>
          </p:nvSpPr>
          <p:spPr>
            <a:xfrm>
              <a:off x="2882900" y="4511191"/>
              <a:ext cx="44451" cy="3660"/>
            </a:xfrm>
            <a:custGeom>
              <a:avLst/>
              <a:gdLst/>
              <a:ahLst/>
              <a:cxnLst/>
              <a:rect l="0" t="0" r="0" b="0"/>
              <a:pathLst>
                <a:path w="44451" h="3660">
                  <a:moveTo>
                    <a:pt x="0" y="3659"/>
                  </a:moveTo>
                  <a:lnTo>
                    <a:pt x="0" y="3659"/>
                  </a:lnTo>
                  <a:lnTo>
                    <a:pt x="3371" y="288"/>
                  </a:lnTo>
                  <a:lnTo>
                    <a:pt x="5775" y="0"/>
                  </a:lnTo>
                  <a:lnTo>
                    <a:pt x="36126" y="3475"/>
                  </a:lnTo>
                  <a:lnTo>
                    <a:pt x="44450" y="3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SMARTInkShape-1995"/>
            <p:cNvSpPr/>
            <p:nvPr>
              <p:custDataLst>
                <p:tags r:id="rId178"/>
              </p:custDataLst>
            </p:nvPr>
          </p:nvSpPr>
          <p:spPr>
            <a:xfrm>
              <a:off x="2889250" y="4540250"/>
              <a:ext cx="38101" cy="6351"/>
            </a:xfrm>
            <a:custGeom>
              <a:avLst/>
              <a:gdLst/>
              <a:ahLst/>
              <a:cxnLst/>
              <a:rect l="0" t="0" r="0" b="0"/>
              <a:pathLst>
                <a:path w="381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8" y="5026"/>
                  </a:lnTo>
                  <a:lnTo>
                    <a:pt x="381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SMARTInkShape-1996"/>
            <p:cNvSpPr/>
            <p:nvPr>
              <p:custDataLst>
                <p:tags r:id="rId179"/>
              </p:custDataLst>
            </p:nvPr>
          </p:nvSpPr>
          <p:spPr>
            <a:xfrm>
              <a:off x="3003550" y="4469476"/>
              <a:ext cx="44451" cy="108875"/>
            </a:xfrm>
            <a:custGeom>
              <a:avLst/>
              <a:gdLst/>
              <a:ahLst/>
              <a:cxnLst/>
              <a:rect l="0" t="0" r="0" b="0"/>
              <a:pathLst>
                <a:path w="44451" h="108875">
                  <a:moveTo>
                    <a:pt x="0" y="58074"/>
                  </a:moveTo>
                  <a:lnTo>
                    <a:pt x="0" y="58074"/>
                  </a:lnTo>
                  <a:lnTo>
                    <a:pt x="26515" y="28188"/>
                  </a:lnTo>
                  <a:lnTo>
                    <a:pt x="40175" y="7067"/>
                  </a:lnTo>
                  <a:lnTo>
                    <a:pt x="42551" y="597"/>
                  </a:lnTo>
                  <a:lnTo>
                    <a:pt x="43183" y="0"/>
                  </a:lnTo>
                  <a:lnTo>
                    <a:pt x="43605" y="1014"/>
                  </a:lnTo>
                  <a:lnTo>
                    <a:pt x="43887" y="3101"/>
                  </a:lnTo>
                  <a:lnTo>
                    <a:pt x="40912" y="26263"/>
                  </a:lnTo>
                  <a:lnTo>
                    <a:pt x="35563" y="56566"/>
                  </a:lnTo>
                  <a:lnTo>
                    <a:pt x="32879" y="84517"/>
                  </a:lnTo>
                  <a:lnTo>
                    <a:pt x="33914" y="91225"/>
                  </a:lnTo>
                  <a:lnTo>
                    <a:pt x="44450" y="1088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SMARTInkShape-1997"/>
            <p:cNvSpPr/>
            <p:nvPr>
              <p:custDataLst>
                <p:tags r:id="rId180"/>
              </p:custDataLst>
            </p:nvPr>
          </p:nvSpPr>
          <p:spPr>
            <a:xfrm>
              <a:off x="2872565" y="3873500"/>
              <a:ext cx="129772" cy="77918"/>
            </a:xfrm>
            <a:custGeom>
              <a:avLst/>
              <a:gdLst/>
              <a:ahLst/>
              <a:cxnLst/>
              <a:rect l="0" t="0" r="0" b="0"/>
              <a:pathLst>
                <a:path w="129772" h="77918">
                  <a:moveTo>
                    <a:pt x="73835" y="25400"/>
                  </a:moveTo>
                  <a:lnTo>
                    <a:pt x="73835" y="25400"/>
                  </a:lnTo>
                  <a:lnTo>
                    <a:pt x="73835" y="28771"/>
                  </a:lnTo>
                  <a:lnTo>
                    <a:pt x="70072" y="32307"/>
                  </a:lnTo>
                  <a:lnTo>
                    <a:pt x="42739" y="56204"/>
                  </a:lnTo>
                  <a:lnTo>
                    <a:pt x="17163" y="76659"/>
                  </a:lnTo>
                  <a:lnTo>
                    <a:pt x="13476" y="77917"/>
                  </a:lnTo>
                  <a:lnTo>
                    <a:pt x="5616" y="77434"/>
                  </a:lnTo>
                  <a:lnTo>
                    <a:pt x="2956" y="74906"/>
                  </a:lnTo>
                  <a:lnTo>
                    <a:pt x="0" y="66452"/>
                  </a:lnTo>
                  <a:lnTo>
                    <a:pt x="1707" y="49793"/>
                  </a:lnTo>
                  <a:lnTo>
                    <a:pt x="12623" y="21450"/>
                  </a:lnTo>
                  <a:lnTo>
                    <a:pt x="16761" y="16589"/>
                  </a:lnTo>
                  <a:lnTo>
                    <a:pt x="18852" y="15292"/>
                  </a:lnTo>
                  <a:lnTo>
                    <a:pt x="20952" y="15839"/>
                  </a:lnTo>
                  <a:lnTo>
                    <a:pt x="46408" y="38531"/>
                  </a:lnTo>
                  <a:lnTo>
                    <a:pt x="73435" y="51748"/>
                  </a:lnTo>
                  <a:lnTo>
                    <a:pt x="99156" y="61152"/>
                  </a:lnTo>
                  <a:lnTo>
                    <a:pt x="116145" y="66254"/>
                  </a:lnTo>
                  <a:lnTo>
                    <a:pt x="118975" y="66041"/>
                  </a:lnTo>
                  <a:lnTo>
                    <a:pt x="120862" y="65194"/>
                  </a:lnTo>
                  <a:lnTo>
                    <a:pt x="126888" y="57260"/>
                  </a:lnTo>
                  <a:lnTo>
                    <a:pt x="129771" y="42601"/>
                  </a:lnTo>
                  <a:lnTo>
                    <a:pt x="126683" y="30928"/>
                  </a:lnTo>
                  <a:lnTo>
                    <a:pt x="123883" y="24852"/>
                  </a:lnTo>
                  <a:lnTo>
                    <a:pt x="113247" y="14338"/>
                  </a:lnTo>
                  <a:lnTo>
                    <a:pt x="100524" y="6372"/>
                  </a:lnTo>
                  <a:lnTo>
                    <a:pt x="8018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SMARTInkShape-1998"/>
            <p:cNvSpPr/>
            <p:nvPr>
              <p:custDataLst>
                <p:tags r:id="rId181"/>
              </p:custDataLst>
            </p:nvPr>
          </p:nvSpPr>
          <p:spPr>
            <a:xfrm>
              <a:off x="2748428" y="4064000"/>
              <a:ext cx="288355" cy="265235"/>
            </a:xfrm>
            <a:custGeom>
              <a:avLst/>
              <a:gdLst/>
              <a:ahLst/>
              <a:cxnLst/>
              <a:rect l="0" t="0" r="0" b="0"/>
              <a:pathLst>
                <a:path w="288355" h="265235">
                  <a:moveTo>
                    <a:pt x="20172" y="0"/>
                  </a:moveTo>
                  <a:lnTo>
                    <a:pt x="20172" y="0"/>
                  </a:lnTo>
                  <a:lnTo>
                    <a:pt x="20172" y="3371"/>
                  </a:lnTo>
                  <a:lnTo>
                    <a:pt x="26914" y="12209"/>
                  </a:lnTo>
                  <a:lnTo>
                    <a:pt x="52679" y="27838"/>
                  </a:lnTo>
                  <a:lnTo>
                    <a:pt x="80212" y="39606"/>
                  </a:lnTo>
                  <a:lnTo>
                    <a:pt x="105852" y="48581"/>
                  </a:lnTo>
                  <a:lnTo>
                    <a:pt x="120341" y="55928"/>
                  </a:lnTo>
                  <a:lnTo>
                    <a:pt x="130073" y="67661"/>
                  </a:lnTo>
                  <a:lnTo>
                    <a:pt x="133656" y="74740"/>
                  </a:lnTo>
                  <a:lnTo>
                    <a:pt x="131993" y="93896"/>
                  </a:lnTo>
                  <a:lnTo>
                    <a:pt x="122787" y="116520"/>
                  </a:lnTo>
                  <a:lnTo>
                    <a:pt x="106936" y="140687"/>
                  </a:lnTo>
                  <a:lnTo>
                    <a:pt x="86251" y="167420"/>
                  </a:lnTo>
                  <a:lnTo>
                    <a:pt x="63651" y="195059"/>
                  </a:lnTo>
                  <a:lnTo>
                    <a:pt x="41848" y="221454"/>
                  </a:lnTo>
                  <a:lnTo>
                    <a:pt x="16482" y="250001"/>
                  </a:lnTo>
                  <a:lnTo>
                    <a:pt x="498" y="263401"/>
                  </a:lnTo>
                  <a:lnTo>
                    <a:pt x="0" y="264501"/>
                  </a:lnTo>
                  <a:lnTo>
                    <a:pt x="374" y="265234"/>
                  </a:lnTo>
                  <a:lnTo>
                    <a:pt x="27733" y="261341"/>
                  </a:lnTo>
                  <a:lnTo>
                    <a:pt x="51990" y="257733"/>
                  </a:lnTo>
                  <a:lnTo>
                    <a:pt x="82997" y="253778"/>
                  </a:lnTo>
                  <a:lnTo>
                    <a:pt x="100155" y="251735"/>
                  </a:lnTo>
                  <a:lnTo>
                    <a:pt x="118650" y="248962"/>
                  </a:lnTo>
                  <a:lnTo>
                    <a:pt x="138035" y="245702"/>
                  </a:lnTo>
                  <a:lnTo>
                    <a:pt x="158014" y="242118"/>
                  </a:lnTo>
                  <a:lnTo>
                    <a:pt x="176978" y="239729"/>
                  </a:lnTo>
                  <a:lnTo>
                    <a:pt x="195265" y="238136"/>
                  </a:lnTo>
                  <a:lnTo>
                    <a:pt x="213101" y="237074"/>
                  </a:lnTo>
                  <a:lnTo>
                    <a:pt x="240444" y="235894"/>
                  </a:lnTo>
                  <a:lnTo>
                    <a:pt x="267942" y="235230"/>
                  </a:lnTo>
                  <a:lnTo>
                    <a:pt x="288354" y="234974"/>
                  </a:lnTo>
                  <a:lnTo>
                    <a:pt x="287165" y="234955"/>
                  </a:lnTo>
                  <a:lnTo>
                    <a:pt x="283588" y="228209"/>
                  </a:lnTo>
                  <a:lnTo>
                    <a:pt x="279045" y="211101"/>
                  </a:lnTo>
                  <a:lnTo>
                    <a:pt x="276338" y="206006"/>
                  </a:lnTo>
                  <a:lnTo>
                    <a:pt x="274172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SMARTInkShape-1999"/>
            <p:cNvSpPr/>
            <p:nvPr>
              <p:custDataLst>
                <p:tags r:id="rId182"/>
              </p:custDataLst>
            </p:nvPr>
          </p:nvSpPr>
          <p:spPr>
            <a:xfrm>
              <a:off x="2800350" y="4041450"/>
              <a:ext cx="152401" cy="111451"/>
            </a:xfrm>
            <a:custGeom>
              <a:avLst/>
              <a:gdLst/>
              <a:ahLst/>
              <a:cxnLst/>
              <a:rect l="0" t="0" r="0" b="0"/>
              <a:pathLst>
                <a:path w="152401" h="111451">
                  <a:moveTo>
                    <a:pt x="0" y="3500"/>
                  </a:moveTo>
                  <a:lnTo>
                    <a:pt x="0" y="3500"/>
                  </a:lnTo>
                  <a:lnTo>
                    <a:pt x="25693" y="6871"/>
                  </a:lnTo>
                  <a:lnTo>
                    <a:pt x="47403" y="8526"/>
                  </a:lnTo>
                  <a:lnTo>
                    <a:pt x="70457" y="8556"/>
                  </a:lnTo>
                  <a:lnTo>
                    <a:pt x="92462" y="6218"/>
                  </a:lnTo>
                  <a:lnTo>
                    <a:pt x="121314" y="4305"/>
                  </a:lnTo>
                  <a:lnTo>
                    <a:pt x="140432" y="0"/>
                  </a:lnTo>
                  <a:lnTo>
                    <a:pt x="142305" y="461"/>
                  </a:lnTo>
                  <a:lnTo>
                    <a:pt x="143553" y="1474"/>
                  </a:lnTo>
                  <a:lnTo>
                    <a:pt x="145310" y="16384"/>
                  </a:lnTo>
                  <a:lnTo>
                    <a:pt x="142460" y="42046"/>
                  </a:lnTo>
                  <a:lnTo>
                    <a:pt x="140518" y="71993"/>
                  </a:lnTo>
                  <a:lnTo>
                    <a:pt x="143826" y="87093"/>
                  </a:lnTo>
                  <a:lnTo>
                    <a:pt x="152400" y="11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1" name="SMARTInkShape-Group346"/>
          <p:cNvGrpSpPr/>
          <p:nvPr/>
        </p:nvGrpSpPr>
        <p:grpSpPr>
          <a:xfrm>
            <a:off x="3238674" y="3950092"/>
            <a:ext cx="266527" cy="412349"/>
            <a:chOff x="3238674" y="3950092"/>
            <a:chExt cx="266527" cy="412349"/>
          </a:xfrm>
        </p:grpSpPr>
        <p:sp>
          <p:nvSpPr>
            <p:cNvPr id="199" name="SMARTInkShape-2000"/>
            <p:cNvSpPr/>
            <p:nvPr>
              <p:custDataLst>
                <p:tags r:id="rId174"/>
              </p:custDataLst>
            </p:nvPr>
          </p:nvSpPr>
          <p:spPr>
            <a:xfrm>
              <a:off x="3238674" y="3950092"/>
              <a:ext cx="139527" cy="412349"/>
            </a:xfrm>
            <a:custGeom>
              <a:avLst/>
              <a:gdLst/>
              <a:ahLst/>
              <a:cxnLst/>
              <a:rect l="0" t="0" r="0" b="0"/>
              <a:pathLst>
                <a:path w="139527" h="412349">
                  <a:moveTo>
                    <a:pt x="139526" y="5958"/>
                  </a:moveTo>
                  <a:lnTo>
                    <a:pt x="139526" y="5958"/>
                  </a:lnTo>
                  <a:lnTo>
                    <a:pt x="111896" y="932"/>
                  </a:lnTo>
                  <a:lnTo>
                    <a:pt x="88066" y="0"/>
                  </a:lnTo>
                  <a:lnTo>
                    <a:pt x="58100" y="3057"/>
                  </a:lnTo>
                  <a:lnTo>
                    <a:pt x="41937" y="6091"/>
                  </a:lnTo>
                  <a:lnTo>
                    <a:pt x="36651" y="9074"/>
                  </a:lnTo>
                  <a:lnTo>
                    <a:pt x="33832" y="12752"/>
                  </a:lnTo>
                  <a:lnTo>
                    <a:pt x="32579" y="17444"/>
                  </a:lnTo>
                  <a:lnTo>
                    <a:pt x="28337" y="46102"/>
                  </a:lnTo>
                  <a:lnTo>
                    <a:pt x="22846" y="68720"/>
                  </a:lnTo>
                  <a:lnTo>
                    <a:pt x="16407" y="97352"/>
                  </a:lnTo>
                  <a:lnTo>
                    <a:pt x="13702" y="114865"/>
                  </a:lnTo>
                  <a:lnTo>
                    <a:pt x="11194" y="133596"/>
                  </a:lnTo>
                  <a:lnTo>
                    <a:pt x="8816" y="152434"/>
                  </a:lnTo>
                  <a:lnTo>
                    <a:pt x="6525" y="171341"/>
                  </a:lnTo>
                  <a:lnTo>
                    <a:pt x="4292" y="190297"/>
                  </a:lnTo>
                  <a:lnTo>
                    <a:pt x="2803" y="207873"/>
                  </a:lnTo>
                  <a:lnTo>
                    <a:pt x="1811" y="224529"/>
                  </a:lnTo>
                  <a:lnTo>
                    <a:pt x="708" y="255501"/>
                  </a:lnTo>
                  <a:lnTo>
                    <a:pt x="218" y="283377"/>
                  </a:lnTo>
                  <a:lnTo>
                    <a:pt x="0" y="307996"/>
                  </a:lnTo>
                  <a:lnTo>
                    <a:pt x="609" y="329992"/>
                  </a:lnTo>
                  <a:lnTo>
                    <a:pt x="4213" y="356830"/>
                  </a:lnTo>
                  <a:lnTo>
                    <a:pt x="4889" y="375052"/>
                  </a:lnTo>
                  <a:lnTo>
                    <a:pt x="364" y="405947"/>
                  </a:lnTo>
                  <a:lnTo>
                    <a:pt x="65" y="409509"/>
                  </a:lnTo>
                  <a:lnTo>
                    <a:pt x="1396" y="410459"/>
                  </a:lnTo>
                  <a:lnTo>
                    <a:pt x="14152" y="412108"/>
                  </a:lnTo>
                  <a:lnTo>
                    <a:pt x="44422" y="412348"/>
                  </a:lnTo>
                  <a:lnTo>
                    <a:pt x="64756" y="411651"/>
                  </a:lnTo>
                  <a:lnTo>
                    <a:pt x="76026" y="406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SMARTInkShape-2001"/>
            <p:cNvSpPr/>
            <p:nvPr>
              <p:custDataLst>
                <p:tags r:id="rId175"/>
              </p:custDataLst>
            </p:nvPr>
          </p:nvSpPr>
          <p:spPr>
            <a:xfrm>
              <a:off x="3384447" y="4119764"/>
              <a:ext cx="120754" cy="134737"/>
            </a:xfrm>
            <a:custGeom>
              <a:avLst/>
              <a:gdLst/>
              <a:ahLst/>
              <a:cxnLst/>
              <a:rect l="0" t="0" r="0" b="0"/>
              <a:pathLst>
                <a:path w="120754" h="134737">
                  <a:moveTo>
                    <a:pt x="95353" y="20436"/>
                  </a:moveTo>
                  <a:lnTo>
                    <a:pt x="95353" y="20436"/>
                  </a:lnTo>
                  <a:lnTo>
                    <a:pt x="68621" y="5946"/>
                  </a:lnTo>
                  <a:lnTo>
                    <a:pt x="56661" y="3413"/>
                  </a:lnTo>
                  <a:lnTo>
                    <a:pt x="44290" y="6050"/>
                  </a:lnTo>
                  <a:lnTo>
                    <a:pt x="38027" y="8728"/>
                  </a:lnTo>
                  <a:lnTo>
                    <a:pt x="19101" y="29353"/>
                  </a:lnTo>
                  <a:lnTo>
                    <a:pt x="8311" y="49799"/>
                  </a:lnTo>
                  <a:lnTo>
                    <a:pt x="929" y="71586"/>
                  </a:lnTo>
                  <a:lnTo>
                    <a:pt x="0" y="90677"/>
                  </a:lnTo>
                  <a:lnTo>
                    <a:pt x="3820" y="104806"/>
                  </a:lnTo>
                  <a:lnTo>
                    <a:pt x="6814" y="110549"/>
                  </a:lnTo>
                  <a:lnTo>
                    <a:pt x="11633" y="114378"/>
                  </a:lnTo>
                  <a:lnTo>
                    <a:pt x="24512" y="118632"/>
                  </a:lnTo>
                  <a:lnTo>
                    <a:pt x="37763" y="116760"/>
                  </a:lnTo>
                  <a:lnTo>
                    <a:pt x="44259" y="114286"/>
                  </a:lnTo>
                  <a:lnTo>
                    <a:pt x="55241" y="104010"/>
                  </a:lnTo>
                  <a:lnTo>
                    <a:pt x="69357" y="80477"/>
                  </a:lnTo>
                  <a:lnTo>
                    <a:pt x="76744" y="61232"/>
                  </a:lnTo>
                  <a:lnTo>
                    <a:pt x="80902" y="31269"/>
                  </a:lnTo>
                  <a:lnTo>
                    <a:pt x="82422" y="365"/>
                  </a:lnTo>
                  <a:lnTo>
                    <a:pt x="81794" y="0"/>
                  </a:lnTo>
                  <a:lnTo>
                    <a:pt x="79214" y="3357"/>
                  </a:lnTo>
                  <a:lnTo>
                    <a:pt x="71809" y="32219"/>
                  </a:lnTo>
                  <a:lnTo>
                    <a:pt x="67053" y="61635"/>
                  </a:lnTo>
                  <a:lnTo>
                    <a:pt x="68194" y="82255"/>
                  </a:lnTo>
                  <a:lnTo>
                    <a:pt x="74815" y="99417"/>
                  </a:lnTo>
                  <a:lnTo>
                    <a:pt x="79545" y="106957"/>
                  </a:lnTo>
                  <a:lnTo>
                    <a:pt x="94207" y="119097"/>
                  </a:lnTo>
                  <a:lnTo>
                    <a:pt x="120753" y="1347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6" name="SMARTInkShape-Group347"/>
          <p:cNvGrpSpPr/>
          <p:nvPr/>
        </p:nvGrpSpPr>
        <p:grpSpPr>
          <a:xfrm>
            <a:off x="3569981" y="4096894"/>
            <a:ext cx="471963" cy="259207"/>
            <a:chOff x="3569981" y="4096894"/>
            <a:chExt cx="471963" cy="259207"/>
          </a:xfrm>
        </p:grpSpPr>
        <p:sp>
          <p:nvSpPr>
            <p:cNvPr id="202" name="SMARTInkShape-2002"/>
            <p:cNvSpPr/>
            <p:nvPr>
              <p:custDataLst>
                <p:tags r:id="rId170"/>
              </p:custDataLst>
            </p:nvPr>
          </p:nvSpPr>
          <p:spPr>
            <a:xfrm>
              <a:off x="3569981" y="4182830"/>
              <a:ext cx="81270" cy="173271"/>
            </a:xfrm>
            <a:custGeom>
              <a:avLst/>
              <a:gdLst/>
              <a:ahLst/>
              <a:cxnLst/>
              <a:rect l="0" t="0" r="0" b="0"/>
              <a:pathLst>
                <a:path w="81270" h="173271">
                  <a:moveTo>
                    <a:pt x="43169" y="8170"/>
                  </a:moveTo>
                  <a:lnTo>
                    <a:pt x="43169" y="8170"/>
                  </a:lnTo>
                  <a:lnTo>
                    <a:pt x="43169" y="0"/>
                  </a:lnTo>
                  <a:lnTo>
                    <a:pt x="43169" y="606"/>
                  </a:lnTo>
                  <a:lnTo>
                    <a:pt x="29354" y="31172"/>
                  </a:lnTo>
                  <a:lnTo>
                    <a:pt x="19320" y="62022"/>
                  </a:lnTo>
                  <a:lnTo>
                    <a:pt x="11879" y="92330"/>
                  </a:lnTo>
                  <a:lnTo>
                    <a:pt x="3043" y="121534"/>
                  </a:lnTo>
                  <a:lnTo>
                    <a:pt x="0" y="131129"/>
                  </a:lnTo>
                  <a:lnTo>
                    <a:pt x="984" y="131065"/>
                  </a:lnTo>
                  <a:lnTo>
                    <a:pt x="5841" y="127231"/>
                  </a:lnTo>
                  <a:lnTo>
                    <a:pt x="19474" y="105519"/>
                  </a:lnTo>
                  <a:lnTo>
                    <a:pt x="35039" y="81806"/>
                  </a:lnTo>
                  <a:lnTo>
                    <a:pt x="41437" y="76174"/>
                  </a:lnTo>
                  <a:lnTo>
                    <a:pt x="46632" y="73672"/>
                  </a:lnTo>
                  <a:lnTo>
                    <a:pt x="51294" y="72560"/>
                  </a:lnTo>
                  <a:lnTo>
                    <a:pt x="52819" y="73674"/>
                  </a:lnTo>
                  <a:lnTo>
                    <a:pt x="54513" y="78676"/>
                  </a:lnTo>
                  <a:lnTo>
                    <a:pt x="51503" y="87483"/>
                  </a:lnTo>
                  <a:lnTo>
                    <a:pt x="39994" y="104342"/>
                  </a:lnTo>
                  <a:lnTo>
                    <a:pt x="19581" y="126876"/>
                  </a:lnTo>
                  <a:lnTo>
                    <a:pt x="18977" y="126819"/>
                  </a:lnTo>
                  <a:lnTo>
                    <a:pt x="18574" y="126074"/>
                  </a:lnTo>
                  <a:lnTo>
                    <a:pt x="17928" y="123182"/>
                  </a:lnTo>
                  <a:lnTo>
                    <a:pt x="19721" y="122787"/>
                  </a:lnTo>
                  <a:lnTo>
                    <a:pt x="21187" y="122681"/>
                  </a:lnTo>
                  <a:lnTo>
                    <a:pt x="22870" y="124022"/>
                  </a:lnTo>
                  <a:lnTo>
                    <a:pt x="29315" y="131945"/>
                  </a:lnTo>
                  <a:lnTo>
                    <a:pt x="39143" y="139781"/>
                  </a:lnTo>
                  <a:lnTo>
                    <a:pt x="54290" y="161494"/>
                  </a:lnTo>
                  <a:lnTo>
                    <a:pt x="61282" y="164509"/>
                  </a:lnTo>
                  <a:lnTo>
                    <a:pt x="72199" y="167149"/>
                  </a:lnTo>
                  <a:lnTo>
                    <a:pt x="81269" y="1732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SMARTInkShape-2003"/>
            <p:cNvSpPr/>
            <p:nvPr>
              <p:custDataLst>
                <p:tags r:id="rId171"/>
              </p:custDataLst>
            </p:nvPr>
          </p:nvSpPr>
          <p:spPr>
            <a:xfrm>
              <a:off x="3754834" y="4099612"/>
              <a:ext cx="80567" cy="133783"/>
            </a:xfrm>
            <a:custGeom>
              <a:avLst/>
              <a:gdLst/>
              <a:ahLst/>
              <a:cxnLst/>
              <a:rect l="0" t="0" r="0" b="0"/>
              <a:pathLst>
                <a:path w="80567" h="133783">
                  <a:moveTo>
                    <a:pt x="80566" y="8838"/>
                  </a:moveTo>
                  <a:lnTo>
                    <a:pt x="80566" y="8838"/>
                  </a:lnTo>
                  <a:lnTo>
                    <a:pt x="74791" y="3769"/>
                  </a:lnTo>
                  <a:lnTo>
                    <a:pt x="68357" y="0"/>
                  </a:lnTo>
                  <a:lnTo>
                    <a:pt x="63960" y="123"/>
                  </a:lnTo>
                  <a:lnTo>
                    <a:pt x="53430" y="4024"/>
                  </a:lnTo>
                  <a:lnTo>
                    <a:pt x="35601" y="17524"/>
                  </a:lnTo>
                  <a:lnTo>
                    <a:pt x="16913" y="41672"/>
                  </a:lnTo>
                  <a:lnTo>
                    <a:pt x="4713" y="71169"/>
                  </a:lnTo>
                  <a:lnTo>
                    <a:pt x="0" y="95510"/>
                  </a:lnTo>
                  <a:lnTo>
                    <a:pt x="2661" y="109448"/>
                  </a:lnTo>
                  <a:lnTo>
                    <a:pt x="5346" y="116128"/>
                  </a:lnTo>
                  <a:lnTo>
                    <a:pt x="13974" y="125432"/>
                  </a:lnTo>
                  <a:lnTo>
                    <a:pt x="19238" y="128900"/>
                  </a:lnTo>
                  <a:lnTo>
                    <a:pt x="43501" y="133782"/>
                  </a:lnTo>
                  <a:lnTo>
                    <a:pt x="80566" y="1294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SMARTInkShape-2004"/>
            <p:cNvSpPr/>
            <p:nvPr>
              <p:custDataLst>
                <p:tags r:id="rId172"/>
              </p:custDataLst>
            </p:nvPr>
          </p:nvSpPr>
          <p:spPr>
            <a:xfrm>
              <a:off x="3874822" y="4121369"/>
              <a:ext cx="79480" cy="86088"/>
            </a:xfrm>
            <a:custGeom>
              <a:avLst/>
              <a:gdLst/>
              <a:ahLst/>
              <a:cxnLst/>
              <a:rect l="0" t="0" r="0" b="0"/>
              <a:pathLst>
                <a:path w="79480" h="86088">
                  <a:moveTo>
                    <a:pt x="30428" y="25181"/>
                  </a:moveTo>
                  <a:lnTo>
                    <a:pt x="30428" y="25181"/>
                  </a:lnTo>
                  <a:lnTo>
                    <a:pt x="27057" y="21810"/>
                  </a:lnTo>
                  <a:lnTo>
                    <a:pt x="24653" y="21523"/>
                  </a:lnTo>
                  <a:lnTo>
                    <a:pt x="18219" y="23085"/>
                  </a:lnTo>
                  <a:lnTo>
                    <a:pt x="12537" y="28012"/>
                  </a:lnTo>
                  <a:lnTo>
                    <a:pt x="5371" y="40601"/>
                  </a:lnTo>
                  <a:lnTo>
                    <a:pt x="662" y="57737"/>
                  </a:lnTo>
                  <a:lnTo>
                    <a:pt x="0" y="63818"/>
                  </a:lnTo>
                  <a:lnTo>
                    <a:pt x="1676" y="69284"/>
                  </a:lnTo>
                  <a:lnTo>
                    <a:pt x="9183" y="79119"/>
                  </a:lnTo>
                  <a:lnTo>
                    <a:pt x="21456" y="84431"/>
                  </a:lnTo>
                  <a:lnTo>
                    <a:pt x="36318" y="86087"/>
                  </a:lnTo>
                  <a:lnTo>
                    <a:pt x="58436" y="83052"/>
                  </a:lnTo>
                  <a:lnTo>
                    <a:pt x="67100" y="79594"/>
                  </a:lnTo>
                  <a:lnTo>
                    <a:pt x="73303" y="71942"/>
                  </a:lnTo>
                  <a:lnTo>
                    <a:pt x="77706" y="60780"/>
                  </a:lnTo>
                  <a:lnTo>
                    <a:pt x="79479" y="38629"/>
                  </a:lnTo>
                  <a:lnTo>
                    <a:pt x="77393" y="22456"/>
                  </a:lnTo>
                  <a:lnTo>
                    <a:pt x="70352" y="9624"/>
                  </a:lnTo>
                  <a:lnTo>
                    <a:pt x="65510" y="4226"/>
                  </a:lnTo>
                  <a:lnTo>
                    <a:pt x="59461" y="1333"/>
                  </a:lnTo>
                  <a:lnTo>
                    <a:pt x="45213" y="0"/>
                  </a:lnTo>
                  <a:lnTo>
                    <a:pt x="28067" y="3217"/>
                  </a:lnTo>
                  <a:lnTo>
                    <a:pt x="20441" y="8599"/>
                  </a:lnTo>
                  <a:lnTo>
                    <a:pt x="11378" y="188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SMARTInkShape-2005"/>
            <p:cNvSpPr/>
            <p:nvPr>
              <p:custDataLst>
                <p:tags r:id="rId173"/>
              </p:custDataLst>
            </p:nvPr>
          </p:nvSpPr>
          <p:spPr>
            <a:xfrm>
              <a:off x="3981450" y="4096894"/>
              <a:ext cx="60494" cy="111531"/>
            </a:xfrm>
            <a:custGeom>
              <a:avLst/>
              <a:gdLst/>
              <a:ahLst/>
              <a:cxnLst/>
              <a:rect l="0" t="0" r="0" b="0"/>
              <a:pathLst>
                <a:path w="60494" h="111531">
                  <a:moveTo>
                    <a:pt x="44450" y="11556"/>
                  </a:moveTo>
                  <a:lnTo>
                    <a:pt x="44450" y="11556"/>
                  </a:lnTo>
                  <a:lnTo>
                    <a:pt x="20601" y="572"/>
                  </a:lnTo>
                  <a:lnTo>
                    <a:pt x="17968" y="0"/>
                  </a:lnTo>
                  <a:lnTo>
                    <a:pt x="11278" y="3127"/>
                  </a:lnTo>
                  <a:lnTo>
                    <a:pt x="7519" y="5937"/>
                  </a:lnTo>
                  <a:lnTo>
                    <a:pt x="5012" y="9927"/>
                  </a:lnTo>
                  <a:lnTo>
                    <a:pt x="2228" y="20004"/>
                  </a:lnTo>
                  <a:lnTo>
                    <a:pt x="2896" y="24949"/>
                  </a:lnTo>
                  <a:lnTo>
                    <a:pt x="7402" y="34207"/>
                  </a:lnTo>
                  <a:lnTo>
                    <a:pt x="17872" y="47352"/>
                  </a:lnTo>
                  <a:lnTo>
                    <a:pt x="48276" y="68681"/>
                  </a:lnTo>
                  <a:lnTo>
                    <a:pt x="56734" y="77161"/>
                  </a:lnTo>
                  <a:lnTo>
                    <a:pt x="60493" y="85634"/>
                  </a:lnTo>
                  <a:lnTo>
                    <a:pt x="60282" y="94104"/>
                  </a:lnTo>
                  <a:lnTo>
                    <a:pt x="59238" y="98338"/>
                  </a:lnTo>
                  <a:lnTo>
                    <a:pt x="56425" y="101866"/>
                  </a:lnTo>
                  <a:lnTo>
                    <a:pt x="47656" y="107668"/>
                  </a:lnTo>
                  <a:lnTo>
                    <a:pt x="30818" y="111530"/>
                  </a:lnTo>
                  <a:lnTo>
                    <a:pt x="20518" y="110552"/>
                  </a:lnTo>
                  <a:lnTo>
                    <a:pt x="15795" y="109303"/>
                  </a:lnTo>
                  <a:lnTo>
                    <a:pt x="8667" y="104153"/>
                  </a:lnTo>
                  <a:lnTo>
                    <a:pt x="0" y="941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1" name="SMARTInkShape-Group348"/>
          <p:cNvGrpSpPr/>
          <p:nvPr/>
        </p:nvGrpSpPr>
        <p:grpSpPr>
          <a:xfrm>
            <a:off x="4192267" y="3970063"/>
            <a:ext cx="550715" cy="267876"/>
            <a:chOff x="4192267" y="3970063"/>
            <a:chExt cx="550715" cy="267876"/>
          </a:xfrm>
        </p:grpSpPr>
        <p:sp>
          <p:nvSpPr>
            <p:cNvPr id="207" name="SMARTInkShape-2006"/>
            <p:cNvSpPr/>
            <p:nvPr>
              <p:custDataLst>
                <p:tags r:id="rId166"/>
              </p:custDataLst>
            </p:nvPr>
          </p:nvSpPr>
          <p:spPr>
            <a:xfrm>
              <a:off x="4192267" y="4013200"/>
              <a:ext cx="68584" cy="224739"/>
            </a:xfrm>
            <a:custGeom>
              <a:avLst/>
              <a:gdLst/>
              <a:ahLst/>
              <a:cxnLst/>
              <a:rect l="0" t="0" r="0" b="0"/>
              <a:pathLst>
                <a:path w="68584" h="224739">
                  <a:moveTo>
                    <a:pt x="68583" y="0"/>
                  </a:moveTo>
                  <a:lnTo>
                    <a:pt x="68583" y="0"/>
                  </a:lnTo>
                  <a:lnTo>
                    <a:pt x="58470" y="3371"/>
                  </a:lnTo>
                  <a:lnTo>
                    <a:pt x="42068" y="15580"/>
                  </a:lnTo>
                  <a:lnTo>
                    <a:pt x="23802" y="42716"/>
                  </a:lnTo>
                  <a:lnTo>
                    <a:pt x="13168" y="65552"/>
                  </a:lnTo>
                  <a:lnTo>
                    <a:pt x="5148" y="89106"/>
                  </a:lnTo>
                  <a:lnTo>
                    <a:pt x="1584" y="111334"/>
                  </a:lnTo>
                  <a:lnTo>
                    <a:pt x="0" y="132973"/>
                  </a:lnTo>
                  <a:lnTo>
                    <a:pt x="707" y="152938"/>
                  </a:lnTo>
                  <a:lnTo>
                    <a:pt x="9039" y="176078"/>
                  </a:lnTo>
                  <a:lnTo>
                    <a:pt x="20733" y="200978"/>
                  </a:lnTo>
                  <a:lnTo>
                    <a:pt x="23328" y="209974"/>
                  </a:lnTo>
                  <a:lnTo>
                    <a:pt x="28860" y="221497"/>
                  </a:lnTo>
                  <a:lnTo>
                    <a:pt x="29401" y="223865"/>
                  </a:lnTo>
                  <a:lnTo>
                    <a:pt x="30467" y="224738"/>
                  </a:lnTo>
                  <a:lnTo>
                    <a:pt x="31884" y="224614"/>
                  </a:lnTo>
                  <a:lnTo>
                    <a:pt x="36833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SMARTInkShape-2007"/>
            <p:cNvSpPr/>
            <p:nvPr>
              <p:custDataLst>
                <p:tags r:id="rId167"/>
              </p:custDataLst>
            </p:nvPr>
          </p:nvSpPr>
          <p:spPr>
            <a:xfrm>
              <a:off x="4364267" y="3970063"/>
              <a:ext cx="93434" cy="246338"/>
            </a:xfrm>
            <a:custGeom>
              <a:avLst/>
              <a:gdLst/>
              <a:ahLst/>
              <a:cxnLst/>
              <a:rect l="0" t="0" r="0" b="0"/>
              <a:pathLst>
                <a:path w="93434" h="246338">
                  <a:moveTo>
                    <a:pt x="42633" y="119337"/>
                  </a:moveTo>
                  <a:lnTo>
                    <a:pt x="42633" y="119337"/>
                  </a:lnTo>
                  <a:lnTo>
                    <a:pt x="48408" y="93989"/>
                  </a:lnTo>
                  <a:lnTo>
                    <a:pt x="57828" y="65181"/>
                  </a:lnTo>
                  <a:lnTo>
                    <a:pt x="65401" y="35009"/>
                  </a:lnTo>
                  <a:lnTo>
                    <a:pt x="70703" y="9998"/>
                  </a:lnTo>
                  <a:lnTo>
                    <a:pt x="69690" y="657"/>
                  </a:lnTo>
                  <a:lnTo>
                    <a:pt x="67726" y="0"/>
                  </a:lnTo>
                  <a:lnTo>
                    <a:pt x="65006" y="1679"/>
                  </a:lnTo>
                  <a:lnTo>
                    <a:pt x="56810" y="12716"/>
                  </a:lnTo>
                  <a:lnTo>
                    <a:pt x="43760" y="36437"/>
                  </a:lnTo>
                  <a:lnTo>
                    <a:pt x="37740" y="52076"/>
                  </a:lnTo>
                  <a:lnTo>
                    <a:pt x="32315" y="69557"/>
                  </a:lnTo>
                  <a:lnTo>
                    <a:pt x="27287" y="88267"/>
                  </a:lnTo>
                  <a:lnTo>
                    <a:pt x="22525" y="106385"/>
                  </a:lnTo>
                  <a:lnTo>
                    <a:pt x="17938" y="124108"/>
                  </a:lnTo>
                  <a:lnTo>
                    <a:pt x="13470" y="141567"/>
                  </a:lnTo>
                  <a:lnTo>
                    <a:pt x="6624" y="172256"/>
                  </a:lnTo>
                  <a:lnTo>
                    <a:pt x="1934" y="197890"/>
                  </a:lnTo>
                  <a:lnTo>
                    <a:pt x="0" y="222104"/>
                  </a:lnTo>
                  <a:lnTo>
                    <a:pt x="805" y="225948"/>
                  </a:lnTo>
                  <a:lnTo>
                    <a:pt x="2048" y="228511"/>
                  </a:lnTo>
                  <a:lnTo>
                    <a:pt x="3582" y="229514"/>
                  </a:lnTo>
                  <a:lnTo>
                    <a:pt x="5310" y="229477"/>
                  </a:lnTo>
                  <a:lnTo>
                    <a:pt x="7168" y="228747"/>
                  </a:lnTo>
                  <a:lnTo>
                    <a:pt x="15924" y="205886"/>
                  </a:lnTo>
                  <a:lnTo>
                    <a:pt x="26567" y="176025"/>
                  </a:lnTo>
                  <a:lnTo>
                    <a:pt x="38656" y="154243"/>
                  </a:lnTo>
                  <a:lnTo>
                    <a:pt x="52858" y="140614"/>
                  </a:lnTo>
                  <a:lnTo>
                    <a:pt x="53683" y="141283"/>
                  </a:lnTo>
                  <a:lnTo>
                    <a:pt x="54600" y="145789"/>
                  </a:lnTo>
                  <a:lnTo>
                    <a:pt x="51744" y="159630"/>
                  </a:lnTo>
                  <a:lnTo>
                    <a:pt x="35025" y="188340"/>
                  </a:lnTo>
                  <a:lnTo>
                    <a:pt x="19855" y="219458"/>
                  </a:lnTo>
                  <a:lnTo>
                    <a:pt x="18010" y="224967"/>
                  </a:lnTo>
                  <a:lnTo>
                    <a:pt x="22361" y="208140"/>
                  </a:lnTo>
                  <a:lnTo>
                    <a:pt x="22769" y="203939"/>
                  </a:lnTo>
                  <a:lnTo>
                    <a:pt x="23746" y="201139"/>
                  </a:lnTo>
                  <a:lnTo>
                    <a:pt x="25102" y="199272"/>
                  </a:lnTo>
                  <a:lnTo>
                    <a:pt x="26713" y="198026"/>
                  </a:lnTo>
                  <a:lnTo>
                    <a:pt x="28492" y="197902"/>
                  </a:lnTo>
                  <a:lnTo>
                    <a:pt x="32350" y="199646"/>
                  </a:lnTo>
                  <a:lnTo>
                    <a:pt x="54020" y="227530"/>
                  </a:lnTo>
                  <a:lnTo>
                    <a:pt x="59689" y="235156"/>
                  </a:lnTo>
                  <a:lnTo>
                    <a:pt x="66911" y="240897"/>
                  </a:lnTo>
                  <a:lnTo>
                    <a:pt x="76707" y="243919"/>
                  </a:lnTo>
                  <a:lnTo>
                    <a:pt x="93433" y="2463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SMARTInkShape-2008"/>
            <p:cNvSpPr/>
            <p:nvPr>
              <p:custDataLst>
                <p:tags r:id="rId168"/>
              </p:custDataLst>
            </p:nvPr>
          </p:nvSpPr>
          <p:spPr>
            <a:xfrm>
              <a:off x="4532556" y="4064000"/>
              <a:ext cx="123928" cy="106137"/>
            </a:xfrm>
            <a:custGeom>
              <a:avLst/>
              <a:gdLst/>
              <a:ahLst/>
              <a:cxnLst/>
              <a:rect l="0" t="0" r="0" b="0"/>
              <a:pathLst>
                <a:path w="123928" h="106137">
                  <a:moveTo>
                    <a:pt x="20394" y="31750"/>
                  </a:moveTo>
                  <a:lnTo>
                    <a:pt x="20394" y="31750"/>
                  </a:lnTo>
                  <a:lnTo>
                    <a:pt x="14619" y="38936"/>
                  </a:lnTo>
                  <a:lnTo>
                    <a:pt x="2503" y="65337"/>
                  </a:lnTo>
                  <a:lnTo>
                    <a:pt x="0" y="73192"/>
                  </a:lnTo>
                  <a:lnTo>
                    <a:pt x="982" y="87563"/>
                  </a:lnTo>
                  <a:lnTo>
                    <a:pt x="3219" y="94359"/>
                  </a:lnTo>
                  <a:lnTo>
                    <a:pt x="6827" y="98889"/>
                  </a:lnTo>
                  <a:lnTo>
                    <a:pt x="16481" y="103923"/>
                  </a:lnTo>
                  <a:lnTo>
                    <a:pt x="25946" y="104279"/>
                  </a:lnTo>
                  <a:lnTo>
                    <a:pt x="30445" y="103386"/>
                  </a:lnTo>
                  <a:lnTo>
                    <a:pt x="46890" y="92016"/>
                  </a:lnTo>
                  <a:lnTo>
                    <a:pt x="53337" y="82994"/>
                  </a:lnTo>
                  <a:lnTo>
                    <a:pt x="56966" y="69981"/>
                  </a:lnTo>
                  <a:lnTo>
                    <a:pt x="58041" y="62833"/>
                  </a:lnTo>
                  <a:lnTo>
                    <a:pt x="58192" y="63055"/>
                  </a:lnTo>
                  <a:lnTo>
                    <a:pt x="61839" y="79041"/>
                  </a:lnTo>
                  <a:lnTo>
                    <a:pt x="70696" y="92721"/>
                  </a:lnTo>
                  <a:lnTo>
                    <a:pt x="82257" y="102340"/>
                  </a:lnTo>
                  <a:lnTo>
                    <a:pt x="92339" y="105456"/>
                  </a:lnTo>
                  <a:lnTo>
                    <a:pt x="102464" y="106136"/>
                  </a:lnTo>
                  <a:lnTo>
                    <a:pt x="109316" y="104086"/>
                  </a:lnTo>
                  <a:lnTo>
                    <a:pt x="114713" y="97061"/>
                  </a:lnTo>
                  <a:lnTo>
                    <a:pt x="123927" y="71932"/>
                  </a:lnTo>
                  <a:lnTo>
                    <a:pt x="123664" y="44675"/>
                  </a:lnTo>
                  <a:lnTo>
                    <a:pt x="117254" y="15410"/>
                  </a:lnTo>
                  <a:lnTo>
                    <a:pt x="10929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SMARTInkShape-2009"/>
            <p:cNvSpPr/>
            <p:nvPr>
              <p:custDataLst>
                <p:tags r:id="rId169"/>
              </p:custDataLst>
            </p:nvPr>
          </p:nvSpPr>
          <p:spPr>
            <a:xfrm>
              <a:off x="4706572" y="4140200"/>
              <a:ext cx="36410" cy="53401"/>
            </a:xfrm>
            <a:custGeom>
              <a:avLst/>
              <a:gdLst/>
              <a:ahLst/>
              <a:cxnLst/>
              <a:rect l="0" t="0" r="0" b="0"/>
              <a:pathLst>
                <a:path w="36410" h="53401">
                  <a:moveTo>
                    <a:pt x="17828" y="25400"/>
                  </a:moveTo>
                  <a:lnTo>
                    <a:pt x="17828" y="25400"/>
                  </a:lnTo>
                  <a:lnTo>
                    <a:pt x="17828" y="18658"/>
                  </a:lnTo>
                  <a:lnTo>
                    <a:pt x="15946" y="13467"/>
                  </a:lnTo>
                  <a:lnTo>
                    <a:pt x="14457" y="11094"/>
                  </a:lnTo>
                  <a:lnTo>
                    <a:pt x="12758" y="10218"/>
                  </a:lnTo>
                  <a:lnTo>
                    <a:pt x="10921" y="10340"/>
                  </a:lnTo>
                  <a:lnTo>
                    <a:pt x="6997" y="12357"/>
                  </a:lnTo>
                  <a:lnTo>
                    <a:pt x="2901" y="15605"/>
                  </a:lnTo>
                  <a:lnTo>
                    <a:pt x="611" y="21282"/>
                  </a:lnTo>
                  <a:lnTo>
                    <a:pt x="0" y="24771"/>
                  </a:lnTo>
                  <a:lnTo>
                    <a:pt x="1203" y="32411"/>
                  </a:lnTo>
                  <a:lnTo>
                    <a:pt x="2511" y="36424"/>
                  </a:lnTo>
                  <a:lnTo>
                    <a:pt x="7728" y="42764"/>
                  </a:lnTo>
                  <a:lnTo>
                    <a:pt x="22575" y="52584"/>
                  </a:lnTo>
                  <a:lnTo>
                    <a:pt x="25931" y="53400"/>
                  </a:lnTo>
                  <a:lnTo>
                    <a:pt x="28875" y="53239"/>
                  </a:lnTo>
                  <a:lnTo>
                    <a:pt x="31543" y="52426"/>
                  </a:lnTo>
                  <a:lnTo>
                    <a:pt x="33321" y="50473"/>
                  </a:lnTo>
                  <a:lnTo>
                    <a:pt x="35297" y="44540"/>
                  </a:lnTo>
                  <a:lnTo>
                    <a:pt x="36409" y="33266"/>
                  </a:lnTo>
                  <a:lnTo>
                    <a:pt x="33368" y="17618"/>
                  </a:lnTo>
                  <a:lnTo>
                    <a:pt x="28028" y="9476"/>
                  </a:lnTo>
                  <a:lnTo>
                    <a:pt x="1782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7" name="SMARTInkShape-Group349"/>
          <p:cNvGrpSpPr/>
          <p:nvPr/>
        </p:nvGrpSpPr>
        <p:grpSpPr>
          <a:xfrm>
            <a:off x="4826000" y="3905250"/>
            <a:ext cx="1785007" cy="355601"/>
            <a:chOff x="4826000" y="3905250"/>
            <a:chExt cx="1785007" cy="355601"/>
          </a:xfrm>
        </p:grpSpPr>
        <p:sp>
          <p:nvSpPr>
            <p:cNvPr id="212" name="SMARTInkShape-2010"/>
            <p:cNvSpPr/>
            <p:nvPr>
              <p:custDataLst>
                <p:tags r:id="rId151"/>
              </p:custDataLst>
            </p:nvPr>
          </p:nvSpPr>
          <p:spPr>
            <a:xfrm>
              <a:off x="4859423" y="3950583"/>
              <a:ext cx="55478" cy="201366"/>
            </a:xfrm>
            <a:custGeom>
              <a:avLst/>
              <a:gdLst/>
              <a:ahLst/>
              <a:cxnLst/>
              <a:rect l="0" t="0" r="0" b="0"/>
              <a:pathLst>
                <a:path w="55478" h="201366">
                  <a:moveTo>
                    <a:pt x="49127" y="5467"/>
                  </a:moveTo>
                  <a:lnTo>
                    <a:pt x="49127" y="5467"/>
                  </a:lnTo>
                  <a:lnTo>
                    <a:pt x="49127" y="2096"/>
                  </a:lnTo>
                  <a:lnTo>
                    <a:pt x="49832" y="1103"/>
                  </a:lnTo>
                  <a:lnTo>
                    <a:pt x="51009" y="441"/>
                  </a:lnTo>
                  <a:lnTo>
                    <a:pt x="52498" y="0"/>
                  </a:lnTo>
                  <a:lnTo>
                    <a:pt x="52080" y="1822"/>
                  </a:lnTo>
                  <a:lnTo>
                    <a:pt x="40910" y="32451"/>
                  </a:lnTo>
                  <a:lnTo>
                    <a:pt x="32775" y="55324"/>
                  </a:lnTo>
                  <a:lnTo>
                    <a:pt x="22810" y="81248"/>
                  </a:lnTo>
                  <a:lnTo>
                    <a:pt x="13676" y="106881"/>
                  </a:lnTo>
                  <a:lnTo>
                    <a:pt x="6795" y="132384"/>
                  </a:lnTo>
                  <a:lnTo>
                    <a:pt x="2090" y="155714"/>
                  </a:lnTo>
                  <a:lnTo>
                    <a:pt x="0" y="173138"/>
                  </a:lnTo>
                  <a:lnTo>
                    <a:pt x="2833" y="186056"/>
                  </a:lnTo>
                  <a:lnTo>
                    <a:pt x="5565" y="191476"/>
                  </a:lnTo>
                  <a:lnTo>
                    <a:pt x="9502" y="195090"/>
                  </a:lnTo>
                  <a:lnTo>
                    <a:pt x="19521" y="199105"/>
                  </a:lnTo>
                  <a:lnTo>
                    <a:pt x="33691" y="201365"/>
                  </a:lnTo>
                  <a:lnTo>
                    <a:pt x="46827" y="198664"/>
                  </a:lnTo>
                  <a:lnTo>
                    <a:pt x="49711" y="196354"/>
                  </a:lnTo>
                  <a:lnTo>
                    <a:pt x="55477" y="1832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SMARTInkShape-2011"/>
            <p:cNvSpPr/>
            <p:nvPr>
              <p:custDataLst>
                <p:tags r:id="rId152"/>
              </p:custDataLst>
            </p:nvPr>
          </p:nvSpPr>
          <p:spPr>
            <a:xfrm>
              <a:off x="4826000" y="4077583"/>
              <a:ext cx="82551" cy="11818"/>
            </a:xfrm>
            <a:custGeom>
              <a:avLst/>
              <a:gdLst/>
              <a:ahLst/>
              <a:cxnLst/>
              <a:rect l="0" t="0" r="0" b="0"/>
              <a:pathLst>
                <a:path w="82551" h="1181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706" y="1103"/>
                  </a:lnTo>
                  <a:lnTo>
                    <a:pt x="1882" y="441"/>
                  </a:lnTo>
                  <a:lnTo>
                    <a:pt x="3371" y="0"/>
                  </a:lnTo>
                  <a:lnTo>
                    <a:pt x="34700" y="4662"/>
                  </a:lnTo>
                  <a:lnTo>
                    <a:pt x="61391" y="9672"/>
                  </a:lnTo>
                  <a:lnTo>
                    <a:pt x="8255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SMARTInkShape-2012"/>
            <p:cNvSpPr/>
            <p:nvPr>
              <p:custDataLst>
                <p:tags r:id="rId153"/>
              </p:custDataLst>
            </p:nvPr>
          </p:nvSpPr>
          <p:spPr>
            <a:xfrm>
              <a:off x="4978400" y="3930650"/>
              <a:ext cx="61296" cy="323851"/>
            </a:xfrm>
            <a:custGeom>
              <a:avLst/>
              <a:gdLst/>
              <a:ahLst/>
              <a:cxnLst/>
              <a:rect l="0" t="0" r="0" b="0"/>
              <a:pathLst>
                <a:path w="61296" h="323851">
                  <a:moveTo>
                    <a:pt x="25400" y="0"/>
                  </a:moveTo>
                  <a:lnTo>
                    <a:pt x="25400" y="0"/>
                  </a:lnTo>
                  <a:lnTo>
                    <a:pt x="31175" y="7186"/>
                  </a:lnTo>
                  <a:lnTo>
                    <a:pt x="40595" y="27451"/>
                  </a:lnTo>
                  <a:lnTo>
                    <a:pt x="45794" y="48183"/>
                  </a:lnTo>
                  <a:lnTo>
                    <a:pt x="52338" y="75272"/>
                  </a:lnTo>
                  <a:lnTo>
                    <a:pt x="56059" y="90398"/>
                  </a:lnTo>
                  <a:lnTo>
                    <a:pt x="58539" y="107538"/>
                  </a:lnTo>
                  <a:lnTo>
                    <a:pt x="60192" y="126019"/>
                  </a:lnTo>
                  <a:lnTo>
                    <a:pt x="61295" y="145396"/>
                  </a:lnTo>
                  <a:lnTo>
                    <a:pt x="60619" y="164664"/>
                  </a:lnTo>
                  <a:lnTo>
                    <a:pt x="58756" y="183859"/>
                  </a:lnTo>
                  <a:lnTo>
                    <a:pt x="56104" y="203006"/>
                  </a:lnTo>
                  <a:lnTo>
                    <a:pt x="51514" y="220004"/>
                  </a:lnTo>
                  <a:lnTo>
                    <a:pt x="38888" y="250179"/>
                  </a:lnTo>
                  <a:lnTo>
                    <a:pt x="27632" y="275820"/>
                  </a:lnTo>
                  <a:lnTo>
                    <a:pt x="15242" y="304445"/>
                  </a:lnTo>
                  <a:lnTo>
                    <a:pt x="9597" y="315225"/>
                  </a:lnTo>
                  <a:lnTo>
                    <a:pt x="0" y="323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SMARTInkShape-2013"/>
            <p:cNvSpPr/>
            <p:nvPr>
              <p:custDataLst>
                <p:tags r:id="rId154"/>
              </p:custDataLst>
            </p:nvPr>
          </p:nvSpPr>
          <p:spPr>
            <a:xfrm>
              <a:off x="5168900" y="4108450"/>
              <a:ext cx="69851" cy="12362"/>
            </a:xfrm>
            <a:custGeom>
              <a:avLst/>
              <a:gdLst/>
              <a:ahLst/>
              <a:cxnLst/>
              <a:rect l="0" t="0" r="0" b="0"/>
              <a:pathLst>
                <a:path w="69851" h="12362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3845" y="10983"/>
                  </a:lnTo>
                  <a:lnTo>
                    <a:pt x="54193" y="12361"/>
                  </a:lnTo>
                  <a:lnTo>
                    <a:pt x="61245" y="10668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SMARTInkShape-2014"/>
            <p:cNvSpPr/>
            <p:nvPr>
              <p:custDataLst>
                <p:tags r:id="rId155"/>
              </p:custDataLst>
            </p:nvPr>
          </p:nvSpPr>
          <p:spPr>
            <a:xfrm>
              <a:off x="5188376" y="4076700"/>
              <a:ext cx="12275" cy="76201"/>
            </a:xfrm>
            <a:custGeom>
              <a:avLst/>
              <a:gdLst/>
              <a:ahLst/>
              <a:cxnLst/>
              <a:rect l="0" t="0" r="0" b="0"/>
              <a:pathLst>
                <a:path w="12275" h="76201">
                  <a:moveTo>
                    <a:pt x="12274" y="0"/>
                  </a:moveTo>
                  <a:lnTo>
                    <a:pt x="12274" y="0"/>
                  </a:lnTo>
                  <a:lnTo>
                    <a:pt x="8903" y="0"/>
                  </a:lnTo>
                  <a:lnTo>
                    <a:pt x="7910" y="1411"/>
                  </a:lnTo>
                  <a:lnTo>
                    <a:pt x="1734" y="27437"/>
                  </a:lnTo>
                  <a:lnTo>
                    <a:pt x="0" y="54208"/>
                  </a:lnTo>
                  <a:lnTo>
                    <a:pt x="469" y="63603"/>
                  </a:lnTo>
                  <a:lnTo>
                    <a:pt x="5924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SMARTInkShape-2015"/>
            <p:cNvSpPr/>
            <p:nvPr>
              <p:custDataLst>
                <p:tags r:id="rId156"/>
              </p:custDataLst>
            </p:nvPr>
          </p:nvSpPr>
          <p:spPr>
            <a:xfrm>
              <a:off x="5361090" y="3917699"/>
              <a:ext cx="87211" cy="273302"/>
            </a:xfrm>
            <a:custGeom>
              <a:avLst/>
              <a:gdLst/>
              <a:ahLst/>
              <a:cxnLst/>
              <a:rect l="0" t="0" r="0" b="0"/>
              <a:pathLst>
                <a:path w="87211" h="273302">
                  <a:moveTo>
                    <a:pt x="55460" y="32001"/>
                  </a:moveTo>
                  <a:lnTo>
                    <a:pt x="55460" y="32001"/>
                  </a:lnTo>
                  <a:lnTo>
                    <a:pt x="60927" y="3390"/>
                  </a:lnTo>
                  <a:lnTo>
                    <a:pt x="60516" y="932"/>
                  </a:lnTo>
                  <a:lnTo>
                    <a:pt x="59536" y="0"/>
                  </a:lnTo>
                  <a:lnTo>
                    <a:pt x="58178" y="84"/>
                  </a:lnTo>
                  <a:lnTo>
                    <a:pt x="52894" y="13685"/>
                  </a:lnTo>
                  <a:lnTo>
                    <a:pt x="48910" y="33503"/>
                  </a:lnTo>
                  <a:lnTo>
                    <a:pt x="44082" y="60185"/>
                  </a:lnTo>
                  <a:lnTo>
                    <a:pt x="40819" y="76191"/>
                  </a:lnTo>
                  <a:lnTo>
                    <a:pt x="37233" y="93210"/>
                  </a:lnTo>
                  <a:lnTo>
                    <a:pt x="33431" y="109496"/>
                  </a:lnTo>
                  <a:lnTo>
                    <a:pt x="25443" y="140762"/>
                  </a:lnTo>
                  <a:lnTo>
                    <a:pt x="19071" y="169239"/>
                  </a:lnTo>
                  <a:lnTo>
                    <a:pt x="13887" y="194596"/>
                  </a:lnTo>
                  <a:lnTo>
                    <a:pt x="7707" y="222621"/>
                  </a:lnTo>
                  <a:lnTo>
                    <a:pt x="5062" y="238919"/>
                  </a:lnTo>
                  <a:lnTo>
                    <a:pt x="16926" y="207492"/>
                  </a:lnTo>
                  <a:lnTo>
                    <a:pt x="35697" y="176053"/>
                  </a:lnTo>
                  <a:lnTo>
                    <a:pt x="49832" y="158998"/>
                  </a:lnTo>
                  <a:lnTo>
                    <a:pt x="51708" y="157588"/>
                  </a:lnTo>
                  <a:lnTo>
                    <a:pt x="52958" y="157353"/>
                  </a:lnTo>
                  <a:lnTo>
                    <a:pt x="53792" y="157903"/>
                  </a:lnTo>
                  <a:lnTo>
                    <a:pt x="52837" y="162276"/>
                  </a:lnTo>
                  <a:lnTo>
                    <a:pt x="38756" y="190032"/>
                  </a:lnTo>
                  <a:lnTo>
                    <a:pt x="13854" y="219035"/>
                  </a:lnTo>
                  <a:lnTo>
                    <a:pt x="0" y="233457"/>
                  </a:lnTo>
                  <a:lnTo>
                    <a:pt x="942" y="230663"/>
                  </a:lnTo>
                  <a:lnTo>
                    <a:pt x="2182" y="227942"/>
                  </a:lnTo>
                  <a:lnTo>
                    <a:pt x="7322" y="223037"/>
                  </a:lnTo>
                  <a:lnTo>
                    <a:pt x="10667" y="220742"/>
                  </a:lnTo>
                  <a:lnTo>
                    <a:pt x="12898" y="219917"/>
                  </a:lnTo>
                  <a:lnTo>
                    <a:pt x="14385" y="220073"/>
                  </a:lnTo>
                  <a:lnTo>
                    <a:pt x="26024" y="231197"/>
                  </a:lnTo>
                  <a:lnTo>
                    <a:pt x="35743" y="243843"/>
                  </a:lnTo>
                  <a:lnTo>
                    <a:pt x="63589" y="258314"/>
                  </a:lnTo>
                  <a:lnTo>
                    <a:pt x="87210" y="2733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SMARTInkShape-2016"/>
            <p:cNvSpPr/>
            <p:nvPr>
              <p:custDataLst>
                <p:tags r:id="rId157"/>
              </p:custDataLst>
            </p:nvPr>
          </p:nvSpPr>
          <p:spPr>
            <a:xfrm>
              <a:off x="5365750" y="3905250"/>
              <a:ext cx="95896" cy="283285"/>
            </a:xfrm>
            <a:custGeom>
              <a:avLst/>
              <a:gdLst/>
              <a:ahLst/>
              <a:cxnLst/>
              <a:rect l="0" t="0" r="0" b="0"/>
              <a:pathLst>
                <a:path w="95896" h="283285">
                  <a:moveTo>
                    <a:pt x="69850" y="0"/>
                  </a:moveTo>
                  <a:lnTo>
                    <a:pt x="69850" y="0"/>
                  </a:lnTo>
                  <a:lnTo>
                    <a:pt x="66479" y="0"/>
                  </a:lnTo>
                  <a:lnTo>
                    <a:pt x="62943" y="1881"/>
                  </a:lnTo>
                  <a:lnTo>
                    <a:pt x="59019" y="5775"/>
                  </a:lnTo>
                  <a:lnTo>
                    <a:pt x="52843" y="17311"/>
                  </a:lnTo>
                  <a:lnTo>
                    <a:pt x="45839" y="40094"/>
                  </a:lnTo>
                  <a:lnTo>
                    <a:pt x="38953" y="63915"/>
                  </a:lnTo>
                  <a:lnTo>
                    <a:pt x="33069" y="92847"/>
                  </a:lnTo>
                  <a:lnTo>
                    <a:pt x="28103" y="122405"/>
                  </a:lnTo>
                  <a:lnTo>
                    <a:pt x="23544" y="147300"/>
                  </a:lnTo>
                  <a:lnTo>
                    <a:pt x="21048" y="170124"/>
                  </a:lnTo>
                  <a:lnTo>
                    <a:pt x="19641" y="199044"/>
                  </a:lnTo>
                  <a:lnTo>
                    <a:pt x="15796" y="227779"/>
                  </a:lnTo>
                  <a:lnTo>
                    <a:pt x="12753" y="259469"/>
                  </a:lnTo>
                  <a:lnTo>
                    <a:pt x="12707" y="265609"/>
                  </a:lnTo>
                  <a:lnTo>
                    <a:pt x="13406" y="250735"/>
                  </a:lnTo>
                  <a:lnTo>
                    <a:pt x="24909" y="223823"/>
                  </a:lnTo>
                  <a:lnTo>
                    <a:pt x="42783" y="194470"/>
                  </a:lnTo>
                  <a:lnTo>
                    <a:pt x="64636" y="170449"/>
                  </a:lnTo>
                  <a:lnTo>
                    <a:pt x="71296" y="167477"/>
                  </a:lnTo>
                  <a:lnTo>
                    <a:pt x="75047" y="166684"/>
                  </a:lnTo>
                  <a:lnTo>
                    <a:pt x="78254" y="167567"/>
                  </a:lnTo>
                  <a:lnTo>
                    <a:pt x="83698" y="172311"/>
                  </a:lnTo>
                  <a:lnTo>
                    <a:pt x="94100" y="186287"/>
                  </a:lnTo>
                  <a:lnTo>
                    <a:pt x="95895" y="191924"/>
                  </a:lnTo>
                  <a:lnTo>
                    <a:pt x="95586" y="218063"/>
                  </a:lnTo>
                  <a:lnTo>
                    <a:pt x="91946" y="246823"/>
                  </a:lnTo>
                  <a:lnTo>
                    <a:pt x="83060" y="263084"/>
                  </a:lnTo>
                  <a:lnTo>
                    <a:pt x="68119" y="276839"/>
                  </a:lnTo>
                  <a:lnTo>
                    <a:pt x="56381" y="281789"/>
                  </a:lnTo>
                  <a:lnTo>
                    <a:pt x="44814" y="283284"/>
                  </a:lnTo>
                  <a:lnTo>
                    <a:pt x="34969" y="281596"/>
                  </a:lnTo>
                  <a:lnTo>
                    <a:pt x="25890" y="272850"/>
                  </a:lnTo>
                  <a:lnTo>
                    <a:pt x="4633" y="246265"/>
                  </a:lnTo>
                  <a:lnTo>
                    <a:pt x="3089" y="245315"/>
                  </a:lnTo>
                  <a:lnTo>
                    <a:pt x="2060" y="245388"/>
                  </a:lnTo>
                  <a:lnTo>
                    <a:pt x="0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SMARTInkShape-2017"/>
            <p:cNvSpPr/>
            <p:nvPr>
              <p:custDataLst>
                <p:tags r:id="rId158"/>
              </p:custDataLst>
            </p:nvPr>
          </p:nvSpPr>
          <p:spPr>
            <a:xfrm>
              <a:off x="5505873" y="4128508"/>
              <a:ext cx="63078" cy="132343"/>
            </a:xfrm>
            <a:custGeom>
              <a:avLst/>
              <a:gdLst/>
              <a:ahLst/>
              <a:cxnLst/>
              <a:rect l="0" t="0" r="0" b="0"/>
              <a:pathLst>
                <a:path w="63078" h="132343">
                  <a:moveTo>
                    <a:pt x="5927" y="49792"/>
                  </a:moveTo>
                  <a:lnTo>
                    <a:pt x="5927" y="49792"/>
                  </a:lnTo>
                  <a:lnTo>
                    <a:pt x="16758" y="21663"/>
                  </a:lnTo>
                  <a:lnTo>
                    <a:pt x="24615" y="0"/>
                  </a:lnTo>
                  <a:lnTo>
                    <a:pt x="20542" y="15811"/>
                  </a:lnTo>
                  <a:lnTo>
                    <a:pt x="17783" y="41683"/>
                  </a:lnTo>
                  <a:lnTo>
                    <a:pt x="9361" y="70986"/>
                  </a:lnTo>
                  <a:lnTo>
                    <a:pt x="1719" y="100885"/>
                  </a:lnTo>
                  <a:lnTo>
                    <a:pt x="0" y="114212"/>
                  </a:lnTo>
                  <a:lnTo>
                    <a:pt x="565" y="115316"/>
                  </a:lnTo>
                  <a:lnTo>
                    <a:pt x="1647" y="115347"/>
                  </a:lnTo>
                  <a:lnTo>
                    <a:pt x="3073" y="114662"/>
                  </a:lnTo>
                  <a:lnTo>
                    <a:pt x="8452" y="103585"/>
                  </a:lnTo>
                  <a:lnTo>
                    <a:pt x="16591" y="77221"/>
                  </a:lnTo>
                  <a:lnTo>
                    <a:pt x="24993" y="58842"/>
                  </a:lnTo>
                  <a:lnTo>
                    <a:pt x="30076" y="51579"/>
                  </a:lnTo>
                  <a:lnTo>
                    <a:pt x="32653" y="50587"/>
                  </a:lnTo>
                  <a:lnTo>
                    <a:pt x="34327" y="50321"/>
                  </a:lnTo>
                  <a:lnTo>
                    <a:pt x="35444" y="51556"/>
                  </a:lnTo>
                  <a:lnTo>
                    <a:pt x="36684" y="56691"/>
                  </a:lnTo>
                  <a:lnTo>
                    <a:pt x="35355" y="63676"/>
                  </a:lnTo>
                  <a:lnTo>
                    <a:pt x="34012" y="67515"/>
                  </a:lnTo>
                  <a:lnTo>
                    <a:pt x="28758" y="73662"/>
                  </a:lnTo>
                  <a:lnTo>
                    <a:pt x="12714" y="87494"/>
                  </a:lnTo>
                  <a:lnTo>
                    <a:pt x="17783" y="82390"/>
                  </a:lnTo>
                  <a:lnTo>
                    <a:pt x="25119" y="85164"/>
                  </a:lnTo>
                  <a:lnTo>
                    <a:pt x="39299" y="96322"/>
                  </a:lnTo>
                  <a:lnTo>
                    <a:pt x="60070" y="117359"/>
                  </a:lnTo>
                  <a:lnTo>
                    <a:pt x="62681" y="124715"/>
                  </a:lnTo>
                  <a:lnTo>
                    <a:pt x="63077" y="1323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SMARTInkShape-2018"/>
            <p:cNvSpPr/>
            <p:nvPr>
              <p:custDataLst>
                <p:tags r:id="rId159"/>
              </p:custDataLst>
            </p:nvPr>
          </p:nvSpPr>
          <p:spPr>
            <a:xfrm>
              <a:off x="5689600" y="4040006"/>
              <a:ext cx="88901" cy="130294"/>
            </a:xfrm>
            <a:custGeom>
              <a:avLst/>
              <a:gdLst/>
              <a:ahLst/>
              <a:cxnLst/>
              <a:rect l="0" t="0" r="0" b="0"/>
              <a:pathLst>
                <a:path w="88901" h="130294">
                  <a:moveTo>
                    <a:pt x="88900" y="17644"/>
                  </a:moveTo>
                  <a:lnTo>
                    <a:pt x="88900" y="17644"/>
                  </a:lnTo>
                  <a:lnTo>
                    <a:pt x="85529" y="10902"/>
                  </a:lnTo>
                  <a:lnTo>
                    <a:pt x="78229" y="5711"/>
                  </a:lnTo>
                  <a:lnTo>
                    <a:pt x="67929" y="1757"/>
                  </a:lnTo>
                  <a:lnTo>
                    <a:pt x="56297" y="0"/>
                  </a:lnTo>
                  <a:lnTo>
                    <a:pt x="44070" y="2981"/>
                  </a:lnTo>
                  <a:lnTo>
                    <a:pt x="22346" y="13023"/>
                  </a:lnTo>
                  <a:lnTo>
                    <a:pt x="19836" y="16680"/>
                  </a:lnTo>
                  <a:lnTo>
                    <a:pt x="18929" y="26388"/>
                  </a:lnTo>
                  <a:lnTo>
                    <a:pt x="22759" y="35876"/>
                  </a:lnTo>
                  <a:lnTo>
                    <a:pt x="40087" y="56837"/>
                  </a:lnTo>
                  <a:lnTo>
                    <a:pt x="66349" y="82612"/>
                  </a:lnTo>
                  <a:lnTo>
                    <a:pt x="69633" y="88473"/>
                  </a:lnTo>
                  <a:lnTo>
                    <a:pt x="71400" y="98747"/>
                  </a:lnTo>
                  <a:lnTo>
                    <a:pt x="70883" y="103463"/>
                  </a:lnTo>
                  <a:lnTo>
                    <a:pt x="66546" y="112465"/>
                  </a:lnTo>
                  <a:lnTo>
                    <a:pt x="63414" y="116841"/>
                  </a:lnTo>
                  <a:lnTo>
                    <a:pt x="54290" y="123586"/>
                  </a:lnTo>
                  <a:lnTo>
                    <a:pt x="43179" y="128229"/>
                  </a:lnTo>
                  <a:lnTo>
                    <a:pt x="31185" y="130293"/>
                  </a:lnTo>
                  <a:lnTo>
                    <a:pt x="20680" y="129329"/>
                  </a:lnTo>
                  <a:lnTo>
                    <a:pt x="15904" y="128084"/>
                  </a:lnTo>
                  <a:lnTo>
                    <a:pt x="8714" y="122937"/>
                  </a:lnTo>
                  <a:lnTo>
                    <a:pt x="0" y="1128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SMARTInkShape-2019"/>
            <p:cNvSpPr/>
            <p:nvPr>
              <p:custDataLst>
                <p:tags r:id="rId160"/>
              </p:custDataLst>
            </p:nvPr>
          </p:nvSpPr>
          <p:spPr>
            <a:xfrm>
              <a:off x="5848350" y="4073630"/>
              <a:ext cx="146051" cy="79271"/>
            </a:xfrm>
            <a:custGeom>
              <a:avLst/>
              <a:gdLst/>
              <a:ahLst/>
              <a:cxnLst/>
              <a:rect l="0" t="0" r="0" b="0"/>
              <a:pathLst>
                <a:path w="146051" h="79271">
                  <a:moveTo>
                    <a:pt x="0" y="9420"/>
                  </a:moveTo>
                  <a:lnTo>
                    <a:pt x="0" y="9420"/>
                  </a:lnTo>
                  <a:lnTo>
                    <a:pt x="3371" y="6049"/>
                  </a:lnTo>
                  <a:lnTo>
                    <a:pt x="5026" y="2513"/>
                  </a:lnTo>
                  <a:lnTo>
                    <a:pt x="5468" y="581"/>
                  </a:lnTo>
                  <a:lnTo>
                    <a:pt x="5762" y="0"/>
                  </a:lnTo>
                  <a:lnTo>
                    <a:pt x="5958" y="317"/>
                  </a:lnTo>
                  <a:lnTo>
                    <a:pt x="6315" y="30458"/>
                  </a:lnTo>
                  <a:lnTo>
                    <a:pt x="7051" y="60220"/>
                  </a:lnTo>
                  <a:lnTo>
                    <a:pt x="9719" y="66805"/>
                  </a:lnTo>
                  <a:lnTo>
                    <a:pt x="12124" y="68844"/>
                  </a:lnTo>
                  <a:lnTo>
                    <a:pt x="18559" y="71108"/>
                  </a:lnTo>
                  <a:lnTo>
                    <a:pt x="28004" y="68352"/>
                  </a:lnTo>
                  <a:lnTo>
                    <a:pt x="33486" y="65641"/>
                  </a:lnTo>
                  <a:lnTo>
                    <a:pt x="41459" y="56985"/>
                  </a:lnTo>
                  <a:lnTo>
                    <a:pt x="52325" y="30810"/>
                  </a:lnTo>
                  <a:lnTo>
                    <a:pt x="56726" y="11623"/>
                  </a:lnTo>
                  <a:lnTo>
                    <a:pt x="57573" y="11594"/>
                  </a:lnTo>
                  <a:lnTo>
                    <a:pt x="60395" y="13443"/>
                  </a:lnTo>
                  <a:lnTo>
                    <a:pt x="62120" y="20381"/>
                  </a:lnTo>
                  <a:lnTo>
                    <a:pt x="64972" y="34305"/>
                  </a:lnTo>
                  <a:lnTo>
                    <a:pt x="75854" y="64935"/>
                  </a:lnTo>
                  <a:lnTo>
                    <a:pt x="76675" y="65480"/>
                  </a:lnTo>
                  <a:lnTo>
                    <a:pt x="79468" y="66086"/>
                  </a:lnTo>
                  <a:lnTo>
                    <a:pt x="84944" y="62591"/>
                  </a:lnTo>
                  <a:lnTo>
                    <a:pt x="88379" y="59684"/>
                  </a:lnTo>
                  <a:lnTo>
                    <a:pt x="110227" y="31236"/>
                  </a:lnTo>
                  <a:lnTo>
                    <a:pt x="120933" y="21450"/>
                  </a:lnTo>
                  <a:lnTo>
                    <a:pt x="123661" y="20262"/>
                  </a:lnTo>
                  <a:lnTo>
                    <a:pt x="126185" y="20176"/>
                  </a:lnTo>
                  <a:lnTo>
                    <a:pt x="128573" y="20824"/>
                  </a:lnTo>
                  <a:lnTo>
                    <a:pt x="130165" y="21961"/>
                  </a:lnTo>
                  <a:lnTo>
                    <a:pt x="131227" y="23425"/>
                  </a:lnTo>
                  <a:lnTo>
                    <a:pt x="132407" y="27639"/>
                  </a:lnTo>
                  <a:lnTo>
                    <a:pt x="138321" y="57213"/>
                  </a:lnTo>
                  <a:lnTo>
                    <a:pt x="141172" y="67561"/>
                  </a:lnTo>
                  <a:lnTo>
                    <a:pt x="146050" y="792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SMARTInkShape-2020"/>
            <p:cNvSpPr/>
            <p:nvPr>
              <p:custDataLst>
                <p:tags r:id="rId161"/>
              </p:custDataLst>
            </p:nvPr>
          </p:nvSpPr>
          <p:spPr>
            <a:xfrm>
              <a:off x="5886450" y="396875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6350" y="19050"/>
                  </a:moveTo>
                  <a:lnTo>
                    <a:pt x="6350" y="19050"/>
                  </a:lnTo>
                  <a:lnTo>
                    <a:pt x="1324" y="7116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SMARTInkShape-2021"/>
            <p:cNvSpPr/>
            <p:nvPr>
              <p:custDataLst>
                <p:tags r:id="rId162"/>
              </p:custDataLst>
            </p:nvPr>
          </p:nvSpPr>
          <p:spPr>
            <a:xfrm>
              <a:off x="6128321" y="3930650"/>
              <a:ext cx="88330" cy="266701"/>
            </a:xfrm>
            <a:custGeom>
              <a:avLst/>
              <a:gdLst/>
              <a:ahLst/>
              <a:cxnLst/>
              <a:rect l="0" t="0" r="0" b="0"/>
              <a:pathLst>
                <a:path w="88330" h="266701">
                  <a:moveTo>
                    <a:pt x="88329" y="0"/>
                  </a:moveTo>
                  <a:lnTo>
                    <a:pt x="88329" y="0"/>
                  </a:lnTo>
                  <a:lnTo>
                    <a:pt x="72748" y="0"/>
                  </a:lnTo>
                  <a:lnTo>
                    <a:pt x="68064" y="2822"/>
                  </a:lnTo>
                  <a:lnTo>
                    <a:pt x="46644" y="33274"/>
                  </a:lnTo>
                  <a:lnTo>
                    <a:pt x="33113" y="59238"/>
                  </a:lnTo>
                  <a:lnTo>
                    <a:pt x="22396" y="89593"/>
                  </a:lnTo>
                  <a:lnTo>
                    <a:pt x="16857" y="105590"/>
                  </a:lnTo>
                  <a:lnTo>
                    <a:pt x="11048" y="121899"/>
                  </a:lnTo>
                  <a:lnTo>
                    <a:pt x="1771" y="152955"/>
                  </a:lnTo>
                  <a:lnTo>
                    <a:pt x="0" y="178517"/>
                  </a:lnTo>
                  <a:lnTo>
                    <a:pt x="3445" y="201637"/>
                  </a:lnTo>
                  <a:lnTo>
                    <a:pt x="13319" y="230724"/>
                  </a:lnTo>
                  <a:lnTo>
                    <a:pt x="37529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SMARTInkShape-2022"/>
            <p:cNvSpPr/>
            <p:nvPr>
              <p:custDataLst>
                <p:tags r:id="rId163"/>
              </p:custDataLst>
            </p:nvPr>
          </p:nvSpPr>
          <p:spPr>
            <a:xfrm>
              <a:off x="6246043" y="3947924"/>
              <a:ext cx="78558" cy="204977"/>
            </a:xfrm>
            <a:custGeom>
              <a:avLst/>
              <a:gdLst/>
              <a:ahLst/>
              <a:cxnLst/>
              <a:rect l="0" t="0" r="0" b="0"/>
              <a:pathLst>
                <a:path w="78558" h="204977">
                  <a:moveTo>
                    <a:pt x="59507" y="14476"/>
                  </a:moveTo>
                  <a:lnTo>
                    <a:pt x="59507" y="14476"/>
                  </a:lnTo>
                  <a:lnTo>
                    <a:pt x="64533" y="2543"/>
                  </a:lnTo>
                  <a:lnTo>
                    <a:pt x="64975" y="170"/>
                  </a:lnTo>
                  <a:lnTo>
                    <a:pt x="64563" y="0"/>
                  </a:lnTo>
                  <a:lnTo>
                    <a:pt x="62224" y="3574"/>
                  </a:lnTo>
                  <a:lnTo>
                    <a:pt x="53570" y="27003"/>
                  </a:lnTo>
                  <a:lnTo>
                    <a:pt x="44169" y="52735"/>
                  </a:lnTo>
                  <a:lnTo>
                    <a:pt x="32934" y="82280"/>
                  </a:lnTo>
                  <a:lnTo>
                    <a:pt x="20885" y="111874"/>
                  </a:lnTo>
                  <a:lnTo>
                    <a:pt x="12239" y="137727"/>
                  </a:lnTo>
                  <a:lnTo>
                    <a:pt x="3403" y="168352"/>
                  </a:lnTo>
                  <a:lnTo>
                    <a:pt x="0" y="182349"/>
                  </a:lnTo>
                  <a:lnTo>
                    <a:pt x="839" y="190921"/>
                  </a:lnTo>
                  <a:lnTo>
                    <a:pt x="2051" y="192784"/>
                  </a:lnTo>
                  <a:lnTo>
                    <a:pt x="3563" y="193320"/>
                  </a:lnTo>
                  <a:lnTo>
                    <a:pt x="5278" y="192972"/>
                  </a:lnTo>
                  <a:lnTo>
                    <a:pt x="23952" y="164737"/>
                  </a:lnTo>
                  <a:lnTo>
                    <a:pt x="41211" y="140842"/>
                  </a:lnTo>
                  <a:lnTo>
                    <a:pt x="65825" y="110609"/>
                  </a:lnTo>
                  <a:lnTo>
                    <a:pt x="69370" y="106591"/>
                  </a:lnTo>
                  <a:lnTo>
                    <a:pt x="70316" y="106225"/>
                  </a:lnTo>
                  <a:lnTo>
                    <a:pt x="70946" y="106686"/>
                  </a:lnTo>
                  <a:lnTo>
                    <a:pt x="71366" y="107699"/>
                  </a:lnTo>
                  <a:lnTo>
                    <a:pt x="51374" y="137089"/>
                  </a:lnTo>
                  <a:lnTo>
                    <a:pt x="33578" y="157345"/>
                  </a:lnTo>
                  <a:lnTo>
                    <a:pt x="15345" y="173460"/>
                  </a:lnTo>
                  <a:lnTo>
                    <a:pt x="13838" y="175498"/>
                  </a:lnTo>
                  <a:lnTo>
                    <a:pt x="13538" y="176858"/>
                  </a:lnTo>
                  <a:lnTo>
                    <a:pt x="14045" y="177764"/>
                  </a:lnTo>
                  <a:lnTo>
                    <a:pt x="15088" y="177662"/>
                  </a:lnTo>
                  <a:lnTo>
                    <a:pt x="18128" y="175668"/>
                  </a:lnTo>
                  <a:lnTo>
                    <a:pt x="26587" y="162506"/>
                  </a:lnTo>
                  <a:lnTo>
                    <a:pt x="27682" y="162551"/>
                  </a:lnTo>
                  <a:lnTo>
                    <a:pt x="30782" y="164484"/>
                  </a:lnTo>
                  <a:lnTo>
                    <a:pt x="45449" y="183328"/>
                  </a:lnTo>
                  <a:lnTo>
                    <a:pt x="78557" y="2049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SMARTInkShape-2023"/>
            <p:cNvSpPr/>
            <p:nvPr>
              <p:custDataLst>
                <p:tags r:id="rId164"/>
              </p:custDataLst>
            </p:nvPr>
          </p:nvSpPr>
          <p:spPr>
            <a:xfrm>
              <a:off x="6427843" y="4044388"/>
              <a:ext cx="96412" cy="94256"/>
            </a:xfrm>
            <a:custGeom>
              <a:avLst/>
              <a:gdLst/>
              <a:ahLst/>
              <a:cxnLst/>
              <a:rect l="0" t="0" r="0" b="0"/>
              <a:pathLst>
                <a:path w="96412" h="94256">
                  <a:moveTo>
                    <a:pt x="17407" y="6912"/>
                  </a:moveTo>
                  <a:lnTo>
                    <a:pt x="17407" y="6912"/>
                  </a:lnTo>
                  <a:lnTo>
                    <a:pt x="17407" y="3541"/>
                  </a:lnTo>
                  <a:lnTo>
                    <a:pt x="17407" y="8186"/>
                  </a:lnTo>
                  <a:lnTo>
                    <a:pt x="7973" y="37607"/>
                  </a:lnTo>
                  <a:lnTo>
                    <a:pt x="1520" y="65004"/>
                  </a:lnTo>
                  <a:lnTo>
                    <a:pt x="0" y="82293"/>
                  </a:lnTo>
                  <a:lnTo>
                    <a:pt x="2144" y="89333"/>
                  </a:lnTo>
                  <a:lnTo>
                    <a:pt x="4410" y="90787"/>
                  </a:lnTo>
                  <a:lnTo>
                    <a:pt x="7330" y="91051"/>
                  </a:lnTo>
                  <a:lnTo>
                    <a:pt x="10690" y="90521"/>
                  </a:lnTo>
                  <a:lnTo>
                    <a:pt x="25529" y="83034"/>
                  </a:lnTo>
                  <a:lnTo>
                    <a:pt x="36590" y="71879"/>
                  </a:lnTo>
                  <a:lnTo>
                    <a:pt x="40044" y="61892"/>
                  </a:lnTo>
                  <a:lnTo>
                    <a:pt x="42261" y="48346"/>
                  </a:lnTo>
                  <a:lnTo>
                    <a:pt x="42443" y="47940"/>
                  </a:lnTo>
                  <a:lnTo>
                    <a:pt x="49970" y="74305"/>
                  </a:lnTo>
                  <a:lnTo>
                    <a:pt x="59119" y="85049"/>
                  </a:lnTo>
                  <a:lnTo>
                    <a:pt x="70061" y="92310"/>
                  </a:lnTo>
                  <a:lnTo>
                    <a:pt x="75617" y="94255"/>
                  </a:lnTo>
                  <a:lnTo>
                    <a:pt x="78085" y="93363"/>
                  </a:lnTo>
                  <a:lnTo>
                    <a:pt x="82710" y="88609"/>
                  </a:lnTo>
                  <a:lnTo>
                    <a:pt x="91428" y="63919"/>
                  </a:lnTo>
                  <a:lnTo>
                    <a:pt x="96411" y="39403"/>
                  </a:lnTo>
                  <a:lnTo>
                    <a:pt x="94751" y="12933"/>
                  </a:lnTo>
                  <a:lnTo>
                    <a:pt x="94115" y="3003"/>
                  </a:lnTo>
                  <a:lnTo>
                    <a:pt x="93240" y="778"/>
                  </a:lnTo>
                  <a:lnTo>
                    <a:pt x="91951" y="0"/>
                  </a:lnTo>
                  <a:lnTo>
                    <a:pt x="87257" y="5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SMARTInkShape-2024"/>
            <p:cNvSpPr/>
            <p:nvPr>
              <p:custDataLst>
                <p:tags r:id="rId165"/>
              </p:custDataLst>
            </p:nvPr>
          </p:nvSpPr>
          <p:spPr>
            <a:xfrm>
              <a:off x="6566860" y="4108450"/>
              <a:ext cx="44147" cy="48280"/>
            </a:xfrm>
            <a:custGeom>
              <a:avLst/>
              <a:gdLst/>
              <a:ahLst/>
              <a:cxnLst/>
              <a:rect l="0" t="0" r="0" b="0"/>
              <a:pathLst>
                <a:path w="44147" h="48280">
                  <a:moveTo>
                    <a:pt x="11740" y="6350"/>
                  </a:moveTo>
                  <a:lnTo>
                    <a:pt x="11740" y="6350"/>
                  </a:lnTo>
                  <a:lnTo>
                    <a:pt x="6272" y="6350"/>
                  </a:lnTo>
                  <a:lnTo>
                    <a:pt x="1200" y="20853"/>
                  </a:lnTo>
                  <a:lnTo>
                    <a:pt x="0" y="29494"/>
                  </a:lnTo>
                  <a:lnTo>
                    <a:pt x="2696" y="42292"/>
                  </a:lnTo>
                  <a:lnTo>
                    <a:pt x="5710" y="45128"/>
                  </a:lnTo>
                  <a:lnTo>
                    <a:pt x="14704" y="48279"/>
                  </a:lnTo>
                  <a:lnTo>
                    <a:pt x="19360" y="47708"/>
                  </a:lnTo>
                  <a:lnTo>
                    <a:pt x="28297" y="43311"/>
                  </a:lnTo>
                  <a:lnTo>
                    <a:pt x="41262" y="32902"/>
                  </a:lnTo>
                  <a:lnTo>
                    <a:pt x="43416" y="28990"/>
                  </a:lnTo>
                  <a:lnTo>
                    <a:pt x="44146" y="24971"/>
                  </a:lnTo>
                  <a:lnTo>
                    <a:pt x="43927" y="20881"/>
                  </a:lnTo>
                  <a:lnTo>
                    <a:pt x="39921" y="12573"/>
                  </a:lnTo>
                  <a:lnTo>
                    <a:pt x="36878" y="8382"/>
                  </a:lnTo>
                  <a:lnTo>
                    <a:pt x="29732" y="3725"/>
                  </a:lnTo>
                  <a:lnTo>
                    <a:pt x="1809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2" name="SMARTInkShape-Group350"/>
          <p:cNvGrpSpPr/>
          <p:nvPr/>
        </p:nvGrpSpPr>
        <p:grpSpPr>
          <a:xfrm>
            <a:off x="6686550" y="3733800"/>
            <a:ext cx="438037" cy="577851"/>
            <a:chOff x="6686550" y="3733800"/>
            <a:chExt cx="438037" cy="577851"/>
          </a:xfrm>
        </p:grpSpPr>
        <p:sp>
          <p:nvSpPr>
            <p:cNvPr id="228" name="SMARTInkShape-2025"/>
            <p:cNvSpPr/>
            <p:nvPr>
              <p:custDataLst>
                <p:tags r:id="rId147"/>
              </p:custDataLst>
            </p:nvPr>
          </p:nvSpPr>
          <p:spPr>
            <a:xfrm>
              <a:off x="6714572" y="3914579"/>
              <a:ext cx="54529" cy="198311"/>
            </a:xfrm>
            <a:custGeom>
              <a:avLst/>
              <a:gdLst/>
              <a:ahLst/>
              <a:cxnLst/>
              <a:rect l="0" t="0" r="0" b="0"/>
              <a:pathLst>
                <a:path w="54529" h="198311">
                  <a:moveTo>
                    <a:pt x="54528" y="3371"/>
                  </a:moveTo>
                  <a:lnTo>
                    <a:pt x="54528" y="3371"/>
                  </a:lnTo>
                  <a:lnTo>
                    <a:pt x="54528" y="0"/>
                  </a:lnTo>
                  <a:lnTo>
                    <a:pt x="51157" y="21701"/>
                  </a:lnTo>
                  <a:lnTo>
                    <a:pt x="41976" y="42327"/>
                  </a:lnTo>
                  <a:lnTo>
                    <a:pt x="29899" y="67252"/>
                  </a:lnTo>
                  <a:lnTo>
                    <a:pt x="19828" y="92440"/>
                  </a:lnTo>
                  <a:lnTo>
                    <a:pt x="10649" y="117746"/>
                  </a:lnTo>
                  <a:lnTo>
                    <a:pt x="3276" y="141693"/>
                  </a:lnTo>
                  <a:lnTo>
                    <a:pt x="0" y="161744"/>
                  </a:lnTo>
                  <a:lnTo>
                    <a:pt x="2306" y="176300"/>
                  </a:lnTo>
                  <a:lnTo>
                    <a:pt x="4896" y="182157"/>
                  </a:lnTo>
                  <a:lnTo>
                    <a:pt x="13420" y="190546"/>
                  </a:lnTo>
                  <a:lnTo>
                    <a:pt x="23558" y="195921"/>
                  </a:lnTo>
                  <a:lnTo>
                    <a:pt x="32767" y="198310"/>
                  </a:lnTo>
                  <a:lnTo>
                    <a:pt x="41564" y="197490"/>
                  </a:lnTo>
                  <a:lnTo>
                    <a:pt x="48766" y="194774"/>
                  </a:lnTo>
                  <a:lnTo>
                    <a:pt x="50686" y="193062"/>
                  </a:lnTo>
                  <a:lnTo>
                    <a:pt x="54528" y="1875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SMARTInkShape-2026"/>
            <p:cNvSpPr/>
            <p:nvPr>
              <p:custDataLst>
                <p:tags r:id="rId148"/>
              </p:custDataLst>
            </p:nvPr>
          </p:nvSpPr>
          <p:spPr>
            <a:xfrm>
              <a:off x="6686550" y="4032250"/>
              <a:ext cx="76201" cy="19051"/>
            </a:xfrm>
            <a:custGeom>
              <a:avLst/>
              <a:gdLst/>
              <a:ahLst/>
              <a:cxnLst/>
              <a:rect l="0" t="0" r="0" b="0"/>
              <a:pathLst>
                <a:path w="76201" h="190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2907" y="10831"/>
                  </a:lnTo>
                  <a:lnTo>
                    <a:pt x="57379" y="17218"/>
                  </a:lnTo>
                  <a:lnTo>
                    <a:pt x="762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SMARTInkShape-2027"/>
            <p:cNvSpPr/>
            <p:nvPr>
              <p:custDataLst>
                <p:tags r:id="rId149"/>
              </p:custDataLst>
            </p:nvPr>
          </p:nvSpPr>
          <p:spPr>
            <a:xfrm>
              <a:off x="6858000" y="3867150"/>
              <a:ext cx="47172" cy="298451"/>
            </a:xfrm>
            <a:custGeom>
              <a:avLst/>
              <a:gdLst/>
              <a:ahLst/>
              <a:cxnLst/>
              <a:rect l="0" t="0" r="0" b="0"/>
              <a:pathLst>
                <a:path w="47172" h="298451">
                  <a:moveTo>
                    <a:pt x="25400" y="0"/>
                  </a:moveTo>
                  <a:lnTo>
                    <a:pt x="25400" y="0"/>
                  </a:lnTo>
                  <a:lnTo>
                    <a:pt x="25400" y="10113"/>
                  </a:lnTo>
                  <a:lnTo>
                    <a:pt x="34834" y="38974"/>
                  </a:lnTo>
                  <a:lnTo>
                    <a:pt x="39705" y="60361"/>
                  </a:lnTo>
                  <a:lnTo>
                    <a:pt x="44222" y="83977"/>
                  </a:lnTo>
                  <a:lnTo>
                    <a:pt x="47171" y="109289"/>
                  </a:lnTo>
                  <a:lnTo>
                    <a:pt x="46130" y="137003"/>
                  </a:lnTo>
                  <a:lnTo>
                    <a:pt x="43315" y="165783"/>
                  </a:lnTo>
                  <a:lnTo>
                    <a:pt x="39712" y="194331"/>
                  </a:lnTo>
                  <a:lnTo>
                    <a:pt x="35759" y="221130"/>
                  </a:lnTo>
                  <a:lnTo>
                    <a:pt x="29567" y="249905"/>
                  </a:lnTo>
                  <a:lnTo>
                    <a:pt x="16789" y="277886"/>
                  </a:lnTo>
                  <a:lnTo>
                    <a:pt x="9051" y="291729"/>
                  </a:lnTo>
                  <a:lnTo>
                    <a:pt x="0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SMARTInkShape-2028"/>
            <p:cNvSpPr/>
            <p:nvPr>
              <p:custDataLst>
                <p:tags r:id="rId150"/>
              </p:custDataLst>
            </p:nvPr>
          </p:nvSpPr>
          <p:spPr>
            <a:xfrm>
              <a:off x="7004050" y="3733800"/>
              <a:ext cx="120537" cy="577851"/>
            </a:xfrm>
            <a:custGeom>
              <a:avLst/>
              <a:gdLst/>
              <a:ahLst/>
              <a:cxnLst/>
              <a:rect l="0" t="0" r="0" b="0"/>
              <a:pathLst>
                <a:path w="120537" h="577851">
                  <a:moveTo>
                    <a:pt x="6350" y="0"/>
                  </a:moveTo>
                  <a:lnTo>
                    <a:pt x="6350" y="0"/>
                  </a:lnTo>
                  <a:lnTo>
                    <a:pt x="32865" y="14305"/>
                  </a:lnTo>
                  <a:lnTo>
                    <a:pt x="57872" y="21015"/>
                  </a:lnTo>
                  <a:lnTo>
                    <a:pt x="87083" y="28898"/>
                  </a:lnTo>
                  <a:lnTo>
                    <a:pt x="97735" y="30483"/>
                  </a:lnTo>
                  <a:lnTo>
                    <a:pt x="101140" y="32316"/>
                  </a:lnTo>
                  <a:lnTo>
                    <a:pt x="103410" y="34949"/>
                  </a:lnTo>
                  <a:lnTo>
                    <a:pt x="105932" y="42344"/>
                  </a:lnTo>
                  <a:lnTo>
                    <a:pt x="106647" y="59818"/>
                  </a:lnTo>
                  <a:lnTo>
                    <a:pt x="103408" y="88123"/>
                  </a:lnTo>
                  <a:lnTo>
                    <a:pt x="102404" y="113484"/>
                  </a:lnTo>
                  <a:lnTo>
                    <a:pt x="100076" y="144982"/>
                  </a:lnTo>
                  <a:lnTo>
                    <a:pt x="98467" y="162271"/>
                  </a:lnTo>
                  <a:lnTo>
                    <a:pt x="97395" y="180148"/>
                  </a:lnTo>
                  <a:lnTo>
                    <a:pt x="96679" y="198415"/>
                  </a:lnTo>
                  <a:lnTo>
                    <a:pt x="96203" y="216943"/>
                  </a:lnTo>
                  <a:lnTo>
                    <a:pt x="95886" y="234940"/>
                  </a:lnTo>
                  <a:lnTo>
                    <a:pt x="95673" y="252582"/>
                  </a:lnTo>
                  <a:lnTo>
                    <a:pt x="95532" y="269988"/>
                  </a:lnTo>
                  <a:lnTo>
                    <a:pt x="95438" y="287237"/>
                  </a:lnTo>
                  <a:lnTo>
                    <a:pt x="95376" y="304380"/>
                  </a:lnTo>
                  <a:lnTo>
                    <a:pt x="95334" y="321453"/>
                  </a:lnTo>
                  <a:lnTo>
                    <a:pt x="95306" y="339185"/>
                  </a:lnTo>
                  <a:lnTo>
                    <a:pt x="95287" y="357357"/>
                  </a:lnTo>
                  <a:lnTo>
                    <a:pt x="95275" y="375821"/>
                  </a:lnTo>
                  <a:lnTo>
                    <a:pt x="96678" y="393775"/>
                  </a:lnTo>
                  <a:lnTo>
                    <a:pt x="99023" y="411389"/>
                  </a:lnTo>
                  <a:lnTo>
                    <a:pt x="101998" y="428776"/>
                  </a:lnTo>
                  <a:lnTo>
                    <a:pt x="104688" y="445306"/>
                  </a:lnTo>
                  <a:lnTo>
                    <a:pt x="109558" y="476843"/>
                  </a:lnTo>
                  <a:lnTo>
                    <a:pt x="114074" y="503560"/>
                  </a:lnTo>
                  <a:lnTo>
                    <a:pt x="117728" y="526488"/>
                  </a:lnTo>
                  <a:lnTo>
                    <a:pt x="120073" y="556677"/>
                  </a:lnTo>
                  <a:lnTo>
                    <a:pt x="120536" y="563476"/>
                  </a:lnTo>
                  <a:lnTo>
                    <a:pt x="119869" y="564034"/>
                  </a:lnTo>
                  <a:lnTo>
                    <a:pt x="115173" y="565003"/>
                  </a:lnTo>
                  <a:lnTo>
                    <a:pt x="86914" y="565847"/>
                  </a:lnTo>
                  <a:lnTo>
                    <a:pt x="58220" y="570174"/>
                  </a:lnTo>
                  <a:lnTo>
                    <a:pt x="31961" y="571238"/>
                  </a:lnTo>
                  <a:lnTo>
                    <a:pt x="9249" y="571477"/>
                  </a:lnTo>
                  <a:lnTo>
                    <a:pt x="5756" y="573371"/>
                  </a:lnTo>
                  <a:lnTo>
                    <a:pt x="0" y="577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7" name="SMARTInkShape-Group351"/>
          <p:cNvGrpSpPr/>
          <p:nvPr/>
        </p:nvGrpSpPr>
        <p:grpSpPr>
          <a:xfrm>
            <a:off x="2932328" y="4946141"/>
            <a:ext cx="337923" cy="216410"/>
            <a:chOff x="2932328" y="4946141"/>
            <a:chExt cx="337923" cy="216410"/>
          </a:xfrm>
        </p:grpSpPr>
        <p:sp>
          <p:nvSpPr>
            <p:cNvPr id="233" name="SMARTInkShape-2029"/>
            <p:cNvSpPr/>
            <p:nvPr>
              <p:custDataLst>
                <p:tags r:id="rId143"/>
              </p:custDataLst>
            </p:nvPr>
          </p:nvSpPr>
          <p:spPr>
            <a:xfrm>
              <a:off x="2932328" y="4946141"/>
              <a:ext cx="109323" cy="152910"/>
            </a:xfrm>
            <a:custGeom>
              <a:avLst/>
              <a:gdLst/>
              <a:ahLst/>
              <a:cxnLst/>
              <a:rect l="0" t="0" r="0" b="0"/>
              <a:pathLst>
                <a:path w="109323" h="152910">
                  <a:moveTo>
                    <a:pt x="96622" y="57659"/>
                  </a:moveTo>
                  <a:lnTo>
                    <a:pt x="96622" y="57659"/>
                  </a:lnTo>
                  <a:lnTo>
                    <a:pt x="94741" y="36936"/>
                  </a:lnTo>
                  <a:lnTo>
                    <a:pt x="87833" y="19063"/>
                  </a:lnTo>
                  <a:lnTo>
                    <a:pt x="80721" y="8050"/>
                  </a:lnTo>
                  <a:lnTo>
                    <a:pt x="72857" y="803"/>
                  </a:lnTo>
                  <a:lnTo>
                    <a:pt x="68079" y="0"/>
                  </a:lnTo>
                  <a:lnTo>
                    <a:pt x="57125" y="2870"/>
                  </a:lnTo>
                  <a:lnTo>
                    <a:pt x="35687" y="22532"/>
                  </a:lnTo>
                  <a:lnTo>
                    <a:pt x="14832" y="50700"/>
                  </a:lnTo>
                  <a:lnTo>
                    <a:pt x="1989" y="78018"/>
                  </a:lnTo>
                  <a:lnTo>
                    <a:pt x="0" y="91637"/>
                  </a:lnTo>
                  <a:lnTo>
                    <a:pt x="457" y="97244"/>
                  </a:lnTo>
                  <a:lnTo>
                    <a:pt x="2174" y="101688"/>
                  </a:lnTo>
                  <a:lnTo>
                    <a:pt x="7843" y="108507"/>
                  </a:lnTo>
                  <a:lnTo>
                    <a:pt x="16948" y="112008"/>
                  </a:lnTo>
                  <a:lnTo>
                    <a:pt x="22339" y="112942"/>
                  </a:lnTo>
                  <a:lnTo>
                    <a:pt x="33974" y="110216"/>
                  </a:lnTo>
                  <a:lnTo>
                    <a:pt x="45495" y="103596"/>
                  </a:lnTo>
                  <a:lnTo>
                    <a:pt x="59209" y="87968"/>
                  </a:lnTo>
                  <a:lnTo>
                    <a:pt x="70522" y="61843"/>
                  </a:lnTo>
                  <a:lnTo>
                    <a:pt x="76953" y="30596"/>
                  </a:lnTo>
                  <a:lnTo>
                    <a:pt x="77159" y="29034"/>
                  </a:lnTo>
                  <a:lnTo>
                    <a:pt x="77297" y="28698"/>
                  </a:lnTo>
                  <a:lnTo>
                    <a:pt x="77536" y="41763"/>
                  </a:lnTo>
                  <a:lnTo>
                    <a:pt x="73201" y="70407"/>
                  </a:lnTo>
                  <a:lnTo>
                    <a:pt x="72514" y="98438"/>
                  </a:lnTo>
                  <a:lnTo>
                    <a:pt x="76465" y="124226"/>
                  </a:lnTo>
                  <a:lnTo>
                    <a:pt x="80138" y="138750"/>
                  </a:lnTo>
                  <a:lnTo>
                    <a:pt x="82810" y="143470"/>
                  </a:lnTo>
                  <a:lnTo>
                    <a:pt x="86003" y="146616"/>
                  </a:lnTo>
                  <a:lnTo>
                    <a:pt x="93313" y="150112"/>
                  </a:lnTo>
                  <a:lnTo>
                    <a:pt x="109322" y="1529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SMARTInkShape-2030"/>
            <p:cNvSpPr/>
            <p:nvPr>
              <p:custDataLst>
                <p:tags r:id="rId144"/>
              </p:custDataLst>
            </p:nvPr>
          </p:nvSpPr>
          <p:spPr>
            <a:xfrm>
              <a:off x="3073479" y="5035550"/>
              <a:ext cx="60416" cy="127001"/>
            </a:xfrm>
            <a:custGeom>
              <a:avLst/>
              <a:gdLst/>
              <a:ahLst/>
              <a:cxnLst/>
              <a:rect l="0" t="0" r="0" b="0"/>
              <a:pathLst>
                <a:path w="60416" h="127001">
                  <a:moveTo>
                    <a:pt x="12621" y="0"/>
                  </a:moveTo>
                  <a:lnTo>
                    <a:pt x="12621" y="0"/>
                  </a:lnTo>
                  <a:lnTo>
                    <a:pt x="9250" y="3371"/>
                  </a:lnTo>
                  <a:lnTo>
                    <a:pt x="7154" y="15580"/>
                  </a:lnTo>
                  <a:lnTo>
                    <a:pt x="5740" y="42327"/>
                  </a:lnTo>
                  <a:lnTo>
                    <a:pt x="323" y="74070"/>
                  </a:lnTo>
                  <a:lnTo>
                    <a:pt x="100" y="78076"/>
                  </a:lnTo>
                  <a:lnTo>
                    <a:pt x="40" y="78156"/>
                  </a:lnTo>
                  <a:lnTo>
                    <a:pt x="0" y="77504"/>
                  </a:lnTo>
                  <a:lnTo>
                    <a:pt x="12137" y="48525"/>
                  </a:lnTo>
                  <a:lnTo>
                    <a:pt x="23396" y="25630"/>
                  </a:lnTo>
                  <a:lnTo>
                    <a:pt x="35816" y="14542"/>
                  </a:lnTo>
                  <a:lnTo>
                    <a:pt x="36551" y="15339"/>
                  </a:lnTo>
                  <a:lnTo>
                    <a:pt x="37368" y="19987"/>
                  </a:lnTo>
                  <a:lnTo>
                    <a:pt x="31086" y="37280"/>
                  </a:lnTo>
                  <a:lnTo>
                    <a:pt x="7308" y="68678"/>
                  </a:lnTo>
                  <a:lnTo>
                    <a:pt x="6732" y="69329"/>
                  </a:lnTo>
                  <a:lnTo>
                    <a:pt x="8357" y="69619"/>
                  </a:lnTo>
                  <a:lnTo>
                    <a:pt x="11779" y="69804"/>
                  </a:lnTo>
                  <a:lnTo>
                    <a:pt x="30897" y="99702"/>
                  </a:lnTo>
                  <a:lnTo>
                    <a:pt x="56716" y="125506"/>
                  </a:lnTo>
                  <a:lnTo>
                    <a:pt x="60415" y="126557"/>
                  </a:lnTo>
                  <a:lnTo>
                    <a:pt x="60006" y="126705"/>
                  </a:lnTo>
                  <a:lnTo>
                    <a:pt x="57071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SMARTInkShape-2031"/>
            <p:cNvSpPr/>
            <p:nvPr>
              <p:custDataLst>
                <p:tags r:id="rId145"/>
              </p:custDataLst>
            </p:nvPr>
          </p:nvSpPr>
          <p:spPr>
            <a:xfrm>
              <a:off x="3206750" y="4985632"/>
              <a:ext cx="63501" cy="11819"/>
            </a:xfrm>
            <a:custGeom>
              <a:avLst/>
              <a:gdLst/>
              <a:ahLst/>
              <a:cxnLst/>
              <a:rect l="0" t="0" r="0" b="0"/>
              <a:pathLst>
                <a:path w="63501" h="11819">
                  <a:moveTo>
                    <a:pt x="0" y="5468"/>
                  </a:moveTo>
                  <a:lnTo>
                    <a:pt x="0" y="5468"/>
                  </a:lnTo>
                  <a:lnTo>
                    <a:pt x="3371" y="2097"/>
                  </a:lnTo>
                  <a:lnTo>
                    <a:pt x="6907" y="442"/>
                  </a:lnTo>
                  <a:lnTo>
                    <a:pt x="8838" y="0"/>
                  </a:lnTo>
                  <a:lnTo>
                    <a:pt x="10831" y="412"/>
                  </a:lnTo>
                  <a:lnTo>
                    <a:pt x="28375" y="9295"/>
                  </a:lnTo>
                  <a:lnTo>
                    <a:pt x="59864" y="11752"/>
                  </a:lnTo>
                  <a:lnTo>
                    <a:pt x="63500" y="118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SMARTInkShape-2032"/>
            <p:cNvSpPr/>
            <p:nvPr>
              <p:custDataLst>
                <p:tags r:id="rId146"/>
              </p:custDataLst>
            </p:nvPr>
          </p:nvSpPr>
          <p:spPr>
            <a:xfrm>
              <a:off x="3200400" y="50165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3599" y="5762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2" name="SMARTInkShape-Group352"/>
          <p:cNvGrpSpPr/>
          <p:nvPr/>
        </p:nvGrpSpPr>
        <p:grpSpPr>
          <a:xfrm>
            <a:off x="3422650" y="4745088"/>
            <a:ext cx="177801" cy="480963"/>
            <a:chOff x="3422650" y="4745088"/>
            <a:chExt cx="177801" cy="480963"/>
          </a:xfrm>
        </p:grpSpPr>
        <p:sp>
          <p:nvSpPr>
            <p:cNvPr id="238" name="SMARTInkShape-2033"/>
            <p:cNvSpPr/>
            <p:nvPr>
              <p:custDataLst>
                <p:tags r:id="rId139"/>
              </p:custDataLst>
            </p:nvPr>
          </p:nvSpPr>
          <p:spPr>
            <a:xfrm>
              <a:off x="3489083" y="4745088"/>
              <a:ext cx="90602" cy="157113"/>
            </a:xfrm>
            <a:custGeom>
              <a:avLst/>
              <a:gdLst/>
              <a:ahLst/>
              <a:cxnLst/>
              <a:rect l="0" t="0" r="0" b="0"/>
              <a:pathLst>
                <a:path w="90602" h="157113">
                  <a:moveTo>
                    <a:pt x="22467" y="36462"/>
                  </a:moveTo>
                  <a:lnTo>
                    <a:pt x="22467" y="36462"/>
                  </a:lnTo>
                  <a:lnTo>
                    <a:pt x="31305" y="13318"/>
                  </a:lnTo>
                  <a:lnTo>
                    <a:pt x="39095" y="6655"/>
                  </a:lnTo>
                  <a:lnTo>
                    <a:pt x="49613" y="2048"/>
                  </a:lnTo>
                  <a:lnTo>
                    <a:pt x="61343" y="0"/>
                  </a:lnTo>
                  <a:lnTo>
                    <a:pt x="71731" y="972"/>
                  </a:lnTo>
                  <a:lnTo>
                    <a:pt x="76476" y="2218"/>
                  </a:lnTo>
                  <a:lnTo>
                    <a:pt x="80345" y="5166"/>
                  </a:lnTo>
                  <a:lnTo>
                    <a:pt x="86526" y="14086"/>
                  </a:lnTo>
                  <a:lnTo>
                    <a:pt x="90601" y="31008"/>
                  </a:lnTo>
                  <a:lnTo>
                    <a:pt x="85910" y="46973"/>
                  </a:lnTo>
                  <a:lnTo>
                    <a:pt x="81696" y="56169"/>
                  </a:lnTo>
                  <a:lnTo>
                    <a:pt x="55539" y="82596"/>
                  </a:lnTo>
                  <a:lnTo>
                    <a:pt x="27719" y="101559"/>
                  </a:lnTo>
                  <a:lnTo>
                    <a:pt x="4585" y="119902"/>
                  </a:lnTo>
                  <a:lnTo>
                    <a:pt x="408" y="125993"/>
                  </a:lnTo>
                  <a:lnTo>
                    <a:pt x="0" y="128604"/>
                  </a:lnTo>
                  <a:lnTo>
                    <a:pt x="433" y="131052"/>
                  </a:lnTo>
                  <a:lnTo>
                    <a:pt x="1428" y="133388"/>
                  </a:lnTo>
                  <a:lnTo>
                    <a:pt x="8177" y="137866"/>
                  </a:lnTo>
                  <a:lnTo>
                    <a:pt x="33128" y="146490"/>
                  </a:lnTo>
                  <a:lnTo>
                    <a:pt x="63823" y="154282"/>
                  </a:lnTo>
                  <a:lnTo>
                    <a:pt x="90488" y="157001"/>
                  </a:lnTo>
                  <a:lnTo>
                    <a:pt x="90392" y="157038"/>
                  </a:lnTo>
                  <a:lnTo>
                    <a:pt x="85967" y="1571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SMARTInkShape-2034"/>
            <p:cNvSpPr/>
            <p:nvPr>
              <p:custDataLst>
                <p:tags r:id="rId140"/>
              </p:custDataLst>
            </p:nvPr>
          </p:nvSpPr>
          <p:spPr>
            <a:xfrm>
              <a:off x="3448050" y="4966580"/>
              <a:ext cx="152401" cy="18171"/>
            </a:xfrm>
            <a:custGeom>
              <a:avLst/>
              <a:gdLst/>
              <a:ahLst/>
              <a:cxnLst/>
              <a:rect l="0" t="0" r="0" b="0"/>
              <a:pathLst>
                <a:path w="152401" h="18171">
                  <a:moveTo>
                    <a:pt x="0" y="5470"/>
                  </a:moveTo>
                  <a:lnTo>
                    <a:pt x="0" y="5470"/>
                  </a:lnTo>
                  <a:lnTo>
                    <a:pt x="3371" y="5470"/>
                  </a:lnTo>
                  <a:lnTo>
                    <a:pt x="27136" y="2"/>
                  </a:lnTo>
                  <a:lnTo>
                    <a:pt x="56918" y="0"/>
                  </a:lnTo>
                  <a:lnTo>
                    <a:pt x="85147" y="4241"/>
                  </a:lnTo>
                  <a:lnTo>
                    <a:pt x="110993" y="9260"/>
                  </a:lnTo>
                  <a:lnTo>
                    <a:pt x="142243" y="14854"/>
                  </a:lnTo>
                  <a:lnTo>
                    <a:pt x="152400" y="181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SMARTInkShape-2035"/>
            <p:cNvSpPr/>
            <p:nvPr>
              <p:custDataLst>
                <p:tags r:id="rId141"/>
              </p:custDataLst>
            </p:nvPr>
          </p:nvSpPr>
          <p:spPr>
            <a:xfrm>
              <a:off x="3486150" y="5060950"/>
              <a:ext cx="31751" cy="165101"/>
            </a:xfrm>
            <a:custGeom>
              <a:avLst/>
              <a:gdLst/>
              <a:ahLst/>
              <a:cxnLst/>
              <a:rect l="0" t="0" r="0" b="0"/>
              <a:pathLst>
                <a:path w="31751" h="165101">
                  <a:moveTo>
                    <a:pt x="31750" y="0"/>
                  </a:moveTo>
                  <a:lnTo>
                    <a:pt x="31750" y="0"/>
                  </a:lnTo>
                  <a:lnTo>
                    <a:pt x="31750" y="6742"/>
                  </a:lnTo>
                  <a:lnTo>
                    <a:pt x="22316" y="37576"/>
                  </a:lnTo>
                  <a:lnTo>
                    <a:pt x="17444" y="59739"/>
                  </a:lnTo>
                  <a:lnTo>
                    <a:pt x="11046" y="81819"/>
                  </a:lnTo>
                  <a:lnTo>
                    <a:pt x="4909" y="103392"/>
                  </a:lnTo>
                  <a:lnTo>
                    <a:pt x="1455" y="133959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SMARTInkShape-2036"/>
            <p:cNvSpPr/>
            <p:nvPr>
              <p:custDataLst>
                <p:tags r:id="rId142"/>
              </p:custDataLst>
            </p:nvPr>
          </p:nvSpPr>
          <p:spPr>
            <a:xfrm>
              <a:off x="3422650" y="5086350"/>
              <a:ext cx="165101" cy="6351"/>
            </a:xfrm>
            <a:custGeom>
              <a:avLst/>
              <a:gdLst/>
              <a:ahLst/>
              <a:cxnLst/>
              <a:rect l="0" t="0" r="0" b="0"/>
              <a:pathLst>
                <a:path w="165101" h="6351">
                  <a:moveTo>
                    <a:pt x="0" y="0"/>
                  </a:moveTo>
                  <a:lnTo>
                    <a:pt x="0" y="0"/>
                  </a:lnTo>
                  <a:lnTo>
                    <a:pt x="27790" y="0"/>
                  </a:lnTo>
                  <a:lnTo>
                    <a:pt x="56369" y="3371"/>
                  </a:lnTo>
                  <a:lnTo>
                    <a:pt x="78675" y="5026"/>
                  </a:lnTo>
                  <a:lnTo>
                    <a:pt x="101995" y="5056"/>
                  </a:lnTo>
                  <a:lnTo>
                    <a:pt x="133545" y="1812"/>
                  </a:lnTo>
                  <a:lnTo>
                    <a:pt x="154810" y="1243"/>
                  </a:lnTo>
                  <a:lnTo>
                    <a:pt x="158240" y="2239"/>
                  </a:lnTo>
                  <a:lnTo>
                    <a:pt x="1651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43" name="SMARTInkShape-2037"/>
          <p:cNvSpPr/>
          <p:nvPr>
            <p:custDataLst>
              <p:tags r:id="rId4"/>
            </p:custDataLst>
          </p:nvPr>
        </p:nvSpPr>
        <p:spPr>
          <a:xfrm>
            <a:off x="3771900" y="4587390"/>
            <a:ext cx="254001" cy="628607"/>
          </a:xfrm>
          <a:custGeom>
            <a:avLst/>
            <a:gdLst/>
            <a:ahLst/>
            <a:cxnLst/>
            <a:rect l="0" t="0" r="0" b="0"/>
            <a:pathLst>
              <a:path w="254001" h="628607">
                <a:moveTo>
                  <a:pt x="254000" y="73510"/>
                </a:moveTo>
                <a:lnTo>
                  <a:pt x="254000" y="73510"/>
                </a:lnTo>
                <a:lnTo>
                  <a:pt x="247519" y="53232"/>
                </a:lnTo>
                <a:lnTo>
                  <a:pt x="231083" y="25812"/>
                </a:lnTo>
                <a:lnTo>
                  <a:pt x="224059" y="15622"/>
                </a:lnTo>
                <a:lnTo>
                  <a:pt x="208910" y="3363"/>
                </a:lnTo>
                <a:lnTo>
                  <a:pt x="199623" y="0"/>
                </a:lnTo>
                <a:lnTo>
                  <a:pt x="195171" y="1220"/>
                </a:lnTo>
                <a:lnTo>
                  <a:pt x="186461" y="8220"/>
                </a:lnTo>
                <a:lnTo>
                  <a:pt x="176005" y="27794"/>
                </a:lnTo>
                <a:lnTo>
                  <a:pt x="164302" y="58130"/>
                </a:lnTo>
                <a:lnTo>
                  <a:pt x="158218" y="78073"/>
                </a:lnTo>
                <a:lnTo>
                  <a:pt x="152045" y="99836"/>
                </a:lnTo>
                <a:lnTo>
                  <a:pt x="147930" y="124222"/>
                </a:lnTo>
                <a:lnTo>
                  <a:pt x="145187" y="150356"/>
                </a:lnTo>
                <a:lnTo>
                  <a:pt x="143358" y="177658"/>
                </a:lnTo>
                <a:lnTo>
                  <a:pt x="141433" y="206442"/>
                </a:lnTo>
                <a:lnTo>
                  <a:pt x="139444" y="236214"/>
                </a:lnTo>
                <a:lnTo>
                  <a:pt x="137413" y="266646"/>
                </a:lnTo>
                <a:lnTo>
                  <a:pt x="136058" y="296106"/>
                </a:lnTo>
                <a:lnTo>
                  <a:pt x="135156" y="324919"/>
                </a:lnTo>
                <a:lnTo>
                  <a:pt x="134554" y="353299"/>
                </a:lnTo>
                <a:lnTo>
                  <a:pt x="132036" y="380686"/>
                </a:lnTo>
                <a:lnTo>
                  <a:pt x="128241" y="407411"/>
                </a:lnTo>
                <a:lnTo>
                  <a:pt x="123594" y="433693"/>
                </a:lnTo>
                <a:lnTo>
                  <a:pt x="119085" y="458271"/>
                </a:lnTo>
                <a:lnTo>
                  <a:pt x="114668" y="481712"/>
                </a:lnTo>
                <a:lnTo>
                  <a:pt x="110312" y="504395"/>
                </a:lnTo>
                <a:lnTo>
                  <a:pt x="105291" y="524455"/>
                </a:lnTo>
                <a:lnTo>
                  <a:pt x="99828" y="542768"/>
                </a:lnTo>
                <a:lnTo>
                  <a:pt x="88112" y="574169"/>
                </a:lnTo>
                <a:lnTo>
                  <a:pt x="75850" y="597532"/>
                </a:lnTo>
                <a:lnTo>
                  <a:pt x="57046" y="619810"/>
                </a:lnTo>
                <a:lnTo>
                  <a:pt x="46285" y="626755"/>
                </a:lnTo>
                <a:lnTo>
                  <a:pt x="41440" y="628606"/>
                </a:lnTo>
                <a:lnTo>
                  <a:pt x="36094" y="627724"/>
                </a:lnTo>
                <a:lnTo>
                  <a:pt x="24508" y="621100"/>
                </a:lnTo>
                <a:lnTo>
                  <a:pt x="0" y="59421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47" name="SMARTInkShape-Group354"/>
          <p:cNvGrpSpPr/>
          <p:nvPr/>
        </p:nvGrpSpPr>
        <p:grpSpPr>
          <a:xfrm>
            <a:off x="3753733" y="5327650"/>
            <a:ext cx="146949" cy="166594"/>
            <a:chOff x="3753733" y="5327650"/>
            <a:chExt cx="146949" cy="166594"/>
          </a:xfrm>
        </p:grpSpPr>
        <p:sp>
          <p:nvSpPr>
            <p:cNvPr id="244" name="SMARTInkShape-2038"/>
            <p:cNvSpPr/>
            <p:nvPr>
              <p:custDataLst>
                <p:tags r:id="rId136"/>
              </p:custDataLst>
            </p:nvPr>
          </p:nvSpPr>
          <p:spPr>
            <a:xfrm>
              <a:off x="3785308" y="5327650"/>
              <a:ext cx="43743" cy="136175"/>
            </a:xfrm>
            <a:custGeom>
              <a:avLst/>
              <a:gdLst/>
              <a:ahLst/>
              <a:cxnLst/>
              <a:rect l="0" t="0" r="0" b="0"/>
              <a:pathLst>
                <a:path w="43743" h="136175">
                  <a:moveTo>
                    <a:pt x="37392" y="0"/>
                  </a:moveTo>
                  <a:lnTo>
                    <a:pt x="37392" y="0"/>
                  </a:lnTo>
                  <a:lnTo>
                    <a:pt x="34021" y="0"/>
                  </a:lnTo>
                  <a:lnTo>
                    <a:pt x="30485" y="7526"/>
                  </a:lnTo>
                  <a:lnTo>
                    <a:pt x="19094" y="38724"/>
                  </a:lnTo>
                  <a:lnTo>
                    <a:pt x="7354" y="68545"/>
                  </a:lnTo>
                  <a:lnTo>
                    <a:pt x="1681" y="96353"/>
                  </a:lnTo>
                  <a:lnTo>
                    <a:pt x="0" y="119095"/>
                  </a:lnTo>
                  <a:lnTo>
                    <a:pt x="1175" y="123847"/>
                  </a:lnTo>
                  <a:lnTo>
                    <a:pt x="3370" y="127014"/>
                  </a:lnTo>
                  <a:lnTo>
                    <a:pt x="17031" y="135469"/>
                  </a:lnTo>
                  <a:lnTo>
                    <a:pt x="20996" y="136174"/>
                  </a:lnTo>
                  <a:lnTo>
                    <a:pt x="29164" y="135075"/>
                  </a:lnTo>
                  <a:lnTo>
                    <a:pt x="38325" y="130490"/>
                  </a:lnTo>
                  <a:lnTo>
                    <a:pt x="41334" y="126669"/>
                  </a:lnTo>
                  <a:lnTo>
                    <a:pt x="43742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SMARTInkShape-2039"/>
            <p:cNvSpPr/>
            <p:nvPr>
              <p:custDataLst>
                <p:tags r:id="rId137"/>
              </p:custDataLst>
            </p:nvPr>
          </p:nvSpPr>
          <p:spPr>
            <a:xfrm>
              <a:off x="3753733" y="5392033"/>
              <a:ext cx="62618" cy="5468"/>
            </a:xfrm>
            <a:custGeom>
              <a:avLst/>
              <a:gdLst/>
              <a:ahLst/>
              <a:cxnLst/>
              <a:rect l="0" t="0" r="0" b="0"/>
              <a:pathLst>
                <a:path w="62618" h="5468">
                  <a:moveTo>
                    <a:pt x="5467" y="5467"/>
                  </a:moveTo>
                  <a:lnTo>
                    <a:pt x="5467" y="5467"/>
                  </a:lnTo>
                  <a:lnTo>
                    <a:pt x="0" y="0"/>
                  </a:lnTo>
                  <a:lnTo>
                    <a:pt x="10841" y="3655"/>
                  </a:lnTo>
                  <a:lnTo>
                    <a:pt x="38697" y="5109"/>
                  </a:lnTo>
                  <a:lnTo>
                    <a:pt x="62617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SMARTInkShape-2040"/>
            <p:cNvSpPr/>
            <p:nvPr>
              <p:custDataLst>
                <p:tags r:id="rId138"/>
              </p:custDataLst>
            </p:nvPr>
          </p:nvSpPr>
          <p:spPr>
            <a:xfrm>
              <a:off x="3864514" y="5454650"/>
              <a:ext cx="36168" cy="39594"/>
            </a:xfrm>
            <a:custGeom>
              <a:avLst/>
              <a:gdLst/>
              <a:ahLst/>
              <a:cxnLst/>
              <a:rect l="0" t="0" r="0" b="0"/>
              <a:pathLst>
                <a:path w="36168" h="39594">
                  <a:moveTo>
                    <a:pt x="15336" y="0"/>
                  </a:moveTo>
                  <a:lnTo>
                    <a:pt x="15336" y="0"/>
                  </a:lnTo>
                  <a:lnTo>
                    <a:pt x="11965" y="0"/>
                  </a:lnTo>
                  <a:lnTo>
                    <a:pt x="8429" y="1881"/>
                  </a:lnTo>
                  <a:lnTo>
                    <a:pt x="4505" y="5775"/>
                  </a:lnTo>
                  <a:lnTo>
                    <a:pt x="409" y="12209"/>
                  </a:lnTo>
                  <a:lnTo>
                    <a:pt x="0" y="21654"/>
                  </a:lnTo>
                  <a:lnTo>
                    <a:pt x="2170" y="31496"/>
                  </a:lnTo>
                  <a:lnTo>
                    <a:pt x="5486" y="38222"/>
                  </a:lnTo>
                  <a:lnTo>
                    <a:pt x="8770" y="39593"/>
                  </a:lnTo>
                  <a:lnTo>
                    <a:pt x="18062" y="39234"/>
                  </a:lnTo>
                  <a:lnTo>
                    <a:pt x="25485" y="36723"/>
                  </a:lnTo>
                  <a:lnTo>
                    <a:pt x="28452" y="35065"/>
                  </a:lnTo>
                  <a:lnTo>
                    <a:pt x="33630" y="27579"/>
                  </a:lnTo>
                  <a:lnTo>
                    <a:pt x="35999" y="22619"/>
                  </a:lnTo>
                  <a:lnTo>
                    <a:pt x="36167" y="18607"/>
                  </a:lnTo>
                  <a:lnTo>
                    <a:pt x="34868" y="15227"/>
                  </a:lnTo>
                  <a:lnTo>
                    <a:pt x="29661" y="959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4" name="SMARTInkShape-Group355"/>
          <p:cNvGrpSpPr/>
          <p:nvPr/>
        </p:nvGrpSpPr>
        <p:grpSpPr>
          <a:xfrm>
            <a:off x="3949700" y="4435279"/>
            <a:ext cx="2139951" cy="606622"/>
            <a:chOff x="3949700" y="4435279"/>
            <a:chExt cx="2139951" cy="606622"/>
          </a:xfrm>
        </p:grpSpPr>
        <p:sp>
          <p:nvSpPr>
            <p:cNvPr id="248" name="SMARTInkShape-2041"/>
            <p:cNvSpPr/>
            <p:nvPr>
              <p:custDataLst>
                <p:tags r:id="rId110"/>
              </p:custDataLst>
            </p:nvPr>
          </p:nvSpPr>
          <p:spPr>
            <a:xfrm>
              <a:off x="3991254" y="4445000"/>
              <a:ext cx="34647" cy="119867"/>
            </a:xfrm>
            <a:custGeom>
              <a:avLst/>
              <a:gdLst/>
              <a:ahLst/>
              <a:cxnLst/>
              <a:rect l="0" t="0" r="0" b="0"/>
              <a:pathLst>
                <a:path w="34647" h="119867">
                  <a:moveTo>
                    <a:pt x="15596" y="0"/>
                  </a:moveTo>
                  <a:lnTo>
                    <a:pt x="15596" y="0"/>
                  </a:lnTo>
                  <a:lnTo>
                    <a:pt x="14891" y="6481"/>
                  </a:lnTo>
                  <a:lnTo>
                    <a:pt x="6758" y="35974"/>
                  </a:lnTo>
                  <a:lnTo>
                    <a:pt x="0" y="67444"/>
                  </a:lnTo>
                  <a:lnTo>
                    <a:pt x="2375" y="97912"/>
                  </a:lnTo>
                  <a:lnTo>
                    <a:pt x="6428" y="107252"/>
                  </a:lnTo>
                  <a:lnTo>
                    <a:pt x="12226" y="114695"/>
                  </a:lnTo>
                  <a:lnTo>
                    <a:pt x="17156" y="118004"/>
                  </a:lnTo>
                  <a:lnTo>
                    <a:pt x="23898" y="119866"/>
                  </a:lnTo>
                  <a:lnTo>
                    <a:pt x="26069" y="118716"/>
                  </a:lnTo>
                  <a:lnTo>
                    <a:pt x="34646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SMARTInkShape-2042"/>
            <p:cNvSpPr/>
            <p:nvPr>
              <p:custDataLst>
                <p:tags r:id="rId111"/>
              </p:custDataLst>
            </p:nvPr>
          </p:nvSpPr>
          <p:spPr>
            <a:xfrm>
              <a:off x="3949700" y="4498779"/>
              <a:ext cx="50801" cy="3372"/>
            </a:xfrm>
            <a:custGeom>
              <a:avLst/>
              <a:gdLst/>
              <a:ahLst/>
              <a:cxnLst/>
              <a:rect l="0" t="0" r="0" b="0"/>
              <a:pathLst>
                <a:path w="50801" h="3372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10671" y="227"/>
                  </a:lnTo>
                  <a:lnTo>
                    <a:pt x="40916" y="2957"/>
                  </a:lnTo>
                  <a:lnTo>
                    <a:pt x="5080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SMARTInkShape-2043"/>
            <p:cNvSpPr/>
            <p:nvPr>
              <p:custDataLst>
                <p:tags r:id="rId112"/>
              </p:custDataLst>
            </p:nvPr>
          </p:nvSpPr>
          <p:spPr>
            <a:xfrm>
              <a:off x="4076700" y="4533900"/>
              <a:ext cx="24395" cy="37655"/>
            </a:xfrm>
            <a:custGeom>
              <a:avLst/>
              <a:gdLst/>
              <a:ahLst/>
              <a:cxnLst/>
              <a:rect l="0" t="0" r="0" b="0"/>
              <a:pathLst>
                <a:path w="24395" h="37655">
                  <a:moveTo>
                    <a:pt x="0" y="6350"/>
                  </a:moveTo>
                  <a:lnTo>
                    <a:pt x="0" y="6350"/>
                  </a:lnTo>
                  <a:lnTo>
                    <a:pt x="0" y="24648"/>
                  </a:lnTo>
                  <a:lnTo>
                    <a:pt x="1411" y="27721"/>
                  </a:lnTo>
                  <a:lnTo>
                    <a:pt x="6742" y="33017"/>
                  </a:lnTo>
                  <a:lnTo>
                    <a:pt x="11933" y="35840"/>
                  </a:lnTo>
                  <a:lnTo>
                    <a:pt x="17644" y="37654"/>
                  </a:lnTo>
                  <a:lnTo>
                    <a:pt x="20307" y="36020"/>
                  </a:lnTo>
                  <a:lnTo>
                    <a:pt x="22004" y="34597"/>
                  </a:lnTo>
                  <a:lnTo>
                    <a:pt x="23891" y="29252"/>
                  </a:lnTo>
                  <a:lnTo>
                    <a:pt x="24394" y="25851"/>
                  </a:lnTo>
                  <a:lnTo>
                    <a:pt x="21731" y="14323"/>
                  </a:lnTo>
                  <a:lnTo>
                    <a:pt x="16473" y="5341"/>
                  </a:lnTo>
                  <a:lnTo>
                    <a:pt x="12496" y="2374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SMARTInkShape-2044"/>
            <p:cNvSpPr/>
            <p:nvPr>
              <p:custDataLst>
                <p:tags r:id="rId113"/>
              </p:custDataLst>
            </p:nvPr>
          </p:nvSpPr>
          <p:spPr>
            <a:xfrm>
              <a:off x="4140200" y="44958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16606" y="705"/>
                  </a:lnTo>
                  <a:lnTo>
                    <a:pt x="44965" y="5467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SMARTInkShape-2045"/>
            <p:cNvSpPr/>
            <p:nvPr>
              <p:custDataLst>
                <p:tags r:id="rId114"/>
              </p:custDataLst>
            </p:nvPr>
          </p:nvSpPr>
          <p:spPr>
            <a:xfrm>
              <a:off x="4178300" y="4470400"/>
              <a:ext cx="12701" cy="63501"/>
            </a:xfrm>
            <a:custGeom>
              <a:avLst/>
              <a:gdLst/>
              <a:ahLst/>
              <a:cxnLst/>
              <a:rect l="0" t="0" r="0" b="0"/>
              <a:pathLst>
                <a:path w="12701" h="63501">
                  <a:moveTo>
                    <a:pt x="0" y="0"/>
                  </a:moveTo>
                  <a:lnTo>
                    <a:pt x="0" y="0"/>
                  </a:lnTo>
                  <a:lnTo>
                    <a:pt x="706" y="16606"/>
                  </a:lnTo>
                  <a:lnTo>
                    <a:pt x="6467" y="46073"/>
                  </a:lnTo>
                  <a:lnTo>
                    <a:pt x="1270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SMARTInkShape-2046"/>
            <p:cNvSpPr/>
            <p:nvPr>
              <p:custDataLst>
                <p:tags r:id="rId115"/>
              </p:custDataLst>
            </p:nvPr>
          </p:nvSpPr>
          <p:spPr>
            <a:xfrm>
              <a:off x="4102100" y="4960233"/>
              <a:ext cx="107951" cy="5468"/>
            </a:xfrm>
            <a:custGeom>
              <a:avLst/>
              <a:gdLst/>
              <a:ahLst/>
              <a:cxnLst/>
              <a:rect l="0" t="0" r="0" b="0"/>
              <a:pathLst>
                <a:path w="107951" h="5468">
                  <a:moveTo>
                    <a:pt x="0" y="5467"/>
                  </a:moveTo>
                  <a:lnTo>
                    <a:pt x="0" y="5467"/>
                  </a:lnTo>
                  <a:lnTo>
                    <a:pt x="11933" y="441"/>
                  </a:lnTo>
                  <a:lnTo>
                    <a:pt x="14306" y="0"/>
                  </a:lnTo>
                  <a:lnTo>
                    <a:pt x="44174" y="4259"/>
                  </a:lnTo>
                  <a:lnTo>
                    <a:pt x="73166" y="5228"/>
                  </a:lnTo>
                  <a:lnTo>
                    <a:pt x="1079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SMARTInkShape-2047"/>
            <p:cNvSpPr/>
            <p:nvPr>
              <p:custDataLst>
                <p:tags r:id="rId116"/>
              </p:custDataLst>
            </p:nvPr>
          </p:nvSpPr>
          <p:spPr>
            <a:xfrm>
              <a:off x="4476750" y="4794250"/>
              <a:ext cx="33879" cy="234951"/>
            </a:xfrm>
            <a:custGeom>
              <a:avLst/>
              <a:gdLst/>
              <a:ahLst/>
              <a:cxnLst/>
              <a:rect l="0" t="0" r="0" b="0"/>
              <a:pathLst>
                <a:path w="33879" h="234951">
                  <a:moveTo>
                    <a:pt x="6350" y="0"/>
                  </a:moveTo>
                  <a:lnTo>
                    <a:pt x="6350" y="0"/>
                  </a:lnTo>
                  <a:lnTo>
                    <a:pt x="20165" y="26367"/>
                  </a:lnTo>
                  <a:lnTo>
                    <a:pt x="27306" y="47702"/>
                  </a:lnTo>
                  <a:lnTo>
                    <a:pt x="32832" y="71295"/>
                  </a:lnTo>
                  <a:lnTo>
                    <a:pt x="33878" y="99655"/>
                  </a:lnTo>
                  <a:lnTo>
                    <a:pt x="31285" y="129663"/>
                  </a:lnTo>
                  <a:lnTo>
                    <a:pt x="25428" y="157111"/>
                  </a:lnTo>
                  <a:lnTo>
                    <a:pt x="18122" y="181540"/>
                  </a:lnTo>
                  <a:lnTo>
                    <a:pt x="7957" y="211364"/>
                  </a:lnTo>
                  <a:lnTo>
                    <a:pt x="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5" name="SMARTInkShape-2048"/>
            <p:cNvSpPr/>
            <p:nvPr>
              <p:custDataLst>
                <p:tags r:id="rId117"/>
              </p:custDataLst>
            </p:nvPr>
          </p:nvSpPr>
          <p:spPr>
            <a:xfrm>
              <a:off x="4343400" y="49339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10845" y="705"/>
                  </a:lnTo>
                  <a:lnTo>
                    <a:pt x="38692" y="5467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SMARTInkShape-2049"/>
            <p:cNvSpPr/>
            <p:nvPr>
              <p:custDataLst>
                <p:tags r:id="rId118"/>
              </p:custDataLst>
            </p:nvPr>
          </p:nvSpPr>
          <p:spPr>
            <a:xfrm>
              <a:off x="4379997" y="4819650"/>
              <a:ext cx="45954" cy="187793"/>
            </a:xfrm>
            <a:custGeom>
              <a:avLst/>
              <a:gdLst/>
              <a:ahLst/>
              <a:cxnLst/>
              <a:rect l="0" t="0" r="0" b="0"/>
              <a:pathLst>
                <a:path w="45954" h="187793">
                  <a:moveTo>
                    <a:pt x="45953" y="0"/>
                  </a:moveTo>
                  <a:lnTo>
                    <a:pt x="45953" y="0"/>
                  </a:lnTo>
                  <a:lnTo>
                    <a:pt x="45953" y="10113"/>
                  </a:lnTo>
                  <a:lnTo>
                    <a:pt x="32469" y="39999"/>
                  </a:lnTo>
                  <a:lnTo>
                    <a:pt x="20205" y="68107"/>
                  </a:lnTo>
                  <a:lnTo>
                    <a:pt x="9109" y="98709"/>
                  </a:lnTo>
                  <a:lnTo>
                    <a:pt x="1826" y="128772"/>
                  </a:lnTo>
                  <a:lnTo>
                    <a:pt x="0" y="152952"/>
                  </a:lnTo>
                  <a:lnTo>
                    <a:pt x="2246" y="170990"/>
                  </a:lnTo>
                  <a:lnTo>
                    <a:pt x="7948" y="181358"/>
                  </a:lnTo>
                  <a:lnTo>
                    <a:pt x="12150" y="184406"/>
                  </a:lnTo>
                  <a:lnTo>
                    <a:pt x="22463" y="187792"/>
                  </a:lnTo>
                  <a:lnTo>
                    <a:pt x="30338" y="187414"/>
                  </a:lnTo>
                  <a:lnTo>
                    <a:pt x="39603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SMARTInkShape-2050"/>
            <p:cNvSpPr/>
            <p:nvPr>
              <p:custDataLst>
                <p:tags r:id="rId119"/>
              </p:custDataLst>
            </p:nvPr>
          </p:nvSpPr>
          <p:spPr>
            <a:xfrm>
              <a:off x="4289129" y="4800600"/>
              <a:ext cx="79672" cy="228601"/>
            </a:xfrm>
            <a:custGeom>
              <a:avLst/>
              <a:gdLst/>
              <a:ahLst/>
              <a:cxnLst/>
              <a:rect l="0" t="0" r="0" b="0"/>
              <a:pathLst>
                <a:path w="79672" h="228601">
                  <a:moveTo>
                    <a:pt x="79671" y="0"/>
                  </a:moveTo>
                  <a:lnTo>
                    <a:pt x="79671" y="0"/>
                  </a:lnTo>
                  <a:lnTo>
                    <a:pt x="68827" y="12961"/>
                  </a:lnTo>
                  <a:lnTo>
                    <a:pt x="52939" y="42646"/>
                  </a:lnTo>
                  <a:lnTo>
                    <a:pt x="40979" y="68578"/>
                  </a:lnTo>
                  <a:lnTo>
                    <a:pt x="26726" y="98447"/>
                  </a:lnTo>
                  <a:lnTo>
                    <a:pt x="13101" y="129832"/>
                  </a:lnTo>
                  <a:lnTo>
                    <a:pt x="4694" y="160244"/>
                  </a:lnTo>
                  <a:lnTo>
                    <a:pt x="487" y="186460"/>
                  </a:lnTo>
                  <a:lnTo>
                    <a:pt x="0" y="213527"/>
                  </a:lnTo>
                  <a:lnTo>
                    <a:pt x="3471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SMARTInkShape-2051"/>
            <p:cNvSpPr/>
            <p:nvPr>
              <p:custDataLst>
                <p:tags r:id="rId120"/>
              </p:custDataLst>
            </p:nvPr>
          </p:nvSpPr>
          <p:spPr>
            <a:xfrm>
              <a:off x="4268080" y="4457700"/>
              <a:ext cx="5471" cy="88901"/>
            </a:xfrm>
            <a:custGeom>
              <a:avLst/>
              <a:gdLst/>
              <a:ahLst/>
              <a:cxnLst/>
              <a:rect l="0" t="0" r="0" b="0"/>
              <a:pathLst>
                <a:path w="5471" h="88901">
                  <a:moveTo>
                    <a:pt x="5470" y="0"/>
                  </a:moveTo>
                  <a:lnTo>
                    <a:pt x="5470" y="0"/>
                  </a:lnTo>
                  <a:lnTo>
                    <a:pt x="3588" y="29493"/>
                  </a:lnTo>
                  <a:lnTo>
                    <a:pt x="3" y="60075"/>
                  </a:lnTo>
                  <a:lnTo>
                    <a:pt x="0" y="81743"/>
                  </a:lnTo>
                  <a:lnTo>
                    <a:pt x="1118" y="84128"/>
                  </a:lnTo>
                  <a:lnTo>
                    <a:pt x="547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SMARTInkShape-2052"/>
            <p:cNvSpPr/>
            <p:nvPr>
              <p:custDataLst>
                <p:tags r:id="rId121"/>
              </p:custDataLst>
            </p:nvPr>
          </p:nvSpPr>
          <p:spPr>
            <a:xfrm>
              <a:off x="4222750" y="4435279"/>
              <a:ext cx="127001" cy="16072"/>
            </a:xfrm>
            <a:custGeom>
              <a:avLst/>
              <a:gdLst/>
              <a:ahLst/>
              <a:cxnLst/>
              <a:rect l="0" t="0" r="0" b="0"/>
              <a:pathLst>
                <a:path w="127001" h="16072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13815" y="226"/>
                  </a:lnTo>
                  <a:lnTo>
                    <a:pt x="44153" y="3662"/>
                  </a:lnTo>
                  <a:lnTo>
                    <a:pt x="68978" y="7612"/>
                  </a:lnTo>
                  <a:lnTo>
                    <a:pt x="96951" y="9096"/>
                  </a:lnTo>
                  <a:lnTo>
                    <a:pt x="117156" y="10241"/>
                  </a:lnTo>
                  <a:lnTo>
                    <a:pt x="120437" y="11479"/>
                  </a:lnTo>
                  <a:lnTo>
                    <a:pt x="127000" y="16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SMARTInkShape-2053"/>
            <p:cNvSpPr/>
            <p:nvPr>
              <p:custDataLst>
                <p:tags r:id="rId122"/>
              </p:custDataLst>
            </p:nvPr>
          </p:nvSpPr>
          <p:spPr>
            <a:xfrm>
              <a:off x="4153421" y="4791890"/>
              <a:ext cx="126480" cy="238287"/>
            </a:xfrm>
            <a:custGeom>
              <a:avLst/>
              <a:gdLst/>
              <a:ahLst/>
              <a:cxnLst/>
              <a:rect l="0" t="0" r="0" b="0"/>
              <a:pathLst>
                <a:path w="126480" h="238287">
                  <a:moveTo>
                    <a:pt x="126479" y="15060"/>
                  </a:moveTo>
                  <a:lnTo>
                    <a:pt x="126479" y="15060"/>
                  </a:lnTo>
                  <a:lnTo>
                    <a:pt x="112664" y="3126"/>
                  </a:lnTo>
                  <a:lnTo>
                    <a:pt x="108803" y="754"/>
                  </a:lnTo>
                  <a:lnTo>
                    <a:pt x="98867" y="0"/>
                  </a:lnTo>
                  <a:lnTo>
                    <a:pt x="93254" y="786"/>
                  </a:lnTo>
                  <a:lnTo>
                    <a:pt x="81374" y="11068"/>
                  </a:lnTo>
                  <a:lnTo>
                    <a:pt x="60904" y="42334"/>
                  </a:lnTo>
                  <a:lnTo>
                    <a:pt x="45829" y="70926"/>
                  </a:lnTo>
                  <a:lnTo>
                    <a:pt x="32073" y="100097"/>
                  </a:lnTo>
                  <a:lnTo>
                    <a:pt x="26148" y="116201"/>
                  </a:lnTo>
                  <a:lnTo>
                    <a:pt x="20786" y="133287"/>
                  </a:lnTo>
                  <a:lnTo>
                    <a:pt x="15800" y="151028"/>
                  </a:lnTo>
                  <a:lnTo>
                    <a:pt x="8379" y="180147"/>
                  </a:lnTo>
                  <a:lnTo>
                    <a:pt x="3435" y="203438"/>
                  </a:lnTo>
                  <a:lnTo>
                    <a:pt x="260" y="231874"/>
                  </a:lnTo>
                  <a:lnTo>
                    <a:pt x="0" y="235802"/>
                  </a:lnTo>
                  <a:lnTo>
                    <a:pt x="532" y="237716"/>
                  </a:lnTo>
                  <a:lnTo>
                    <a:pt x="1592" y="238286"/>
                  </a:lnTo>
                  <a:lnTo>
                    <a:pt x="5829" y="2373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SMARTInkShape-2054"/>
            <p:cNvSpPr/>
            <p:nvPr>
              <p:custDataLst>
                <p:tags r:id="rId123"/>
              </p:custDataLst>
            </p:nvPr>
          </p:nvSpPr>
          <p:spPr>
            <a:xfrm>
              <a:off x="4619440" y="4946650"/>
              <a:ext cx="85911" cy="88901"/>
            </a:xfrm>
            <a:custGeom>
              <a:avLst/>
              <a:gdLst/>
              <a:ahLst/>
              <a:cxnLst/>
              <a:rect l="0" t="0" r="0" b="0"/>
              <a:pathLst>
                <a:path w="85911" h="88901">
                  <a:moveTo>
                    <a:pt x="54160" y="0"/>
                  </a:moveTo>
                  <a:lnTo>
                    <a:pt x="54160" y="0"/>
                  </a:lnTo>
                  <a:lnTo>
                    <a:pt x="50789" y="0"/>
                  </a:lnTo>
                  <a:lnTo>
                    <a:pt x="23653" y="12209"/>
                  </a:lnTo>
                  <a:lnTo>
                    <a:pt x="7099" y="27136"/>
                  </a:lnTo>
                  <a:lnTo>
                    <a:pt x="1494" y="38871"/>
                  </a:lnTo>
                  <a:lnTo>
                    <a:pt x="0" y="44965"/>
                  </a:lnTo>
                  <a:lnTo>
                    <a:pt x="2102" y="57379"/>
                  </a:lnTo>
                  <a:lnTo>
                    <a:pt x="4638" y="63652"/>
                  </a:lnTo>
                  <a:lnTo>
                    <a:pt x="9151" y="68540"/>
                  </a:lnTo>
                  <a:lnTo>
                    <a:pt x="28986" y="78791"/>
                  </a:lnTo>
                  <a:lnTo>
                    <a:pt x="52738" y="85591"/>
                  </a:lnTo>
                  <a:lnTo>
                    <a:pt x="8591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SMARTInkShape-2055"/>
            <p:cNvSpPr/>
            <p:nvPr>
              <p:custDataLst>
                <p:tags r:id="rId124"/>
              </p:custDataLst>
            </p:nvPr>
          </p:nvSpPr>
          <p:spPr>
            <a:xfrm>
              <a:off x="4744672" y="4926613"/>
              <a:ext cx="84992" cy="94287"/>
            </a:xfrm>
            <a:custGeom>
              <a:avLst/>
              <a:gdLst/>
              <a:ahLst/>
              <a:cxnLst/>
              <a:rect l="0" t="0" r="0" b="0"/>
              <a:pathLst>
                <a:path w="84992" h="94287">
                  <a:moveTo>
                    <a:pt x="17828" y="39087"/>
                  </a:moveTo>
                  <a:lnTo>
                    <a:pt x="17828" y="39087"/>
                  </a:lnTo>
                  <a:lnTo>
                    <a:pt x="17828" y="35716"/>
                  </a:lnTo>
                  <a:lnTo>
                    <a:pt x="17123" y="35428"/>
                  </a:lnTo>
                  <a:lnTo>
                    <a:pt x="14457" y="36990"/>
                  </a:lnTo>
                  <a:lnTo>
                    <a:pt x="8990" y="45208"/>
                  </a:lnTo>
                  <a:lnTo>
                    <a:pt x="1527" y="65695"/>
                  </a:lnTo>
                  <a:lnTo>
                    <a:pt x="0" y="77725"/>
                  </a:lnTo>
                  <a:lnTo>
                    <a:pt x="1709" y="82484"/>
                  </a:lnTo>
                  <a:lnTo>
                    <a:pt x="9253" y="89654"/>
                  </a:lnTo>
                  <a:lnTo>
                    <a:pt x="19662" y="93312"/>
                  </a:lnTo>
                  <a:lnTo>
                    <a:pt x="25400" y="94286"/>
                  </a:lnTo>
                  <a:lnTo>
                    <a:pt x="46961" y="88917"/>
                  </a:lnTo>
                  <a:lnTo>
                    <a:pt x="59233" y="80284"/>
                  </a:lnTo>
                  <a:lnTo>
                    <a:pt x="78610" y="57494"/>
                  </a:lnTo>
                  <a:lnTo>
                    <a:pt x="83648" y="43270"/>
                  </a:lnTo>
                  <a:lnTo>
                    <a:pt x="84991" y="35525"/>
                  </a:lnTo>
                  <a:lnTo>
                    <a:pt x="82721" y="21276"/>
                  </a:lnTo>
                  <a:lnTo>
                    <a:pt x="80140" y="14513"/>
                  </a:lnTo>
                  <a:lnTo>
                    <a:pt x="71628" y="5117"/>
                  </a:lnTo>
                  <a:lnTo>
                    <a:pt x="66394" y="1624"/>
                  </a:lnTo>
                  <a:lnTo>
                    <a:pt x="61494" y="0"/>
                  </a:lnTo>
                  <a:lnTo>
                    <a:pt x="43228" y="9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SMARTInkShape-2056"/>
            <p:cNvSpPr/>
            <p:nvPr>
              <p:custDataLst>
                <p:tags r:id="rId125"/>
              </p:custDataLst>
            </p:nvPr>
          </p:nvSpPr>
          <p:spPr>
            <a:xfrm>
              <a:off x="4845050" y="4910315"/>
              <a:ext cx="70512" cy="111869"/>
            </a:xfrm>
            <a:custGeom>
              <a:avLst/>
              <a:gdLst/>
              <a:ahLst/>
              <a:cxnLst/>
              <a:rect l="0" t="0" r="0" b="0"/>
              <a:pathLst>
                <a:path w="70512" h="111869">
                  <a:moveTo>
                    <a:pt x="57150" y="10935"/>
                  </a:moveTo>
                  <a:lnTo>
                    <a:pt x="57150" y="10935"/>
                  </a:lnTo>
                  <a:lnTo>
                    <a:pt x="57150" y="4193"/>
                  </a:lnTo>
                  <a:lnTo>
                    <a:pt x="56445" y="2207"/>
                  </a:lnTo>
                  <a:lnTo>
                    <a:pt x="55268" y="883"/>
                  </a:lnTo>
                  <a:lnTo>
                    <a:pt x="53779" y="0"/>
                  </a:lnTo>
                  <a:lnTo>
                    <a:pt x="48361" y="901"/>
                  </a:lnTo>
                  <a:lnTo>
                    <a:pt x="44941" y="2129"/>
                  </a:lnTo>
                  <a:lnTo>
                    <a:pt x="33385" y="13970"/>
                  </a:lnTo>
                  <a:lnTo>
                    <a:pt x="28949" y="23102"/>
                  </a:lnTo>
                  <a:lnTo>
                    <a:pt x="27766" y="27513"/>
                  </a:lnTo>
                  <a:lnTo>
                    <a:pt x="29472" y="43835"/>
                  </a:lnTo>
                  <a:lnTo>
                    <a:pt x="36382" y="54014"/>
                  </a:lnTo>
                  <a:lnTo>
                    <a:pt x="67633" y="84938"/>
                  </a:lnTo>
                  <a:lnTo>
                    <a:pt x="69783" y="88493"/>
                  </a:lnTo>
                  <a:lnTo>
                    <a:pt x="70511" y="91567"/>
                  </a:lnTo>
                  <a:lnTo>
                    <a:pt x="70291" y="94323"/>
                  </a:lnTo>
                  <a:lnTo>
                    <a:pt x="66283" y="101148"/>
                  </a:lnTo>
                  <a:lnTo>
                    <a:pt x="63239" y="104943"/>
                  </a:lnTo>
                  <a:lnTo>
                    <a:pt x="54211" y="109161"/>
                  </a:lnTo>
                  <a:lnTo>
                    <a:pt x="31169" y="111868"/>
                  </a:lnTo>
                  <a:lnTo>
                    <a:pt x="20673" y="108476"/>
                  </a:lnTo>
                  <a:lnTo>
                    <a:pt x="0" y="934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SMARTInkShape-2057"/>
            <p:cNvSpPr/>
            <p:nvPr>
              <p:custDataLst>
                <p:tags r:id="rId126"/>
              </p:custDataLst>
            </p:nvPr>
          </p:nvSpPr>
          <p:spPr>
            <a:xfrm>
              <a:off x="5052804" y="4781550"/>
              <a:ext cx="71647" cy="260351"/>
            </a:xfrm>
            <a:custGeom>
              <a:avLst/>
              <a:gdLst/>
              <a:ahLst/>
              <a:cxnLst/>
              <a:rect l="0" t="0" r="0" b="0"/>
              <a:pathLst>
                <a:path w="71647" h="260351">
                  <a:moveTo>
                    <a:pt x="71646" y="0"/>
                  </a:moveTo>
                  <a:lnTo>
                    <a:pt x="71646" y="0"/>
                  </a:lnTo>
                  <a:lnTo>
                    <a:pt x="61533" y="3371"/>
                  </a:lnTo>
                  <a:lnTo>
                    <a:pt x="52805" y="10670"/>
                  </a:lnTo>
                  <a:lnTo>
                    <a:pt x="36195" y="32324"/>
                  </a:lnTo>
                  <a:lnTo>
                    <a:pt x="22729" y="55288"/>
                  </a:lnTo>
                  <a:lnTo>
                    <a:pt x="12040" y="84310"/>
                  </a:lnTo>
                  <a:lnTo>
                    <a:pt x="4468" y="116022"/>
                  </a:lnTo>
                  <a:lnTo>
                    <a:pt x="1460" y="132382"/>
                  </a:lnTo>
                  <a:lnTo>
                    <a:pt x="0" y="163729"/>
                  </a:lnTo>
                  <a:lnTo>
                    <a:pt x="1704" y="192713"/>
                  </a:lnTo>
                  <a:lnTo>
                    <a:pt x="4812" y="217353"/>
                  </a:lnTo>
                  <a:lnTo>
                    <a:pt x="10427" y="234420"/>
                  </a:lnTo>
                  <a:lnTo>
                    <a:pt x="17627" y="246003"/>
                  </a:lnTo>
                  <a:lnTo>
                    <a:pt x="33546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5" name="SMARTInkShape-2058"/>
            <p:cNvSpPr/>
            <p:nvPr>
              <p:custDataLst>
                <p:tags r:id="rId127"/>
              </p:custDataLst>
            </p:nvPr>
          </p:nvSpPr>
          <p:spPr>
            <a:xfrm>
              <a:off x="5146684" y="4784529"/>
              <a:ext cx="92067" cy="231972"/>
            </a:xfrm>
            <a:custGeom>
              <a:avLst/>
              <a:gdLst/>
              <a:ahLst/>
              <a:cxnLst/>
              <a:rect l="0" t="0" r="0" b="0"/>
              <a:pathLst>
                <a:path w="92067" h="231972">
                  <a:moveTo>
                    <a:pt x="73016" y="3371"/>
                  </a:moveTo>
                  <a:lnTo>
                    <a:pt x="73016" y="3371"/>
                  </a:lnTo>
                  <a:lnTo>
                    <a:pt x="73016" y="0"/>
                  </a:lnTo>
                  <a:lnTo>
                    <a:pt x="71605" y="418"/>
                  </a:lnTo>
                  <a:lnTo>
                    <a:pt x="66274" y="4645"/>
                  </a:lnTo>
                  <a:lnTo>
                    <a:pt x="55339" y="28443"/>
                  </a:lnTo>
                  <a:lnTo>
                    <a:pt x="47286" y="54261"/>
                  </a:lnTo>
                  <a:lnTo>
                    <a:pt x="39003" y="83138"/>
                  </a:lnTo>
                  <a:lnTo>
                    <a:pt x="30617" y="110085"/>
                  </a:lnTo>
                  <a:lnTo>
                    <a:pt x="22187" y="134289"/>
                  </a:lnTo>
                  <a:lnTo>
                    <a:pt x="11389" y="162106"/>
                  </a:lnTo>
                  <a:lnTo>
                    <a:pt x="4791" y="177405"/>
                  </a:lnTo>
                  <a:lnTo>
                    <a:pt x="4954" y="177249"/>
                  </a:lnTo>
                  <a:lnTo>
                    <a:pt x="9968" y="169583"/>
                  </a:lnTo>
                  <a:lnTo>
                    <a:pt x="35812" y="139010"/>
                  </a:lnTo>
                  <a:lnTo>
                    <a:pt x="54232" y="121720"/>
                  </a:lnTo>
                  <a:lnTo>
                    <a:pt x="64903" y="115943"/>
                  </a:lnTo>
                  <a:lnTo>
                    <a:pt x="69724" y="114402"/>
                  </a:lnTo>
                  <a:lnTo>
                    <a:pt x="72938" y="114786"/>
                  </a:lnTo>
                  <a:lnTo>
                    <a:pt x="75080" y="116453"/>
                  </a:lnTo>
                  <a:lnTo>
                    <a:pt x="76509" y="118976"/>
                  </a:lnTo>
                  <a:lnTo>
                    <a:pt x="72452" y="129305"/>
                  </a:lnTo>
                  <a:lnTo>
                    <a:pt x="49229" y="158931"/>
                  </a:lnTo>
                  <a:lnTo>
                    <a:pt x="18876" y="184774"/>
                  </a:lnTo>
                  <a:lnTo>
                    <a:pt x="0" y="192673"/>
                  </a:lnTo>
                  <a:lnTo>
                    <a:pt x="350" y="191661"/>
                  </a:lnTo>
                  <a:lnTo>
                    <a:pt x="4502" y="186774"/>
                  </a:lnTo>
                  <a:lnTo>
                    <a:pt x="9169" y="183661"/>
                  </a:lnTo>
                  <a:lnTo>
                    <a:pt x="15763" y="181909"/>
                  </a:lnTo>
                  <a:lnTo>
                    <a:pt x="17914" y="181662"/>
                  </a:lnTo>
                  <a:lnTo>
                    <a:pt x="31054" y="188059"/>
                  </a:lnTo>
                  <a:lnTo>
                    <a:pt x="58672" y="210829"/>
                  </a:lnTo>
                  <a:lnTo>
                    <a:pt x="76533" y="222281"/>
                  </a:lnTo>
                  <a:lnTo>
                    <a:pt x="82340" y="224842"/>
                  </a:lnTo>
                  <a:lnTo>
                    <a:pt x="92066" y="2319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SMARTInkShape-2059"/>
            <p:cNvSpPr/>
            <p:nvPr>
              <p:custDataLst>
                <p:tags r:id="rId128"/>
              </p:custDataLst>
            </p:nvPr>
          </p:nvSpPr>
          <p:spPr>
            <a:xfrm>
              <a:off x="5311291" y="4921250"/>
              <a:ext cx="105013" cy="80619"/>
            </a:xfrm>
            <a:custGeom>
              <a:avLst/>
              <a:gdLst/>
              <a:ahLst/>
              <a:cxnLst/>
              <a:rect l="0" t="0" r="0" b="0"/>
              <a:pathLst>
                <a:path w="105013" h="80619">
                  <a:moveTo>
                    <a:pt x="3659" y="0"/>
                  </a:moveTo>
                  <a:lnTo>
                    <a:pt x="3659" y="0"/>
                  </a:lnTo>
                  <a:lnTo>
                    <a:pt x="1777" y="29511"/>
                  </a:lnTo>
                  <a:lnTo>
                    <a:pt x="0" y="46983"/>
                  </a:lnTo>
                  <a:lnTo>
                    <a:pt x="1563" y="61803"/>
                  </a:lnTo>
                  <a:lnTo>
                    <a:pt x="6490" y="71683"/>
                  </a:lnTo>
                  <a:lnTo>
                    <a:pt x="12678" y="77720"/>
                  </a:lnTo>
                  <a:lnTo>
                    <a:pt x="17781" y="80404"/>
                  </a:lnTo>
                  <a:lnTo>
                    <a:pt x="20835" y="79708"/>
                  </a:lnTo>
                  <a:lnTo>
                    <a:pt x="27991" y="75172"/>
                  </a:lnTo>
                  <a:lnTo>
                    <a:pt x="39953" y="61314"/>
                  </a:lnTo>
                  <a:lnTo>
                    <a:pt x="44484" y="51710"/>
                  </a:lnTo>
                  <a:lnTo>
                    <a:pt x="47393" y="40788"/>
                  </a:lnTo>
                  <a:lnTo>
                    <a:pt x="48337" y="40598"/>
                  </a:lnTo>
                  <a:lnTo>
                    <a:pt x="51268" y="42267"/>
                  </a:lnTo>
                  <a:lnTo>
                    <a:pt x="53041" y="47243"/>
                  </a:lnTo>
                  <a:lnTo>
                    <a:pt x="53513" y="50545"/>
                  </a:lnTo>
                  <a:lnTo>
                    <a:pt x="60921" y="65305"/>
                  </a:lnTo>
                  <a:lnTo>
                    <a:pt x="72053" y="76343"/>
                  </a:lnTo>
                  <a:lnTo>
                    <a:pt x="82034" y="79791"/>
                  </a:lnTo>
                  <a:lnTo>
                    <a:pt x="92115" y="80618"/>
                  </a:lnTo>
                  <a:lnTo>
                    <a:pt x="98947" y="78634"/>
                  </a:lnTo>
                  <a:lnTo>
                    <a:pt x="101051" y="76411"/>
                  </a:lnTo>
                  <a:lnTo>
                    <a:pt x="103389" y="70179"/>
                  </a:lnTo>
                  <a:lnTo>
                    <a:pt x="105012" y="41776"/>
                  </a:lnTo>
                  <a:lnTo>
                    <a:pt x="103304" y="22020"/>
                  </a:lnTo>
                  <a:lnTo>
                    <a:pt x="100862" y="14020"/>
                  </a:lnTo>
                  <a:lnTo>
                    <a:pt x="100211" y="12874"/>
                  </a:lnTo>
                  <a:lnTo>
                    <a:pt x="98909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7" name="SMARTInkShape-2060"/>
            <p:cNvSpPr/>
            <p:nvPr>
              <p:custDataLst>
                <p:tags r:id="rId129"/>
              </p:custDataLst>
            </p:nvPr>
          </p:nvSpPr>
          <p:spPr>
            <a:xfrm>
              <a:off x="5456677" y="4997450"/>
              <a:ext cx="32504" cy="36517"/>
            </a:xfrm>
            <a:custGeom>
              <a:avLst/>
              <a:gdLst/>
              <a:ahLst/>
              <a:cxnLst/>
              <a:rect l="0" t="0" r="0" b="0"/>
              <a:pathLst>
                <a:path w="32504" h="36517">
                  <a:moveTo>
                    <a:pt x="17023" y="0"/>
                  </a:moveTo>
                  <a:lnTo>
                    <a:pt x="17023" y="0"/>
                  </a:lnTo>
                  <a:lnTo>
                    <a:pt x="4814" y="12209"/>
                  </a:lnTo>
                  <a:lnTo>
                    <a:pt x="1013" y="19772"/>
                  </a:lnTo>
                  <a:lnTo>
                    <a:pt x="0" y="23765"/>
                  </a:lnTo>
                  <a:lnTo>
                    <a:pt x="29" y="27132"/>
                  </a:lnTo>
                  <a:lnTo>
                    <a:pt x="1944" y="32755"/>
                  </a:lnTo>
                  <a:lnTo>
                    <a:pt x="4149" y="34537"/>
                  </a:lnTo>
                  <a:lnTo>
                    <a:pt x="10360" y="36516"/>
                  </a:lnTo>
                  <a:lnTo>
                    <a:pt x="13287" y="35633"/>
                  </a:lnTo>
                  <a:lnTo>
                    <a:pt x="25277" y="23655"/>
                  </a:lnTo>
                  <a:lnTo>
                    <a:pt x="31777" y="13673"/>
                  </a:lnTo>
                  <a:lnTo>
                    <a:pt x="32503" y="10526"/>
                  </a:lnTo>
                  <a:lnTo>
                    <a:pt x="32282" y="7723"/>
                  </a:lnTo>
                  <a:lnTo>
                    <a:pt x="2972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SMARTInkShape-2061"/>
            <p:cNvSpPr/>
            <p:nvPr>
              <p:custDataLst>
                <p:tags r:id="rId130"/>
              </p:custDataLst>
            </p:nvPr>
          </p:nvSpPr>
          <p:spPr>
            <a:xfrm>
              <a:off x="5564868" y="4819650"/>
              <a:ext cx="67583" cy="178363"/>
            </a:xfrm>
            <a:custGeom>
              <a:avLst/>
              <a:gdLst/>
              <a:ahLst/>
              <a:cxnLst/>
              <a:rect l="0" t="0" r="0" b="0"/>
              <a:pathLst>
                <a:path w="67583" h="178363">
                  <a:moveTo>
                    <a:pt x="23132" y="0"/>
                  </a:moveTo>
                  <a:lnTo>
                    <a:pt x="23132" y="0"/>
                  </a:lnTo>
                  <a:lnTo>
                    <a:pt x="26503" y="3371"/>
                  </a:lnTo>
                  <a:lnTo>
                    <a:pt x="26277" y="12552"/>
                  </a:lnTo>
                  <a:lnTo>
                    <a:pt x="20301" y="37350"/>
                  </a:lnTo>
                  <a:lnTo>
                    <a:pt x="13407" y="60344"/>
                  </a:lnTo>
                  <a:lnTo>
                    <a:pt x="5640" y="87027"/>
                  </a:lnTo>
                  <a:lnTo>
                    <a:pt x="1247" y="113467"/>
                  </a:lnTo>
                  <a:lnTo>
                    <a:pt x="0" y="137919"/>
                  </a:lnTo>
                  <a:lnTo>
                    <a:pt x="1798" y="158193"/>
                  </a:lnTo>
                  <a:lnTo>
                    <a:pt x="5381" y="165435"/>
                  </a:lnTo>
                  <a:lnTo>
                    <a:pt x="16889" y="175361"/>
                  </a:lnTo>
                  <a:lnTo>
                    <a:pt x="31411" y="178362"/>
                  </a:lnTo>
                  <a:lnTo>
                    <a:pt x="51690" y="176085"/>
                  </a:lnTo>
                  <a:lnTo>
                    <a:pt x="56988" y="174540"/>
                  </a:lnTo>
                  <a:lnTo>
                    <a:pt x="60519" y="171393"/>
                  </a:lnTo>
                  <a:lnTo>
                    <a:pt x="67582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SMARTInkShape-2062"/>
            <p:cNvSpPr/>
            <p:nvPr>
              <p:custDataLst>
                <p:tags r:id="rId131"/>
              </p:custDataLst>
            </p:nvPr>
          </p:nvSpPr>
          <p:spPr>
            <a:xfrm>
              <a:off x="5524500" y="49403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30443" y="4469"/>
                  </a:lnTo>
                  <a:lnTo>
                    <a:pt x="58644" y="132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SMARTInkShape-2063"/>
            <p:cNvSpPr/>
            <p:nvPr>
              <p:custDataLst>
                <p:tags r:id="rId132"/>
              </p:custDataLst>
            </p:nvPr>
          </p:nvSpPr>
          <p:spPr>
            <a:xfrm>
              <a:off x="5683250" y="4768850"/>
              <a:ext cx="36303" cy="241301"/>
            </a:xfrm>
            <a:custGeom>
              <a:avLst/>
              <a:gdLst/>
              <a:ahLst/>
              <a:cxnLst/>
              <a:rect l="0" t="0" r="0" b="0"/>
              <a:pathLst>
                <a:path w="36303" h="241301">
                  <a:moveTo>
                    <a:pt x="0" y="0"/>
                  </a:moveTo>
                  <a:lnTo>
                    <a:pt x="0" y="0"/>
                  </a:lnTo>
                  <a:lnTo>
                    <a:pt x="18841" y="31393"/>
                  </a:lnTo>
                  <a:lnTo>
                    <a:pt x="26719" y="54875"/>
                  </a:lnTo>
                  <a:lnTo>
                    <a:pt x="32572" y="84125"/>
                  </a:lnTo>
                  <a:lnTo>
                    <a:pt x="34414" y="99828"/>
                  </a:lnTo>
                  <a:lnTo>
                    <a:pt x="35643" y="115941"/>
                  </a:lnTo>
                  <a:lnTo>
                    <a:pt x="36302" y="146779"/>
                  </a:lnTo>
                  <a:lnTo>
                    <a:pt x="34244" y="172245"/>
                  </a:lnTo>
                  <a:lnTo>
                    <a:pt x="29095" y="195321"/>
                  </a:lnTo>
                  <a:lnTo>
                    <a:pt x="18263" y="222503"/>
                  </a:lnTo>
                  <a:lnTo>
                    <a:pt x="635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SMARTInkShape-2064"/>
            <p:cNvSpPr/>
            <p:nvPr>
              <p:custDataLst>
                <p:tags r:id="rId133"/>
              </p:custDataLst>
            </p:nvPr>
          </p:nvSpPr>
          <p:spPr>
            <a:xfrm>
              <a:off x="5814414" y="4811930"/>
              <a:ext cx="148237" cy="176323"/>
            </a:xfrm>
            <a:custGeom>
              <a:avLst/>
              <a:gdLst/>
              <a:ahLst/>
              <a:cxnLst/>
              <a:rect l="0" t="0" r="0" b="0"/>
              <a:pathLst>
                <a:path w="148237" h="176323">
                  <a:moveTo>
                    <a:pt x="103786" y="134720"/>
                  </a:moveTo>
                  <a:lnTo>
                    <a:pt x="103786" y="134720"/>
                  </a:lnTo>
                  <a:lnTo>
                    <a:pt x="97045" y="124607"/>
                  </a:lnTo>
                  <a:lnTo>
                    <a:pt x="88090" y="117761"/>
                  </a:lnTo>
                  <a:lnTo>
                    <a:pt x="82738" y="114947"/>
                  </a:lnTo>
                  <a:lnTo>
                    <a:pt x="58352" y="110987"/>
                  </a:lnTo>
                  <a:lnTo>
                    <a:pt x="40790" y="115705"/>
                  </a:lnTo>
                  <a:lnTo>
                    <a:pt x="16917" y="130262"/>
                  </a:lnTo>
                  <a:lnTo>
                    <a:pt x="5205" y="141911"/>
                  </a:lnTo>
                  <a:lnTo>
                    <a:pt x="0" y="154144"/>
                  </a:lnTo>
                  <a:lnTo>
                    <a:pt x="23" y="159663"/>
                  </a:lnTo>
                  <a:lnTo>
                    <a:pt x="3811" y="169560"/>
                  </a:lnTo>
                  <a:lnTo>
                    <a:pt x="8209" y="172763"/>
                  </a:lnTo>
                  <a:lnTo>
                    <a:pt x="20620" y="176322"/>
                  </a:lnTo>
                  <a:lnTo>
                    <a:pt x="27175" y="175155"/>
                  </a:lnTo>
                  <a:lnTo>
                    <a:pt x="40104" y="168213"/>
                  </a:lnTo>
                  <a:lnTo>
                    <a:pt x="70014" y="140734"/>
                  </a:lnTo>
                  <a:lnTo>
                    <a:pt x="90487" y="111494"/>
                  </a:lnTo>
                  <a:lnTo>
                    <a:pt x="103519" y="88414"/>
                  </a:lnTo>
                  <a:lnTo>
                    <a:pt x="114486" y="60282"/>
                  </a:lnTo>
                  <a:lnTo>
                    <a:pt x="123358" y="32492"/>
                  </a:lnTo>
                  <a:lnTo>
                    <a:pt x="132921" y="3049"/>
                  </a:lnTo>
                  <a:lnTo>
                    <a:pt x="133793" y="372"/>
                  </a:lnTo>
                  <a:lnTo>
                    <a:pt x="132963" y="0"/>
                  </a:lnTo>
                  <a:lnTo>
                    <a:pt x="128278" y="3348"/>
                  </a:lnTo>
                  <a:lnTo>
                    <a:pt x="114335" y="26651"/>
                  </a:lnTo>
                  <a:lnTo>
                    <a:pt x="104712" y="52352"/>
                  </a:lnTo>
                  <a:lnTo>
                    <a:pt x="97141" y="81884"/>
                  </a:lnTo>
                  <a:lnTo>
                    <a:pt x="93777" y="111473"/>
                  </a:lnTo>
                  <a:lnTo>
                    <a:pt x="94164" y="137323"/>
                  </a:lnTo>
                  <a:lnTo>
                    <a:pt x="98348" y="166065"/>
                  </a:lnTo>
                  <a:lnTo>
                    <a:pt x="100161" y="172550"/>
                  </a:lnTo>
                  <a:lnTo>
                    <a:pt x="103486" y="175462"/>
                  </a:lnTo>
                  <a:lnTo>
                    <a:pt x="107819" y="175992"/>
                  </a:lnTo>
                  <a:lnTo>
                    <a:pt x="112825" y="174935"/>
                  </a:lnTo>
                  <a:lnTo>
                    <a:pt x="148236" y="1474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SMARTInkShape-2065"/>
            <p:cNvSpPr/>
            <p:nvPr>
              <p:custDataLst>
                <p:tags r:id="rId134"/>
              </p:custDataLst>
            </p:nvPr>
          </p:nvSpPr>
          <p:spPr>
            <a:xfrm>
              <a:off x="6013848" y="4737100"/>
              <a:ext cx="75803" cy="256981"/>
            </a:xfrm>
            <a:custGeom>
              <a:avLst/>
              <a:gdLst/>
              <a:ahLst/>
              <a:cxnLst/>
              <a:rect l="0" t="0" r="0" b="0"/>
              <a:pathLst>
                <a:path w="75803" h="256981">
                  <a:moveTo>
                    <a:pt x="75802" y="0"/>
                  </a:moveTo>
                  <a:lnTo>
                    <a:pt x="75802" y="0"/>
                  </a:lnTo>
                  <a:lnTo>
                    <a:pt x="75802" y="3371"/>
                  </a:lnTo>
                  <a:lnTo>
                    <a:pt x="69061" y="29064"/>
                  </a:lnTo>
                  <a:lnTo>
                    <a:pt x="56343" y="56192"/>
                  </a:lnTo>
                  <a:lnTo>
                    <a:pt x="48012" y="71327"/>
                  </a:lnTo>
                  <a:lnTo>
                    <a:pt x="39637" y="88474"/>
                  </a:lnTo>
                  <a:lnTo>
                    <a:pt x="31231" y="106961"/>
                  </a:lnTo>
                  <a:lnTo>
                    <a:pt x="22804" y="126340"/>
                  </a:lnTo>
                  <a:lnTo>
                    <a:pt x="15776" y="144904"/>
                  </a:lnTo>
                  <a:lnTo>
                    <a:pt x="9679" y="162925"/>
                  </a:lnTo>
                  <a:lnTo>
                    <a:pt x="4203" y="180584"/>
                  </a:lnTo>
                  <a:lnTo>
                    <a:pt x="0" y="211493"/>
                  </a:lnTo>
                  <a:lnTo>
                    <a:pt x="1191" y="235814"/>
                  </a:lnTo>
                  <a:lnTo>
                    <a:pt x="6423" y="248974"/>
                  </a:lnTo>
                  <a:lnTo>
                    <a:pt x="9794" y="252766"/>
                  </a:lnTo>
                  <a:lnTo>
                    <a:pt x="17302" y="256980"/>
                  </a:lnTo>
                  <a:lnTo>
                    <a:pt x="21280" y="256692"/>
                  </a:lnTo>
                  <a:lnTo>
                    <a:pt x="29463" y="252609"/>
                  </a:lnTo>
                  <a:lnTo>
                    <a:pt x="35921" y="242328"/>
                  </a:lnTo>
                  <a:lnTo>
                    <a:pt x="44052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SMARTInkShape-2066"/>
            <p:cNvSpPr/>
            <p:nvPr>
              <p:custDataLst>
                <p:tags r:id="rId135"/>
              </p:custDataLst>
            </p:nvPr>
          </p:nvSpPr>
          <p:spPr>
            <a:xfrm>
              <a:off x="5988932" y="4876800"/>
              <a:ext cx="94369" cy="44451"/>
            </a:xfrm>
            <a:custGeom>
              <a:avLst/>
              <a:gdLst/>
              <a:ahLst/>
              <a:cxnLst/>
              <a:rect l="0" t="0" r="0" b="0"/>
              <a:pathLst>
                <a:path w="94369" h="44451">
                  <a:moveTo>
                    <a:pt x="5468" y="0"/>
                  </a:moveTo>
                  <a:lnTo>
                    <a:pt x="5468" y="0"/>
                  </a:lnTo>
                  <a:lnTo>
                    <a:pt x="2097" y="0"/>
                  </a:lnTo>
                  <a:lnTo>
                    <a:pt x="1104" y="1411"/>
                  </a:lnTo>
                  <a:lnTo>
                    <a:pt x="0" y="6742"/>
                  </a:lnTo>
                  <a:lnTo>
                    <a:pt x="1822" y="10139"/>
                  </a:lnTo>
                  <a:lnTo>
                    <a:pt x="9493" y="17676"/>
                  </a:lnTo>
                  <a:lnTo>
                    <a:pt x="41096" y="33308"/>
                  </a:lnTo>
                  <a:lnTo>
                    <a:pt x="66041" y="40835"/>
                  </a:lnTo>
                  <a:lnTo>
                    <a:pt x="94368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9" name="SMARTInkShape-Group356"/>
          <p:cNvGrpSpPr/>
          <p:nvPr/>
        </p:nvGrpSpPr>
        <p:grpSpPr>
          <a:xfrm>
            <a:off x="2952750" y="5640565"/>
            <a:ext cx="330201" cy="296686"/>
            <a:chOff x="2952750" y="5640565"/>
            <a:chExt cx="330201" cy="296686"/>
          </a:xfrm>
        </p:grpSpPr>
        <p:sp>
          <p:nvSpPr>
            <p:cNvPr id="275" name="SMARTInkShape-2067"/>
            <p:cNvSpPr/>
            <p:nvPr>
              <p:custDataLst>
                <p:tags r:id="rId106"/>
              </p:custDataLst>
            </p:nvPr>
          </p:nvSpPr>
          <p:spPr>
            <a:xfrm>
              <a:off x="2952750" y="5640565"/>
              <a:ext cx="80929" cy="230183"/>
            </a:xfrm>
            <a:custGeom>
              <a:avLst/>
              <a:gdLst/>
              <a:ahLst/>
              <a:cxnLst/>
              <a:rect l="0" t="0" r="0" b="0"/>
              <a:pathLst>
                <a:path w="80929" h="230183">
                  <a:moveTo>
                    <a:pt x="25400" y="10935"/>
                  </a:moveTo>
                  <a:lnTo>
                    <a:pt x="25400" y="10935"/>
                  </a:lnTo>
                  <a:lnTo>
                    <a:pt x="30867" y="0"/>
                  </a:lnTo>
                  <a:lnTo>
                    <a:pt x="26506" y="21684"/>
                  </a:lnTo>
                  <a:lnTo>
                    <a:pt x="22834" y="47227"/>
                  </a:lnTo>
                  <a:lnTo>
                    <a:pt x="20867" y="62646"/>
                  </a:lnTo>
                  <a:lnTo>
                    <a:pt x="18850" y="79276"/>
                  </a:lnTo>
                  <a:lnTo>
                    <a:pt x="16800" y="96712"/>
                  </a:lnTo>
                  <a:lnTo>
                    <a:pt x="15433" y="113275"/>
                  </a:lnTo>
                  <a:lnTo>
                    <a:pt x="13915" y="144849"/>
                  </a:lnTo>
                  <a:lnTo>
                    <a:pt x="15121" y="169701"/>
                  </a:lnTo>
                  <a:lnTo>
                    <a:pt x="18533" y="200209"/>
                  </a:lnTo>
                  <a:lnTo>
                    <a:pt x="18705" y="199912"/>
                  </a:lnTo>
                  <a:lnTo>
                    <a:pt x="22353" y="182555"/>
                  </a:lnTo>
                  <a:lnTo>
                    <a:pt x="31239" y="156643"/>
                  </a:lnTo>
                  <a:lnTo>
                    <a:pt x="46884" y="127833"/>
                  </a:lnTo>
                  <a:lnTo>
                    <a:pt x="55175" y="119804"/>
                  </a:lnTo>
                  <a:lnTo>
                    <a:pt x="59361" y="118087"/>
                  </a:lnTo>
                  <a:lnTo>
                    <a:pt x="67775" y="118059"/>
                  </a:lnTo>
                  <a:lnTo>
                    <a:pt x="71289" y="121157"/>
                  </a:lnTo>
                  <a:lnTo>
                    <a:pt x="77075" y="132125"/>
                  </a:lnTo>
                  <a:lnTo>
                    <a:pt x="80928" y="157536"/>
                  </a:lnTo>
                  <a:lnTo>
                    <a:pt x="78698" y="184038"/>
                  </a:lnTo>
                  <a:lnTo>
                    <a:pt x="70198" y="206393"/>
                  </a:lnTo>
                  <a:lnTo>
                    <a:pt x="55372" y="223052"/>
                  </a:lnTo>
                  <a:lnTo>
                    <a:pt x="45541" y="228681"/>
                  </a:lnTo>
                  <a:lnTo>
                    <a:pt x="40944" y="230182"/>
                  </a:lnTo>
                  <a:lnTo>
                    <a:pt x="30192" y="228087"/>
                  </a:lnTo>
                  <a:lnTo>
                    <a:pt x="19063" y="221747"/>
                  </a:lnTo>
                  <a:lnTo>
                    <a:pt x="0" y="2014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SMARTInkShape-2068"/>
            <p:cNvSpPr/>
            <p:nvPr>
              <p:custDataLst>
                <p:tags r:id="rId107"/>
              </p:custDataLst>
            </p:nvPr>
          </p:nvSpPr>
          <p:spPr>
            <a:xfrm>
              <a:off x="3079850" y="5763980"/>
              <a:ext cx="69751" cy="173271"/>
            </a:xfrm>
            <a:custGeom>
              <a:avLst/>
              <a:gdLst/>
              <a:ahLst/>
              <a:cxnLst/>
              <a:rect l="0" t="0" r="0" b="0"/>
              <a:pathLst>
                <a:path w="69751" h="173271">
                  <a:moveTo>
                    <a:pt x="12600" y="8170"/>
                  </a:moveTo>
                  <a:lnTo>
                    <a:pt x="12600" y="8170"/>
                  </a:lnTo>
                  <a:lnTo>
                    <a:pt x="12600" y="0"/>
                  </a:lnTo>
                  <a:lnTo>
                    <a:pt x="11894" y="27633"/>
                  </a:lnTo>
                  <a:lnTo>
                    <a:pt x="9229" y="49276"/>
                  </a:lnTo>
                  <a:lnTo>
                    <a:pt x="5693" y="73006"/>
                  </a:lnTo>
                  <a:lnTo>
                    <a:pt x="1616" y="104521"/>
                  </a:lnTo>
                  <a:lnTo>
                    <a:pt x="0" y="132865"/>
                  </a:lnTo>
                  <a:lnTo>
                    <a:pt x="12118" y="101711"/>
                  </a:lnTo>
                  <a:lnTo>
                    <a:pt x="27034" y="73292"/>
                  </a:lnTo>
                  <a:lnTo>
                    <a:pt x="32656" y="62748"/>
                  </a:lnTo>
                  <a:lnTo>
                    <a:pt x="34437" y="60783"/>
                  </a:lnTo>
                  <a:lnTo>
                    <a:pt x="35625" y="60884"/>
                  </a:lnTo>
                  <a:lnTo>
                    <a:pt x="36417" y="62363"/>
                  </a:lnTo>
                  <a:lnTo>
                    <a:pt x="32618" y="79944"/>
                  </a:lnTo>
                  <a:lnTo>
                    <a:pt x="19661" y="110023"/>
                  </a:lnTo>
                  <a:lnTo>
                    <a:pt x="7753" y="132312"/>
                  </a:lnTo>
                  <a:lnTo>
                    <a:pt x="7957" y="132559"/>
                  </a:lnTo>
                  <a:lnTo>
                    <a:pt x="10066" y="130952"/>
                  </a:lnTo>
                  <a:lnTo>
                    <a:pt x="11474" y="127886"/>
                  </a:lnTo>
                  <a:lnTo>
                    <a:pt x="12378" y="123540"/>
                  </a:lnTo>
                  <a:lnTo>
                    <a:pt x="19276" y="122787"/>
                  </a:lnTo>
                  <a:lnTo>
                    <a:pt x="30257" y="125935"/>
                  </a:lnTo>
                  <a:lnTo>
                    <a:pt x="54997" y="151711"/>
                  </a:lnTo>
                  <a:lnTo>
                    <a:pt x="59665" y="158514"/>
                  </a:lnTo>
                  <a:lnTo>
                    <a:pt x="64175" y="166311"/>
                  </a:lnTo>
                  <a:lnTo>
                    <a:pt x="69750" y="1732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SMARTInkShape-2069"/>
            <p:cNvSpPr/>
            <p:nvPr>
              <p:custDataLst>
                <p:tags r:id="rId108"/>
              </p:custDataLst>
            </p:nvPr>
          </p:nvSpPr>
          <p:spPr>
            <a:xfrm>
              <a:off x="3232150" y="575945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26680" y="1881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SMARTInkShape-2070"/>
            <p:cNvSpPr/>
            <p:nvPr>
              <p:custDataLst>
                <p:tags r:id="rId109"/>
              </p:custDataLst>
            </p:nvPr>
          </p:nvSpPr>
          <p:spPr>
            <a:xfrm>
              <a:off x="3232150" y="5803900"/>
              <a:ext cx="50801" cy="12701"/>
            </a:xfrm>
            <a:custGeom>
              <a:avLst/>
              <a:gdLst/>
              <a:ahLst/>
              <a:cxnLst/>
              <a:rect l="0" t="0" r="0" b="0"/>
              <a:pathLst>
                <a:path w="5080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1706" y="7839"/>
                  </a:lnTo>
                  <a:lnTo>
                    <a:pt x="508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4" name="SMARTInkShape-Group357"/>
          <p:cNvGrpSpPr/>
          <p:nvPr/>
        </p:nvGrpSpPr>
        <p:grpSpPr>
          <a:xfrm>
            <a:off x="3416300" y="5524500"/>
            <a:ext cx="2641601" cy="677867"/>
            <a:chOff x="3416300" y="5524500"/>
            <a:chExt cx="2641601" cy="677867"/>
          </a:xfrm>
        </p:grpSpPr>
        <p:sp>
          <p:nvSpPr>
            <p:cNvPr id="280" name="SMARTInkShape-2071"/>
            <p:cNvSpPr/>
            <p:nvPr>
              <p:custDataLst>
                <p:tags r:id="rId72"/>
              </p:custDataLst>
            </p:nvPr>
          </p:nvSpPr>
          <p:spPr>
            <a:xfrm>
              <a:off x="3473450" y="5594350"/>
              <a:ext cx="82551" cy="120651"/>
            </a:xfrm>
            <a:custGeom>
              <a:avLst/>
              <a:gdLst/>
              <a:ahLst/>
              <a:cxnLst/>
              <a:rect l="0" t="0" r="0" b="0"/>
              <a:pathLst>
                <a:path w="82551" h="120651">
                  <a:moveTo>
                    <a:pt x="0" y="0"/>
                  </a:moveTo>
                  <a:lnTo>
                    <a:pt x="0" y="0"/>
                  </a:lnTo>
                  <a:lnTo>
                    <a:pt x="18867" y="705"/>
                  </a:lnTo>
                  <a:lnTo>
                    <a:pt x="42030" y="8838"/>
                  </a:lnTo>
                  <a:lnTo>
                    <a:pt x="44953" y="11537"/>
                  </a:lnTo>
                  <a:lnTo>
                    <a:pt x="48202" y="18297"/>
                  </a:lnTo>
                  <a:lnTo>
                    <a:pt x="47764" y="27887"/>
                  </a:lnTo>
                  <a:lnTo>
                    <a:pt x="46659" y="33409"/>
                  </a:lnTo>
                  <a:lnTo>
                    <a:pt x="34992" y="51291"/>
                  </a:lnTo>
                  <a:lnTo>
                    <a:pt x="9704" y="80733"/>
                  </a:lnTo>
                  <a:lnTo>
                    <a:pt x="2875" y="92830"/>
                  </a:lnTo>
                  <a:lnTo>
                    <a:pt x="1917" y="95753"/>
                  </a:lnTo>
                  <a:lnTo>
                    <a:pt x="2689" y="98408"/>
                  </a:lnTo>
                  <a:lnTo>
                    <a:pt x="7310" y="103238"/>
                  </a:lnTo>
                  <a:lnTo>
                    <a:pt x="15949" y="105856"/>
                  </a:lnTo>
                  <a:lnTo>
                    <a:pt x="42113" y="107536"/>
                  </a:lnTo>
                  <a:lnTo>
                    <a:pt x="72129" y="112921"/>
                  </a:lnTo>
                  <a:lnTo>
                    <a:pt x="75603" y="113381"/>
                  </a:lnTo>
                  <a:lnTo>
                    <a:pt x="77918" y="114393"/>
                  </a:lnTo>
                  <a:lnTo>
                    <a:pt x="79463" y="115773"/>
                  </a:lnTo>
                  <a:lnTo>
                    <a:pt x="8255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SMARTInkShape-2072"/>
            <p:cNvSpPr/>
            <p:nvPr>
              <p:custDataLst>
                <p:tags r:id="rId73"/>
              </p:custDataLst>
            </p:nvPr>
          </p:nvSpPr>
          <p:spPr>
            <a:xfrm>
              <a:off x="3467100" y="5740400"/>
              <a:ext cx="101601" cy="9421"/>
            </a:xfrm>
            <a:custGeom>
              <a:avLst/>
              <a:gdLst/>
              <a:ahLst/>
              <a:cxnLst/>
              <a:rect l="0" t="0" r="0" b="0"/>
              <a:pathLst>
                <a:path w="101601" h="9421">
                  <a:moveTo>
                    <a:pt x="0" y="0"/>
                  </a:moveTo>
                  <a:lnTo>
                    <a:pt x="0" y="0"/>
                  </a:lnTo>
                  <a:lnTo>
                    <a:pt x="26732" y="705"/>
                  </a:lnTo>
                  <a:lnTo>
                    <a:pt x="52945" y="6907"/>
                  </a:lnTo>
                  <a:lnTo>
                    <a:pt x="68687" y="9420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SMARTInkShape-2073"/>
            <p:cNvSpPr/>
            <p:nvPr>
              <p:custDataLst>
                <p:tags r:id="rId74"/>
              </p:custDataLst>
            </p:nvPr>
          </p:nvSpPr>
          <p:spPr>
            <a:xfrm>
              <a:off x="3477047" y="5835650"/>
              <a:ext cx="9104" cy="133351"/>
            </a:xfrm>
            <a:custGeom>
              <a:avLst/>
              <a:gdLst/>
              <a:ahLst/>
              <a:cxnLst/>
              <a:rect l="0" t="0" r="0" b="0"/>
              <a:pathLst>
                <a:path w="9104" h="133351">
                  <a:moveTo>
                    <a:pt x="9103" y="0"/>
                  </a:moveTo>
                  <a:lnTo>
                    <a:pt x="9103" y="0"/>
                  </a:lnTo>
                  <a:lnTo>
                    <a:pt x="7222" y="26367"/>
                  </a:lnTo>
                  <a:lnTo>
                    <a:pt x="2196" y="57436"/>
                  </a:lnTo>
                  <a:lnTo>
                    <a:pt x="0" y="88984"/>
                  </a:lnTo>
                  <a:lnTo>
                    <a:pt x="1938" y="115030"/>
                  </a:lnTo>
                  <a:lnTo>
                    <a:pt x="2753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" name="SMARTInkShape-2074"/>
            <p:cNvSpPr/>
            <p:nvPr>
              <p:custDataLst>
                <p:tags r:id="rId75"/>
              </p:custDataLst>
            </p:nvPr>
          </p:nvSpPr>
          <p:spPr>
            <a:xfrm>
              <a:off x="3416300" y="5819579"/>
              <a:ext cx="146051" cy="15495"/>
            </a:xfrm>
            <a:custGeom>
              <a:avLst/>
              <a:gdLst/>
              <a:ahLst/>
              <a:cxnLst/>
              <a:rect l="0" t="0" r="0" b="0"/>
              <a:pathLst>
                <a:path w="146051" h="15495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10671" y="226"/>
                  </a:lnTo>
                  <a:lnTo>
                    <a:pt x="39346" y="9492"/>
                  </a:lnTo>
                  <a:lnTo>
                    <a:pt x="68730" y="14122"/>
                  </a:lnTo>
                  <a:lnTo>
                    <a:pt x="99778" y="15494"/>
                  </a:lnTo>
                  <a:lnTo>
                    <a:pt x="127950" y="12529"/>
                  </a:lnTo>
                  <a:lnTo>
                    <a:pt x="146050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SMARTInkShape-2075"/>
            <p:cNvSpPr/>
            <p:nvPr>
              <p:custDataLst>
                <p:tags r:id="rId76"/>
              </p:custDataLst>
            </p:nvPr>
          </p:nvSpPr>
          <p:spPr>
            <a:xfrm>
              <a:off x="3714750" y="5603392"/>
              <a:ext cx="114301" cy="379492"/>
            </a:xfrm>
            <a:custGeom>
              <a:avLst/>
              <a:gdLst/>
              <a:ahLst/>
              <a:cxnLst/>
              <a:rect l="0" t="0" r="0" b="0"/>
              <a:pathLst>
                <a:path w="114301" h="379492">
                  <a:moveTo>
                    <a:pt x="114300" y="3658"/>
                  </a:moveTo>
                  <a:lnTo>
                    <a:pt x="114300" y="3658"/>
                  </a:lnTo>
                  <a:lnTo>
                    <a:pt x="114300" y="287"/>
                  </a:lnTo>
                  <a:lnTo>
                    <a:pt x="113595" y="0"/>
                  </a:lnTo>
                  <a:lnTo>
                    <a:pt x="110929" y="1562"/>
                  </a:lnTo>
                  <a:lnTo>
                    <a:pt x="105462" y="13150"/>
                  </a:lnTo>
                  <a:lnTo>
                    <a:pt x="99373" y="43473"/>
                  </a:lnTo>
                  <a:lnTo>
                    <a:pt x="97293" y="58424"/>
                  </a:lnTo>
                  <a:lnTo>
                    <a:pt x="95201" y="75446"/>
                  </a:lnTo>
                  <a:lnTo>
                    <a:pt x="93101" y="93850"/>
                  </a:lnTo>
                  <a:lnTo>
                    <a:pt x="92406" y="112469"/>
                  </a:lnTo>
                  <a:lnTo>
                    <a:pt x="92649" y="131232"/>
                  </a:lnTo>
                  <a:lnTo>
                    <a:pt x="93516" y="150091"/>
                  </a:lnTo>
                  <a:lnTo>
                    <a:pt x="94094" y="169718"/>
                  </a:lnTo>
                  <a:lnTo>
                    <a:pt x="94480" y="189860"/>
                  </a:lnTo>
                  <a:lnTo>
                    <a:pt x="94736" y="210343"/>
                  </a:lnTo>
                  <a:lnTo>
                    <a:pt x="95613" y="228936"/>
                  </a:lnTo>
                  <a:lnTo>
                    <a:pt x="96903" y="246271"/>
                  </a:lnTo>
                  <a:lnTo>
                    <a:pt x="98807" y="277997"/>
                  </a:lnTo>
                  <a:lnTo>
                    <a:pt x="97301" y="306209"/>
                  </a:lnTo>
                  <a:lnTo>
                    <a:pt x="92399" y="329096"/>
                  </a:lnTo>
                  <a:lnTo>
                    <a:pt x="84810" y="347969"/>
                  </a:lnTo>
                  <a:lnTo>
                    <a:pt x="74383" y="363412"/>
                  </a:lnTo>
                  <a:lnTo>
                    <a:pt x="62692" y="373570"/>
                  </a:lnTo>
                  <a:lnTo>
                    <a:pt x="56611" y="377265"/>
                  </a:lnTo>
                  <a:lnTo>
                    <a:pt x="42329" y="379491"/>
                  </a:lnTo>
                  <a:lnTo>
                    <a:pt x="34569" y="379096"/>
                  </a:lnTo>
                  <a:lnTo>
                    <a:pt x="20303" y="373014"/>
                  </a:lnTo>
                  <a:lnTo>
                    <a:pt x="0" y="359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SMARTInkShape-2076"/>
            <p:cNvSpPr/>
            <p:nvPr>
              <p:custDataLst>
                <p:tags r:id="rId77"/>
              </p:custDataLst>
            </p:nvPr>
          </p:nvSpPr>
          <p:spPr>
            <a:xfrm>
              <a:off x="3752850" y="6083300"/>
              <a:ext cx="38101" cy="95763"/>
            </a:xfrm>
            <a:custGeom>
              <a:avLst/>
              <a:gdLst/>
              <a:ahLst/>
              <a:cxnLst/>
              <a:rect l="0" t="0" r="0" b="0"/>
              <a:pathLst>
                <a:path w="38101" h="95763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1411"/>
                  </a:lnTo>
                  <a:lnTo>
                    <a:pt x="5467" y="6741"/>
                  </a:lnTo>
                  <a:lnTo>
                    <a:pt x="1208" y="34519"/>
                  </a:lnTo>
                  <a:lnTo>
                    <a:pt x="239" y="62792"/>
                  </a:lnTo>
                  <a:lnTo>
                    <a:pt x="3442" y="78969"/>
                  </a:lnTo>
                  <a:lnTo>
                    <a:pt x="12230" y="92700"/>
                  </a:lnTo>
                  <a:lnTo>
                    <a:pt x="15915" y="94961"/>
                  </a:lnTo>
                  <a:lnTo>
                    <a:pt x="19782" y="95762"/>
                  </a:lnTo>
                  <a:lnTo>
                    <a:pt x="27136" y="94773"/>
                  </a:lnTo>
                  <a:lnTo>
                    <a:pt x="381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SMARTInkShape-2077"/>
            <p:cNvSpPr/>
            <p:nvPr>
              <p:custDataLst>
                <p:tags r:id="rId78"/>
              </p:custDataLst>
            </p:nvPr>
          </p:nvSpPr>
          <p:spPr>
            <a:xfrm>
              <a:off x="3727450" y="61341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26745" y="588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" name="SMARTInkShape-2078"/>
            <p:cNvSpPr/>
            <p:nvPr>
              <p:custDataLst>
                <p:tags r:id="rId79"/>
              </p:custDataLst>
            </p:nvPr>
          </p:nvSpPr>
          <p:spPr>
            <a:xfrm>
              <a:off x="3855333" y="6165850"/>
              <a:ext cx="30353" cy="36517"/>
            </a:xfrm>
            <a:custGeom>
              <a:avLst/>
              <a:gdLst/>
              <a:ahLst/>
              <a:cxnLst/>
              <a:rect l="0" t="0" r="0" b="0"/>
              <a:pathLst>
                <a:path w="30353" h="36517">
                  <a:moveTo>
                    <a:pt x="5467" y="0"/>
                  </a:moveTo>
                  <a:lnTo>
                    <a:pt x="5467" y="0"/>
                  </a:lnTo>
                  <a:lnTo>
                    <a:pt x="5467" y="3371"/>
                  </a:lnTo>
                  <a:lnTo>
                    <a:pt x="0" y="23765"/>
                  </a:lnTo>
                  <a:lnTo>
                    <a:pt x="1391" y="30082"/>
                  </a:lnTo>
                  <a:lnTo>
                    <a:pt x="2749" y="32755"/>
                  </a:lnTo>
                  <a:lnTo>
                    <a:pt x="5772" y="34537"/>
                  </a:lnTo>
                  <a:lnTo>
                    <a:pt x="14775" y="36516"/>
                  </a:lnTo>
                  <a:lnTo>
                    <a:pt x="22069" y="35514"/>
                  </a:lnTo>
                  <a:lnTo>
                    <a:pt x="25001" y="34260"/>
                  </a:lnTo>
                  <a:lnTo>
                    <a:pt x="26956" y="32717"/>
                  </a:lnTo>
                  <a:lnTo>
                    <a:pt x="29129" y="29122"/>
                  </a:lnTo>
                  <a:lnTo>
                    <a:pt x="30352" y="19761"/>
                  </a:lnTo>
                  <a:lnTo>
                    <a:pt x="29113" y="16702"/>
                  </a:lnTo>
                  <a:lnTo>
                    <a:pt x="18167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" name="SMARTInkShape-2079"/>
            <p:cNvSpPr/>
            <p:nvPr>
              <p:custDataLst>
                <p:tags r:id="rId80"/>
              </p:custDataLst>
            </p:nvPr>
          </p:nvSpPr>
          <p:spPr>
            <a:xfrm>
              <a:off x="3897404" y="5546529"/>
              <a:ext cx="26897" cy="85922"/>
            </a:xfrm>
            <a:custGeom>
              <a:avLst/>
              <a:gdLst/>
              <a:ahLst/>
              <a:cxnLst/>
              <a:rect l="0" t="0" r="0" b="0"/>
              <a:pathLst>
                <a:path w="26897" h="85922">
                  <a:moveTo>
                    <a:pt x="20546" y="3371"/>
                  </a:moveTo>
                  <a:lnTo>
                    <a:pt x="20546" y="3371"/>
                  </a:lnTo>
                  <a:lnTo>
                    <a:pt x="17175" y="0"/>
                  </a:lnTo>
                  <a:lnTo>
                    <a:pt x="14771" y="1124"/>
                  </a:lnTo>
                  <a:lnTo>
                    <a:pt x="8337" y="8016"/>
                  </a:lnTo>
                  <a:lnTo>
                    <a:pt x="152" y="27169"/>
                  </a:lnTo>
                  <a:lnTo>
                    <a:pt x="0" y="50717"/>
                  </a:lnTo>
                  <a:lnTo>
                    <a:pt x="4594" y="63454"/>
                  </a:lnTo>
                  <a:lnTo>
                    <a:pt x="11340" y="73113"/>
                  </a:lnTo>
                  <a:lnTo>
                    <a:pt x="26896" y="859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SMARTInkShape-2080"/>
            <p:cNvSpPr/>
            <p:nvPr>
              <p:custDataLst>
                <p:tags r:id="rId81"/>
              </p:custDataLst>
            </p:nvPr>
          </p:nvSpPr>
          <p:spPr>
            <a:xfrm>
              <a:off x="3892550" y="558165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0" y="0"/>
                  </a:moveTo>
                  <a:lnTo>
                    <a:pt x="0" y="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SMARTInkShape-2081"/>
            <p:cNvSpPr/>
            <p:nvPr>
              <p:custDataLst>
                <p:tags r:id="rId82"/>
              </p:custDataLst>
            </p:nvPr>
          </p:nvSpPr>
          <p:spPr>
            <a:xfrm>
              <a:off x="3970156" y="5594350"/>
              <a:ext cx="35353" cy="43904"/>
            </a:xfrm>
            <a:custGeom>
              <a:avLst/>
              <a:gdLst/>
              <a:ahLst/>
              <a:cxnLst/>
              <a:rect l="0" t="0" r="0" b="0"/>
              <a:pathLst>
                <a:path w="35353" h="43904">
                  <a:moveTo>
                    <a:pt x="17644" y="0"/>
                  </a:moveTo>
                  <a:lnTo>
                    <a:pt x="17644" y="0"/>
                  </a:lnTo>
                  <a:lnTo>
                    <a:pt x="10902" y="3370"/>
                  </a:lnTo>
                  <a:lnTo>
                    <a:pt x="5711" y="8789"/>
                  </a:lnTo>
                  <a:lnTo>
                    <a:pt x="3338" y="12209"/>
                  </a:lnTo>
                  <a:lnTo>
                    <a:pt x="0" y="27136"/>
                  </a:lnTo>
                  <a:lnTo>
                    <a:pt x="942" y="31496"/>
                  </a:lnTo>
                  <a:lnTo>
                    <a:pt x="5752" y="38222"/>
                  </a:lnTo>
                  <a:lnTo>
                    <a:pt x="12594" y="41682"/>
                  </a:lnTo>
                  <a:lnTo>
                    <a:pt x="25113" y="43903"/>
                  </a:lnTo>
                  <a:lnTo>
                    <a:pt x="29901" y="42325"/>
                  </a:lnTo>
                  <a:lnTo>
                    <a:pt x="32165" y="40916"/>
                  </a:lnTo>
                  <a:lnTo>
                    <a:pt x="33675" y="38567"/>
                  </a:lnTo>
                  <a:lnTo>
                    <a:pt x="35352" y="32193"/>
                  </a:lnTo>
                  <a:lnTo>
                    <a:pt x="35094" y="29222"/>
                  </a:lnTo>
                  <a:lnTo>
                    <a:pt x="32925" y="24041"/>
                  </a:lnTo>
                  <a:lnTo>
                    <a:pt x="23994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SMARTInkShape-2082"/>
            <p:cNvSpPr/>
            <p:nvPr>
              <p:custDataLst>
                <p:tags r:id="rId83"/>
              </p:custDataLst>
            </p:nvPr>
          </p:nvSpPr>
          <p:spPr>
            <a:xfrm>
              <a:off x="4038600" y="5565292"/>
              <a:ext cx="38101" cy="3659"/>
            </a:xfrm>
            <a:custGeom>
              <a:avLst/>
              <a:gdLst/>
              <a:ahLst/>
              <a:cxnLst/>
              <a:rect l="0" t="0" r="0" b="0"/>
              <a:pathLst>
                <a:path w="38101" h="3659">
                  <a:moveTo>
                    <a:pt x="0" y="3658"/>
                  </a:moveTo>
                  <a:lnTo>
                    <a:pt x="0" y="3658"/>
                  </a:lnTo>
                  <a:lnTo>
                    <a:pt x="0" y="287"/>
                  </a:lnTo>
                  <a:lnTo>
                    <a:pt x="1411" y="0"/>
                  </a:lnTo>
                  <a:lnTo>
                    <a:pt x="32602" y="3535"/>
                  </a:lnTo>
                  <a:lnTo>
                    <a:pt x="38100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SMARTInkShape-2083"/>
            <p:cNvSpPr/>
            <p:nvPr>
              <p:custDataLst>
                <p:tags r:id="rId84"/>
              </p:custDataLst>
            </p:nvPr>
          </p:nvSpPr>
          <p:spPr>
            <a:xfrm>
              <a:off x="4058794" y="5549900"/>
              <a:ext cx="11557" cy="44451"/>
            </a:xfrm>
            <a:custGeom>
              <a:avLst/>
              <a:gdLst/>
              <a:ahLst/>
              <a:cxnLst/>
              <a:rect l="0" t="0" r="0" b="0"/>
              <a:pathLst>
                <a:path w="11557" h="44451">
                  <a:moveTo>
                    <a:pt x="11556" y="0"/>
                  </a:moveTo>
                  <a:lnTo>
                    <a:pt x="11556" y="0"/>
                  </a:lnTo>
                  <a:lnTo>
                    <a:pt x="6487" y="5775"/>
                  </a:lnTo>
                  <a:lnTo>
                    <a:pt x="1431" y="15901"/>
                  </a:lnTo>
                  <a:lnTo>
                    <a:pt x="0" y="23765"/>
                  </a:lnTo>
                  <a:lnTo>
                    <a:pt x="1246" y="31964"/>
                  </a:lnTo>
                  <a:lnTo>
                    <a:pt x="5206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SMARTInkShape-2084"/>
            <p:cNvSpPr/>
            <p:nvPr>
              <p:custDataLst>
                <p:tags r:id="rId85"/>
              </p:custDataLst>
            </p:nvPr>
          </p:nvSpPr>
          <p:spPr>
            <a:xfrm>
              <a:off x="4121150" y="5543550"/>
              <a:ext cx="19051" cy="50801"/>
            </a:xfrm>
            <a:custGeom>
              <a:avLst/>
              <a:gdLst/>
              <a:ahLst/>
              <a:cxnLst/>
              <a:rect l="0" t="0" r="0" b="0"/>
              <a:pathLst>
                <a:path w="19051" h="50801">
                  <a:moveTo>
                    <a:pt x="19050" y="0"/>
                  </a:moveTo>
                  <a:lnTo>
                    <a:pt x="19050" y="0"/>
                  </a:lnTo>
                  <a:lnTo>
                    <a:pt x="13981" y="5775"/>
                  </a:lnTo>
                  <a:lnTo>
                    <a:pt x="4123" y="27136"/>
                  </a:lnTo>
                  <a:lnTo>
                    <a:pt x="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SMARTInkShape-2085"/>
            <p:cNvSpPr/>
            <p:nvPr>
              <p:custDataLst>
                <p:tags r:id="rId86"/>
              </p:custDataLst>
            </p:nvPr>
          </p:nvSpPr>
          <p:spPr>
            <a:xfrm>
              <a:off x="4102100" y="5524500"/>
              <a:ext cx="95251" cy="1"/>
            </a:xfrm>
            <a:custGeom>
              <a:avLst/>
              <a:gdLst/>
              <a:ahLst/>
              <a:cxnLst/>
              <a:rect l="0" t="0" r="0" b="0"/>
              <a:pathLst>
                <a:path w="95251" h="1">
                  <a:moveTo>
                    <a:pt x="0" y="0"/>
                  </a:moveTo>
                  <a:lnTo>
                    <a:pt x="0" y="0"/>
                  </a:lnTo>
                  <a:lnTo>
                    <a:pt x="27146" y="0"/>
                  </a:lnTo>
                  <a:lnTo>
                    <a:pt x="53026" y="0"/>
                  </a:lnTo>
                  <a:lnTo>
                    <a:pt x="81735" y="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5" name="SMARTInkShape-2086"/>
            <p:cNvSpPr/>
            <p:nvPr>
              <p:custDataLst>
                <p:tags r:id="rId87"/>
              </p:custDataLst>
            </p:nvPr>
          </p:nvSpPr>
          <p:spPr>
            <a:xfrm>
              <a:off x="4216400" y="5666750"/>
              <a:ext cx="107951" cy="200651"/>
            </a:xfrm>
            <a:custGeom>
              <a:avLst/>
              <a:gdLst/>
              <a:ahLst/>
              <a:cxnLst/>
              <a:rect l="0" t="0" r="0" b="0"/>
              <a:pathLst>
                <a:path w="107951" h="200651">
                  <a:moveTo>
                    <a:pt x="107950" y="29200"/>
                  </a:moveTo>
                  <a:lnTo>
                    <a:pt x="107950" y="29200"/>
                  </a:lnTo>
                  <a:lnTo>
                    <a:pt x="102175" y="14697"/>
                  </a:lnTo>
                  <a:lnTo>
                    <a:pt x="95741" y="6056"/>
                  </a:lnTo>
                  <a:lnTo>
                    <a:pt x="86296" y="1275"/>
                  </a:lnTo>
                  <a:lnTo>
                    <a:pt x="80814" y="0"/>
                  </a:lnTo>
                  <a:lnTo>
                    <a:pt x="74337" y="1972"/>
                  </a:lnTo>
                  <a:lnTo>
                    <a:pt x="59614" y="11689"/>
                  </a:lnTo>
                  <a:lnTo>
                    <a:pt x="35459" y="39769"/>
                  </a:lnTo>
                  <a:lnTo>
                    <a:pt x="22580" y="64706"/>
                  </a:lnTo>
                  <a:lnTo>
                    <a:pt x="13564" y="91547"/>
                  </a:lnTo>
                  <a:lnTo>
                    <a:pt x="9556" y="117588"/>
                  </a:lnTo>
                  <a:lnTo>
                    <a:pt x="7775" y="141391"/>
                  </a:lnTo>
                  <a:lnTo>
                    <a:pt x="6772" y="170862"/>
                  </a:lnTo>
                  <a:lnTo>
                    <a:pt x="6434" y="193041"/>
                  </a:lnTo>
                  <a:lnTo>
                    <a:pt x="5700" y="195577"/>
                  </a:lnTo>
                  <a:lnTo>
                    <a:pt x="4506" y="197268"/>
                  </a:lnTo>
                  <a:lnTo>
                    <a:pt x="0" y="20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6" name="SMARTInkShape-2087"/>
            <p:cNvSpPr/>
            <p:nvPr>
              <p:custDataLst>
                <p:tags r:id="rId88"/>
              </p:custDataLst>
            </p:nvPr>
          </p:nvSpPr>
          <p:spPr>
            <a:xfrm>
              <a:off x="4191000" y="5779284"/>
              <a:ext cx="88901" cy="11917"/>
            </a:xfrm>
            <a:custGeom>
              <a:avLst/>
              <a:gdLst/>
              <a:ahLst/>
              <a:cxnLst/>
              <a:rect l="0" t="0" r="0" b="0"/>
              <a:pathLst>
                <a:path w="88901" h="11917">
                  <a:moveTo>
                    <a:pt x="0" y="11916"/>
                  </a:moveTo>
                  <a:lnTo>
                    <a:pt x="0" y="11916"/>
                  </a:lnTo>
                  <a:lnTo>
                    <a:pt x="0" y="5174"/>
                  </a:lnTo>
                  <a:lnTo>
                    <a:pt x="1411" y="3188"/>
                  </a:lnTo>
                  <a:lnTo>
                    <a:pt x="3763" y="1864"/>
                  </a:lnTo>
                  <a:lnTo>
                    <a:pt x="17578" y="0"/>
                  </a:lnTo>
                  <a:lnTo>
                    <a:pt x="47530" y="2741"/>
                  </a:lnTo>
                  <a:lnTo>
                    <a:pt x="77801" y="5008"/>
                  </a:lnTo>
                  <a:lnTo>
                    <a:pt x="88900" y="55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7" name="SMARTInkShape-2088"/>
            <p:cNvSpPr/>
            <p:nvPr>
              <p:custDataLst>
                <p:tags r:id="rId89"/>
              </p:custDataLst>
            </p:nvPr>
          </p:nvSpPr>
          <p:spPr>
            <a:xfrm>
              <a:off x="4368756" y="5638800"/>
              <a:ext cx="76245" cy="203201"/>
            </a:xfrm>
            <a:custGeom>
              <a:avLst/>
              <a:gdLst/>
              <a:ahLst/>
              <a:cxnLst/>
              <a:rect l="0" t="0" r="0" b="0"/>
              <a:pathLst>
                <a:path w="76245" h="203201">
                  <a:moveTo>
                    <a:pt x="76244" y="0"/>
                  </a:moveTo>
                  <a:lnTo>
                    <a:pt x="76244" y="0"/>
                  </a:lnTo>
                  <a:lnTo>
                    <a:pt x="72873" y="0"/>
                  </a:lnTo>
                  <a:lnTo>
                    <a:pt x="60664" y="10113"/>
                  </a:lnTo>
                  <a:lnTo>
                    <a:pt x="40269" y="36628"/>
                  </a:lnTo>
                  <a:lnTo>
                    <a:pt x="26389" y="63081"/>
                  </a:lnTo>
                  <a:lnTo>
                    <a:pt x="13870" y="93652"/>
                  </a:lnTo>
                  <a:lnTo>
                    <a:pt x="8555" y="109707"/>
                  </a:lnTo>
                  <a:lnTo>
                    <a:pt x="1004" y="140481"/>
                  </a:lnTo>
                  <a:lnTo>
                    <a:pt x="0" y="165917"/>
                  </a:lnTo>
                  <a:lnTo>
                    <a:pt x="3788" y="183338"/>
                  </a:lnTo>
                  <a:lnTo>
                    <a:pt x="12744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SMARTInkShape-2089"/>
            <p:cNvSpPr/>
            <p:nvPr>
              <p:custDataLst>
                <p:tags r:id="rId90"/>
              </p:custDataLst>
            </p:nvPr>
          </p:nvSpPr>
          <p:spPr>
            <a:xfrm>
              <a:off x="4445216" y="5673529"/>
              <a:ext cx="50585" cy="168472"/>
            </a:xfrm>
            <a:custGeom>
              <a:avLst/>
              <a:gdLst/>
              <a:ahLst/>
              <a:cxnLst/>
              <a:rect l="0" t="0" r="0" b="0"/>
              <a:pathLst>
                <a:path w="50585" h="168472">
                  <a:moveTo>
                    <a:pt x="50584" y="3371"/>
                  </a:moveTo>
                  <a:lnTo>
                    <a:pt x="50584" y="3371"/>
                  </a:lnTo>
                  <a:lnTo>
                    <a:pt x="50584" y="0"/>
                  </a:lnTo>
                  <a:lnTo>
                    <a:pt x="46821" y="3989"/>
                  </a:lnTo>
                  <a:lnTo>
                    <a:pt x="29536" y="33910"/>
                  </a:lnTo>
                  <a:lnTo>
                    <a:pt x="17946" y="58337"/>
                  </a:lnTo>
                  <a:lnTo>
                    <a:pt x="7150" y="84951"/>
                  </a:lnTo>
                  <a:lnTo>
                    <a:pt x="0" y="110889"/>
                  </a:lnTo>
                  <a:lnTo>
                    <a:pt x="115" y="130885"/>
                  </a:lnTo>
                  <a:lnTo>
                    <a:pt x="2121" y="139180"/>
                  </a:lnTo>
                  <a:lnTo>
                    <a:pt x="9995" y="152160"/>
                  </a:lnTo>
                  <a:lnTo>
                    <a:pt x="19845" y="161222"/>
                  </a:lnTo>
                  <a:lnTo>
                    <a:pt x="37884" y="1684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9" name="SMARTInkShape-2090"/>
            <p:cNvSpPr/>
            <p:nvPr>
              <p:custDataLst>
                <p:tags r:id="rId91"/>
              </p:custDataLst>
            </p:nvPr>
          </p:nvSpPr>
          <p:spPr>
            <a:xfrm>
              <a:off x="4422291" y="5768491"/>
              <a:ext cx="67160" cy="10010"/>
            </a:xfrm>
            <a:custGeom>
              <a:avLst/>
              <a:gdLst/>
              <a:ahLst/>
              <a:cxnLst/>
              <a:rect l="0" t="0" r="0" b="0"/>
              <a:pathLst>
                <a:path w="67160" h="10010">
                  <a:moveTo>
                    <a:pt x="3659" y="3659"/>
                  </a:moveTo>
                  <a:lnTo>
                    <a:pt x="3659" y="3659"/>
                  </a:lnTo>
                  <a:lnTo>
                    <a:pt x="288" y="3659"/>
                  </a:lnTo>
                  <a:lnTo>
                    <a:pt x="0" y="2953"/>
                  </a:lnTo>
                  <a:lnTo>
                    <a:pt x="1563" y="288"/>
                  </a:lnTo>
                  <a:lnTo>
                    <a:pt x="4378" y="0"/>
                  </a:lnTo>
                  <a:lnTo>
                    <a:pt x="33361" y="6409"/>
                  </a:lnTo>
                  <a:lnTo>
                    <a:pt x="67159" y="100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0" name="SMARTInkShape-2091"/>
            <p:cNvSpPr/>
            <p:nvPr>
              <p:custDataLst>
                <p:tags r:id="rId92"/>
              </p:custDataLst>
            </p:nvPr>
          </p:nvSpPr>
          <p:spPr>
            <a:xfrm>
              <a:off x="4527550" y="5651500"/>
              <a:ext cx="30483" cy="234951"/>
            </a:xfrm>
            <a:custGeom>
              <a:avLst/>
              <a:gdLst/>
              <a:ahLst/>
              <a:cxnLst/>
              <a:rect l="0" t="0" r="0" b="0"/>
              <a:pathLst>
                <a:path w="30483" h="234951">
                  <a:moveTo>
                    <a:pt x="0" y="0"/>
                  </a:moveTo>
                  <a:lnTo>
                    <a:pt x="0" y="0"/>
                  </a:lnTo>
                  <a:lnTo>
                    <a:pt x="6742" y="6742"/>
                  </a:lnTo>
                  <a:lnTo>
                    <a:pt x="14305" y="31161"/>
                  </a:lnTo>
                  <a:lnTo>
                    <a:pt x="18822" y="53360"/>
                  </a:lnTo>
                  <a:lnTo>
                    <a:pt x="23182" y="79454"/>
                  </a:lnTo>
                  <a:lnTo>
                    <a:pt x="25333" y="95303"/>
                  </a:lnTo>
                  <a:lnTo>
                    <a:pt x="27472" y="112219"/>
                  </a:lnTo>
                  <a:lnTo>
                    <a:pt x="28898" y="128434"/>
                  </a:lnTo>
                  <a:lnTo>
                    <a:pt x="30482" y="159623"/>
                  </a:lnTo>
                  <a:lnTo>
                    <a:pt x="29305" y="184303"/>
                  </a:lnTo>
                  <a:lnTo>
                    <a:pt x="24676" y="212182"/>
                  </a:lnTo>
                  <a:lnTo>
                    <a:pt x="1905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1" name="SMARTInkShape-2092"/>
            <p:cNvSpPr/>
            <p:nvPr>
              <p:custDataLst>
                <p:tags r:id="rId93"/>
              </p:custDataLst>
            </p:nvPr>
          </p:nvSpPr>
          <p:spPr>
            <a:xfrm>
              <a:off x="4667250" y="5739212"/>
              <a:ext cx="81446" cy="107503"/>
            </a:xfrm>
            <a:custGeom>
              <a:avLst/>
              <a:gdLst/>
              <a:ahLst/>
              <a:cxnLst/>
              <a:rect l="0" t="0" r="0" b="0"/>
              <a:pathLst>
                <a:path w="81446" h="107503">
                  <a:moveTo>
                    <a:pt x="57150" y="20238"/>
                  </a:moveTo>
                  <a:lnTo>
                    <a:pt x="57150" y="20238"/>
                  </a:lnTo>
                  <a:lnTo>
                    <a:pt x="53779" y="10125"/>
                  </a:lnTo>
                  <a:lnTo>
                    <a:pt x="48361" y="3278"/>
                  </a:lnTo>
                  <a:lnTo>
                    <a:pt x="44941" y="465"/>
                  </a:lnTo>
                  <a:lnTo>
                    <a:pt x="40544" y="0"/>
                  </a:lnTo>
                  <a:lnTo>
                    <a:pt x="30014" y="3247"/>
                  </a:lnTo>
                  <a:lnTo>
                    <a:pt x="20160" y="11275"/>
                  </a:lnTo>
                  <a:lnTo>
                    <a:pt x="15556" y="16380"/>
                  </a:lnTo>
                  <a:lnTo>
                    <a:pt x="13193" y="21899"/>
                  </a:lnTo>
                  <a:lnTo>
                    <a:pt x="12449" y="33676"/>
                  </a:lnTo>
                  <a:lnTo>
                    <a:pt x="16060" y="39780"/>
                  </a:lnTo>
                  <a:lnTo>
                    <a:pt x="37292" y="57778"/>
                  </a:lnTo>
                  <a:lnTo>
                    <a:pt x="68227" y="76859"/>
                  </a:lnTo>
                  <a:lnTo>
                    <a:pt x="75118" y="81269"/>
                  </a:lnTo>
                  <a:lnTo>
                    <a:pt x="79006" y="85620"/>
                  </a:lnTo>
                  <a:lnTo>
                    <a:pt x="80894" y="89931"/>
                  </a:lnTo>
                  <a:lnTo>
                    <a:pt x="81445" y="94217"/>
                  </a:lnTo>
                  <a:lnTo>
                    <a:pt x="78992" y="97779"/>
                  </a:lnTo>
                  <a:lnTo>
                    <a:pt x="68739" y="103619"/>
                  </a:lnTo>
                  <a:lnTo>
                    <a:pt x="43729" y="107502"/>
                  </a:lnTo>
                  <a:lnTo>
                    <a:pt x="17347" y="101911"/>
                  </a:lnTo>
                  <a:lnTo>
                    <a:pt x="7710" y="96989"/>
                  </a:lnTo>
                  <a:lnTo>
                    <a:pt x="0" y="900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2" name="SMARTInkShape-2093"/>
            <p:cNvSpPr/>
            <p:nvPr>
              <p:custDataLst>
                <p:tags r:id="rId94"/>
              </p:custDataLst>
            </p:nvPr>
          </p:nvSpPr>
          <p:spPr>
            <a:xfrm>
              <a:off x="4800861" y="5736742"/>
              <a:ext cx="152140" cy="84057"/>
            </a:xfrm>
            <a:custGeom>
              <a:avLst/>
              <a:gdLst/>
              <a:ahLst/>
              <a:cxnLst/>
              <a:rect l="0" t="0" r="0" b="0"/>
              <a:pathLst>
                <a:path w="152140" h="84057">
                  <a:moveTo>
                    <a:pt x="6089" y="3658"/>
                  </a:moveTo>
                  <a:lnTo>
                    <a:pt x="6089" y="3658"/>
                  </a:lnTo>
                  <a:lnTo>
                    <a:pt x="6089" y="287"/>
                  </a:lnTo>
                  <a:lnTo>
                    <a:pt x="5384" y="0"/>
                  </a:lnTo>
                  <a:lnTo>
                    <a:pt x="2718" y="1562"/>
                  </a:lnTo>
                  <a:lnTo>
                    <a:pt x="622" y="16521"/>
                  </a:lnTo>
                  <a:lnTo>
                    <a:pt x="0" y="42198"/>
                  </a:lnTo>
                  <a:lnTo>
                    <a:pt x="4860" y="70929"/>
                  </a:lnTo>
                  <a:lnTo>
                    <a:pt x="8600" y="78947"/>
                  </a:lnTo>
                  <a:lnTo>
                    <a:pt x="11291" y="81367"/>
                  </a:lnTo>
                  <a:lnTo>
                    <a:pt x="18043" y="84056"/>
                  </a:lnTo>
                  <a:lnTo>
                    <a:pt x="27630" y="81489"/>
                  </a:lnTo>
                  <a:lnTo>
                    <a:pt x="33149" y="78829"/>
                  </a:lnTo>
                  <a:lnTo>
                    <a:pt x="41164" y="70228"/>
                  </a:lnTo>
                  <a:lnTo>
                    <a:pt x="49643" y="51605"/>
                  </a:lnTo>
                  <a:lnTo>
                    <a:pt x="56641" y="22594"/>
                  </a:lnTo>
                  <a:lnTo>
                    <a:pt x="59836" y="16072"/>
                  </a:lnTo>
                  <a:lnTo>
                    <a:pt x="61676" y="14757"/>
                  </a:lnTo>
                  <a:lnTo>
                    <a:pt x="63608" y="14584"/>
                  </a:lnTo>
                  <a:lnTo>
                    <a:pt x="65602" y="15176"/>
                  </a:lnTo>
                  <a:lnTo>
                    <a:pt x="66931" y="16980"/>
                  </a:lnTo>
                  <a:lnTo>
                    <a:pt x="72610" y="37302"/>
                  </a:lnTo>
                  <a:lnTo>
                    <a:pt x="72578" y="47069"/>
                  </a:lnTo>
                  <a:lnTo>
                    <a:pt x="71582" y="51648"/>
                  </a:lnTo>
                  <a:lnTo>
                    <a:pt x="72356" y="58618"/>
                  </a:lnTo>
                  <a:lnTo>
                    <a:pt x="73550" y="61465"/>
                  </a:lnTo>
                  <a:lnTo>
                    <a:pt x="75052" y="63363"/>
                  </a:lnTo>
                  <a:lnTo>
                    <a:pt x="78602" y="65471"/>
                  </a:lnTo>
                  <a:lnTo>
                    <a:pt x="81242" y="64622"/>
                  </a:lnTo>
                  <a:lnTo>
                    <a:pt x="87938" y="59917"/>
                  </a:lnTo>
                  <a:lnTo>
                    <a:pt x="112047" y="28422"/>
                  </a:lnTo>
                  <a:lnTo>
                    <a:pt x="128175" y="10013"/>
                  </a:lnTo>
                  <a:lnTo>
                    <a:pt x="133962" y="6483"/>
                  </a:lnTo>
                  <a:lnTo>
                    <a:pt x="135788" y="7657"/>
                  </a:lnTo>
                  <a:lnTo>
                    <a:pt x="143483" y="31952"/>
                  </a:lnTo>
                  <a:lnTo>
                    <a:pt x="150680" y="63006"/>
                  </a:lnTo>
                  <a:lnTo>
                    <a:pt x="152139" y="671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3" name="SMARTInkShape-2094"/>
            <p:cNvSpPr/>
            <p:nvPr>
              <p:custDataLst>
                <p:tags r:id="rId95"/>
              </p:custDataLst>
            </p:nvPr>
          </p:nvSpPr>
          <p:spPr>
            <a:xfrm>
              <a:off x="4826000" y="56451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4" name="SMARTInkShape-2095"/>
            <p:cNvSpPr/>
            <p:nvPr>
              <p:custDataLst>
                <p:tags r:id="rId96"/>
              </p:custDataLst>
            </p:nvPr>
          </p:nvSpPr>
          <p:spPr>
            <a:xfrm>
              <a:off x="5031087" y="5607050"/>
              <a:ext cx="67964" cy="241301"/>
            </a:xfrm>
            <a:custGeom>
              <a:avLst/>
              <a:gdLst/>
              <a:ahLst/>
              <a:cxnLst/>
              <a:rect l="0" t="0" r="0" b="0"/>
              <a:pathLst>
                <a:path w="67964" h="241301">
                  <a:moveTo>
                    <a:pt x="67963" y="0"/>
                  </a:moveTo>
                  <a:lnTo>
                    <a:pt x="67963" y="0"/>
                  </a:lnTo>
                  <a:lnTo>
                    <a:pt x="48504" y="23222"/>
                  </a:lnTo>
                  <a:lnTo>
                    <a:pt x="32503" y="48421"/>
                  </a:lnTo>
                  <a:lnTo>
                    <a:pt x="25273" y="64031"/>
                  </a:lnTo>
                  <a:lnTo>
                    <a:pt x="18337" y="80787"/>
                  </a:lnTo>
                  <a:lnTo>
                    <a:pt x="12301" y="98308"/>
                  </a:lnTo>
                  <a:lnTo>
                    <a:pt x="6867" y="116339"/>
                  </a:lnTo>
                  <a:lnTo>
                    <a:pt x="1832" y="134709"/>
                  </a:lnTo>
                  <a:lnTo>
                    <a:pt x="0" y="166409"/>
                  </a:lnTo>
                  <a:lnTo>
                    <a:pt x="4596" y="193904"/>
                  </a:lnTo>
                  <a:lnTo>
                    <a:pt x="13695" y="217884"/>
                  </a:lnTo>
                  <a:lnTo>
                    <a:pt x="23513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5" name="SMARTInkShape-2096"/>
            <p:cNvSpPr/>
            <p:nvPr>
              <p:custDataLst>
                <p:tags r:id="rId97"/>
              </p:custDataLst>
            </p:nvPr>
          </p:nvSpPr>
          <p:spPr>
            <a:xfrm>
              <a:off x="5144953" y="5588000"/>
              <a:ext cx="93798" cy="247651"/>
            </a:xfrm>
            <a:custGeom>
              <a:avLst/>
              <a:gdLst/>
              <a:ahLst/>
              <a:cxnLst/>
              <a:rect l="0" t="0" r="0" b="0"/>
              <a:pathLst>
                <a:path w="93798" h="247651">
                  <a:moveTo>
                    <a:pt x="93797" y="0"/>
                  </a:moveTo>
                  <a:lnTo>
                    <a:pt x="93797" y="0"/>
                  </a:lnTo>
                  <a:lnTo>
                    <a:pt x="87055" y="3371"/>
                  </a:lnTo>
                  <a:lnTo>
                    <a:pt x="72749" y="18952"/>
                  </a:lnTo>
                  <a:lnTo>
                    <a:pt x="63041" y="39232"/>
                  </a:lnTo>
                  <a:lnTo>
                    <a:pt x="54022" y="65414"/>
                  </a:lnTo>
                  <a:lnTo>
                    <a:pt x="45310" y="95865"/>
                  </a:lnTo>
                  <a:lnTo>
                    <a:pt x="36734" y="126333"/>
                  </a:lnTo>
                  <a:lnTo>
                    <a:pt x="28219" y="154220"/>
                  </a:lnTo>
                  <a:lnTo>
                    <a:pt x="16903" y="183670"/>
                  </a:lnTo>
                  <a:lnTo>
                    <a:pt x="13761" y="194049"/>
                  </a:lnTo>
                  <a:lnTo>
                    <a:pt x="13629" y="196394"/>
                  </a:lnTo>
                  <a:lnTo>
                    <a:pt x="14245" y="197252"/>
                  </a:lnTo>
                  <a:lnTo>
                    <a:pt x="15363" y="197118"/>
                  </a:lnTo>
                  <a:lnTo>
                    <a:pt x="38025" y="174281"/>
                  </a:lnTo>
                  <a:lnTo>
                    <a:pt x="62319" y="146609"/>
                  </a:lnTo>
                  <a:lnTo>
                    <a:pt x="76656" y="132311"/>
                  </a:lnTo>
                  <a:lnTo>
                    <a:pt x="78136" y="131952"/>
                  </a:lnTo>
                  <a:lnTo>
                    <a:pt x="79123" y="132417"/>
                  </a:lnTo>
                  <a:lnTo>
                    <a:pt x="78338" y="138580"/>
                  </a:lnTo>
                  <a:lnTo>
                    <a:pt x="77141" y="143186"/>
                  </a:lnTo>
                  <a:lnTo>
                    <a:pt x="47432" y="173790"/>
                  </a:lnTo>
                  <a:lnTo>
                    <a:pt x="23380" y="193780"/>
                  </a:lnTo>
                  <a:lnTo>
                    <a:pt x="5905" y="206759"/>
                  </a:lnTo>
                  <a:lnTo>
                    <a:pt x="3453" y="209805"/>
                  </a:lnTo>
                  <a:lnTo>
                    <a:pt x="1817" y="210426"/>
                  </a:lnTo>
                  <a:lnTo>
                    <a:pt x="727" y="209429"/>
                  </a:lnTo>
                  <a:lnTo>
                    <a:pt x="0" y="207352"/>
                  </a:lnTo>
                  <a:lnTo>
                    <a:pt x="927" y="205263"/>
                  </a:lnTo>
                  <a:lnTo>
                    <a:pt x="5720" y="201059"/>
                  </a:lnTo>
                  <a:lnTo>
                    <a:pt x="19722" y="194726"/>
                  </a:lnTo>
                  <a:lnTo>
                    <a:pt x="24658" y="194728"/>
                  </a:lnTo>
                  <a:lnTo>
                    <a:pt x="47045" y="205177"/>
                  </a:lnTo>
                  <a:lnTo>
                    <a:pt x="76148" y="236012"/>
                  </a:lnTo>
                  <a:lnTo>
                    <a:pt x="84491" y="243888"/>
                  </a:lnTo>
                  <a:lnTo>
                    <a:pt x="93797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6" name="SMARTInkShape-2097"/>
            <p:cNvSpPr/>
            <p:nvPr>
              <p:custDataLst>
                <p:tags r:id="rId98"/>
              </p:custDataLst>
            </p:nvPr>
          </p:nvSpPr>
          <p:spPr>
            <a:xfrm>
              <a:off x="5302250" y="5708650"/>
              <a:ext cx="137638" cy="99943"/>
            </a:xfrm>
            <a:custGeom>
              <a:avLst/>
              <a:gdLst/>
              <a:ahLst/>
              <a:cxnLst/>
              <a:rect l="0" t="0" r="0" b="0"/>
              <a:pathLst>
                <a:path w="137638" h="99943">
                  <a:moveTo>
                    <a:pt x="0" y="25400"/>
                  </a:moveTo>
                  <a:lnTo>
                    <a:pt x="0" y="25400"/>
                  </a:lnTo>
                  <a:lnTo>
                    <a:pt x="3371" y="32142"/>
                  </a:lnTo>
                  <a:lnTo>
                    <a:pt x="2103" y="57201"/>
                  </a:lnTo>
                  <a:lnTo>
                    <a:pt x="3992" y="72930"/>
                  </a:lnTo>
                  <a:lnTo>
                    <a:pt x="9065" y="83683"/>
                  </a:lnTo>
                  <a:lnTo>
                    <a:pt x="12393" y="87539"/>
                  </a:lnTo>
                  <a:lnTo>
                    <a:pt x="16023" y="89404"/>
                  </a:lnTo>
                  <a:lnTo>
                    <a:pt x="19854" y="89941"/>
                  </a:lnTo>
                  <a:lnTo>
                    <a:pt x="23819" y="89594"/>
                  </a:lnTo>
                  <a:lnTo>
                    <a:pt x="39513" y="82363"/>
                  </a:lnTo>
                  <a:lnTo>
                    <a:pt x="47665" y="75176"/>
                  </a:lnTo>
                  <a:lnTo>
                    <a:pt x="62062" y="58716"/>
                  </a:lnTo>
                  <a:lnTo>
                    <a:pt x="62542" y="58900"/>
                  </a:lnTo>
                  <a:lnTo>
                    <a:pt x="70116" y="72868"/>
                  </a:lnTo>
                  <a:lnTo>
                    <a:pt x="81139" y="86423"/>
                  </a:lnTo>
                  <a:lnTo>
                    <a:pt x="100085" y="96006"/>
                  </a:lnTo>
                  <a:lnTo>
                    <a:pt x="120201" y="99942"/>
                  </a:lnTo>
                  <a:lnTo>
                    <a:pt x="125290" y="99083"/>
                  </a:lnTo>
                  <a:lnTo>
                    <a:pt x="132825" y="94367"/>
                  </a:lnTo>
                  <a:lnTo>
                    <a:pt x="136644" y="85685"/>
                  </a:lnTo>
                  <a:lnTo>
                    <a:pt x="137637" y="74066"/>
                  </a:lnTo>
                  <a:lnTo>
                    <a:pt x="132524" y="43611"/>
                  </a:lnTo>
                  <a:lnTo>
                    <a:pt x="124720" y="13788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7" name="SMARTInkShape-2098"/>
            <p:cNvSpPr/>
            <p:nvPr>
              <p:custDataLst>
                <p:tags r:id="rId99"/>
              </p:custDataLst>
            </p:nvPr>
          </p:nvSpPr>
          <p:spPr>
            <a:xfrm>
              <a:off x="5484385" y="5772150"/>
              <a:ext cx="60240" cy="58772"/>
            </a:xfrm>
            <a:custGeom>
              <a:avLst/>
              <a:gdLst/>
              <a:ahLst/>
              <a:cxnLst/>
              <a:rect l="0" t="0" r="0" b="0"/>
              <a:pathLst>
                <a:path w="60240" h="58772">
                  <a:moveTo>
                    <a:pt x="21065" y="0"/>
                  </a:moveTo>
                  <a:lnTo>
                    <a:pt x="21065" y="0"/>
                  </a:lnTo>
                  <a:lnTo>
                    <a:pt x="14323" y="3371"/>
                  </a:lnTo>
                  <a:lnTo>
                    <a:pt x="9132" y="10670"/>
                  </a:lnTo>
                  <a:lnTo>
                    <a:pt x="50" y="29232"/>
                  </a:lnTo>
                  <a:lnTo>
                    <a:pt x="0" y="34305"/>
                  </a:lnTo>
                  <a:lnTo>
                    <a:pt x="3706" y="45586"/>
                  </a:lnTo>
                  <a:lnTo>
                    <a:pt x="11939" y="53891"/>
                  </a:lnTo>
                  <a:lnTo>
                    <a:pt x="17098" y="57094"/>
                  </a:lnTo>
                  <a:lnTo>
                    <a:pt x="28474" y="58771"/>
                  </a:lnTo>
                  <a:lnTo>
                    <a:pt x="34471" y="58231"/>
                  </a:lnTo>
                  <a:lnTo>
                    <a:pt x="44897" y="53867"/>
                  </a:lnTo>
                  <a:lnTo>
                    <a:pt x="53529" y="47224"/>
                  </a:lnTo>
                  <a:lnTo>
                    <a:pt x="59717" y="39568"/>
                  </a:lnTo>
                  <a:lnTo>
                    <a:pt x="60239" y="35551"/>
                  </a:lnTo>
                  <a:lnTo>
                    <a:pt x="57055" y="27325"/>
                  </a:lnTo>
                  <a:lnTo>
                    <a:pt x="49055" y="20846"/>
                  </a:lnTo>
                  <a:lnTo>
                    <a:pt x="39149" y="16321"/>
                  </a:lnTo>
                  <a:lnTo>
                    <a:pt x="21065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8" name="SMARTInkShape-2099"/>
            <p:cNvSpPr/>
            <p:nvPr>
              <p:custDataLst>
                <p:tags r:id="rId100"/>
              </p:custDataLst>
            </p:nvPr>
          </p:nvSpPr>
          <p:spPr>
            <a:xfrm>
              <a:off x="5564943" y="5619750"/>
              <a:ext cx="80208" cy="167730"/>
            </a:xfrm>
            <a:custGeom>
              <a:avLst/>
              <a:gdLst/>
              <a:ahLst/>
              <a:cxnLst/>
              <a:rect l="0" t="0" r="0" b="0"/>
              <a:pathLst>
                <a:path w="80208" h="167730">
                  <a:moveTo>
                    <a:pt x="23057" y="0"/>
                  </a:moveTo>
                  <a:lnTo>
                    <a:pt x="23057" y="0"/>
                  </a:lnTo>
                  <a:lnTo>
                    <a:pt x="26428" y="6742"/>
                  </a:lnTo>
                  <a:lnTo>
                    <a:pt x="25154" y="31160"/>
                  </a:lnTo>
                  <a:lnTo>
                    <a:pt x="20226" y="53360"/>
                  </a:lnTo>
                  <a:lnTo>
                    <a:pt x="13332" y="77338"/>
                  </a:lnTo>
                  <a:lnTo>
                    <a:pt x="5565" y="102105"/>
                  </a:lnTo>
                  <a:lnTo>
                    <a:pt x="1172" y="125343"/>
                  </a:lnTo>
                  <a:lnTo>
                    <a:pt x="0" y="136479"/>
                  </a:lnTo>
                  <a:lnTo>
                    <a:pt x="1336" y="145313"/>
                  </a:lnTo>
                  <a:lnTo>
                    <a:pt x="8464" y="158893"/>
                  </a:lnTo>
                  <a:lnTo>
                    <a:pt x="14740" y="163078"/>
                  </a:lnTo>
                  <a:lnTo>
                    <a:pt x="31119" y="167729"/>
                  </a:lnTo>
                  <a:lnTo>
                    <a:pt x="53433" y="166977"/>
                  </a:lnTo>
                  <a:lnTo>
                    <a:pt x="65015" y="162171"/>
                  </a:lnTo>
                  <a:lnTo>
                    <a:pt x="80207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9" name="SMARTInkShape-2100"/>
            <p:cNvSpPr/>
            <p:nvPr>
              <p:custDataLst>
                <p:tags r:id="rId101"/>
              </p:custDataLst>
            </p:nvPr>
          </p:nvSpPr>
          <p:spPr>
            <a:xfrm>
              <a:off x="5530850" y="5708650"/>
              <a:ext cx="101601" cy="11355"/>
            </a:xfrm>
            <a:custGeom>
              <a:avLst/>
              <a:gdLst/>
              <a:ahLst/>
              <a:cxnLst/>
              <a:rect l="0" t="0" r="0" b="0"/>
              <a:pathLst>
                <a:path w="101601" h="11355">
                  <a:moveTo>
                    <a:pt x="0" y="0"/>
                  </a:moveTo>
                  <a:lnTo>
                    <a:pt x="0" y="0"/>
                  </a:lnTo>
                  <a:lnTo>
                    <a:pt x="0" y="3370"/>
                  </a:lnTo>
                  <a:lnTo>
                    <a:pt x="705" y="4363"/>
                  </a:lnTo>
                  <a:lnTo>
                    <a:pt x="1881" y="5026"/>
                  </a:lnTo>
                  <a:lnTo>
                    <a:pt x="26745" y="10539"/>
                  </a:lnTo>
                  <a:lnTo>
                    <a:pt x="55275" y="11354"/>
                  </a:lnTo>
                  <a:lnTo>
                    <a:pt x="85992" y="8146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0" name="SMARTInkShape-2101"/>
            <p:cNvSpPr/>
            <p:nvPr>
              <p:custDataLst>
                <p:tags r:id="rId102"/>
              </p:custDataLst>
            </p:nvPr>
          </p:nvSpPr>
          <p:spPr>
            <a:xfrm>
              <a:off x="5676900" y="5562600"/>
              <a:ext cx="48400" cy="266701"/>
            </a:xfrm>
            <a:custGeom>
              <a:avLst/>
              <a:gdLst/>
              <a:ahLst/>
              <a:cxnLst/>
              <a:rect l="0" t="0" r="0" b="0"/>
              <a:pathLst>
                <a:path w="48400" h="266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5580" y="13484"/>
                  </a:lnTo>
                  <a:lnTo>
                    <a:pt x="24798" y="33274"/>
                  </a:lnTo>
                  <a:lnTo>
                    <a:pt x="33599" y="58533"/>
                  </a:lnTo>
                  <a:lnTo>
                    <a:pt x="42214" y="86222"/>
                  </a:lnTo>
                  <a:lnTo>
                    <a:pt x="46984" y="114991"/>
                  </a:lnTo>
                  <a:lnTo>
                    <a:pt x="48399" y="144241"/>
                  </a:lnTo>
                  <a:lnTo>
                    <a:pt x="46675" y="173703"/>
                  </a:lnTo>
                  <a:lnTo>
                    <a:pt x="43558" y="201379"/>
                  </a:lnTo>
                  <a:lnTo>
                    <a:pt x="39820" y="226380"/>
                  </a:lnTo>
                  <a:lnTo>
                    <a:pt x="3175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" name="SMARTInkShape-2102"/>
            <p:cNvSpPr/>
            <p:nvPr>
              <p:custDataLst>
                <p:tags r:id="rId103"/>
              </p:custDataLst>
            </p:nvPr>
          </p:nvSpPr>
          <p:spPr>
            <a:xfrm>
              <a:off x="5785546" y="5609337"/>
              <a:ext cx="139005" cy="175556"/>
            </a:xfrm>
            <a:custGeom>
              <a:avLst/>
              <a:gdLst/>
              <a:ahLst/>
              <a:cxnLst/>
              <a:rect l="0" t="0" r="0" b="0"/>
              <a:pathLst>
                <a:path w="139005" h="175556">
                  <a:moveTo>
                    <a:pt x="75504" y="137413"/>
                  </a:moveTo>
                  <a:lnTo>
                    <a:pt x="75504" y="137413"/>
                  </a:lnTo>
                  <a:lnTo>
                    <a:pt x="75504" y="127300"/>
                  </a:lnTo>
                  <a:lnTo>
                    <a:pt x="68763" y="107527"/>
                  </a:lnTo>
                  <a:lnTo>
                    <a:pt x="57926" y="95673"/>
                  </a:lnTo>
                  <a:lnTo>
                    <a:pt x="51085" y="90536"/>
                  </a:lnTo>
                  <a:lnTo>
                    <a:pt x="45114" y="88523"/>
                  </a:lnTo>
                  <a:lnTo>
                    <a:pt x="39722" y="88592"/>
                  </a:lnTo>
                  <a:lnTo>
                    <a:pt x="34716" y="90049"/>
                  </a:lnTo>
                  <a:lnTo>
                    <a:pt x="14186" y="108954"/>
                  </a:lnTo>
                  <a:lnTo>
                    <a:pt x="343" y="136898"/>
                  </a:lnTo>
                  <a:lnTo>
                    <a:pt x="0" y="153412"/>
                  </a:lnTo>
                  <a:lnTo>
                    <a:pt x="1885" y="160779"/>
                  </a:lnTo>
                  <a:lnTo>
                    <a:pt x="5963" y="166396"/>
                  </a:lnTo>
                  <a:lnTo>
                    <a:pt x="18021" y="174518"/>
                  </a:lnTo>
                  <a:lnTo>
                    <a:pt x="25188" y="175555"/>
                  </a:lnTo>
                  <a:lnTo>
                    <a:pt x="40676" y="172944"/>
                  </a:lnTo>
                  <a:lnTo>
                    <a:pt x="53205" y="163318"/>
                  </a:lnTo>
                  <a:lnTo>
                    <a:pt x="63477" y="148220"/>
                  </a:lnTo>
                  <a:lnTo>
                    <a:pt x="72746" y="127400"/>
                  </a:lnTo>
                  <a:lnTo>
                    <a:pt x="81569" y="100271"/>
                  </a:lnTo>
                  <a:lnTo>
                    <a:pt x="90194" y="70106"/>
                  </a:lnTo>
                  <a:lnTo>
                    <a:pt x="98731" y="40236"/>
                  </a:lnTo>
                  <a:lnTo>
                    <a:pt x="108100" y="9136"/>
                  </a:lnTo>
                  <a:lnTo>
                    <a:pt x="109276" y="1144"/>
                  </a:lnTo>
                  <a:lnTo>
                    <a:pt x="108602" y="0"/>
                  </a:lnTo>
                  <a:lnTo>
                    <a:pt x="92312" y="29287"/>
                  </a:lnTo>
                  <a:lnTo>
                    <a:pt x="80858" y="54314"/>
                  </a:lnTo>
                  <a:lnTo>
                    <a:pt x="74356" y="80019"/>
                  </a:lnTo>
                  <a:lnTo>
                    <a:pt x="72172" y="104849"/>
                  </a:lnTo>
                  <a:lnTo>
                    <a:pt x="73552" y="127644"/>
                  </a:lnTo>
                  <a:lnTo>
                    <a:pt x="80281" y="145771"/>
                  </a:lnTo>
                  <a:lnTo>
                    <a:pt x="85039" y="153568"/>
                  </a:lnTo>
                  <a:lnTo>
                    <a:pt x="91033" y="158767"/>
                  </a:lnTo>
                  <a:lnTo>
                    <a:pt x="105219" y="164542"/>
                  </a:lnTo>
                  <a:lnTo>
                    <a:pt x="119049" y="163346"/>
                  </a:lnTo>
                  <a:lnTo>
                    <a:pt x="139004" y="15646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" name="SMARTInkShape-2103"/>
            <p:cNvSpPr/>
            <p:nvPr>
              <p:custDataLst>
                <p:tags r:id="rId104"/>
              </p:custDataLst>
            </p:nvPr>
          </p:nvSpPr>
          <p:spPr>
            <a:xfrm>
              <a:off x="5977218" y="5556250"/>
              <a:ext cx="61633" cy="216940"/>
            </a:xfrm>
            <a:custGeom>
              <a:avLst/>
              <a:gdLst/>
              <a:ahLst/>
              <a:cxnLst/>
              <a:rect l="0" t="0" r="0" b="0"/>
              <a:pathLst>
                <a:path w="61633" h="216940">
                  <a:moveTo>
                    <a:pt x="48932" y="0"/>
                  </a:moveTo>
                  <a:lnTo>
                    <a:pt x="48932" y="0"/>
                  </a:lnTo>
                  <a:lnTo>
                    <a:pt x="38793" y="22394"/>
                  </a:lnTo>
                  <a:lnTo>
                    <a:pt x="31256" y="45466"/>
                  </a:lnTo>
                  <a:lnTo>
                    <a:pt x="21320" y="74064"/>
                  </a:lnTo>
                  <a:lnTo>
                    <a:pt x="11260" y="104884"/>
                  </a:lnTo>
                  <a:lnTo>
                    <a:pt x="4437" y="135045"/>
                  </a:lnTo>
                  <a:lnTo>
                    <a:pt x="934" y="161149"/>
                  </a:lnTo>
                  <a:lnTo>
                    <a:pt x="0" y="173050"/>
                  </a:lnTo>
                  <a:lnTo>
                    <a:pt x="4606" y="191917"/>
                  </a:lnTo>
                  <a:lnTo>
                    <a:pt x="13709" y="205946"/>
                  </a:lnTo>
                  <a:lnTo>
                    <a:pt x="24811" y="214533"/>
                  </a:lnTo>
                  <a:lnTo>
                    <a:pt x="36800" y="216939"/>
                  </a:lnTo>
                  <a:lnTo>
                    <a:pt x="42961" y="216592"/>
                  </a:lnTo>
                  <a:lnTo>
                    <a:pt x="47774" y="214950"/>
                  </a:lnTo>
                  <a:lnTo>
                    <a:pt x="61632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" name="SMARTInkShape-2104"/>
            <p:cNvSpPr/>
            <p:nvPr>
              <p:custDataLst>
                <p:tags r:id="rId105"/>
              </p:custDataLst>
            </p:nvPr>
          </p:nvSpPr>
          <p:spPr>
            <a:xfrm>
              <a:off x="5949950" y="568325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0"/>
                  </a:moveTo>
                  <a:lnTo>
                    <a:pt x="0" y="0"/>
                  </a:lnTo>
                  <a:lnTo>
                    <a:pt x="25347" y="4364"/>
                  </a:lnTo>
                  <a:lnTo>
                    <a:pt x="53450" y="5762"/>
                  </a:lnTo>
                  <a:lnTo>
                    <a:pt x="79259" y="6176"/>
                  </a:lnTo>
                  <a:lnTo>
                    <a:pt x="1079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5" name="SMARTInkShape-Group358"/>
          <p:cNvGrpSpPr/>
          <p:nvPr/>
        </p:nvGrpSpPr>
        <p:grpSpPr>
          <a:xfrm>
            <a:off x="6184900" y="4504842"/>
            <a:ext cx="2108201" cy="1632884"/>
            <a:chOff x="6184900" y="4504842"/>
            <a:chExt cx="2108201" cy="1632884"/>
          </a:xfrm>
        </p:grpSpPr>
        <p:sp>
          <p:nvSpPr>
            <p:cNvPr id="315" name="SMARTInkShape-2105"/>
            <p:cNvSpPr/>
            <p:nvPr>
              <p:custDataLst>
                <p:tags r:id="rId42"/>
              </p:custDataLst>
            </p:nvPr>
          </p:nvSpPr>
          <p:spPr>
            <a:xfrm>
              <a:off x="6184900" y="4504842"/>
              <a:ext cx="212683" cy="1632884"/>
            </a:xfrm>
            <a:custGeom>
              <a:avLst/>
              <a:gdLst/>
              <a:ahLst/>
              <a:cxnLst/>
              <a:rect l="0" t="0" r="0" b="0"/>
              <a:pathLst>
                <a:path w="212683" h="1632884">
                  <a:moveTo>
                    <a:pt x="50800" y="3658"/>
                  </a:moveTo>
                  <a:lnTo>
                    <a:pt x="50800" y="3658"/>
                  </a:lnTo>
                  <a:lnTo>
                    <a:pt x="54171" y="287"/>
                  </a:lnTo>
                  <a:lnTo>
                    <a:pt x="56576" y="0"/>
                  </a:lnTo>
                  <a:lnTo>
                    <a:pt x="84645" y="5263"/>
                  </a:lnTo>
                  <a:lnTo>
                    <a:pt x="90297" y="6845"/>
                  </a:lnTo>
                  <a:lnTo>
                    <a:pt x="111735" y="22555"/>
                  </a:lnTo>
                  <a:lnTo>
                    <a:pt x="129219" y="48454"/>
                  </a:lnTo>
                  <a:lnTo>
                    <a:pt x="136923" y="73897"/>
                  </a:lnTo>
                  <a:lnTo>
                    <a:pt x="139966" y="88584"/>
                  </a:lnTo>
                  <a:lnTo>
                    <a:pt x="141994" y="106136"/>
                  </a:lnTo>
                  <a:lnTo>
                    <a:pt x="143346" y="125599"/>
                  </a:lnTo>
                  <a:lnTo>
                    <a:pt x="144247" y="146335"/>
                  </a:lnTo>
                  <a:lnTo>
                    <a:pt x="144848" y="168626"/>
                  </a:lnTo>
                  <a:lnTo>
                    <a:pt x="145248" y="191953"/>
                  </a:lnTo>
                  <a:lnTo>
                    <a:pt x="145516" y="215971"/>
                  </a:lnTo>
                  <a:lnTo>
                    <a:pt x="145694" y="241156"/>
                  </a:lnTo>
                  <a:lnTo>
                    <a:pt x="145812" y="267118"/>
                  </a:lnTo>
                  <a:lnTo>
                    <a:pt x="145891" y="293598"/>
                  </a:lnTo>
                  <a:lnTo>
                    <a:pt x="145238" y="320423"/>
                  </a:lnTo>
                  <a:lnTo>
                    <a:pt x="144098" y="347480"/>
                  </a:lnTo>
                  <a:lnTo>
                    <a:pt x="142632" y="374689"/>
                  </a:lnTo>
                  <a:lnTo>
                    <a:pt x="140950" y="402001"/>
                  </a:lnTo>
                  <a:lnTo>
                    <a:pt x="139122" y="429381"/>
                  </a:lnTo>
                  <a:lnTo>
                    <a:pt x="137198" y="456807"/>
                  </a:lnTo>
                  <a:lnTo>
                    <a:pt x="135210" y="482851"/>
                  </a:lnTo>
                  <a:lnTo>
                    <a:pt x="133178" y="507976"/>
                  </a:lnTo>
                  <a:lnTo>
                    <a:pt x="131119" y="532487"/>
                  </a:lnTo>
                  <a:lnTo>
                    <a:pt x="129746" y="556588"/>
                  </a:lnTo>
                  <a:lnTo>
                    <a:pt x="128831" y="580417"/>
                  </a:lnTo>
                  <a:lnTo>
                    <a:pt x="128220" y="604064"/>
                  </a:lnTo>
                  <a:lnTo>
                    <a:pt x="127814" y="625473"/>
                  </a:lnTo>
                  <a:lnTo>
                    <a:pt x="127542" y="645390"/>
                  </a:lnTo>
                  <a:lnTo>
                    <a:pt x="127361" y="664313"/>
                  </a:lnTo>
                  <a:lnTo>
                    <a:pt x="126535" y="681161"/>
                  </a:lnTo>
                  <a:lnTo>
                    <a:pt x="123737" y="711171"/>
                  </a:lnTo>
                  <a:lnTo>
                    <a:pt x="124935" y="741752"/>
                  </a:lnTo>
                  <a:lnTo>
                    <a:pt x="126388" y="754106"/>
                  </a:lnTo>
                  <a:lnTo>
                    <a:pt x="127298" y="755135"/>
                  </a:lnTo>
                  <a:lnTo>
                    <a:pt x="128609" y="755114"/>
                  </a:lnTo>
                  <a:lnTo>
                    <a:pt x="130190" y="754396"/>
                  </a:lnTo>
                  <a:lnTo>
                    <a:pt x="131243" y="753211"/>
                  </a:lnTo>
                  <a:lnTo>
                    <a:pt x="132413" y="750013"/>
                  </a:lnTo>
                  <a:lnTo>
                    <a:pt x="132020" y="748878"/>
                  </a:lnTo>
                  <a:lnTo>
                    <a:pt x="131052" y="748121"/>
                  </a:lnTo>
                  <a:lnTo>
                    <a:pt x="129701" y="747617"/>
                  </a:lnTo>
                  <a:lnTo>
                    <a:pt x="124437" y="750819"/>
                  </a:lnTo>
                  <a:lnTo>
                    <a:pt x="121058" y="753649"/>
                  </a:lnTo>
                  <a:lnTo>
                    <a:pt x="112931" y="767744"/>
                  </a:lnTo>
                  <a:lnTo>
                    <a:pt x="112045" y="781167"/>
                  </a:lnTo>
                  <a:lnTo>
                    <a:pt x="113298" y="800068"/>
                  </a:lnTo>
                  <a:lnTo>
                    <a:pt x="113855" y="829634"/>
                  </a:lnTo>
                  <a:lnTo>
                    <a:pt x="114709" y="847114"/>
                  </a:lnTo>
                  <a:lnTo>
                    <a:pt x="115984" y="865823"/>
                  </a:lnTo>
                  <a:lnTo>
                    <a:pt x="117539" y="885351"/>
                  </a:lnTo>
                  <a:lnTo>
                    <a:pt x="119281" y="906131"/>
                  </a:lnTo>
                  <a:lnTo>
                    <a:pt x="121149" y="927746"/>
                  </a:lnTo>
                  <a:lnTo>
                    <a:pt x="123099" y="949917"/>
                  </a:lnTo>
                  <a:lnTo>
                    <a:pt x="126516" y="972458"/>
                  </a:lnTo>
                  <a:lnTo>
                    <a:pt x="130911" y="995247"/>
                  </a:lnTo>
                  <a:lnTo>
                    <a:pt x="135957" y="1018201"/>
                  </a:lnTo>
                  <a:lnTo>
                    <a:pt x="140732" y="1041264"/>
                  </a:lnTo>
                  <a:lnTo>
                    <a:pt x="145327" y="1064401"/>
                  </a:lnTo>
                  <a:lnTo>
                    <a:pt x="149802" y="1087586"/>
                  </a:lnTo>
                  <a:lnTo>
                    <a:pt x="155607" y="1110099"/>
                  </a:lnTo>
                  <a:lnTo>
                    <a:pt x="162299" y="1132164"/>
                  </a:lnTo>
                  <a:lnTo>
                    <a:pt x="169583" y="1153928"/>
                  </a:lnTo>
                  <a:lnTo>
                    <a:pt x="175850" y="1175494"/>
                  </a:lnTo>
                  <a:lnTo>
                    <a:pt x="181439" y="1196926"/>
                  </a:lnTo>
                  <a:lnTo>
                    <a:pt x="186575" y="1218270"/>
                  </a:lnTo>
                  <a:lnTo>
                    <a:pt x="191412" y="1240260"/>
                  </a:lnTo>
                  <a:lnTo>
                    <a:pt x="196047" y="1262682"/>
                  </a:lnTo>
                  <a:lnTo>
                    <a:pt x="200547" y="1285391"/>
                  </a:lnTo>
                  <a:lnTo>
                    <a:pt x="203548" y="1306879"/>
                  </a:lnTo>
                  <a:lnTo>
                    <a:pt x="205549" y="1327555"/>
                  </a:lnTo>
                  <a:lnTo>
                    <a:pt x="206883" y="1347690"/>
                  </a:lnTo>
                  <a:lnTo>
                    <a:pt x="208477" y="1366052"/>
                  </a:lnTo>
                  <a:lnTo>
                    <a:pt x="210246" y="1383231"/>
                  </a:lnTo>
                  <a:lnTo>
                    <a:pt x="212682" y="1414079"/>
                  </a:lnTo>
                  <a:lnTo>
                    <a:pt x="211412" y="1439549"/>
                  </a:lnTo>
                  <a:lnTo>
                    <a:pt x="206615" y="1464509"/>
                  </a:lnTo>
                  <a:lnTo>
                    <a:pt x="197662" y="1490419"/>
                  </a:lnTo>
                  <a:lnTo>
                    <a:pt x="181924" y="1518398"/>
                  </a:lnTo>
                  <a:lnTo>
                    <a:pt x="155644" y="1549178"/>
                  </a:lnTo>
                  <a:lnTo>
                    <a:pt x="125619" y="1579556"/>
                  </a:lnTo>
                  <a:lnTo>
                    <a:pt x="100516" y="1604816"/>
                  </a:lnTo>
                  <a:lnTo>
                    <a:pt x="77599" y="1620276"/>
                  </a:lnTo>
                  <a:lnTo>
                    <a:pt x="46746" y="1631065"/>
                  </a:lnTo>
                  <a:lnTo>
                    <a:pt x="29948" y="1632883"/>
                  </a:lnTo>
                  <a:lnTo>
                    <a:pt x="13264" y="1629940"/>
                  </a:lnTo>
                  <a:lnTo>
                    <a:pt x="0" y="16229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6" name="SMARTInkShape-2106"/>
            <p:cNvSpPr/>
            <p:nvPr>
              <p:custDataLst>
                <p:tags r:id="rId43"/>
              </p:custDataLst>
            </p:nvPr>
          </p:nvSpPr>
          <p:spPr>
            <a:xfrm>
              <a:off x="6502162" y="5208144"/>
              <a:ext cx="108189" cy="157023"/>
            </a:xfrm>
            <a:custGeom>
              <a:avLst/>
              <a:gdLst/>
              <a:ahLst/>
              <a:cxnLst/>
              <a:rect l="0" t="0" r="0" b="0"/>
              <a:pathLst>
                <a:path w="108189" h="157023">
                  <a:moveTo>
                    <a:pt x="108188" y="11556"/>
                  </a:moveTo>
                  <a:lnTo>
                    <a:pt x="108188" y="11556"/>
                  </a:lnTo>
                  <a:lnTo>
                    <a:pt x="104817" y="8185"/>
                  </a:lnTo>
                  <a:lnTo>
                    <a:pt x="92608" y="2718"/>
                  </a:lnTo>
                  <a:lnTo>
                    <a:pt x="78956" y="0"/>
                  </a:lnTo>
                  <a:lnTo>
                    <a:pt x="66503" y="5009"/>
                  </a:lnTo>
                  <a:lnTo>
                    <a:pt x="35513" y="25471"/>
                  </a:lnTo>
                  <a:lnTo>
                    <a:pt x="13983" y="50408"/>
                  </a:lnTo>
                  <a:lnTo>
                    <a:pt x="4466" y="71862"/>
                  </a:lnTo>
                  <a:lnTo>
                    <a:pt x="0" y="94803"/>
                  </a:lnTo>
                  <a:lnTo>
                    <a:pt x="2719" y="116758"/>
                  </a:lnTo>
                  <a:lnTo>
                    <a:pt x="10513" y="132631"/>
                  </a:lnTo>
                  <a:lnTo>
                    <a:pt x="15555" y="138840"/>
                  </a:lnTo>
                  <a:lnTo>
                    <a:pt x="30563" y="147619"/>
                  </a:lnTo>
                  <a:lnTo>
                    <a:pt x="56966" y="154646"/>
                  </a:lnTo>
                  <a:lnTo>
                    <a:pt x="87800" y="157022"/>
                  </a:lnTo>
                  <a:lnTo>
                    <a:pt x="95599" y="155465"/>
                  </a:lnTo>
                  <a:lnTo>
                    <a:pt x="101838" y="1512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" name="SMARTInkShape-2107"/>
            <p:cNvSpPr/>
            <p:nvPr>
              <p:custDataLst>
                <p:tags r:id="rId44"/>
              </p:custDataLst>
            </p:nvPr>
          </p:nvSpPr>
          <p:spPr>
            <a:xfrm>
              <a:off x="6636064" y="5310365"/>
              <a:ext cx="75887" cy="118886"/>
            </a:xfrm>
            <a:custGeom>
              <a:avLst/>
              <a:gdLst/>
              <a:ahLst/>
              <a:cxnLst/>
              <a:rect l="0" t="0" r="0" b="0"/>
              <a:pathLst>
                <a:path w="75887" h="118886">
                  <a:moveTo>
                    <a:pt x="25086" y="10935"/>
                  </a:moveTo>
                  <a:lnTo>
                    <a:pt x="25086" y="10935"/>
                  </a:lnTo>
                  <a:lnTo>
                    <a:pt x="25086" y="0"/>
                  </a:lnTo>
                  <a:lnTo>
                    <a:pt x="12877" y="19438"/>
                  </a:lnTo>
                  <a:lnTo>
                    <a:pt x="6682" y="47474"/>
                  </a:lnTo>
                  <a:lnTo>
                    <a:pt x="0" y="78726"/>
                  </a:lnTo>
                  <a:lnTo>
                    <a:pt x="19471" y="51211"/>
                  </a:lnTo>
                  <a:lnTo>
                    <a:pt x="28235" y="38007"/>
                  </a:lnTo>
                  <a:lnTo>
                    <a:pt x="50508" y="16921"/>
                  </a:lnTo>
                  <a:lnTo>
                    <a:pt x="52618" y="16337"/>
                  </a:lnTo>
                  <a:lnTo>
                    <a:pt x="54024" y="17359"/>
                  </a:lnTo>
                  <a:lnTo>
                    <a:pt x="54962" y="19450"/>
                  </a:lnTo>
                  <a:lnTo>
                    <a:pt x="52239" y="27420"/>
                  </a:lnTo>
                  <a:lnTo>
                    <a:pt x="35623" y="53153"/>
                  </a:lnTo>
                  <a:lnTo>
                    <a:pt x="13370" y="78228"/>
                  </a:lnTo>
                  <a:lnTo>
                    <a:pt x="4760" y="84496"/>
                  </a:lnTo>
                  <a:lnTo>
                    <a:pt x="4480" y="85375"/>
                  </a:lnTo>
                  <a:lnTo>
                    <a:pt x="4998" y="85962"/>
                  </a:lnTo>
                  <a:lnTo>
                    <a:pt x="6050" y="85647"/>
                  </a:lnTo>
                  <a:lnTo>
                    <a:pt x="14784" y="78193"/>
                  </a:lnTo>
                  <a:lnTo>
                    <a:pt x="16807" y="77646"/>
                  </a:lnTo>
                  <a:lnTo>
                    <a:pt x="18861" y="77987"/>
                  </a:lnTo>
                  <a:lnTo>
                    <a:pt x="23025" y="80247"/>
                  </a:lnTo>
                  <a:lnTo>
                    <a:pt x="54210" y="104501"/>
                  </a:lnTo>
                  <a:lnTo>
                    <a:pt x="75886" y="1188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" name="SMARTInkShape-2108"/>
            <p:cNvSpPr/>
            <p:nvPr>
              <p:custDataLst>
                <p:tags r:id="rId45"/>
              </p:custDataLst>
            </p:nvPr>
          </p:nvSpPr>
          <p:spPr>
            <a:xfrm>
              <a:off x="6835291" y="5270500"/>
              <a:ext cx="54460" cy="12701"/>
            </a:xfrm>
            <a:custGeom>
              <a:avLst/>
              <a:gdLst/>
              <a:ahLst/>
              <a:cxnLst/>
              <a:rect l="0" t="0" r="0" b="0"/>
              <a:pathLst>
                <a:path w="54460" h="1270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1563" y="0"/>
                  </a:lnTo>
                  <a:lnTo>
                    <a:pt x="29307" y="7839"/>
                  </a:lnTo>
                  <a:lnTo>
                    <a:pt x="41833" y="11260"/>
                  </a:lnTo>
                  <a:lnTo>
                    <a:pt x="54459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9" name="SMARTInkShape-2109"/>
            <p:cNvSpPr/>
            <p:nvPr>
              <p:custDataLst>
                <p:tags r:id="rId46"/>
              </p:custDataLst>
            </p:nvPr>
          </p:nvSpPr>
          <p:spPr>
            <a:xfrm>
              <a:off x="6832600" y="5314950"/>
              <a:ext cx="50801" cy="1"/>
            </a:xfrm>
            <a:custGeom>
              <a:avLst/>
              <a:gdLst/>
              <a:ahLst/>
              <a:cxnLst/>
              <a:rect l="0" t="0" r="0" b="0"/>
              <a:pathLst>
                <a:path w="50801" h="1">
                  <a:moveTo>
                    <a:pt x="0" y="0"/>
                  </a:moveTo>
                  <a:lnTo>
                    <a:pt x="0" y="0"/>
                  </a:lnTo>
                  <a:lnTo>
                    <a:pt x="28562" y="0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" name="SMARTInkShape-2110"/>
            <p:cNvSpPr/>
            <p:nvPr>
              <p:custDataLst>
                <p:tags r:id="rId47"/>
              </p:custDataLst>
            </p:nvPr>
          </p:nvSpPr>
          <p:spPr>
            <a:xfrm>
              <a:off x="7035800" y="5232400"/>
              <a:ext cx="107951" cy="19051"/>
            </a:xfrm>
            <a:custGeom>
              <a:avLst/>
              <a:gdLst/>
              <a:ahLst/>
              <a:cxnLst/>
              <a:rect l="0" t="0" r="0" b="0"/>
              <a:pathLst>
                <a:path w="107951" h="19051">
                  <a:moveTo>
                    <a:pt x="0" y="0"/>
                  </a:moveTo>
                  <a:lnTo>
                    <a:pt x="0" y="0"/>
                  </a:lnTo>
                  <a:lnTo>
                    <a:pt x="6741" y="3370"/>
                  </a:lnTo>
                  <a:lnTo>
                    <a:pt x="36401" y="7839"/>
                  </a:lnTo>
                  <a:lnTo>
                    <a:pt x="62996" y="11260"/>
                  </a:lnTo>
                  <a:lnTo>
                    <a:pt x="93897" y="15787"/>
                  </a:lnTo>
                  <a:lnTo>
                    <a:pt x="1079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1" name="SMARTInkShape-2111"/>
            <p:cNvSpPr/>
            <p:nvPr>
              <p:custDataLst>
                <p:tags r:id="rId48"/>
              </p:custDataLst>
            </p:nvPr>
          </p:nvSpPr>
          <p:spPr>
            <a:xfrm>
              <a:off x="7029450" y="5334883"/>
              <a:ext cx="152401" cy="11670"/>
            </a:xfrm>
            <a:custGeom>
              <a:avLst/>
              <a:gdLst/>
              <a:ahLst/>
              <a:cxnLst/>
              <a:rect l="0" t="0" r="0" b="0"/>
              <a:pathLst>
                <a:path w="152401" h="11670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26367" y="6141"/>
                  </a:lnTo>
                  <a:lnTo>
                    <a:pt x="57437" y="10135"/>
                  </a:lnTo>
                  <a:lnTo>
                    <a:pt x="88984" y="11319"/>
                  </a:lnTo>
                  <a:lnTo>
                    <a:pt x="118794" y="11669"/>
                  </a:lnTo>
                  <a:lnTo>
                    <a:pt x="139855" y="9892"/>
                  </a:lnTo>
                  <a:lnTo>
                    <a:pt x="1524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2" name="SMARTInkShape-2112"/>
            <p:cNvSpPr/>
            <p:nvPr>
              <p:custDataLst>
                <p:tags r:id="rId49"/>
              </p:custDataLst>
            </p:nvPr>
          </p:nvSpPr>
          <p:spPr>
            <a:xfrm>
              <a:off x="7080250" y="5340350"/>
              <a:ext cx="22422" cy="146051"/>
            </a:xfrm>
            <a:custGeom>
              <a:avLst/>
              <a:gdLst/>
              <a:ahLst/>
              <a:cxnLst/>
              <a:rect l="0" t="0" r="0" b="0"/>
              <a:pathLst>
                <a:path w="22422" h="146051">
                  <a:moveTo>
                    <a:pt x="19050" y="0"/>
                  </a:moveTo>
                  <a:lnTo>
                    <a:pt x="19050" y="0"/>
                  </a:lnTo>
                  <a:lnTo>
                    <a:pt x="22421" y="3371"/>
                  </a:lnTo>
                  <a:lnTo>
                    <a:pt x="22194" y="12552"/>
                  </a:lnTo>
                  <a:lnTo>
                    <a:pt x="19671" y="41442"/>
                  </a:lnTo>
                  <a:lnTo>
                    <a:pt x="15863" y="69351"/>
                  </a:lnTo>
                  <a:lnTo>
                    <a:pt x="13636" y="96591"/>
                  </a:lnTo>
                  <a:lnTo>
                    <a:pt x="7816" y="125305"/>
                  </a:lnTo>
                  <a:lnTo>
                    <a:pt x="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3" name="SMARTInkShape-2113"/>
            <p:cNvSpPr/>
            <p:nvPr>
              <p:custDataLst>
                <p:tags r:id="rId50"/>
              </p:custDataLst>
            </p:nvPr>
          </p:nvSpPr>
          <p:spPr>
            <a:xfrm>
              <a:off x="7258050" y="4916829"/>
              <a:ext cx="279401" cy="632628"/>
            </a:xfrm>
            <a:custGeom>
              <a:avLst/>
              <a:gdLst/>
              <a:ahLst/>
              <a:cxnLst/>
              <a:rect l="0" t="0" r="0" b="0"/>
              <a:pathLst>
                <a:path w="279401" h="632628">
                  <a:moveTo>
                    <a:pt x="279400" y="29821"/>
                  </a:moveTo>
                  <a:lnTo>
                    <a:pt x="279400" y="29821"/>
                  </a:lnTo>
                  <a:lnTo>
                    <a:pt x="272659" y="16337"/>
                  </a:lnTo>
                  <a:lnTo>
                    <a:pt x="263703" y="7836"/>
                  </a:lnTo>
                  <a:lnTo>
                    <a:pt x="251963" y="2411"/>
                  </a:lnTo>
                  <a:lnTo>
                    <a:pt x="237337" y="0"/>
                  </a:lnTo>
                  <a:lnTo>
                    <a:pt x="221430" y="4572"/>
                  </a:lnTo>
                  <a:lnTo>
                    <a:pt x="213237" y="8755"/>
                  </a:lnTo>
                  <a:lnTo>
                    <a:pt x="188221" y="38239"/>
                  </a:lnTo>
                  <a:lnTo>
                    <a:pt x="181220" y="53778"/>
                  </a:lnTo>
                  <a:lnTo>
                    <a:pt x="175141" y="71898"/>
                  </a:lnTo>
                  <a:lnTo>
                    <a:pt x="169677" y="91739"/>
                  </a:lnTo>
                  <a:lnTo>
                    <a:pt x="164624" y="115549"/>
                  </a:lnTo>
                  <a:lnTo>
                    <a:pt x="159843" y="142006"/>
                  </a:lnTo>
                  <a:lnTo>
                    <a:pt x="155246" y="170228"/>
                  </a:lnTo>
                  <a:lnTo>
                    <a:pt x="150769" y="201742"/>
                  </a:lnTo>
                  <a:lnTo>
                    <a:pt x="146374" y="235452"/>
                  </a:lnTo>
                  <a:lnTo>
                    <a:pt x="142032" y="270625"/>
                  </a:lnTo>
                  <a:lnTo>
                    <a:pt x="137727" y="303951"/>
                  </a:lnTo>
                  <a:lnTo>
                    <a:pt x="133446" y="336047"/>
                  </a:lnTo>
                  <a:lnTo>
                    <a:pt x="129180" y="367322"/>
                  </a:lnTo>
                  <a:lnTo>
                    <a:pt x="125631" y="396638"/>
                  </a:lnTo>
                  <a:lnTo>
                    <a:pt x="122560" y="424649"/>
                  </a:lnTo>
                  <a:lnTo>
                    <a:pt x="119807" y="451789"/>
                  </a:lnTo>
                  <a:lnTo>
                    <a:pt x="115149" y="476233"/>
                  </a:lnTo>
                  <a:lnTo>
                    <a:pt x="109221" y="498879"/>
                  </a:lnTo>
                  <a:lnTo>
                    <a:pt x="102447" y="520326"/>
                  </a:lnTo>
                  <a:lnTo>
                    <a:pt x="95815" y="539564"/>
                  </a:lnTo>
                  <a:lnTo>
                    <a:pt x="89277" y="557327"/>
                  </a:lnTo>
                  <a:lnTo>
                    <a:pt x="75662" y="587413"/>
                  </a:lnTo>
                  <a:lnTo>
                    <a:pt x="53541" y="615544"/>
                  </a:lnTo>
                  <a:lnTo>
                    <a:pt x="42376" y="627868"/>
                  </a:lnTo>
                  <a:lnTo>
                    <a:pt x="37423" y="631014"/>
                  </a:lnTo>
                  <a:lnTo>
                    <a:pt x="32710" y="632405"/>
                  </a:lnTo>
                  <a:lnTo>
                    <a:pt x="28156" y="632627"/>
                  </a:lnTo>
                  <a:lnTo>
                    <a:pt x="17453" y="627229"/>
                  </a:lnTo>
                  <a:lnTo>
                    <a:pt x="0" y="6140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4" name="SMARTInkShape-2114"/>
            <p:cNvSpPr/>
            <p:nvPr>
              <p:custDataLst>
                <p:tags r:id="rId51"/>
              </p:custDataLst>
            </p:nvPr>
          </p:nvSpPr>
          <p:spPr>
            <a:xfrm>
              <a:off x="7290524" y="5673241"/>
              <a:ext cx="37377" cy="73076"/>
            </a:xfrm>
            <a:custGeom>
              <a:avLst/>
              <a:gdLst/>
              <a:ahLst/>
              <a:cxnLst/>
              <a:rect l="0" t="0" r="0" b="0"/>
              <a:pathLst>
                <a:path w="37377" h="73076">
                  <a:moveTo>
                    <a:pt x="37376" y="3659"/>
                  </a:moveTo>
                  <a:lnTo>
                    <a:pt x="37376" y="3659"/>
                  </a:lnTo>
                  <a:lnTo>
                    <a:pt x="37376" y="288"/>
                  </a:lnTo>
                  <a:lnTo>
                    <a:pt x="35965" y="0"/>
                  </a:lnTo>
                  <a:lnTo>
                    <a:pt x="19700" y="3037"/>
                  </a:lnTo>
                  <a:lnTo>
                    <a:pt x="11646" y="9027"/>
                  </a:lnTo>
                  <a:lnTo>
                    <a:pt x="7522" y="13588"/>
                  </a:lnTo>
                  <a:lnTo>
                    <a:pt x="2941" y="24300"/>
                  </a:lnTo>
                  <a:lnTo>
                    <a:pt x="0" y="48423"/>
                  </a:lnTo>
                  <a:lnTo>
                    <a:pt x="1479" y="57185"/>
                  </a:lnTo>
                  <a:lnTo>
                    <a:pt x="2862" y="60510"/>
                  </a:lnTo>
                  <a:lnTo>
                    <a:pt x="8160" y="66085"/>
                  </a:lnTo>
                  <a:lnTo>
                    <a:pt x="16318" y="72042"/>
                  </a:lnTo>
                  <a:lnTo>
                    <a:pt x="21102" y="73075"/>
                  </a:lnTo>
                  <a:lnTo>
                    <a:pt x="22293" y="72514"/>
                  </a:lnTo>
                  <a:lnTo>
                    <a:pt x="23088" y="71434"/>
                  </a:lnTo>
                  <a:lnTo>
                    <a:pt x="24674" y="67165"/>
                  </a:lnTo>
                  <a:lnTo>
                    <a:pt x="18326" y="671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5" name="SMARTInkShape-2115"/>
            <p:cNvSpPr/>
            <p:nvPr>
              <p:custDataLst>
                <p:tags r:id="rId52"/>
              </p:custDataLst>
            </p:nvPr>
          </p:nvSpPr>
          <p:spPr>
            <a:xfrm>
              <a:off x="7310682" y="5588000"/>
              <a:ext cx="36269" cy="177179"/>
            </a:xfrm>
            <a:custGeom>
              <a:avLst/>
              <a:gdLst/>
              <a:ahLst/>
              <a:cxnLst/>
              <a:rect l="0" t="0" r="0" b="0"/>
              <a:pathLst>
                <a:path w="36269" h="177179">
                  <a:moveTo>
                    <a:pt x="17218" y="0"/>
                  </a:moveTo>
                  <a:lnTo>
                    <a:pt x="17218" y="0"/>
                  </a:lnTo>
                  <a:lnTo>
                    <a:pt x="13846" y="24419"/>
                  </a:lnTo>
                  <a:lnTo>
                    <a:pt x="8380" y="50901"/>
                  </a:lnTo>
                  <a:lnTo>
                    <a:pt x="4352" y="72717"/>
                  </a:lnTo>
                  <a:lnTo>
                    <a:pt x="0" y="103155"/>
                  </a:lnTo>
                  <a:lnTo>
                    <a:pt x="593" y="127460"/>
                  </a:lnTo>
                  <a:lnTo>
                    <a:pt x="7114" y="157587"/>
                  </a:lnTo>
                  <a:lnTo>
                    <a:pt x="13127" y="170713"/>
                  </a:lnTo>
                  <a:lnTo>
                    <a:pt x="17282" y="174651"/>
                  </a:lnTo>
                  <a:lnTo>
                    <a:pt x="22326" y="177178"/>
                  </a:lnTo>
                  <a:lnTo>
                    <a:pt x="29942" y="170873"/>
                  </a:lnTo>
                  <a:lnTo>
                    <a:pt x="33456" y="165784"/>
                  </a:lnTo>
                  <a:lnTo>
                    <a:pt x="36268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6" name="SMARTInkShape-2116"/>
            <p:cNvSpPr/>
            <p:nvPr>
              <p:custDataLst>
                <p:tags r:id="rId53"/>
              </p:custDataLst>
            </p:nvPr>
          </p:nvSpPr>
          <p:spPr>
            <a:xfrm>
              <a:off x="7283450" y="56769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1411" y="1986"/>
                  </a:lnTo>
                  <a:lnTo>
                    <a:pt x="11550" y="588"/>
                  </a:lnTo>
                  <a:lnTo>
                    <a:pt x="37664" y="115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7" name="SMARTInkShape-2117"/>
            <p:cNvSpPr/>
            <p:nvPr>
              <p:custDataLst>
                <p:tags r:id="rId54"/>
              </p:custDataLst>
            </p:nvPr>
          </p:nvSpPr>
          <p:spPr>
            <a:xfrm>
              <a:off x="7404100" y="5727700"/>
              <a:ext cx="24110" cy="71841"/>
            </a:xfrm>
            <a:custGeom>
              <a:avLst/>
              <a:gdLst/>
              <a:ahLst/>
              <a:cxnLst/>
              <a:rect l="0" t="0" r="0" b="0"/>
              <a:pathLst>
                <a:path w="24110" h="71841">
                  <a:moveTo>
                    <a:pt x="6350" y="0"/>
                  </a:moveTo>
                  <a:lnTo>
                    <a:pt x="6350" y="0"/>
                  </a:lnTo>
                  <a:lnTo>
                    <a:pt x="9721" y="3370"/>
                  </a:lnTo>
                  <a:lnTo>
                    <a:pt x="9495" y="10670"/>
                  </a:lnTo>
                  <a:lnTo>
                    <a:pt x="6059" y="37963"/>
                  </a:lnTo>
                  <a:lnTo>
                    <a:pt x="937" y="61086"/>
                  </a:lnTo>
                  <a:lnTo>
                    <a:pt x="2036" y="64713"/>
                  </a:lnTo>
                  <a:lnTo>
                    <a:pt x="7020" y="70624"/>
                  </a:lnTo>
                  <a:lnTo>
                    <a:pt x="9618" y="71777"/>
                  </a:lnTo>
                  <a:lnTo>
                    <a:pt x="12057" y="71840"/>
                  </a:lnTo>
                  <a:lnTo>
                    <a:pt x="14388" y="71177"/>
                  </a:lnTo>
                  <a:lnTo>
                    <a:pt x="18859" y="66677"/>
                  </a:lnTo>
                  <a:lnTo>
                    <a:pt x="22493" y="59973"/>
                  </a:lnTo>
                  <a:lnTo>
                    <a:pt x="24109" y="52290"/>
                  </a:lnTo>
                  <a:lnTo>
                    <a:pt x="22944" y="46053"/>
                  </a:lnTo>
                  <a:lnTo>
                    <a:pt x="21646" y="43402"/>
                  </a:lnTo>
                  <a:lnTo>
                    <a:pt x="16441" y="38575"/>
                  </a:lnTo>
                  <a:lnTo>
                    <a:pt x="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8" name="SMARTInkShape-2118"/>
            <p:cNvSpPr/>
            <p:nvPr>
              <p:custDataLst>
                <p:tags r:id="rId55"/>
              </p:custDataLst>
            </p:nvPr>
          </p:nvSpPr>
          <p:spPr>
            <a:xfrm>
              <a:off x="7526126" y="4787900"/>
              <a:ext cx="43075" cy="131793"/>
            </a:xfrm>
            <a:custGeom>
              <a:avLst/>
              <a:gdLst/>
              <a:ahLst/>
              <a:cxnLst/>
              <a:rect l="0" t="0" r="0" b="0"/>
              <a:pathLst>
                <a:path w="43075" h="131793">
                  <a:moveTo>
                    <a:pt x="4974" y="0"/>
                  </a:moveTo>
                  <a:lnTo>
                    <a:pt x="4974" y="0"/>
                  </a:lnTo>
                  <a:lnTo>
                    <a:pt x="13812" y="0"/>
                  </a:lnTo>
                  <a:lnTo>
                    <a:pt x="15958" y="9408"/>
                  </a:lnTo>
                  <a:lnTo>
                    <a:pt x="15500" y="25348"/>
                  </a:lnTo>
                  <a:lnTo>
                    <a:pt x="8015" y="54861"/>
                  </a:lnTo>
                  <a:lnTo>
                    <a:pt x="3268" y="78005"/>
                  </a:lnTo>
                  <a:lnTo>
                    <a:pt x="0" y="104722"/>
                  </a:lnTo>
                  <a:lnTo>
                    <a:pt x="953" y="110737"/>
                  </a:lnTo>
                  <a:lnTo>
                    <a:pt x="5774" y="119302"/>
                  </a:lnTo>
                  <a:lnTo>
                    <a:pt x="16421" y="128090"/>
                  </a:lnTo>
                  <a:lnTo>
                    <a:pt x="24408" y="131012"/>
                  </a:lnTo>
                  <a:lnTo>
                    <a:pt x="28513" y="131792"/>
                  </a:lnTo>
                  <a:lnTo>
                    <a:pt x="34956" y="130776"/>
                  </a:lnTo>
                  <a:lnTo>
                    <a:pt x="43074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9" name="SMARTInkShape-2119"/>
            <p:cNvSpPr/>
            <p:nvPr>
              <p:custDataLst>
                <p:tags r:id="rId56"/>
              </p:custDataLst>
            </p:nvPr>
          </p:nvSpPr>
          <p:spPr>
            <a:xfrm>
              <a:off x="7518400" y="4857750"/>
              <a:ext cx="38101" cy="12701"/>
            </a:xfrm>
            <a:custGeom>
              <a:avLst/>
              <a:gdLst/>
              <a:ahLst/>
              <a:cxnLst/>
              <a:rect l="0" t="0" r="0" b="0"/>
              <a:pathLst>
                <a:path w="38101" h="12701">
                  <a:moveTo>
                    <a:pt x="0" y="0"/>
                  </a:moveTo>
                  <a:lnTo>
                    <a:pt x="0" y="0"/>
                  </a:lnTo>
                  <a:lnTo>
                    <a:pt x="30376" y="10125"/>
                  </a:lnTo>
                  <a:lnTo>
                    <a:pt x="381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0" name="SMARTInkShape-2120"/>
            <p:cNvSpPr/>
            <p:nvPr>
              <p:custDataLst>
                <p:tags r:id="rId57"/>
              </p:custDataLst>
            </p:nvPr>
          </p:nvSpPr>
          <p:spPr>
            <a:xfrm>
              <a:off x="7620261" y="4902200"/>
              <a:ext cx="40433" cy="37400"/>
            </a:xfrm>
            <a:custGeom>
              <a:avLst/>
              <a:gdLst/>
              <a:ahLst/>
              <a:cxnLst/>
              <a:rect l="0" t="0" r="0" b="0"/>
              <a:pathLst>
                <a:path w="40433" h="37400">
                  <a:moveTo>
                    <a:pt x="6089" y="6350"/>
                  </a:moveTo>
                  <a:lnTo>
                    <a:pt x="6089" y="6350"/>
                  </a:lnTo>
                  <a:lnTo>
                    <a:pt x="2718" y="9720"/>
                  </a:lnTo>
                  <a:lnTo>
                    <a:pt x="1063" y="15139"/>
                  </a:lnTo>
                  <a:lnTo>
                    <a:pt x="0" y="30114"/>
                  </a:lnTo>
                  <a:lnTo>
                    <a:pt x="619" y="32777"/>
                  </a:lnTo>
                  <a:lnTo>
                    <a:pt x="1737" y="34551"/>
                  </a:lnTo>
                  <a:lnTo>
                    <a:pt x="3187" y="35734"/>
                  </a:lnTo>
                  <a:lnTo>
                    <a:pt x="15342" y="37399"/>
                  </a:lnTo>
                  <a:lnTo>
                    <a:pt x="28978" y="34521"/>
                  </a:lnTo>
                  <a:lnTo>
                    <a:pt x="31932" y="32186"/>
                  </a:lnTo>
                  <a:lnTo>
                    <a:pt x="40432" y="17687"/>
                  </a:lnTo>
                  <a:lnTo>
                    <a:pt x="40273" y="14614"/>
                  </a:lnTo>
                  <a:lnTo>
                    <a:pt x="3148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1" name="SMARTInkShape-2121"/>
            <p:cNvSpPr/>
            <p:nvPr>
              <p:custDataLst>
                <p:tags r:id="rId58"/>
              </p:custDataLst>
            </p:nvPr>
          </p:nvSpPr>
          <p:spPr>
            <a:xfrm>
              <a:off x="7696200" y="4841391"/>
              <a:ext cx="50801" cy="3660"/>
            </a:xfrm>
            <a:custGeom>
              <a:avLst/>
              <a:gdLst/>
              <a:ahLst/>
              <a:cxnLst/>
              <a:rect l="0" t="0" r="0" b="0"/>
              <a:pathLst>
                <a:path w="50801" h="3660">
                  <a:moveTo>
                    <a:pt x="0" y="3659"/>
                  </a:moveTo>
                  <a:lnTo>
                    <a:pt x="0" y="3659"/>
                  </a:lnTo>
                  <a:lnTo>
                    <a:pt x="3371" y="3659"/>
                  </a:lnTo>
                  <a:lnTo>
                    <a:pt x="16606" y="0"/>
                  </a:lnTo>
                  <a:lnTo>
                    <a:pt x="48072" y="3475"/>
                  </a:lnTo>
                  <a:lnTo>
                    <a:pt x="50800" y="3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2" name="SMARTInkShape-2122"/>
            <p:cNvSpPr/>
            <p:nvPr>
              <p:custDataLst>
                <p:tags r:id="rId59"/>
              </p:custDataLst>
            </p:nvPr>
          </p:nvSpPr>
          <p:spPr>
            <a:xfrm>
              <a:off x="7718848" y="4826000"/>
              <a:ext cx="9103" cy="63501"/>
            </a:xfrm>
            <a:custGeom>
              <a:avLst/>
              <a:gdLst/>
              <a:ahLst/>
              <a:cxnLst/>
              <a:rect l="0" t="0" r="0" b="0"/>
              <a:pathLst>
                <a:path w="9103" h="63501">
                  <a:moveTo>
                    <a:pt x="9102" y="0"/>
                  </a:moveTo>
                  <a:lnTo>
                    <a:pt x="9102" y="0"/>
                  </a:lnTo>
                  <a:lnTo>
                    <a:pt x="264" y="29886"/>
                  </a:lnTo>
                  <a:lnTo>
                    <a:pt x="0" y="41740"/>
                  </a:lnTo>
                  <a:lnTo>
                    <a:pt x="2234" y="51006"/>
                  </a:lnTo>
                  <a:lnTo>
                    <a:pt x="9102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3" name="SMARTInkShape-2123"/>
            <p:cNvSpPr/>
            <p:nvPr>
              <p:custDataLst>
                <p:tags r:id="rId60"/>
              </p:custDataLst>
            </p:nvPr>
          </p:nvSpPr>
          <p:spPr>
            <a:xfrm>
              <a:off x="7804150" y="4781550"/>
              <a:ext cx="25401" cy="101601"/>
            </a:xfrm>
            <a:custGeom>
              <a:avLst/>
              <a:gdLst/>
              <a:ahLst/>
              <a:cxnLst/>
              <a:rect l="0" t="0" r="0" b="0"/>
              <a:pathLst>
                <a:path w="25401" h="101601">
                  <a:moveTo>
                    <a:pt x="25400" y="0"/>
                  </a:moveTo>
                  <a:lnTo>
                    <a:pt x="25400" y="0"/>
                  </a:lnTo>
                  <a:lnTo>
                    <a:pt x="24695" y="10845"/>
                  </a:lnTo>
                  <a:lnTo>
                    <a:pt x="16562" y="38692"/>
                  </a:lnTo>
                  <a:lnTo>
                    <a:pt x="8393" y="67981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4" name="SMARTInkShape-2124"/>
            <p:cNvSpPr/>
            <p:nvPr>
              <p:custDataLst>
                <p:tags r:id="rId61"/>
              </p:custDataLst>
            </p:nvPr>
          </p:nvSpPr>
          <p:spPr>
            <a:xfrm>
              <a:off x="7778750" y="4775316"/>
              <a:ext cx="120651" cy="6235"/>
            </a:xfrm>
            <a:custGeom>
              <a:avLst/>
              <a:gdLst/>
              <a:ahLst/>
              <a:cxnLst/>
              <a:rect l="0" t="0" r="0" b="0"/>
              <a:pathLst>
                <a:path w="120651" h="6235">
                  <a:moveTo>
                    <a:pt x="0" y="6234"/>
                  </a:moveTo>
                  <a:lnTo>
                    <a:pt x="0" y="6234"/>
                  </a:lnTo>
                  <a:lnTo>
                    <a:pt x="25347" y="1870"/>
                  </a:lnTo>
                  <a:lnTo>
                    <a:pt x="52744" y="472"/>
                  </a:lnTo>
                  <a:lnTo>
                    <a:pt x="83562" y="0"/>
                  </a:lnTo>
                  <a:lnTo>
                    <a:pt x="104487" y="1800"/>
                  </a:lnTo>
                  <a:lnTo>
                    <a:pt x="120650" y="62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5" name="SMARTInkShape-2125"/>
            <p:cNvSpPr/>
            <p:nvPr>
              <p:custDataLst>
                <p:tags r:id="rId62"/>
              </p:custDataLst>
            </p:nvPr>
          </p:nvSpPr>
          <p:spPr>
            <a:xfrm>
              <a:off x="7578395" y="5175000"/>
              <a:ext cx="117806" cy="228851"/>
            </a:xfrm>
            <a:custGeom>
              <a:avLst/>
              <a:gdLst/>
              <a:ahLst/>
              <a:cxnLst/>
              <a:rect l="0" t="0" r="0" b="0"/>
              <a:pathLst>
                <a:path w="117806" h="228851">
                  <a:moveTo>
                    <a:pt x="117805" y="63750"/>
                  </a:moveTo>
                  <a:lnTo>
                    <a:pt x="117805" y="63750"/>
                  </a:lnTo>
                  <a:lnTo>
                    <a:pt x="115923" y="36120"/>
                  </a:lnTo>
                  <a:lnTo>
                    <a:pt x="114434" y="28396"/>
                  </a:lnTo>
                  <a:lnTo>
                    <a:pt x="107134" y="16052"/>
                  </a:lnTo>
                  <a:lnTo>
                    <a:pt x="88573" y="0"/>
                  </a:lnTo>
                  <a:lnTo>
                    <a:pt x="82795" y="789"/>
                  </a:lnTo>
                  <a:lnTo>
                    <a:pt x="68848" y="9191"/>
                  </a:lnTo>
                  <a:lnTo>
                    <a:pt x="51361" y="29859"/>
                  </a:lnTo>
                  <a:lnTo>
                    <a:pt x="33241" y="59270"/>
                  </a:lnTo>
                  <a:lnTo>
                    <a:pt x="25446" y="76992"/>
                  </a:lnTo>
                  <a:lnTo>
                    <a:pt x="18133" y="95861"/>
                  </a:lnTo>
                  <a:lnTo>
                    <a:pt x="12551" y="114085"/>
                  </a:lnTo>
                  <a:lnTo>
                    <a:pt x="8125" y="131878"/>
                  </a:lnTo>
                  <a:lnTo>
                    <a:pt x="4469" y="149385"/>
                  </a:lnTo>
                  <a:lnTo>
                    <a:pt x="405" y="178245"/>
                  </a:lnTo>
                  <a:lnTo>
                    <a:pt x="0" y="208682"/>
                  </a:lnTo>
                  <a:lnTo>
                    <a:pt x="3505" y="228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6" name="SMARTInkShape-2126"/>
            <p:cNvSpPr/>
            <p:nvPr>
              <p:custDataLst>
                <p:tags r:id="rId63"/>
              </p:custDataLst>
            </p:nvPr>
          </p:nvSpPr>
          <p:spPr>
            <a:xfrm>
              <a:off x="7550150" y="53213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6741" y="2979"/>
                  </a:lnTo>
                  <a:lnTo>
                    <a:pt x="34519" y="392"/>
                  </a:lnTo>
                  <a:lnTo>
                    <a:pt x="66163" y="78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7" name="SMARTInkShape-2127"/>
            <p:cNvSpPr/>
            <p:nvPr>
              <p:custDataLst>
                <p:tags r:id="rId64"/>
              </p:custDataLst>
            </p:nvPr>
          </p:nvSpPr>
          <p:spPr>
            <a:xfrm>
              <a:off x="7701040" y="5181600"/>
              <a:ext cx="77711" cy="196851"/>
            </a:xfrm>
            <a:custGeom>
              <a:avLst/>
              <a:gdLst/>
              <a:ahLst/>
              <a:cxnLst/>
              <a:rect l="0" t="0" r="0" b="0"/>
              <a:pathLst>
                <a:path w="77711" h="196851">
                  <a:moveTo>
                    <a:pt x="77710" y="0"/>
                  </a:moveTo>
                  <a:lnTo>
                    <a:pt x="77710" y="0"/>
                  </a:lnTo>
                  <a:lnTo>
                    <a:pt x="55387" y="29064"/>
                  </a:lnTo>
                  <a:lnTo>
                    <a:pt x="39097" y="56191"/>
                  </a:lnTo>
                  <a:lnTo>
                    <a:pt x="23859" y="86357"/>
                  </a:lnTo>
                  <a:lnTo>
                    <a:pt x="12384" y="116227"/>
                  </a:lnTo>
                  <a:lnTo>
                    <a:pt x="4462" y="144084"/>
                  </a:lnTo>
                  <a:lnTo>
                    <a:pt x="0" y="167754"/>
                  </a:lnTo>
                  <a:lnTo>
                    <a:pt x="151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8" name="SMARTInkShape-2128"/>
            <p:cNvSpPr/>
            <p:nvPr>
              <p:custDataLst>
                <p:tags r:id="rId65"/>
              </p:custDataLst>
            </p:nvPr>
          </p:nvSpPr>
          <p:spPr>
            <a:xfrm>
              <a:off x="7796467" y="5187950"/>
              <a:ext cx="42805" cy="171451"/>
            </a:xfrm>
            <a:custGeom>
              <a:avLst/>
              <a:gdLst/>
              <a:ahLst/>
              <a:cxnLst/>
              <a:rect l="0" t="0" r="0" b="0"/>
              <a:pathLst>
                <a:path w="42805" h="171451">
                  <a:moveTo>
                    <a:pt x="39433" y="0"/>
                  </a:moveTo>
                  <a:lnTo>
                    <a:pt x="39433" y="0"/>
                  </a:lnTo>
                  <a:lnTo>
                    <a:pt x="42804" y="0"/>
                  </a:lnTo>
                  <a:lnTo>
                    <a:pt x="42578" y="7526"/>
                  </a:lnTo>
                  <a:lnTo>
                    <a:pt x="34720" y="31393"/>
                  </a:lnTo>
                  <a:lnTo>
                    <a:pt x="24639" y="53463"/>
                  </a:lnTo>
                  <a:lnTo>
                    <a:pt x="13101" y="77384"/>
                  </a:lnTo>
                  <a:lnTo>
                    <a:pt x="4682" y="102126"/>
                  </a:lnTo>
                  <a:lnTo>
                    <a:pt x="0" y="125823"/>
                  </a:lnTo>
                  <a:lnTo>
                    <a:pt x="269" y="145762"/>
                  </a:lnTo>
                  <a:lnTo>
                    <a:pt x="4623" y="158386"/>
                  </a:lnTo>
                  <a:lnTo>
                    <a:pt x="7761" y="162741"/>
                  </a:lnTo>
                  <a:lnTo>
                    <a:pt x="11967" y="165644"/>
                  </a:lnTo>
                  <a:lnTo>
                    <a:pt x="33083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9" name="SMARTInkShape-2129"/>
            <p:cNvSpPr/>
            <p:nvPr>
              <p:custDataLst>
                <p:tags r:id="rId66"/>
              </p:custDataLst>
            </p:nvPr>
          </p:nvSpPr>
          <p:spPr>
            <a:xfrm>
              <a:off x="7778750" y="5283461"/>
              <a:ext cx="44451" cy="6090"/>
            </a:xfrm>
            <a:custGeom>
              <a:avLst/>
              <a:gdLst/>
              <a:ahLst/>
              <a:cxnLst/>
              <a:rect l="0" t="0" r="0" b="0"/>
              <a:pathLst>
                <a:path w="44451" h="6090">
                  <a:moveTo>
                    <a:pt x="0" y="6089"/>
                  </a:moveTo>
                  <a:lnTo>
                    <a:pt x="0" y="6089"/>
                  </a:lnTo>
                  <a:lnTo>
                    <a:pt x="3371" y="2718"/>
                  </a:lnTo>
                  <a:lnTo>
                    <a:pt x="6907" y="1063"/>
                  </a:lnTo>
                  <a:lnTo>
                    <a:pt x="21668" y="0"/>
                  </a:lnTo>
                  <a:lnTo>
                    <a:pt x="44450" y="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0" name="SMARTInkShape-2130"/>
            <p:cNvSpPr/>
            <p:nvPr>
              <p:custDataLst>
                <p:tags r:id="rId67"/>
              </p:custDataLst>
            </p:nvPr>
          </p:nvSpPr>
          <p:spPr>
            <a:xfrm>
              <a:off x="7893050" y="5168900"/>
              <a:ext cx="12309" cy="215901"/>
            </a:xfrm>
            <a:custGeom>
              <a:avLst/>
              <a:gdLst/>
              <a:ahLst/>
              <a:cxnLst/>
              <a:rect l="0" t="0" r="0" b="0"/>
              <a:pathLst>
                <a:path w="12309" h="215901">
                  <a:moveTo>
                    <a:pt x="6350" y="0"/>
                  </a:moveTo>
                  <a:lnTo>
                    <a:pt x="6350" y="0"/>
                  </a:lnTo>
                  <a:lnTo>
                    <a:pt x="10714" y="22395"/>
                  </a:lnTo>
                  <a:lnTo>
                    <a:pt x="11818" y="45466"/>
                  </a:lnTo>
                  <a:lnTo>
                    <a:pt x="12308" y="72183"/>
                  </a:lnTo>
                  <a:lnTo>
                    <a:pt x="11819" y="100520"/>
                  </a:lnTo>
                  <a:lnTo>
                    <a:pt x="9251" y="129578"/>
                  </a:lnTo>
                  <a:lnTo>
                    <a:pt x="5758" y="157073"/>
                  </a:lnTo>
                  <a:lnTo>
                    <a:pt x="2560" y="181288"/>
                  </a:lnTo>
                  <a:lnTo>
                    <a:pt x="0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1" name="SMARTInkShape-2131"/>
            <p:cNvSpPr/>
            <p:nvPr>
              <p:custDataLst>
                <p:tags r:id="rId68"/>
              </p:custDataLst>
            </p:nvPr>
          </p:nvSpPr>
          <p:spPr>
            <a:xfrm>
              <a:off x="8007747" y="5259929"/>
              <a:ext cx="132954" cy="107270"/>
            </a:xfrm>
            <a:custGeom>
              <a:avLst/>
              <a:gdLst/>
              <a:ahLst/>
              <a:cxnLst/>
              <a:rect l="0" t="0" r="0" b="0"/>
              <a:pathLst>
                <a:path w="132954" h="107270">
                  <a:moveTo>
                    <a:pt x="12303" y="35971"/>
                  </a:moveTo>
                  <a:lnTo>
                    <a:pt x="12303" y="35971"/>
                  </a:lnTo>
                  <a:lnTo>
                    <a:pt x="33025" y="30945"/>
                  </a:lnTo>
                  <a:lnTo>
                    <a:pt x="49016" y="28131"/>
                  </a:lnTo>
                  <a:lnTo>
                    <a:pt x="67062" y="20860"/>
                  </a:lnTo>
                  <a:lnTo>
                    <a:pt x="71918" y="16790"/>
                  </a:lnTo>
                  <a:lnTo>
                    <a:pt x="73213" y="14717"/>
                  </a:lnTo>
                  <a:lnTo>
                    <a:pt x="72665" y="11924"/>
                  </a:lnTo>
                  <a:lnTo>
                    <a:pt x="68293" y="5057"/>
                  </a:lnTo>
                  <a:lnTo>
                    <a:pt x="64447" y="2662"/>
                  </a:lnTo>
                  <a:lnTo>
                    <a:pt x="54528" y="0"/>
                  </a:lnTo>
                  <a:lnTo>
                    <a:pt x="41183" y="4462"/>
                  </a:lnTo>
                  <a:lnTo>
                    <a:pt x="26549" y="14911"/>
                  </a:lnTo>
                  <a:lnTo>
                    <a:pt x="7822" y="40628"/>
                  </a:lnTo>
                  <a:lnTo>
                    <a:pt x="198" y="60383"/>
                  </a:lnTo>
                  <a:lnTo>
                    <a:pt x="0" y="69179"/>
                  </a:lnTo>
                  <a:lnTo>
                    <a:pt x="5424" y="84597"/>
                  </a:lnTo>
                  <a:lnTo>
                    <a:pt x="16771" y="94742"/>
                  </a:lnTo>
                  <a:lnTo>
                    <a:pt x="33339" y="101603"/>
                  </a:lnTo>
                  <a:lnTo>
                    <a:pt x="57165" y="107003"/>
                  </a:lnTo>
                  <a:lnTo>
                    <a:pt x="88232" y="107269"/>
                  </a:lnTo>
                  <a:lnTo>
                    <a:pt x="115312" y="99508"/>
                  </a:lnTo>
                  <a:lnTo>
                    <a:pt x="132953" y="931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2" name="SMARTInkShape-2132"/>
            <p:cNvSpPr/>
            <p:nvPr>
              <p:custDataLst>
                <p:tags r:id="rId69"/>
              </p:custDataLst>
            </p:nvPr>
          </p:nvSpPr>
          <p:spPr>
            <a:xfrm>
              <a:off x="8128000" y="5124450"/>
              <a:ext cx="50801" cy="12701"/>
            </a:xfrm>
            <a:custGeom>
              <a:avLst/>
              <a:gdLst/>
              <a:ahLst/>
              <a:cxnLst/>
              <a:rect l="0" t="0" r="0" b="0"/>
              <a:pathLst>
                <a:path w="50801" h="12701">
                  <a:moveTo>
                    <a:pt x="0" y="0"/>
                  </a:moveTo>
                  <a:lnTo>
                    <a:pt x="0" y="0"/>
                  </a:lnTo>
                  <a:lnTo>
                    <a:pt x="16607" y="705"/>
                  </a:lnTo>
                  <a:lnTo>
                    <a:pt x="508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3" name="SMARTInkShape-2133"/>
            <p:cNvSpPr/>
            <p:nvPr>
              <p:custDataLst>
                <p:tags r:id="rId70"/>
              </p:custDataLst>
            </p:nvPr>
          </p:nvSpPr>
          <p:spPr>
            <a:xfrm>
              <a:off x="8245470" y="5092700"/>
              <a:ext cx="41281" cy="63501"/>
            </a:xfrm>
            <a:custGeom>
              <a:avLst/>
              <a:gdLst/>
              <a:ahLst/>
              <a:cxnLst/>
              <a:rect l="0" t="0" r="0" b="0"/>
              <a:pathLst>
                <a:path w="41281" h="63501">
                  <a:moveTo>
                    <a:pt x="28580" y="0"/>
                  </a:moveTo>
                  <a:lnTo>
                    <a:pt x="28580" y="0"/>
                  </a:lnTo>
                  <a:lnTo>
                    <a:pt x="7532" y="27789"/>
                  </a:lnTo>
                  <a:lnTo>
                    <a:pt x="0" y="46255"/>
                  </a:lnTo>
                  <a:lnTo>
                    <a:pt x="355" y="51298"/>
                  </a:lnTo>
                  <a:lnTo>
                    <a:pt x="4512" y="60664"/>
                  </a:lnTo>
                  <a:lnTo>
                    <a:pt x="9712" y="63020"/>
                  </a:lnTo>
                  <a:lnTo>
                    <a:pt x="4128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4" name="SMARTInkShape-2134"/>
            <p:cNvSpPr/>
            <p:nvPr>
              <p:custDataLst>
                <p:tags r:id="rId71"/>
              </p:custDataLst>
            </p:nvPr>
          </p:nvSpPr>
          <p:spPr>
            <a:xfrm>
              <a:off x="8286750" y="50101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46" name="SMARTInkShape-2135"/>
          <p:cNvSpPr/>
          <p:nvPr>
            <p:custDataLst>
              <p:tags r:id="rId5"/>
            </p:custDataLst>
          </p:nvPr>
        </p:nvSpPr>
        <p:spPr>
          <a:xfrm>
            <a:off x="7073900" y="5046969"/>
            <a:ext cx="65038" cy="179082"/>
          </a:xfrm>
          <a:custGeom>
            <a:avLst/>
            <a:gdLst/>
            <a:ahLst/>
            <a:cxnLst/>
            <a:rect l="0" t="0" r="0" b="0"/>
            <a:pathLst>
              <a:path w="65038" h="179082">
                <a:moveTo>
                  <a:pt x="0" y="121931"/>
                </a:moveTo>
                <a:lnTo>
                  <a:pt x="0" y="121931"/>
                </a:lnTo>
                <a:lnTo>
                  <a:pt x="8838" y="92044"/>
                </a:lnTo>
                <a:lnTo>
                  <a:pt x="18297" y="64941"/>
                </a:lnTo>
                <a:lnTo>
                  <a:pt x="33409" y="37938"/>
                </a:lnTo>
                <a:lnTo>
                  <a:pt x="56066" y="10011"/>
                </a:lnTo>
                <a:lnTo>
                  <a:pt x="65037" y="0"/>
                </a:lnTo>
                <a:lnTo>
                  <a:pt x="64525" y="427"/>
                </a:lnTo>
                <a:lnTo>
                  <a:pt x="62997" y="27165"/>
                </a:lnTo>
                <a:lnTo>
                  <a:pt x="60219" y="48768"/>
                </a:lnTo>
                <a:lnTo>
                  <a:pt x="54751" y="74363"/>
                </a:lnTo>
                <a:lnTo>
                  <a:pt x="48323" y="100790"/>
                </a:lnTo>
                <a:lnTo>
                  <a:pt x="43114" y="124294"/>
                </a:lnTo>
                <a:lnTo>
                  <a:pt x="36214" y="153989"/>
                </a:lnTo>
                <a:lnTo>
                  <a:pt x="35616" y="166283"/>
                </a:lnTo>
                <a:lnTo>
                  <a:pt x="38100" y="17908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56" name="SMARTInkShape-Group360"/>
          <p:cNvGrpSpPr/>
          <p:nvPr/>
        </p:nvGrpSpPr>
        <p:grpSpPr>
          <a:xfrm>
            <a:off x="8385920" y="4937818"/>
            <a:ext cx="678902" cy="392137"/>
            <a:chOff x="8385920" y="4937818"/>
            <a:chExt cx="678902" cy="392137"/>
          </a:xfrm>
        </p:grpSpPr>
        <p:sp>
          <p:nvSpPr>
            <p:cNvPr id="347" name="SMARTInkShape-2136"/>
            <p:cNvSpPr/>
            <p:nvPr>
              <p:custDataLst>
                <p:tags r:id="rId33"/>
              </p:custDataLst>
            </p:nvPr>
          </p:nvSpPr>
          <p:spPr>
            <a:xfrm>
              <a:off x="8385920" y="4937818"/>
              <a:ext cx="78631" cy="205683"/>
            </a:xfrm>
            <a:custGeom>
              <a:avLst/>
              <a:gdLst/>
              <a:ahLst/>
              <a:cxnLst/>
              <a:rect l="0" t="0" r="0" b="0"/>
              <a:pathLst>
                <a:path w="78631" h="205683">
                  <a:moveTo>
                    <a:pt x="34180" y="15182"/>
                  </a:moveTo>
                  <a:lnTo>
                    <a:pt x="34180" y="15182"/>
                  </a:lnTo>
                  <a:lnTo>
                    <a:pt x="43018" y="877"/>
                  </a:lnTo>
                  <a:lnTo>
                    <a:pt x="44306" y="0"/>
                  </a:lnTo>
                  <a:lnTo>
                    <a:pt x="45164" y="122"/>
                  </a:lnTo>
                  <a:lnTo>
                    <a:pt x="45736" y="908"/>
                  </a:lnTo>
                  <a:lnTo>
                    <a:pt x="43169" y="22241"/>
                  </a:lnTo>
                  <a:lnTo>
                    <a:pt x="37939" y="45601"/>
                  </a:lnTo>
                  <a:lnTo>
                    <a:pt x="30207" y="73152"/>
                  </a:lnTo>
                  <a:lnTo>
                    <a:pt x="19714" y="104211"/>
                  </a:lnTo>
                  <a:lnTo>
                    <a:pt x="11758" y="131185"/>
                  </a:lnTo>
                  <a:lnTo>
                    <a:pt x="3313" y="160561"/>
                  </a:lnTo>
                  <a:lnTo>
                    <a:pt x="0" y="171517"/>
                  </a:lnTo>
                  <a:lnTo>
                    <a:pt x="105" y="174439"/>
                  </a:lnTo>
                  <a:lnTo>
                    <a:pt x="880" y="176386"/>
                  </a:lnTo>
                  <a:lnTo>
                    <a:pt x="1397" y="176274"/>
                  </a:lnTo>
                  <a:lnTo>
                    <a:pt x="1970" y="172386"/>
                  </a:lnTo>
                  <a:lnTo>
                    <a:pt x="9036" y="162263"/>
                  </a:lnTo>
                  <a:lnTo>
                    <a:pt x="36313" y="133869"/>
                  </a:lnTo>
                  <a:lnTo>
                    <a:pt x="42890" y="127904"/>
                  </a:lnTo>
                  <a:lnTo>
                    <a:pt x="48164" y="125253"/>
                  </a:lnTo>
                  <a:lnTo>
                    <a:pt x="50558" y="125251"/>
                  </a:lnTo>
                  <a:lnTo>
                    <a:pt x="55100" y="127131"/>
                  </a:lnTo>
                  <a:lnTo>
                    <a:pt x="55887" y="130032"/>
                  </a:lnTo>
                  <a:lnTo>
                    <a:pt x="52083" y="149895"/>
                  </a:lnTo>
                  <a:lnTo>
                    <a:pt x="47781" y="161132"/>
                  </a:lnTo>
                  <a:lnTo>
                    <a:pt x="28273" y="186124"/>
                  </a:lnTo>
                  <a:lnTo>
                    <a:pt x="31332" y="179739"/>
                  </a:lnTo>
                  <a:lnTo>
                    <a:pt x="32987" y="177803"/>
                  </a:lnTo>
                  <a:lnTo>
                    <a:pt x="39397" y="174441"/>
                  </a:lnTo>
                  <a:lnTo>
                    <a:pt x="39775" y="174978"/>
                  </a:lnTo>
                  <a:lnTo>
                    <a:pt x="43801" y="186186"/>
                  </a:lnTo>
                  <a:lnTo>
                    <a:pt x="49339" y="194339"/>
                  </a:lnTo>
                  <a:lnTo>
                    <a:pt x="58819" y="201223"/>
                  </a:lnTo>
                  <a:lnTo>
                    <a:pt x="78630" y="2056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8" name="SMARTInkShape-2137"/>
            <p:cNvSpPr/>
            <p:nvPr>
              <p:custDataLst>
                <p:tags r:id="rId34"/>
              </p:custDataLst>
            </p:nvPr>
          </p:nvSpPr>
          <p:spPr>
            <a:xfrm>
              <a:off x="8489950" y="5054600"/>
              <a:ext cx="85289" cy="73803"/>
            </a:xfrm>
            <a:custGeom>
              <a:avLst/>
              <a:gdLst/>
              <a:ahLst/>
              <a:cxnLst/>
              <a:rect l="0" t="0" r="0" b="0"/>
              <a:pathLst>
                <a:path w="85289" h="73803">
                  <a:moveTo>
                    <a:pt x="0" y="12700"/>
                  </a:moveTo>
                  <a:lnTo>
                    <a:pt x="0" y="12700"/>
                  </a:lnTo>
                  <a:lnTo>
                    <a:pt x="0" y="16071"/>
                  </a:lnTo>
                  <a:lnTo>
                    <a:pt x="5468" y="39836"/>
                  </a:lnTo>
                  <a:lnTo>
                    <a:pt x="6882" y="58068"/>
                  </a:lnTo>
                  <a:lnTo>
                    <a:pt x="9644" y="64143"/>
                  </a:lnTo>
                  <a:lnTo>
                    <a:pt x="11368" y="66045"/>
                  </a:lnTo>
                  <a:lnTo>
                    <a:pt x="15165" y="68159"/>
                  </a:lnTo>
                  <a:lnTo>
                    <a:pt x="21087" y="67217"/>
                  </a:lnTo>
                  <a:lnTo>
                    <a:pt x="24641" y="65977"/>
                  </a:lnTo>
                  <a:lnTo>
                    <a:pt x="30472" y="60838"/>
                  </a:lnTo>
                  <a:lnTo>
                    <a:pt x="43121" y="45920"/>
                  </a:lnTo>
                  <a:lnTo>
                    <a:pt x="45741" y="45103"/>
                  </a:lnTo>
                  <a:lnTo>
                    <a:pt x="47427" y="44886"/>
                  </a:lnTo>
                  <a:lnTo>
                    <a:pt x="49257" y="46857"/>
                  </a:lnTo>
                  <a:lnTo>
                    <a:pt x="61433" y="70488"/>
                  </a:lnTo>
                  <a:lnTo>
                    <a:pt x="65639" y="73661"/>
                  </a:lnTo>
                  <a:lnTo>
                    <a:pt x="68454" y="73802"/>
                  </a:lnTo>
                  <a:lnTo>
                    <a:pt x="75344" y="72077"/>
                  </a:lnTo>
                  <a:lnTo>
                    <a:pt x="77746" y="70629"/>
                  </a:lnTo>
                  <a:lnTo>
                    <a:pt x="79347" y="68958"/>
                  </a:lnTo>
                  <a:lnTo>
                    <a:pt x="85288" y="54466"/>
                  </a:lnTo>
                  <a:lnTo>
                    <a:pt x="83823" y="26856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9" name="SMARTInkShape-2138"/>
            <p:cNvSpPr/>
            <p:nvPr>
              <p:custDataLst>
                <p:tags r:id="rId35"/>
              </p:custDataLst>
            </p:nvPr>
          </p:nvSpPr>
          <p:spPr>
            <a:xfrm>
              <a:off x="8611822" y="5111750"/>
              <a:ext cx="24179" cy="69851"/>
            </a:xfrm>
            <a:custGeom>
              <a:avLst/>
              <a:gdLst/>
              <a:ahLst/>
              <a:cxnLst/>
              <a:rect l="0" t="0" r="0" b="0"/>
              <a:pathLst>
                <a:path w="24179" h="69851">
                  <a:moveTo>
                    <a:pt x="17828" y="0"/>
                  </a:moveTo>
                  <a:lnTo>
                    <a:pt x="17828" y="0"/>
                  </a:lnTo>
                  <a:lnTo>
                    <a:pt x="14457" y="0"/>
                  </a:lnTo>
                  <a:lnTo>
                    <a:pt x="10920" y="1881"/>
                  </a:lnTo>
                  <a:lnTo>
                    <a:pt x="8990" y="3371"/>
                  </a:lnTo>
                  <a:lnTo>
                    <a:pt x="2901" y="15580"/>
                  </a:lnTo>
                  <a:lnTo>
                    <a:pt x="0" y="29232"/>
                  </a:lnTo>
                  <a:lnTo>
                    <a:pt x="2511" y="45585"/>
                  </a:lnTo>
                  <a:lnTo>
                    <a:pt x="7723" y="60466"/>
                  </a:lnTo>
                  <a:lnTo>
                    <a:pt x="11690" y="65679"/>
                  </a:lnTo>
                  <a:lnTo>
                    <a:pt x="15806" y="67996"/>
                  </a:lnTo>
                  <a:lnTo>
                    <a:pt x="24178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0" name="SMARTInkShape-2139"/>
            <p:cNvSpPr/>
            <p:nvPr>
              <p:custDataLst>
                <p:tags r:id="rId36"/>
              </p:custDataLst>
            </p:nvPr>
          </p:nvSpPr>
          <p:spPr>
            <a:xfrm>
              <a:off x="8620191" y="5111750"/>
              <a:ext cx="43869" cy="62762"/>
            </a:xfrm>
            <a:custGeom>
              <a:avLst/>
              <a:gdLst/>
              <a:ahLst/>
              <a:cxnLst/>
              <a:rect l="0" t="0" r="0" b="0"/>
              <a:pathLst>
                <a:path w="43869" h="62762">
                  <a:moveTo>
                    <a:pt x="9459" y="6350"/>
                  </a:moveTo>
                  <a:lnTo>
                    <a:pt x="9459" y="6350"/>
                  </a:lnTo>
                  <a:lnTo>
                    <a:pt x="9459" y="9720"/>
                  </a:lnTo>
                  <a:lnTo>
                    <a:pt x="1620" y="38314"/>
                  </a:lnTo>
                  <a:lnTo>
                    <a:pt x="0" y="42476"/>
                  </a:lnTo>
                  <a:lnTo>
                    <a:pt x="331" y="46662"/>
                  </a:lnTo>
                  <a:lnTo>
                    <a:pt x="4461" y="55075"/>
                  </a:lnTo>
                  <a:lnTo>
                    <a:pt x="9119" y="59756"/>
                  </a:lnTo>
                  <a:lnTo>
                    <a:pt x="11349" y="61004"/>
                  </a:lnTo>
                  <a:lnTo>
                    <a:pt x="21230" y="62761"/>
                  </a:lnTo>
                  <a:lnTo>
                    <a:pt x="29037" y="59408"/>
                  </a:lnTo>
                  <a:lnTo>
                    <a:pt x="33094" y="56538"/>
                  </a:lnTo>
                  <a:lnTo>
                    <a:pt x="37603" y="49587"/>
                  </a:lnTo>
                  <a:lnTo>
                    <a:pt x="43868" y="33627"/>
                  </a:lnTo>
                  <a:lnTo>
                    <a:pt x="43687" y="29473"/>
                  </a:lnTo>
                  <a:lnTo>
                    <a:pt x="39724" y="21096"/>
                  </a:lnTo>
                  <a:lnTo>
                    <a:pt x="158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1" name="SMARTInkShape-2140"/>
            <p:cNvSpPr/>
            <p:nvPr>
              <p:custDataLst>
                <p:tags r:id="rId37"/>
              </p:custDataLst>
            </p:nvPr>
          </p:nvSpPr>
          <p:spPr>
            <a:xfrm>
              <a:off x="8742509" y="4946650"/>
              <a:ext cx="45892" cy="175556"/>
            </a:xfrm>
            <a:custGeom>
              <a:avLst/>
              <a:gdLst/>
              <a:ahLst/>
              <a:cxnLst/>
              <a:rect l="0" t="0" r="0" b="0"/>
              <a:pathLst>
                <a:path w="45892" h="175556">
                  <a:moveTo>
                    <a:pt x="45891" y="0"/>
                  </a:moveTo>
                  <a:lnTo>
                    <a:pt x="45891" y="0"/>
                  </a:lnTo>
                  <a:lnTo>
                    <a:pt x="39149" y="6742"/>
                  </a:lnTo>
                  <a:lnTo>
                    <a:pt x="23523" y="37576"/>
                  </a:lnTo>
                  <a:lnTo>
                    <a:pt x="12667" y="59739"/>
                  </a:lnTo>
                  <a:lnTo>
                    <a:pt x="4549" y="83701"/>
                  </a:lnTo>
                  <a:lnTo>
                    <a:pt x="0" y="107756"/>
                  </a:lnTo>
                  <a:lnTo>
                    <a:pt x="330" y="130206"/>
                  </a:lnTo>
                  <a:lnTo>
                    <a:pt x="2633" y="161814"/>
                  </a:lnTo>
                  <a:lnTo>
                    <a:pt x="8086" y="170224"/>
                  </a:lnTo>
                  <a:lnTo>
                    <a:pt x="15212" y="174433"/>
                  </a:lnTo>
                  <a:lnTo>
                    <a:pt x="19089" y="175555"/>
                  </a:lnTo>
                  <a:lnTo>
                    <a:pt x="22378" y="174892"/>
                  </a:lnTo>
                  <a:lnTo>
                    <a:pt x="33191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2" name="SMARTInkShape-2141"/>
            <p:cNvSpPr/>
            <p:nvPr>
              <p:custDataLst>
                <p:tags r:id="rId38"/>
              </p:custDataLst>
            </p:nvPr>
          </p:nvSpPr>
          <p:spPr>
            <a:xfrm>
              <a:off x="8731250" y="504190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0"/>
                  </a:moveTo>
                  <a:lnTo>
                    <a:pt x="0" y="0"/>
                  </a:lnTo>
                  <a:lnTo>
                    <a:pt x="3371" y="3370"/>
                  </a:lnTo>
                  <a:lnTo>
                    <a:pt x="18952" y="8838"/>
                  </a:lnTo>
                  <a:lnTo>
                    <a:pt x="50205" y="11937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3" name="SMARTInkShape-2142"/>
            <p:cNvSpPr/>
            <p:nvPr>
              <p:custDataLst>
                <p:tags r:id="rId39"/>
              </p:custDataLst>
            </p:nvPr>
          </p:nvSpPr>
          <p:spPr>
            <a:xfrm>
              <a:off x="8787802" y="5106581"/>
              <a:ext cx="148201" cy="223374"/>
            </a:xfrm>
            <a:custGeom>
              <a:avLst/>
              <a:gdLst/>
              <a:ahLst/>
              <a:cxnLst/>
              <a:rect l="0" t="0" r="0" b="0"/>
              <a:pathLst>
                <a:path w="148201" h="223374">
                  <a:moveTo>
                    <a:pt x="64098" y="157569"/>
                  </a:moveTo>
                  <a:lnTo>
                    <a:pt x="64098" y="157569"/>
                  </a:lnTo>
                  <a:lnTo>
                    <a:pt x="57356" y="150827"/>
                  </a:lnTo>
                  <a:lnTo>
                    <a:pt x="50283" y="147517"/>
                  </a:lnTo>
                  <a:lnTo>
                    <a:pt x="46422" y="146634"/>
                  </a:lnTo>
                  <a:lnTo>
                    <a:pt x="36486" y="149416"/>
                  </a:lnTo>
                  <a:lnTo>
                    <a:pt x="30873" y="152134"/>
                  </a:lnTo>
                  <a:lnTo>
                    <a:pt x="20874" y="162680"/>
                  </a:lnTo>
                  <a:lnTo>
                    <a:pt x="2957" y="192445"/>
                  </a:lnTo>
                  <a:lnTo>
                    <a:pt x="0" y="206936"/>
                  </a:lnTo>
                  <a:lnTo>
                    <a:pt x="200" y="213763"/>
                  </a:lnTo>
                  <a:lnTo>
                    <a:pt x="2449" y="218316"/>
                  </a:lnTo>
                  <a:lnTo>
                    <a:pt x="6065" y="221350"/>
                  </a:lnTo>
                  <a:lnTo>
                    <a:pt x="10593" y="223373"/>
                  </a:lnTo>
                  <a:lnTo>
                    <a:pt x="33819" y="222849"/>
                  </a:lnTo>
                  <a:lnTo>
                    <a:pt x="49229" y="214334"/>
                  </a:lnTo>
                  <a:lnTo>
                    <a:pt x="69805" y="191792"/>
                  </a:lnTo>
                  <a:lnTo>
                    <a:pt x="83568" y="170663"/>
                  </a:lnTo>
                  <a:lnTo>
                    <a:pt x="99092" y="142457"/>
                  </a:lnTo>
                  <a:lnTo>
                    <a:pt x="105772" y="126327"/>
                  </a:lnTo>
                  <a:lnTo>
                    <a:pt x="111636" y="109225"/>
                  </a:lnTo>
                  <a:lnTo>
                    <a:pt x="116957" y="91473"/>
                  </a:lnTo>
                  <a:lnTo>
                    <a:pt x="122620" y="73288"/>
                  </a:lnTo>
                  <a:lnTo>
                    <a:pt x="128513" y="54815"/>
                  </a:lnTo>
                  <a:lnTo>
                    <a:pt x="134558" y="36150"/>
                  </a:lnTo>
                  <a:lnTo>
                    <a:pt x="146436" y="6508"/>
                  </a:lnTo>
                  <a:lnTo>
                    <a:pt x="148200" y="590"/>
                  </a:lnTo>
                  <a:lnTo>
                    <a:pt x="147683" y="0"/>
                  </a:lnTo>
                  <a:lnTo>
                    <a:pt x="130099" y="22766"/>
                  </a:lnTo>
                  <a:lnTo>
                    <a:pt x="114128" y="49208"/>
                  </a:lnTo>
                  <a:lnTo>
                    <a:pt x="98328" y="79775"/>
                  </a:lnTo>
                  <a:lnTo>
                    <a:pt x="91151" y="95829"/>
                  </a:lnTo>
                  <a:lnTo>
                    <a:pt x="80355" y="127307"/>
                  </a:lnTo>
                  <a:lnTo>
                    <a:pt x="77909" y="155408"/>
                  </a:lnTo>
                  <a:lnTo>
                    <a:pt x="82936" y="176364"/>
                  </a:lnTo>
                  <a:lnTo>
                    <a:pt x="87240" y="184916"/>
                  </a:lnTo>
                  <a:lnTo>
                    <a:pt x="92932" y="190617"/>
                  </a:lnTo>
                  <a:lnTo>
                    <a:pt x="106781" y="196951"/>
                  </a:lnTo>
                  <a:lnTo>
                    <a:pt x="122344" y="196003"/>
                  </a:lnTo>
                  <a:lnTo>
                    <a:pt x="146648" y="1893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4" name="SMARTInkShape-2143"/>
            <p:cNvSpPr/>
            <p:nvPr>
              <p:custDataLst>
                <p:tags r:id="rId40"/>
              </p:custDataLst>
            </p:nvPr>
          </p:nvSpPr>
          <p:spPr>
            <a:xfrm>
              <a:off x="8973171" y="5067300"/>
              <a:ext cx="91651" cy="234972"/>
            </a:xfrm>
            <a:custGeom>
              <a:avLst/>
              <a:gdLst/>
              <a:ahLst/>
              <a:cxnLst/>
              <a:rect l="0" t="0" r="0" b="0"/>
              <a:pathLst>
                <a:path w="91651" h="234972">
                  <a:moveTo>
                    <a:pt x="88279" y="0"/>
                  </a:moveTo>
                  <a:lnTo>
                    <a:pt x="88279" y="0"/>
                  </a:lnTo>
                  <a:lnTo>
                    <a:pt x="91650" y="3371"/>
                  </a:lnTo>
                  <a:lnTo>
                    <a:pt x="83634" y="29064"/>
                  </a:lnTo>
                  <a:lnTo>
                    <a:pt x="67870" y="59954"/>
                  </a:lnTo>
                  <a:lnTo>
                    <a:pt x="57740" y="78070"/>
                  </a:lnTo>
                  <a:lnTo>
                    <a:pt x="47458" y="96496"/>
                  </a:lnTo>
                  <a:lnTo>
                    <a:pt x="37077" y="115131"/>
                  </a:lnTo>
                  <a:lnTo>
                    <a:pt x="26627" y="133904"/>
                  </a:lnTo>
                  <a:lnTo>
                    <a:pt x="18250" y="151358"/>
                  </a:lnTo>
                  <a:lnTo>
                    <a:pt x="11254" y="167933"/>
                  </a:lnTo>
                  <a:lnTo>
                    <a:pt x="1835" y="196698"/>
                  </a:lnTo>
                  <a:lnTo>
                    <a:pt x="0" y="216538"/>
                  </a:lnTo>
                  <a:lnTo>
                    <a:pt x="1910" y="223381"/>
                  </a:lnTo>
                  <a:lnTo>
                    <a:pt x="5300" y="228648"/>
                  </a:lnTo>
                  <a:lnTo>
                    <a:pt x="9676" y="232866"/>
                  </a:lnTo>
                  <a:lnTo>
                    <a:pt x="14004" y="234971"/>
                  </a:lnTo>
                  <a:lnTo>
                    <a:pt x="31129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5" name="SMARTInkShape-2144"/>
            <p:cNvSpPr/>
            <p:nvPr>
              <p:custDataLst>
                <p:tags r:id="rId41"/>
              </p:custDataLst>
            </p:nvPr>
          </p:nvSpPr>
          <p:spPr>
            <a:xfrm>
              <a:off x="8953500" y="5200650"/>
              <a:ext cx="82551" cy="25401"/>
            </a:xfrm>
            <a:custGeom>
              <a:avLst/>
              <a:gdLst/>
              <a:ahLst/>
              <a:cxnLst/>
              <a:rect l="0" t="0" r="0" b="0"/>
              <a:pathLst>
                <a:path w="82551" h="25401">
                  <a:moveTo>
                    <a:pt x="0" y="0"/>
                  </a:moveTo>
                  <a:lnTo>
                    <a:pt x="0" y="0"/>
                  </a:lnTo>
                  <a:lnTo>
                    <a:pt x="6741" y="0"/>
                  </a:lnTo>
                  <a:lnTo>
                    <a:pt x="35460" y="9433"/>
                  </a:lnTo>
                  <a:lnTo>
                    <a:pt x="62978" y="18823"/>
                  </a:lnTo>
                  <a:lnTo>
                    <a:pt x="8255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9" name="SMARTInkShape-Group361"/>
          <p:cNvGrpSpPr/>
          <p:nvPr/>
        </p:nvGrpSpPr>
        <p:grpSpPr>
          <a:xfrm>
            <a:off x="6642492" y="5892532"/>
            <a:ext cx="450459" cy="203469"/>
            <a:chOff x="6642492" y="5892532"/>
            <a:chExt cx="450459" cy="203469"/>
          </a:xfrm>
        </p:grpSpPr>
        <p:sp>
          <p:nvSpPr>
            <p:cNvPr id="357" name="SMARTInkShape-2145"/>
            <p:cNvSpPr/>
            <p:nvPr>
              <p:custDataLst>
                <p:tags r:id="rId31"/>
              </p:custDataLst>
            </p:nvPr>
          </p:nvSpPr>
          <p:spPr>
            <a:xfrm>
              <a:off x="6642492" y="5950832"/>
              <a:ext cx="298059" cy="121083"/>
            </a:xfrm>
            <a:custGeom>
              <a:avLst/>
              <a:gdLst/>
              <a:ahLst/>
              <a:cxnLst/>
              <a:rect l="0" t="0" r="0" b="0"/>
              <a:pathLst>
                <a:path w="298059" h="121083">
                  <a:moveTo>
                    <a:pt x="5958" y="5468"/>
                  </a:moveTo>
                  <a:lnTo>
                    <a:pt x="5958" y="5468"/>
                  </a:lnTo>
                  <a:lnTo>
                    <a:pt x="5958" y="0"/>
                  </a:lnTo>
                  <a:lnTo>
                    <a:pt x="4076" y="28746"/>
                  </a:lnTo>
                  <a:lnTo>
                    <a:pt x="932" y="57521"/>
                  </a:lnTo>
                  <a:lnTo>
                    <a:pt x="0" y="86508"/>
                  </a:lnTo>
                  <a:lnTo>
                    <a:pt x="365" y="114943"/>
                  </a:lnTo>
                  <a:lnTo>
                    <a:pt x="3002" y="120681"/>
                  </a:lnTo>
                  <a:lnTo>
                    <a:pt x="3988" y="121082"/>
                  </a:lnTo>
                  <a:lnTo>
                    <a:pt x="4644" y="119939"/>
                  </a:lnTo>
                  <a:lnTo>
                    <a:pt x="9331" y="107824"/>
                  </a:lnTo>
                  <a:lnTo>
                    <a:pt x="21538" y="84479"/>
                  </a:lnTo>
                  <a:lnTo>
                    <a:pt x="36680" y="57101"/>
                  </a:lnTo>
                  <a:lnTo>
                    <a:pt x="45718" y="41822"/>
                  </a:lnTo>
                  <a:lnTo>
                    <a:pt x="58034" y="29958"/>
                  </a:lnTo>
                  <a:lnTo>
                    <a:pt x="63910" y="26936"/>
                  </a:lnTo>
                  <a:lnTo>
                    <a:pt x="65759" y="26835"/>
                  </a:lnTo>
                  <a:lnTo>
                    <a:pt x="66992" y="27474"/>
                  </a:lnTo>
                  <a:lnTo>
                    <a:pt x="69067" y="31476"/>
                  </a:lnTo>
                  <a:lnTo>
                    <a:pt x="74267" y="49410"/>
                  </a:lnTo>
                  <a:lnTo>
                    <a:pt x="75673" y="80299"/>
                  </a:lnTo>
                  <a:lnTo>
                    <a:pt x="75781" y="91589"/>
                  </a:lnTo>
                  <a:lnTo>
                    <a:pt x="76496" y="91810"/>
                  </a:lnTo>
                  <a:lnTo>
                    <a:pt x="79171" y="90174"/>
                  </a:lnTo>
                  <a:lnTo>
                    <a:pt x="102487" y="65698"/>
                  </a:lnTo>
                  <a:lnTo>
                    <a:pt x="123693" y="37048"/>
                  </a:lnTo>
                  <a:lnTo>
                    <a:pt x="136973" y="26307"/>
                  </a:lnTo>
                  <a:lnTo>
                    <a:pt x="137752" y="27827"/>
                  </a:lnTo>
                  <a:lnTo>
                    <a:pt x="139877" y="57821"/>
                  </a:lnTo>
                  <a:lnTo>
                    <a:pt x="145043" y="79933"/>
                  </a:lnTo>
                  <a:lnTo>
                    <a:pt x="151500" y="93597"/>
                  </a:lnTo>
                  <a:lnTo>
                    <a:pt x="166439" y="109818"/>
                  </a:lnTo>
                  <a:lnTo>
                    <a:pt x="176296" y="115346"/>
                  </a:lnTo>
                  <a:lnTo>
                    <a:pt x="180899" y="116820"/>
                  </a:lnTo>
                  <a:lnTo>
                    <a:pt x="200864" y="115523"/>
                  </a:lnTo>
                  <a:lnTo>
                    <a:pt x="214644" y="108709"/>
                  </a:lnTo>
                  <a:lnTo>
                    <a:pt x="240737" y="87088"/>
                  </a:lnTo>
                  <a:lnTo>
                    <a:pt x="260499" y="58070"/>
                  </a:lnTo>
                  <a:lnTo>
                    <a:pt x="268037" y="39163"/>
                  </a:lnTo>
                  <a:lnTo>
                    <a:pt x="267546" y="31497"/>
                  </a:lnTo>
                  <a:lnTo>
                    <a:pt x="264976" y="25738"/>
                  </a:lnTo>
                  <a:lnTo>
                    <a:pt x="263304" y="23214"/>
                  </a:lnTo>
                  <a:lnTo>
                    <a:pt x="260777" y="22238"/>
                  </a:lnTo>
                  <a:lnTo>
                    <a:pt x="254207" y="23034"/>
                  </a:lnTo>
                  <a:lnTo>
                    <a:pt x="242575" y="30820"/>
                  </a:lnTo>
                  <a:lnTo>
                    <a:pt x="226708" y="55527"/>
                  </a:lnTo>
                  <a:lnTo>
                    <a:pt x="220957" y="68639"/>
                  </a:lnTo>
                  <a:lnTo>
                    <a:pt x="219811" y="81522"/>
                  </a:lnTo>
                  <a:lnTo>
                    <a:pt x="220493" y="87920"/>
                  </a:lnTo>
                  <a:lnTo>
                    <a:pt x="226896" y="98793"/>
                  </a:lnTo>
                  <a:lnTo>
                    <a:pt x="248253" y="117271"/>
                  </a:lnTo>
                  <a:lnTo>
                    <a:pt x="254272" y="119515"/>
                  </a:lnTo>
                  <a:lnTo>
                    <a:pt x="266603" y="120126"/>
                  </a:lnTo>
                  <a:lnTo>
                    <a:pt x="298058" y="1134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8" name="SMARTInkShape-2146"/>
            <p:cNvSpPr/>
            <p:nvPr>
              <p:custDataLst>
                <p:tags r:id="rId32"/>
              </p:custDataLst>
            </p:nvPr>
          </p:nvSpPr>
          <p:spPr>
            <a:xfrm>
              <a:off x="6943355" y="5892532"/>
              <a:ext cx="149596" cy="203469"/>
            </a:xfrm>
            <a:custGeom>
              <a:avLst/>
              <a:gdLst/>
              <a:ahLst/>
              <a:cxnLst/>
              <a:rect l="0" t="0" r="0" b="0"/>
              <a:pathLst>
                <a:path w="149596" h="203469">
                  <a:moveTo>
                    <a:pt x="54345" y="101868"/>
                  </a:moveTo>
                  <a:lnTo>
                    <a:pt x="54345" y="101868"/>
                  </a:lnTo>
                  <a:lnTo>
                    <a:pt x="54345" y="96400"/>
                  </a:lnTo>
                  <a:lnTo>
                    <a:pt x="53640" y="96106"/>
                  </a:lnTo>
                  <a:lnTo>
                    <a:pt x="50974" y="95779"/>
                  </a:lnTo>
                  <a:lnTo>
                    <a:pt x="21742" y="113217"/>
                  </a:lnTo>
                  <a:lnTo>
                    <a:pt x="6663" y="128749"/>
                  </a:lnTo>
                  <a:lnTo>
                    <a:pt x="1402" y="138745"/>
                  </a:lnTo>
                  <a:lnTo>
                    <a:pt x="0" y="143386"/>
                  </a:lnTo>
                  <a:lnTo>
                    <a:pt x="476" y="147185"/>
                  </a:lnTo>
                  <a:lnTo>
                    <a:pt x="2205" y="150424"/>
                  </a:lnTo>
                  <a:lnTo>
                    <a:pt x="4768" y="153289"/>
                  </a:lnTo>
                  <a:lnTo>
                    <a:pt x="7888" y="154493"/>
                  </a:lnTo>
                  <a:lnTo>
                    <a:pt x="15118" y="153949"/>
                  </a:lnTo>
                  <a:lnTo>
                    <a:pt x="33864" y="142934"/>
                  </a:lnTo>
                  <a:lnTo>
                    <a:pt x="56048" y="114475"/>
                  </a:lnTo>
                  <a:lnTo>
                    <a:pt x="73900" y="83653"/>
                  </a:lnTo>
                  <a:lnTo>
                    <a:pt x="86319" y="55202"/>
                  </a:lnTo>
                  <a:lnTo>
                    <a:pt x="95132" y="29386"/>
                  </a:lnTo>
                  <a:lnTo>
                    <a:pt x="103167" y="924"/>
                  </a:lnTo>
                  <a:lnTo>
                    <a:pt x="103826" y="0"/>
                  </a:lnTo>
                  <a:lnTo>
                    <a:pt x="104266" y="794"/>
                  </a:lnTo>
                  <a:lnTo>
                    <a:pt x="104559" y="2735"/>
                  </a:lnTo>
                  <a:lnTo>
                    <a:pt x="94859" y="29064"/>
                  </a:lnTo>
                  <a:lnTo>
                    <a:pt x="86227" y="56341"/>
                  </a:lnTo>
                  <a:lnTo>
                    <a:pt x="79804" y="86572"/>
                  </a:lnTo>
                  <a:lnTo>
                    <a:pt x="79301" y="116472"/>
                  </a:lnTo>
                  <a:lnTo>
                    <a:pt x="83311" y="144342"/>
                  </a:lnTo>
                  <a:lnTo>
                    <a:pt x="91208" y="168017"/>
                  </a:lnTo>
                  <a:lnTo>
                    <a:pt x="104125" y="183244"/>
                  </a:lnTo>
                  <a:lnTo>
                    <a:pt x="121155" y="192833"/>
                  </a:lnTo>
                  <a:lnTo>
                    <a:pt x="149595" y="2034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2" name="SMARTInkShape-Group362"/>
          <p:cNvGrpSpPr/>
          <p:nvPr/>
        </p:nvGrpSpPr>
        <p:grpSpPr>
          <a:xfrm>
            <a:off x="7475957" y="6043975"/>
            <a:ext cx="194844" cy="179026"/>
            <a:chOff x="7475957" y="6043975"/>
            <a:chExt cx="194844" cy="179026"/>
          </a:xfrm>
        </p:grpSpPr>
        <p:sp>
          <p:nvSpPr>
            <p:cNvPr id="360" name="SMARTInkShape-2147"/>
            <p:cNvSpPr/>
            <p:nvPr>
              <p:custDataLst>
                <p:tags r:id="rId29"/>
              </p:custDataLst>
            </p:nvPr>
          </p:nvSpPr>
          <p:spPr>
            <a:xfrm>
              <a:off x="7475957" y="6043975"/>
              <a:ext cx="105944" cy="115526"/>
            </a:xfrm>
            <a:custGeom>
              <a:avLst/>
              <a:gdLst/>
              <a:ahLst/>
              <a:cxnLst/>
              <a:rect l="0" t="0" r="0" b="0"/>
              <a:pathLst>
                <a:path w="105944" h="115526">
                  <a:moveTo>
                    <a:pt x="86893" y="26625"/>
                  </a:moveTo>
                  <a:lnTo>
                    <a:pt x="86893" y="26625"/>
                  </a:lnTo>
                  <a:lnTo>
                    <a:pt x="86188" y="16486"/>
                  </a:lnTo>
                  <a:lnTo>
                    <a:pt x="83522" y="8948"/>
                  </a:lnTo>
                  <a:lnTo>
                    <a:pt x="81118" y="6374"/>
                  </a:lnTo>
                  <a:lnTo>
                    <a:pt x="74683" y="3513"/>
                  </a:lnTo>
                  <a:lnTo>
                    <a:pt x="56386" y="5274"/>
                  </a:lnTo>
                  <a:lnTo>
                    <a:pt x="42996" y="12196"/>
                  </a:lnTo>
                  <a:lnTo>
                    <a:pt x="17152" y="37258"/>
                  </a:lnTo>
                  <a:lnTo>
                    <a:pt x="4767" y="64505"/>
                  </a:lnTo>
                  <a:lnTo>
                    <a:pt x="0" y="84807"/>
                  </a:lnTo>
                  <a:lnTo>
                    <a:pt x="1448" y="89402"/>
                  </a:lnTo>
                  <a:lnTo>
                    <a:pt x="4529" y="93170"/>
                  </a:lnTo>
                  <a:lnTo>
                    <a:pt x="8701" y="96389"/>
                  </a:lnTo>
                  <a:lnTo>
                    <a:pt x="13598" y="97123"/>
                  </a:lnTo>
                  <a:lnTo>
                    <a:pt x="24684" y="94176"/>
                  </a:lnTo>
                  <a:lnTo>
                    <a:pt x="42825" y="84583"/>
                  </a:lnTo>
                  <a:lnTo>
                    <a:pt x="58236" y="66062"/>
                  </a:lnTo>
                  <a:lnTo>
                    <a:pt x="68367" y="39329"/>
                  </a:lnTo>
                  <a:lnTo>
                    <a:pt x="73042" y="10241"/>
                  </a:lnTo>
                  <a:lnTo>
                    <a:pt x="73681" y="2175"/>
                  </a:lnTo>
                  <a:lnTo>
                    <a:pt x="73147" y="447"/>
                  </a:lnTo>
                  <a:lnTo>
                    <a:pt x="72085" y="0"/>
                  </a:lnTo>
                  <a:lnTo>
                    <a:pt x="70671" y="408"/>
                  </a:lnTo>
                  <a:lnTo>
                    <a:pt x="65310" y="14467"/>
                  </a:lnTo>
                  <a:lnTo>
                    <a:pt x="62246" y="44501"/>
                  </a:lnTo>
                  <a:lnTo>
                    <a:pt x="62422" y="69238"/>
                  </a:lnTo>
                  <a:lnTo>
                    <a:pt x="64963" y="86016"/>
                  </a:lnTo>
                  <a:lnTo>
                    <a:pt x="72208" y="99117"/>
                  </a:lnTo>
                  <a:lnTo>
                    <a:pt x="77103" y="104586"/>
                  </a:lnTo>
                  <a:lnTo>
                    <a:pt x="88186" y="110663"/>
                  </a:lnTo>
                  <a:lnTo>
                    <a:pt x="105943" y="115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1" name="SMARTInkShape-2148"/>
            <p:cNvSpPr/>
            <p:nvPr>
              <p:custDataLst>
                <p:tags r:id="rId30"/>
              </p:custDataLst>
            </p:nvPr>
          </p:nvSpPr>
          <p:spPr>
            <a:xfrm>
              <a:off x="7615392" y="6083300"/>
              <a:ext cx="55409" cy="139701"/>
            </a:xfrm>
            <a:custGeom>
              <a:avLst/>
              <a:gdLst/>
              <a:ahLst/>
              <a:cxnLst/>
              <a:rect l="0" t="0" r="0" b="0"/>
              <a:pathLst>
                <a:path w="55409" h="139701">
                  <a:moveTo>
                    <a:pt x="30008" y="0"/>
                  </a:moveTo>
                  <a:lnTo>
                    <a:pt x="30008" y="0"/>
                  </a:lnTo>
                  <a:lnTo>
                    <a:pt x="18471" y="28142"/>
                  </a:lnTo>
                  <a:lnTo>
                    <a:pt x="9343" y="53573"/>
                  </a:lnTo>
                  <a:lnTo>
                    <a:pt x="5231" y="85058"/>
                  </a:lnTo>
                  <a:lnTo>
                    <a:pt x="4792" y="92230"/>
                  </a:lnTo>
                  <a:lnTo>
                    <a:pt x="5437" y="91825"/>
                  </a:lnTo>
                  <a:lnTo>
                    <a:pt x="24387" y="65639"/>
                  </a:lnTo>
                  <a:lnTo>
                    <a:pt x="47240" y="34377"/>
                  </a:lnTo>
                  <a:lnTo>
                    <a:pt x="49963" y="31384"/>
                  </a:lnTo>
                  <a:lnTo>
                    <a:pt x="51072" y="30800"/>
                  </a:lnTo>
                  <a:lnTo>
                    <a:pt x="51106" y="31822"/>
                  </a:lnTo>
                  <a:lnTo>
                    <a:pt x="46092" y="46972"/>
                  </a:lnTo>
                  <a:lnTo>
                    <a:pt x="19287" y="76532"/>
                  </a:lnTo>
                  <a:lnTo>
                    <a:pt x="0" y="99621"/>
                  </a:lnTo>
                  <a:lnTo>
                    <a:pt x="125" y="99575"/>
                  </a:lnTo>
                  <a:lnTo>
                    <a:pt x="9860" y="89992"/>
                  </a:lnTo>
                  <a:lnTo>
                    <a:pt x="12351" y="93149"/>
                  </a:lnTo>
                  <a:lnTo>
                    <a:pt x="29227" y="118782"/>
                  </a:lnTo>
                  <a:lnTo>
                    <a:pt x="55408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9" name="SMARTInkShape-Group363"/>
          <p:cNvGrpSpPr/>
          <p:nvPr/>
        </p:nvGrpSpPr>
        <p:grpSpPr>
          <a:xfrm>
            <a:off x="7829550" y="6036098"/>
            <a:ext cx="488951" cy="167853"/>
            <a:chOff x="7829550" y="6036098"/>
            <a:chExt cx="488951" cy="167853"/>
          </a:xfrm>
        </p:grpSpPr>
        <p:sp>
          <p:nvSpPr>
            <p:cNvPr id="363" name="SMARTInkShape-2149"/>
            <p:cNvSpPr/>
            <p:nvPr>
              <p:custDataLst>
                <p:tags r:id="rId23"/>
              </p:custDataLst>
            </p:nvPr>
          </p:nvSpPr>
          <p:spPr>
            <a:xfrm>
              <a:off x="7829550" y="6039635"/>
              <a:ext cx="69851" cy="18266"/>
            </a:xfrm>
            <a:custGeom>
              <a:avLst/>
              <a:gdLst/>
              <a:ahLst/>
              <a:cxnLst/>
              <a:rect l="0" t="0" r="0" b="0"/>
              <a:pathLst>
                <a:path w="69851" h="18266">
                  <a:moveTo>
                    <a:pt x="0" y="11915"/>
                  </a:moveTo>
                  <a:lnTo>
                    <a:pt x="0" y="11915"/>
                  </a:lnTo>
                  <a:lnTo>
                    <a:pt x="0" y="5173"/>
                  </a:lnTo>
                  <a:lnTo>
                    <a:pt x="1411" y="3187"/>
                  </a:lnTo>
                  <a:lnTo>
                    <a:pt x="3763" y="1863"/>
                  </a:lnTo>
                  <a:lnTo>
                    <a:pt x="15697" y="0"/>
                  </a:lnTo>
                  <a:lnTo>
                    <a:pt x="26026" y="269"/>
                  </a:lnTo>
                  <a:lnTo>
                    <a:pt x="56445" y="10076"/>
                  </a:lnTo>
                  <a:lnTo>
                    <a:pt x="69850" y="182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4" name="SMARTInkShape-2150"/>
            <p:cNvSpPr/>
            <p:nvPr>
              <p:custDataLst>
                <p:tags r:id="rId24"/>
              </p:custDataLst>
            </p:nvPr>
          </p:nvSpPr>
          <p:spPr>
            <a:xfrm>
              <a:off x="7829550" y="60896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26515" y="635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5" name="SMARTInkShape-2151"/>
            <p:cNvSpPr/>
            <p:nvPr>
              <p:custDataLst>
                <p:tags r:id="rId25"/>
              </p:custDataLst>
            </p:nvPr>
          </p:nvSpPr>
          <p:spPr>
            <a:xfrm>
              <a:off x="7999245" y="6036098"/>
              <a:ext cx="97006" cy="111980"/>
            </a:xfrm>
            <a:custGeom>
              <a:avLst/>
              <a:gdLst/>
              <a:ahLst/>
              <a:cxnLst/>
              <a:rect l="0" t="0" r="0" b="0"/>
              <a:pathLst>
                <a:path w="97006" h="111980">
                  <a:moveTo>
                    <a:pt x="97005" y="9102"/>
                  </a:moveTo>
                  <a:lnTo>
                    <a:pt x="97005" y="9102"/>
                  </a:lnTo>
                  <a:lnTo>
                    <a:pt x="91230" y="4032"/>
                  </a:lnTo>
                  <a:lnTo>
                    <a:pt x="84795" y="264"/>
                  </a:lnTo>
                  <a:lnTo>
                    <a:pt x="75351" y="0"/>
                  </a:lnTo>
                  <a:lnTo>
                    <a:pt x="64097" y="2940"/>
                  </a:lnTo>
                  <a:lnTo>
                    <a:pt x="37745" y="18206"/>
                  </a:lnTo>
                  <a:lnTo>
                    <a:pt x="23395" y="30082"/>
                  </a:lnTo>
                  <a:lnTo>
                    <a:pt x="8088" y="52634"/>
                  </a:lnTo>
                  <a:lnTo>
                    <a:pt x="1512" y="68901"/>
                  </a:lnTo>
                  <a:lnTo>
                    <a:pt x="0" y="83657"/>
                  </a:lnTo>
                  <a:lnTo>
                    <a:pt x="585" y="90555"/>
                  </a:lnTo>
                  <a:lnTo>
                    <a:pt x="3092" y="95859"/>
                  </a:lnTo>
                  <a:lnTo>
                    <a:pt x="11521" y="103635"/>
                  </a:lnTo>
                  <a:lnTo>
                    <a:pt x="31538" y="111979"/>
                  </a:lnTo>
                  <a:lnTo>
                    <a:pt x="60764" y="111686"/>
                  </a:lnTo>
                  <a:lnTo>
                    <a:pt x="71605" y="1107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6" name="SMARTInkShape-2152"/>
            <p:cNvSpPr/>
            <p:nvPr>
              <p:custDataLst>
                <p:tags r:id="rId26"/>
              </p:custDataLst>
            </p:nvPr>
          </p:nvSpPr>
          <p:spPr>
            <a:xfrm>
              <a:off x="8117067" y="6083300"/>
              <a:ext cx="74434" cy="120651"/>
            </a:xfrm>
            <a:custGeom>
              <a:avLst/>
              <a:gdLst/>
              <a:ahLst/>
              <a:cxnLst/>
              <a:rect l="0" t="0" r="0" b="0"/>
              <a:pathLst>
                <a:path w="74434" h="120651">
                  <a:moveTo>
                    <a:pt x="17283" y="0"/>
                  </a:moveTo>
                  <a:lnTo>
                    <a:pt x="17283" y="0"/>
                  </a:lnTo>
                  <a:lnTo>
                    <a:pt x="8445" y="29886"/>
                  </a:lnTo>
                  <a:lnTo>
                    <a:pt x="5346" y="56782"/>
                  </a:lnTo>
                  <a:lnTo>
                    <a:pt x="4612" y="86888"/>
                  </a:lnTo>
                  <a:lnTo>
                    <a:pt x="6477" y="84243"/>
                  </a:lnTo>
                  <a:lnTo>
                    <a:pt x="19331" y="54302"/>
                  </a:lnTo>
                  <a:lnTo>
                    <a:pt x="35329" y="23210"/>
                  </a:lnTo>
                  <a:lnTo>
                    <a:pt x="35663" y="23234"/>
                  </a:lnTo>
                  <a:lnTo>
                    <a:pt x="35887" y="23956"/>
                  </a:lnTo>
                  <a:lnTo>
                    <a:pt x="27455" y="46320"/>
                  </a:lnTo>
                  <a:lnTo>
                    <a:pt x="4195" y="75972"/>
                  </a:lnTo>
                  <a:lnTo>
                    <a:pt x="0" y="80601"/>
                  </a:lnTo>
                  <a:lnTo>
                    <a:pt x="116" y="80545"/>
                  </a:lnTo>
                  <a:lnTo>
                    <a:pt x="3651" y="76390"/>
                  </a:lnTo>
                  <a:lnTo>
                    <a:pt x="9835" y="65476"/>
                  </a:lnTo>
                  <a:lnTo>
                    <a:pt x="10906" y="64817"/>
                  </a:lnTo>
                  <a:lnTo>
                    <a:pt x="13979" y="64085"/>
                  </a:lnTo>
                  <a:lnTo>
                    <a:pt x="15785" y="65301"/>
                  </a:lnTo>
                  <a:lnTo>
                    <a:pt x="38866" y="93369"/>
                  </a:lnTo>
                  <a:lnTo>
                    <a:pt x="69784" y="116313"/>
                  </a:lnTo>
                  <a:lnTo>
                    <a:pt x="74433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7" name="SMARTInkShape-2153"/>
            <p:cNvSpPr/>
            <p:nvPr>
              <p:custDataLst>
                <p:tags r:id="rId27"/>
              </p:custDataLst>
            </p:nvPr>
          </p:nvSpPr>
          <p:spPr>
            <a:xfrm>
              <a:off x="8248650" y="609600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9853" y="0"/>
                  </a:lnTo>
                  <a:lnTo>
                    <a:pt x="59972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8" name="SMARTInkShape-2154"/>
            <p:cNvSpPr/>
            <p:nvPr>
              <p:custDataLst>
                <p:tags r:id="rId28"/>
              </p:custDataLst>
            </p:nvPr>
          </p:nvSpPr>
          <p:spPr>
            <a:xfrm>
              <a:off x="8274050" y="6064250"/>
              <a:ext cx="12701" cy="63501"/>
            </a:xfrm>
            <a:custGeom>
              <a:avLst/>
              <a:gdLst/>
              <a:ahLst/>
              <a:cxnLst/>
              <a:rect l="0" t="0" r="0" b="0"/>
              <a:pathLst>
                <a:path w="12701" h="63501">
                  <a:moveTo>
                    <a:pt x="0" y="0"/>
                  </a:moveTo>
                  <a:lnTo>
                    <a:pt x="0" y="0"/>
                  </a:lnTo>
                  <a:lnTo>
                    <a:pt x="1881" y="26680"/>
                  </a:lnTo>
                  <a:lnTo>
                    <a:pt x="7838" y="54823"/>
                  </a:lnTo>
                  <a:lnTo>
                    <a:pt x="1270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3" name="SMARTInkShape-Group364"/>
          <p:cNvGrpSpPr/>
          <p:nvPr/>
        </p:nvGrpSpPr>
        <p:grpSpPr>
          <a:xfrm>
            <a:off x="8467509" y="6011777"/>
            <a:ext cx="320892" cy="217574"/>
            <a:chOff x="8467509" y="6011777"/>
            <a:chExt cx="320892" cy="217574"/>
          </a:xfrm>
        </p:grpSpPr>
        <p:sp>
          <p:nvSpPr>
            <p:cNvPr id="370" name="SMARTInkShape-2155"/>
            <p:cNvSpPr/>
            <p:nvPr>
              <p:custDataLst>
                <p:tags r:id="rId20"/>
              </p:custDataLst>
            </p:nvPr>
          </p:nvSpPr>
          <p:spPr>
            <a:xfrm>
              <a:off x="8725728" y="6037029"/>
              <a:ext cx="62673" cy="192322"/>
            </a:xfrm>
            <a:custGeom>
              <a:avLst/>
              <a:gdLst/>
              <a:ahLst/>
              <a:cxnLst/>
              <a:rect l="0" t="0" r="0" b="0"/>
              <a:pathLst>
                <a:path w="62673" h="192322">
                  <a:moveTo>
                    <a:pt x="43622" y="8171"/>
                  </a:moveTo>
                  <a:lnTo>
                    <a:pt x="43622" y="8171"/>
                  </a:lnTo>
                  <a:lnTo>
                    <a:pt x="43622" y="0"/>
                  </a:lnTo>
                  <a:lnTo>
                    <a:pt x="42917" y="3834"/>
                  </a:lnTo>
                  <a:lnTo>
                    <a:pt x="34833" y="31172"/>
                  </a:lnTo>
                  <a:lnTo>
                    <a:pt x="23849" y="62023"/>
                  </a:lnTo>
                  <a:lnTo>
                    <a:pt x="16490" y="84317"/>
                  </a:lnTo>
                  <a:lnTo>
                    <a:pt x="8379" y="111322"/>
                  </a:lnTo>
                  <a:lnTo>
                    <a:pt x="524" y="131751"/>
                  </a:lnTo>
                  <a:lnTo>
                    <a:pt x="779" y="131480"/>
                  </a:lnTo>
                  <a:lnTo>
                    <a:pt x="22972" y="99761"/>
                  </a:lnTo>
                  <a:lnTo>
                    <a:pt x="35126" y="83779"/>
                  </a:lnTo>
                  <a:lnTo>
                    <a:pt x="42433" y="80580"/>
                  </a:lnTo>
                  <a:lnTo>
                    <a:pt x="45651" y="81138"/>
                  </a:lnTo>
                  <a:lnTo>
                    <a:pt x="48502" y="82921"/>
                  </a:lnTo>
                  <a:lnTo>
                    <a:pt x="51109" y="85521"/>
                  </a:lnTo>
                  <a:lnTo>
                    <a:pt x="52142" y="88665"/>
                  </a:lnTo>
                  <a:lnTo>
                    <a:pt x="51407" y="95922"/>
                  </a:lnTo>
                  <a:lnTo>
                    <a:pt x="35047" y="117148"/>
                  </a:lnTo>
                  <a:lnTo>
                    <a:pt x="3362" y="144934"/>
                  </a:lnTo>
                  <a:lnTo>
                    <a:pt x="1966" y="145913"/>
                  </a:lnTo>
                  <a:lnTo>
                    <a:pt x="1034" y="145155"/>
                  </a:lnTo>
                  <a:lnTo>
                    <a:pt x="0" y="140549"/>
                  </a:lnTo>
                  <a:lnTo>
                    <a:pt x="429" y="138051"/>
                  </a:lnTo>
                  <a:lnTo>
                    <a:pt x="2788" y="133393"/>
                  </a:lnTo>
                  <a:lnTo>
                    <a:pt x="4405" y="131869"/>
                  </a:lnTo>
                  <a:lnTo>
                    <a:pt x="8082" y="130175"/>
                  </a:lnTo>
                  <a:lnTo>
                    <a:pt x="10052" y="131135"/>
                  </a:lnTo>
                  <a:lnTo>
                    <a:pt x="16193" y="139228"/>
                  </a:lnTo>
                  <a:lnTo>
                    <a:pt x="33883" y="167222"/>
                  </a:lnTo>
                  <a:lnTo>
                    <a:pt x="50945" y="186594"/>
                  </a:lnTo>
                  <a:lnTo>
                    <a:pt x="55814" y="189776"/>
                  </a:lnTo>
                  <a:lnTo>
                    <a:pt x="62672" y="1923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1" name="SMARTInkShape-2156"/>
            <p:cNvSpPr/>
            <p:nvPr>
              <p:custDataLst>
                <p:tags r:id="rId21"/>
              </p:custDataLst>
            </p:nvPr>
          </p:nvSpPr>
          <p:spPr>
            <a:xfrm>
              <a:off x="8629650" y="6146800"/>
              <a:ext cx="50801" cy="1"/>
            </a:xfrm>
            <a:custGeom>
              <a:avLst/>
              <a:gdLst/>
              <a:ahLst/>
              <a:cxnLst/>
              <a:rect l="0" t="0" r="0" b="0"/>
              <a:pathLst>
                <a:path w="50801" h="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2" name="SMARTInkShape-2157"/>
            <p:cNvSpPr/>
            <p:nvPr>
              <p:custDataLst>
                <p:tags r:id="rId22"/>
              </p:custDataLst>
            </p:nvPr>
          </p:nvSpPr>
          <p:spPr>
            <a:xfrm>
              <a:off x="8467509" y="6011777"/>
              <a:ext cx="104992" cy="123790"/>
            </a:xfrm>
            <a:custGeom>
              <a:avLst/>
              <a:gdLst/>
              <a:ahLst/>
              <a:cxnLst/>
              <a:rect l="0" t="0" r="0" b="0"/>
              <a:pathLst>
                <a:path w="104992" h="123790">
                  <a:moveTo>
                    <a:pt x="85941" y="8023"/>
                  </a:moveTo>
                  <a:lnTo>
                    <a:pt x="85941" y="8023"/>
                  </a:lnTo>
                  <a:lnTo>
                    <a:pt x="82570" y="1281"/>
                  </a:lnTo>
                  <a:lnTo>
                    <a:pt x="78755" y="0"/>
                  </a:lnTo>
                  <a:lnTo>
                    <a:pt x="52354" y="3015"/>
                  </a:lnTo>
                  <a:lnTo>
                    <a:pt x="44499" y="4684"/>
                  </a:lnTo>
                  <a:lnTo>
                    <a:pt x="30127" y="15947"/>
                  </a:lnTo>
                  <a:lnTo>
                    <a:pt x="12018" y="42120"/>
                  </a:lnTo>
                  <a:lnTo>
                    <a:pt x="3697" y="61277"/>
                  </a:lnTo>
                  <a:lnTo>
                    <a:pt x="0" y="79199"/>
                  </a:lnTo>
                  <a:lnTo>
                    <a:pt x="2119" y="94690"/>
                  </a:lnTo>
                  <a:lnTo>
                    <a:pt x="4659" y="101784"/>
                  </a:lnTo>
                  <a:lnTo>
                    <a:pt x="9175" y="107219"/>
                  </a:lnTo>
                  <a:lnTo>
                    <a:pt x="28310" y="118240"/>
                  </a:lnTo>
                  <a:lnTo>
                    <a:pt x="41277" y="123566"/>
                  </a:lnTo>
                  <a:lnTo>
                    <a:pt x="67220" y="123789"/>
                  </a:lnTo>
                  <a:lnTo>
                    <a:pt x="104991" y="1159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8" name="SMARTInkShape-Group365"/>
          <p:cNvGrpSpPr/>
          <p:nvPr/>
        </p:nvGrpSpPr>
        <p:grpSpPr>
          <a:xfrm>
            <a:off x="7505700" y="6330950"/>
            <a:ext cx="361951" cy="247651"/>
            <a:chOff x="7505700" y="6330950"/>
            <a:chExt cx="361951" cy="247651"/>
          </a:xfrm>
        </p:grpSpPr>
        <p:sp>
          <p:nvSpPr>
            <p:cNvPr id="374" name="SMARTInkShape-2158"/>
            <p:cNvSpPr/>
            <p:nvPr>
              <p:custDataLst>
                <p:tags r:id="rId16"/>
              </p:custDataLst>
            </p:nvPr>
          </p:nvSpPr>
          <p:spPr>
            <a:xfrm>
              <a:off x="7804150" y="645160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30507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5" name="SMARTInkShape-2159"/>
            <p:cNvSpPr/>
            <p:nvPr>
              <p:custDataLst>
                <p:tags r:id="rId17"/>
              </p:custDataLst>
            </p:nvPr>
          </p:nvSpPr>
          <p:spPr>
            <a:xfrm>
              <a:off x="7804150" y="6402268"/>
              <a:ext cx="63501" cy="11233"/>
            </a:xfrm>
            <a:custGeom>
              <a:avLst/>
              <a:gdLst/>
              <a:ahLst/>
              <a:cxnLst/>
              <a:rect l="0" t="0" r="0" b="0"/>
              <a:pathLst>
                <a:path w="63501" h="11233">
                  <a:moveTo>
                    <a:pt x="0" y="11232"/>
                  </a:moveTo>
                  <a:lnTo>
                    <a:pt x="0" y="11232"/>
                  </a:lnTo>
                  <a:lnTo>
                    <a:pt x="0" y="7861"/>
                  </a:lnTo>
                  <a:lnTo>
                    <a:pt x="5645" y="4325"/>
                  </a:lnTo>
                  <a:lnTo>
                    <a:pt x="15914" y="1106"/>
                  </a:lnTo>
                  <a:lnTo>
                    <a:pt x="36151" y="0"/>
                  </a:lnTo>
                  <a:lnTo>
                    <a:pt x="51006" y="3828"/>
                  </a:lnTo>
                  <a:lnTo>
                    <a:pt x="63500" y="112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6" name="SMARTInkShape-2160"/>
            <p:cNvSpPr/>
            <p:nvPr>
              <p:custDataLst>
                <p:tags r:id="rId18"/>
              </p:custDataLst>
            </p:nvPr>
          </p:nvSpPr>
          <p:spPr>
            <a:xfrm>
              <a:off x="7627072" y="6462750"/>
              <a:ext cx="81829" cy="115851"/>
            </a:xfrm>
            <a:custGeom>
              <a:avLst/>
              <a:gdLst/>
              <a:ahLst/>
              <a:cxnLst/>
              <a:rect l="0" t="0" r="0" b="0"/>
              <a:pathLst>
                <a:path w="81829" h="115851">
                  <a:moveTo>
                    <a:pt x="11978" y="52350"/>
                  </a:moveTo>
                  <a:lnTo>
                    <a:pt x="11978" y="52350"/>
                  </a:lnTo>
                  <a:lnTo>
                    <a:pt x="21412" y="41506"/>
                  </a:lnTo>
                  <a:lnTo>
                    <a:pt x="32993" y="13658"/>
                  </a:lnTo>
                  <a:lnTo>
                    <a:pt x="36512" y="283"/>
                  </a:lnTo>
                  <a:lnTo>
                    <a:pt x="36801" y="0"/>
                  </a:lnTo>
                  <a:lnTo>
                    <a:pt x="36993" y="517"/>
                  </a:lnTo>
                  <a:lnTo>
                    <a:pt x="19667" y="31345"/>
                  </a:lnTo>
                  <a:lnTo>
                    <a:pt x="4769" y="61972"/>
                  </a:lnTo>
                  <a:lnTo>
                    <a:pt x="0" y="84278"/>
                  </a:lnTo>
                  <a:lnTo>
                    <a:pt x="466" y="85630"/>
                  </a:lnTo>
                  <a:lnTo>
                    <a:pt x="1481" y="85825"/>
                  </a:lnTo>
                  <a:lnTo>
                    <a:pt x="2863" y="85250"/>
                  </a:lnTo>
                  <a:lnTo>
                    <a:pt x="25292" y="56533"/>
                  </a:lnTo>
                  <a:lnTo>
                    <a:pt x="42138" y="35171"/>
                  </a:lnTo>
                  <a:lnTo>
                    <a:pt x="43374" y="35958"/>
                  </a:lnTo>
                  <a:lnTo>
                    <a:pt x="46628" y="40596"/>
                  </a:lnTo>
                  <a:lnTo>
                    <a:pt x="46663" y="49242"/>
                  </a:lnTo>
                  <a:lnTo>
                    <a:pt x="43621" y="60141"/>
                  </a:lnTo>
                  <a:lnTo>
                    <a:pt x="30171" y="82503"/>
                  </a:lnTo>
                  <a:lnTo>
                    <a:pt x="17296" y="97346"/>
                  </a:lnTo>
                  <a:lnTo>
                    <a:pt x="15524" y="98576"/>
                  </a:lnTo>
                  <a:lnTo>
                    <a:pt x="14342" y="98689"/>
                  </a:lnTo>
                  <a:lnTo>
                    <a:pt x="13554" y="98060"/>
                  </a:lnTo>
                  <a:lnTo>
                    <a:pt x="14560" y="93596"/>
                  </a:lnTo>
                  <a:lnTo>
                    <a:pt x="19092" y="85033"/>
                  </a:lnTo>
                  <a:lnTo>
                    <a:pt x="22901" y="80987"/>
                  </a:lnTo>
                  <a:lnTo>
                    <a:pt x="26946" y="79189"/>
                  </a:lnTo>
                  <a:lnTo>
                    <a:pt x="28306" y="80120"/>
                  </a:lnTo>
                  <a:lnTo>
                    <a:pt x="34040" y="92182"/>
                  </a:lnTo>
                  <a:lnTo>
                    <a:pt x="64606" y="107361"/>
                  </a:lnTo>
                  <a:lnTo>
                    <a:pt x="81828" y="115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7" name="SMARTInkShape-2161"/>
            <p:cNvSpPr/>
            <p:nvPr>
              <p:custDataLst>
                <p:tags r:id="rId19"/>
              </p:custDataLst>
            </p:nvPr>
          </p:nvSpPr>
          <p:spPr>
            <a:xfrm>
              <a:off x="7505700" y="6330950"/>
              <a:ext cx="73830" cy="193803"/>
            </a:xfrm>
            <a:custGeom>
              <a:avLst/>
              <a:gdLst/>
              <a:ahLst/>
              <a:cxnLst/>
              <a:rect l="0" t="0" r="0" b="0"/>
              <a:pathLst>
                <a:path w="73830" h="193803">
                  <a:moveTo>
                    <a:pt x="6350" y="0"/>
                  </a:moveTo>
                  <a:lnTo>
                    <a:pt x="6350" y="0"/>
                  </a:lnTo>
                  <a:lnTo>
                    <a:pt x="1986" y="26758"/>
                  </a:lnTo>
                  <a:lnTo>
                    <a:pt x="882" y="50934"/>
                  </a:lnTo>
                  <a:lnTo>
                    <a:pt x="392" y="78141"/>
                  </a:lnTo>
                  <a:lnTo>
                    <a:pt x="880" y="103874"/>
                  </a:lnTo>
                  <a:lnTo>
                    <a:pt x="4415" y="129555"/>
                  </a:lnTo>
                  <a:lnTo>
                    <a:pt x="6482" y="144298"/>
                  </a:lnTo>
                  <a:lnTo>
                    <a:pt x="7849" y="145587"/>
                  </a:lnTo>
                  <a:lnTo>
                    <a:pt x="9466" y="145741"/>
                  </a:lnTo>
                  <a:lnTo>
                    <a:pt x="11249" y="144433"/>
                  </a:lnTo>
                  <a:lnTo>
                    <a:pt x="15113" y="139217"/>
                  </a:lnTo>
                  <a:lnTo>
                    <a:pt x="27321" y="113400"/>
                  </a:lnTo>
                  <a:lnTo>
                    <a:pt x="34720" y="102611"/>
                  </a:lnTo>
                  <a:lnTo>
                    <a:pt x="42712" y="95464"/>
                  </a:lnTo>
                  <a:lnTo>
                    <a:pt x="50969" y="91817"/>
                  </a:lnTo>
                  <a:lnTo>
                    <a:pt x="55146" y="90845"/>
                  </a:lnTo>
                  <a:lnTo>
                    <a:pt x="59342" y="92313"/>
                  </a:lnTo>
                  <a:lnTo>
                    <a:pt x="67766" y="99589"/>
                  </a:lnTo>
                  <a:lnTo>
                    <a:pt x="72451" y="111760"/>
                  </a:lnTo>
                  <a:lnTo>
                    <a:pt x="73829" y="127282"/>
                  </a:lnTo>
                  <a:lnTo>
                    <a:pt x="72088" y="145940"/>
                  </a:lnTo>
                  <a:lnTo>
                    <a:pt x="65201" y="162229"/>
                  </a:lnTo>
                  <a:lnTo>
                    <a:pt x="49423" y="181418"/>
                  </a:lnTo>
                  <a:lnTo>
                    <a:pt x="38194" y="189991"/>
                  </a:lnTo>
                  <a:lnTo>
                    <a:pt x="28499" y="193802"/>
                  </a:lnTo>
                  <a:lnTo>
                    <a:pt x="19486" y="193613"/>
                  </a:lnTo>
                  <a:lnTo>
                    <a:pt x="15108" y="192576"/>
                  </a:lnTo>
                  <a:lnTo>
                    <a:pt x="11482" y="189767"/>
                  </a:lnTo>
                  <a:lnTo>
                    <a:pt x="3715" y="177112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9" name="SMARTInkShape-Group366"/>
          <p:cNvGrpSpPr/>
          <p:nvPr/>
        </p:nvGrpSpPr>
        <p:grpSpPr>
          <a:xfrm>
            <a:off x="8019131" y="6261100"/>
            <a:ext cx="1053532" cy="317501"/>
            <a:chOff x="8019131" y="6261100"/>
            <a:chExt cx="1053532" cy="317501"/>
          </a:xfrm>
        </p:grpSpPr>
        <p:sp>
          <p:nvSpPr>
            <p:cNvPr id="379" name="SMARTInkShape-2162"/>
            <p:cNvSpPr/>
            <p:nvPr>
              <p:custDataLst>
                <p:tags r:id="rId6"/>
              </p:custDataLst>
            </p:nvPr>
          </p:nvSpPr>
          <p:spPr>
            <a:xfrm>
              <a:off x="9023350" y="6261100"/>
              <a:ext cx="49313" cy="317501"/>
            </a:xfrm>
            <a:custGeom>
              <a:avLst/>
              <a:gdLst/>
              <a:ahLst/>
              <a:cxnLst/>
              <a:rect l="0" t="0" r="0" b="0"/>
              <a:pathLst>
                <a:path w="49313" h="3175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901" y="33226"/>
                  </a:lnTo>
                  <a:lnTo>
                    <a:pt x="23765" y="60392"/>
                  </a:lnTo>
                  <a:lnTo>
                    <a:pt x="28543" y="76245"/>
                  </a:lnTo>
                  <a:lnTo>
                    <a:pt x="33845" y="93163"/>
                  </a:lnTo>
                  <a:lnTo>
                    <a:pt x="39497" y="110792"/>
                  </a:lnTo>
                  <a:lnTo>
                    <a:pt x="43265" y="128895"/>
                  </a:lnTo>
                  <a:lnTo>
                    <a:pt x="45776" y="147313"/>
                  </a:lnTo>
                  <a:lnTo>
                    <a:pt x="47451" y="165942"/>
                  </a:lnTo>
                  <a:lnTo>
                    <a:pt x="48568" y="183300"/>
                  </a:lnTo>
                  <a:lnTo>
                    <a:pt x="49312" y="199811"/>
                  </a:lnTo>
                  <a:lnTo>
                    <a:pt x="48727" y="229916"/>
                  </a:lnTo>
                  <a:lnTo>
                    <a:pt x="43764" y="255055"/>
                  </a:lnTo>
                  <a:lnTo>
                    <a:pt x="39778" y="282299"/>
                  </a:lnTo>
                  <a:lnTo>
                    <a:pt x="35226" y="300406"/>
                  </a:lnTo>
                  <a:lnTo>
                    <a:pt x="25400" y="317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0" name="SMARTInkShape-2163"/>
            <p:cNvSpPr/>
            <p:nvPr>
              <p:custDataLst>
                <p:tags r:id="rId7"/>
              </p:custDataLst>
            </p:nvPr>
          </p:nvSpPr>
          <p:spPr>
            <a:xfrm>
              <a:off x="8972564" y="6452017"/>
              <a:ext cx="50787" cy="113884"/>
            </a:xfrm>
            <a:custGeom>
              <a:avLst/>
              <a:gdLst/>
              <a:ahLst/>
              <a:cxnLst/>
              <a:rect l="0" t="0" r="0" b="0"/>
              <a:pathLst>
                <a:path w="50787" h="113884">
                  <a:moveTo>
                    <a:pt x="12686" y="18633"/>
                  </a:moveTo>
                  <a:lnTo>
                    <a:pt x="12686" y="18633"/>
                  </a:lnTo>
                  <a:lnTo>
                    <a:pt x="12686" y="11891"/>
                  </a:lnTo>
                  <a:lnTo>
                    <a:pt x="14568" y="6700"/>
                  </a:lnTo>
                  <a:lnTo>
                    <a:pt x="18774" y="0"/>
                  </a:lnTo>
                  <a:lnTo>
                    <a:pt x="14621" y="10509"/>
                  </a:lnTo>
                  <a:lnTo>
                    <a:pt x="9305" y="34118"/>
                  </a:lnTo>
                  <a:lnTo>
                    <a:pt x="2747" y="55676"/>
                  </a:lnTo>
                  <a:lnTo>
                    <a:pt x="94" y="84418"/>
                  </a:lnTo>
                  <a:lnTo>
                    <a:pt x="57" y="84362"/>
                  </a:lnTo>
                  <a:lnTo>
                    <a:pt x="0" y="79202"/>
                  </a:lnTo>
                  <a:lnTo>
                    <a:pt x="3361" y="66684"/>
                  </a:lnTo>
                  <a:lnTo>
                    <a:pt x="18390" y="41428"/>
                  </a:lnTo>
                  <a:lnTo>
                    <a:pt x="21806" y="39347"/>
                  </a:lnTo>
                  <a:lnTo>
                    <a:pt x="22999" y="39498"/>
                  </a:lnTo>
                  <a:lnTo>
                    <a:pt x="23795" y="40304"/>
                  </a:lnTo>
                  <a:lnTo>
                    <a:pt x="24679" y="43081"/>
                  </a:lnTo>
                  <a:lnTo>
                    <a:pt x="25071" y="46667"/>
                  </a:lnTo>
                  <a:lnTo>
                    <a:pt x="18438" y="68735"/>
                  </a:lnTo>
                  <a:lnTo>
                    <a:pt x="14536" y="76178"/>
                  </a:lnTo>
                  <a:lnTo>
                    <a:pt x="10451" y="79486"/>
                  </a:lnTo>
                  <a:lnTo>
                    <a:pt x="1229" y="81900"/>
                  </a:lnTo>
                  <a:lnTo>
                    <a:pt x="1521" y="81273"/>
                  </a:lnTo>
                  <a:lnTo>
                    <a:pt x="6107" y="76038"/>
                  </a:lnTo>
                  <a:lnTo>
                    <a:pt x="37707" y="107156"/>
                  </a:lnTo>
                  <a:lnTo>
                    <a:pt x="42151" y="110892"/>
                  </a:lnTo>
                  <a:lnTo>
                    <a:pt x="50786" y="1138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1" name="SMARTInkShape-2164"/>
            <p:cNvSpPr/>
            <p:nvPr>
              <p:custDataLst>
                <p:tags r:id="rId8"/>
              </p:custDataLst>
            </p:nvPr>
          </p:nvSpPr>
          <p:spPr>
            <a:xfrm>
              <a:off x="8864600" y="6508750"/>
              <a:ext cx="38101" cy="6351"/>
            </a:xfrm>
            <a:custGeom>
              <a:avLst/>
              <a:gdLst/>
              <a:ahLst/>
              <a:cxnLst/>
              <a:rect l="0" t="0" r="0" b="0"/>
              <a:pathLst>
                <a:path w="38101" h="6351">
                  <a:moveTo>
                    <a:pt x="0" y="0"/>
                  </a:moveTo>
                  <a:lnTo>
                    <a:pt x="0" y="0"/>
                  </a:lnTo>
                  <a:lnTo>
                    <a:pt x="8838" y="0"/>
                  </a:lnTo>
                  <a:lnTo>
                    <a:pt x="381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2" name="SMARTInkShape-2165"/>
            <p:cNvSpPr/>
            <p:nvPr>
              <p:custDataLst>
                <p:tags r:id="rId9"/>
              </p:custDataLst>
            </p:nvPr>
          </p:nvSpPr>
          <p:spPr>
            <a:xfrm>
              <a:off x="8715328" y="6376282"/>
              <a:ext cx="98473" cy="117645"/>
            </a:xfrm>
            <a:custGeom>
              <a:avLst/>
              <a:gdLst/>
              <a:ahLst/>
              <a:cxnLst/>
              <a:rect l="0" t="0" r="0" b="0"/>
              <a:pathLst>
                <a:path w="98473" h="117645">
                  <a:moveTo>
                    <a:pt x="60372" y="5468"/>
                  </a:moveTo>
                  <a:lnTo>
                    <a:pt x="60372" y="5468"/>
                  </a:lnTo>
                  <a:lnTo>
                    <a:pt x="50233" y="1104"/>
                  </a:lnTo>
                  <a:lnTo>
                    <a:pt x="42696" y="0"/>
                  </a:lnTo>
                  <a:lnTo>
                    <a:pt x="27147" y="2750"/>
                  </a:lnTo>
                  <a:lnTo>
                    <a:pt x="15266" y="13667"/>
                  </a:lnTo>
                  <a:lnTo>
                    <a:pt x="9135" y="21517"/>
                  </a:lnTo>
                  <a:lnTo>
                    <a:pt x="2322" y="39647"/>
                  </a:lnTo>
                  <a:lnTo>
                    <a:pt x="0" y="58759"/>
                  </a:lnTo>
                  <a:lnTo>
                    <a:pt x="1319" y="76660"/>
                  </a:lnTo>
                  <a:lnTo>
                    <a:pt x="8021" y="92143"/>
                  </a:lnTo>
                  <a:lnTo>
                    <a:pt x="12771" y="99234"/>
                  </a:lnTo>
                  <a:lnTo>
                    <a:pt x="25575" y="108995"/>
                  </a:lnTo>
                  <a:lnTo>
                    <a:pt x="41379" y="114980"/>
                  </a:lnTo>
                  <a:lnTo>
                    <a:pt x="68699" y="117644"/>
                  </a:lnTo>
                  <a:lnTo>
                    <a:pt x="98472" y="1134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3" name="SMARTInkShape-2166"/>
            <p:cNvSpPr/>
            <p:nvPr>
              <p:custDataLst>
                <p:tags r:id="rId10"/>
              </p:custDataLst>
            </p:nvPr>
          </p:nvSpPr>
          <p:spPr>
            <a:xfrm>
              <a:off x="8540750" y="6419850"/>
              <a:ext cx="63501" cy="19051"/>
            </a:xfrm>
            <a:custGeom>
              <a:avLst/>
              <a:gdLst/>
              <a:ahLst/>
              <a:cxnLst/>
              <a:rect l="0" t="0" r="0" b="0"/>
              <a:pathLst>
                <a:path w="63501" h="19051">
                  <a:moveTo>
                    <a:pt x="0" y="0"/>
                  </a:moveTo>
                  <a:lnTo>
                    <a:pt x="0" y="0"/>
                  </a:lnTo>
                  <a:lnTo>
                    <a:pt x="6741" y="3371"/>
                  </a:lnTo>
                  <a:lnTo>
                    <a:pt x="32638" y="7839"/>
                  </a:lnTo>
                  <a:lnTo>
                    <a:pt x="57136" y="12765"/>
                  </a:lnTo>
                  <a:lnTo>
                    <a:pt x="59258" y="14154"/>
                  </a:lnTo>
                  <a:lnTo>
                    <a:pt x="635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4" name="SMARTInkShape-2167"/>
            <p:cNvSpPr/>
            <p:nvPr>
              <p:custDataLst>
                <p:tags r:id="rId11"/>
              </p:custDataLst>
            </p:nvPr>
          </p:nvSpPr>
          <p:spPr>
            <a:xfrm>
              <a:off x="8403968" y="6432550"/>
              <a:ext cx="66933" cy="101601"/>
            </a:xfrm>
            <a:custGeom>
              <a:avLst/>
              <a:gdLst/>
              <a:ahLst/>
              <a:cxnLst/>
              <a:rect l="0" t="0" r="0" b="0"/>
              <a:pathLst>
                <a:path w="66933" h="101601">
                  <a:moveTo>
                    <a:pt x="16132" y="0"/>
                  </a:moveTo>
                  <a:lnTo>
                    <a:pt x="16132" y="0"/>
                  </a:lnTo>
                  <a:lnTo>
                    <a:pt x="12761" y="3371"/>
                  </a:lnTo>
                  <a:lnTo>
                    <a:pt x="7294" y="15580"/>
                  </a:lnTo>
                  <a:lnTo>
                    <a:pt x="3489" y="43033"/>
                  </a:lnTo>
                  <a:lnTo>
                    <a:pt x="0" y="61669"/>
                  </a:lnTo>
                  <a:lnTo>
                    <a:pt x="2841" y="74147"/>
                  </a:lnTo>
                  <a:lnTo>
                    <a:pt x="3038" y="74126"/>
                  </a:lnTo>
                  <a:lnTo>
                    <a:pt x="3257" y="72220"/>
                  </a:lnTo>
                  <a:lnTo>
                    <a:pt x="17722" y="43543"/>
                  </a:lnTo>
                  <a:lnTo>
                    <a:pt x="32998" y="21850"/>
                  </a:lnTo>
                  <a:lnTo>
                    <a:pt x="36093" y="20295"/>
                  </a:lnTo>
                  <a:lnTo>
                    <a:pt x="37906" y="19880"/>
                  </a:lnTo>
                  <a:lnTo>
                    <a:pt x="38409" y="21720"/>
                  </a:lnTo>
                  <a:lnTo>
                    <a:pt x="37087" y="29408"/>
                  </a:lnTo>
                  <a:lnTo>
                    <a:pt x="25419" y="50886"/>
                  </a:lnTo>
                  <a:lnTo>
                    <a:pt x="13289" y="67567"/>
                  </a:lnTo>
                  <a:lnTo>
                    <a:pt x="10475" y="74495"/>
                  </a:lnTo>
                  <a:lnTo>
                    <a:pt x="10243" y="74357"/>
                  </a:lnTo>
                  <a:lnTo>
                    <a:pt x="9987" y="72323"/>
                  </a:lnTo>
                  <a:lnTo>
                    <a:pt x="15555" y="54813"/>
                  </a:lnTo>
                  <a:lnTo>
                    <a:pt x="15748" y="54887"/>
                  </a:lnTo>
                  <a:lnTo>
                    <a:pt x="16667" y="57555"/>
                  </a:lnTo>
                  <a:lnTo>
                    <a:pt x="24948" y="74694"/>
                  </a:lnTo>
                  <a:lnTo>
                    <a:pt x="30869" y="80939"/>
                  </a:lnTo>
                  <a:lnTo>
                    <a:pt x="52529" y="98253"/>
                  </a:lnTo>
                  <a:lnTo>
                    <a:pt x="60077" y="100608"/>
                  </a:lnTo>
                  <a:lnTo>
                    <a:pt x="66932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5" name="SMARTInkShape-2168"/>
            <p:cNvSpPr/>
            <p:nvPr>
              <p:custDataLst>
                <p:tags r:id="rId12"/>
              </p:custDataLst>
            </p:nvPr>
          </p:nvSpPr>
          <p:spPr>
            <a:xfrm>
              <a:off x="8272387" y="6391079"/>
              <a:ext cx="71514" cy="93718"/>
            </a:xfrm>
            <a:custGeom>
              <a:avLst/>
              <a:gdLst/>
              <a:ahLst/>
              <a:cxnLst/>
              <a:rect l="0" t="0" r="0" b="0"/>
              <a:pathLst>
                <a:path w="71514" h="93718">
                  <a:moveTo>
                    <a:pt x="58813" y="3371"/>
                  </a:moveTo>
                  <a:lnTo>
                    <a:pt x="58813" y="3371"/>
                  </a:lnTo>
                  <a:lnTo>
                    <a:pt x="48700" y="0"/>
                  </a:lnTo>
                  <a:lnTo>
                    <a:pt x="38090" y="226"/>
                  </a:lnTo>
                  <a:lnTo>
                    <a:pt x="17403" y="6120"/>
                  </a:lnTo>
                  <a:lnTo>
                    <a:pt x="10305" y="13766"/>
                  </a:lnTo>
                  <a:lnTo>
                    <a:pt x="0" y="39291"/>
                  </a:lnTo>
                  <a:lnTo>
                    <a:pt x="1158" y="53202"/>
                  </a:lnTo>
                  <a:lnTo>
                    <a:pt x="7083" y="66440"/>
                  </a:lnTo>
                  <a:lnTo>
                    <a:pt x="16771" y="79380"/>
                  </a:lnTo>
                  <a:lnTo>
                    <a:pt x="34127" y="91822"/>
                  </a:lnTo>
                  <a:lnTo>
                    <a:pt x="48311" y="93717"/>
                  </a:lnTo>
                  <a:lnTo>
                    <a:pt x="71513" y="922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6" name="SMARTInkShape-2169"/>
            <p:cNvSpPr/>
            <p:nvPr>
              <p:custDataLst>
                <p:tags r:id="rId13"/>
              </p:custDataLst>
            </p:nvPr>
          </p:nvSpPr>
          <p:spPr>
            <a:xfrm>
              <a:off x="8152096" y="6305550"/>
              <a:ext cx="58455" cy="222251"/>
            </a:xfrm>
            <a:custGeom>
              <a:avLst/>
              <a:gdLst/>
              <a:ahLst/>
              <a:cxnLst/>
              <a:rect l="0" t="0" r="0" b="0"/>
              <a:pathLst>
                <a:path w="58455" h="222251">
                  <a:moveTo>
                    <a:pt x="52104" y="0"/>
                  </a:moveTo>
                  <a:lnTo>
                    <a:pt x="52104" y="0"/>
                  </a:lnTo>
                  <a:lnTo>
                    <a:pt x="48732" y="0"/>
                  </a:lnTo>
                  <a:lnTo>
                    <a:pt x="45197" y="3763"/>
                  </a:lnTo>
                  <a:lnTo>
                    <a:pt x="30436" y="27790"/>
                  </a:lnTo>
                  <a:lnTo>
                    <a:pt x="19190" y="52098"/>
                  </a:lnTo>
                  <a:lnTo>
                    <a:pt x="8548" y="81715"/>
                  </a:lnTo>
                  <a:lnTo>
                    <a:pt x="4722" y="97516"/>
                  </a:lnTo>
                  <a:lnTo>
                    <a:pt x="0" y="128007"/>
                  </a:lnTo>
                  <a:lnTo>
                    <a:pt x="254" y="153318"/>
                  </a:lnTo>
                  <a:lnTo>
                    <a:pt x="6482" y="176326"/>
                  </a:lnTo>
                  <a:lnTo>
                    <a:pt x="16305" y="196195"/>
                  </a:lnTo>
                  <a:lnTo>
                    <a:pt x="27727" y="209730"/>
                  </a:lnTo>
                  <a:lnTo>
                    <a:pt x="39858" y="216685"/>
                  </a:lnTo>
                  <a:lnTo>
                    <a:pt x="58454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7" name="SMARTInkShape-2170"/>
            <p:cNvSpPr/>
            <p:nvPr>
              <p:custDataLst>
                <p:tags r:id="rId14"/>
              </p:custDataLst>
            </p:nvPr>
          </p:nvSpPr>
          <p:spPr>
            <a:xfrm>
              <a:off x="8045450" y="6333641"/>
              <a:ext cx="6351" cy="3660"/>
            </a:xfrm>
            <a:custGeom>
              <a:avLst/>
              <a:gdLst/>
              <a:ahLst/>
              <a:cxnLst/>
              <a:rect l="0" t="0" r="0" b="0"/>
              <a:pathLst>
                <a:path w="6351" h="3660">
                  <a:moveTo>
                    <a:pt x="0" y="3659"/>
                  </a:moveTo>
                  <a:lnTo>
                    <a:pt x="0" y="3659"/>
                  </a:lnTo>
                  <a:lnTo>
                    <a:pt x="0" y="288"/>
                  </a:lnTo>
                  <a:lnTo>
                    <a:pt x="705" y="0"/>
                  </a:lnTo>
                  <a:lnTo>
                    <a:pt x="6350" y="3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8" name="SMARTInkShape-2171"/>
            <p:cNvSpPr/>
            <p:nvPr>
              <p:custDataLst>
                <p:tags r:id="rId15"/>
              </p:custDataLst>
            </p:nvPr>
          </p:nvSpPr>
          <p:spPr>
            <a:xfrm>
              <a:off x="8019131" y="6394450"/>
              <a:ext cx="51720" cy="96551"/>
            </a:xfrm>
            <a:custGeom>
              <a:avLst/>
              <a:gdLst/>
              <a:ahLst/>
              <a:cxnLst/>
              <a:rect l="0" t="0" r="0" b="0"/>
              <a:pathLst>
                <a:path w="51720" h="96551">
                  <a:moveTo>
                    <a:pt x="26319" y="0"/>
                  </a:moveTo>
                  <a:lnTo>
                    <a:pt x="26319" y="0"/>
                  </a:lnTo>
                  <a:lnTo>
                    <a:pt x="22948" y="0"/>
                  </a:lnTo>
                  <a:lnTo>
                    <a:pt x="14110" y="10113"/>
                  </a:lnTo>
                  <a:lnTo>
                    <a:pt x="2554" y="33257"/>
                  </a:lnTo>
                  <a:lnTo>
                    <a:pt x="0" y="50529"/>
                  </a:lnTo>
                  <a:lnTo>
                    <a:pt x="1921" y="66908"/>
                  </a:lnTo>
                  <a:lnTo>
                    <a:pt x="7479" y="81242"/>
                  </a:lnTo>
                  <a:lnTo>
                    <a:pt x="16535" y="90905"/>
                  </a:lnTo>
                  <a:lnTo>
                    <a:pt x="21913" y="94470"/>
                  </a:lnTo>
                  <a:lnTo>
                    <a:pt x="33533" y="96550"/>
                  </a:lnTo>
                  <a:lnTo>
                    <a:pt x="51719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4157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Windowing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1094188"/>
            <a:ext cx="8055863" cy="485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2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Windowing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1094188"/>
            <a:ext cx="8055863" cy="485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80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Windowing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1094188"/>
            <a:ext cx="8055863" cy="485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16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Windowing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1094188"/>
            <a:ext cx="8055863" cy="485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Windowing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1094188"/>
            <a:ext cx="8055863" cy="485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9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Windowing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1094188"/>
            <a:ext cx="8055863" cy="485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02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Windowing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74" y="1094188"/>
            <a:ext cx="8048994" cy="485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99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Windowing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74" y="1096258"/>
            <a:ext cx="8048994" cy="485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9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Windowing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05" y="1096258"/>
            <a:ext cx="8042131" cy="485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35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Windowing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05" y="1098327"/>
            <a:ext cx="8042131" cy="484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20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Filtering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06" y="1098327"/>
            <a:ext cx="8042129" cy="484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0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Filtering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06" y="1098327"/>
            <a:ext cx="8042129" cy="484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05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Filtering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06" y="1098327"/>
            <a:ext cx="8042129" cy="484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04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Filtering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06" y="1098327"/>
            <a:ext cx="8042129" cy="484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54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4752</TotalTime>
  <Words>26</Words>
  <Application>Microsoft Office PowerPoint</Application>
  <PresentationFormat>On-screen Show (4:3)</PresentationFormat>
  <Paragraphs>22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Arial Rounded MT Bold</vt:lpstr>
      <vt:lpstr>Office Theme</vt:lpstr>
      <vt:lpstr>FYS2130 Svingninger og bølger</vt:lpstr>
      <vt:lpstr>NorSat-1</vt:lpstr>
      <vt:lpstr>Eksempel FFT</vt:lpstr>
      <vt:lpstr>Fourier transformasjon</vt:lpstr>
      <vt:lpstr>Fourier transformasjon</vt:lpstr>
      <vt:lpstr>Fourierrekke</vt:lpstr>
      <vt:lpstr>Windowing</vt:lpstr>
      <vt:lpstr>Windowing</vt:lpstr>
      <vt:lpstr>Windowing</vt:lpstr>
      <vt:lpstr>Windowing</vt:lpstr>
      <vt:lpstr>Windowing</vt:lpstr>
      <vt:lpstr>Windowing</vt:lpstr>
      <vt:lpstr>Windowing</vt:lpstr>
      <vt:lpstr>Windowing</vt:lpstr>
      <vt:lpstr>Windowing</vt:lpstr>
      <vt:lpstr>Windowing</vt:lpstr>
      <vt:lpstr>Filtering</vt:lpstr>
      <vt:lpstr>Filtering</vt:lpstr>
      <vt:lpstr>Filtering</vt:lpstr>
      <vt:lpstr>Filtering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lbnc</dc:creator>
  <cp:lastModifiedBy>Lasse Clausen</cp:lastModifiedBy>
  <cp:revision>40</cp:revision>
  <dcterms:created xsi:type="dcterms:W3CDTF">2016-12-21T07:17:04Z</dcterms:created>
  <dcterms:modified xsi:type="dcterms:W3CDTF">2018-02-15T09:29:01Z</dcterms:modified>
</cp:coreProperties>
</file>