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304" r:id="rId3"/>
    <p:sldId id="306" r:id="rId4"/>
    <p:sldId id="305" r:id="rId5"/>
    <p:sldId id="294" r:id="rId6"/>
    <p:sldId id="268" r:id="rId7"/>
    <p:sldId id="302" r:id="rId8"/>
    <p:sldId id="301" r:id="rId9"/>
    <p:sldId id="291" r:id="rId10"/>
    <p:sldId id="30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8F277-5C72-48F6-B33F-7ECA2D86D576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4B995-B336-4FBB-862F-59BDBCB0F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08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4B995-B336-4FBB-862F-59BDBCB0F1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884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87" Type="http://schemas.openxmlformats.org/officeDocument/2006/relationships/tags" Target="../tags/tag87.xml"/><Relationship Id="rId102" Type="http://schemas.openxmlformats.org/officeDocument/2006/relationships/tags" Target="../tags/tag102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image" Target="../media/image2.png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103" Type="http://schemas.openxmlformats.org/officeDocument/2006/relationships/slideLayout" Target="../slideLayouts/slideLayout2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115.xml"/><Relationship Id="rId18" Type="http://schemas.openxmlformats.org/officeDocument/2006/relationships/tags" Target="../tags/tag120.xml"/><Relationship Id="rId26" Type="http://schemas.openxmlformats.org/officeDocument/2006/relationships/tags" Target="../tags/tag128.xml"/><Relationship Id="rId39" Type="http://schemas.openxmlformats.org/officeDocument/2006/relationships/tags" Target="../tags/tag141.xml"/><Relationship Id="rId21" Type="http://schemas.openxmlformats.org/officeDocument/2006/relationships/tags" Target="../tags/tag123.xml"/><Relationship Id="rId34" Type="http://schemas.openxmlformats.org/officeDocument/2006/relationships/tags" Target="../tags/tag136.xml"/><Relationship Id="rId42" Type="http://schemas.openxmlformats.org/officeDocument/2006/relationships/tags" Target="../tags/tag144.xml"/><Relationship Id="rId47" Type="http://schemas.openxmlformats.org/officeDocument/2006/relationships/tags" Target="../tags/tag149.xml"/><Relationship Id="rId50" Type="http://schemas.openxmlformats.org/officeDocument/2006/relationships/tags" Target="../tags/tag152.xml"/><Relationship Id="rId55" Type="http://schemas.openxmlformats.org/officeDocument/2006/relationships/tags" Target="../tags/tag157.xml"/><Relationship Id="rId63" Type="http://schemas.openxmlformats.org/officeDocument/2006/relationships/tags" Target="../tags/tag165.xml"/><Relationship Id="rId68" Type="http://schemas.openxmlformats.org/officeDocument/2006/relationships/tags" Target="../tags/tag170.xml"/><Relationship Id="rId76" Type="http://schemas.openxmlformats.org/officeDocument/2006/relationships/tags" Target="../tags/tag178.xml"/><Relationship Id="rId7" Type="http://schemas.openxmlformats.org/officeDocument/2006/relationships/tags" Target="../tags/tag109.xml"/><Relationship Id="rId71" Type="http://schemas.openxmlformats.org/officeDocument/2006/relationships/tags" Target="../tags/tag173.xml"/><Relationship Id="rId2" Type="http://schemas.openxmlformats.org/officeDocument/2006/relationships/tags" Target="../tags/tag104.xml"/><Relationship Id="rId16" Type="http://schemas.openxmlformats.org/officeDocument/2006/relationships/tags" Target="../tags/tag118.xml"/><Relationship Id="rId29" Type="http://schemas.openxmlformats.org/officeDocument/2006/relationships/tags" Target="../tags/tag131.xml"/><Relationship Id="rId11" Type="http://schemas.openxmlformats.org/officeDocument/2006/relationships/tags" Target="../tags/tag113.xml"/><Relationship Id="rId24" Type="http://schemas.openxmlformats.org/officeDocument/2006/relationships/tags" Target="../tags/tag126.xml"/><Relationship Id="rId32" Type="http://schemas.openxmlformats.org/officeDocument/2006/relationships/tags" Target="../tags/tag134.xml"/><Relationship Id="rId37" Type="http://schemas.openxmlformats.org/officeDocument/2006/relationships/tags" Target="../tags/tag139.xml"/><Relationship Id="rId40" Type="http://schemas.openxmlformats.org/officeDocument/2006/relationships/tags" Target="../tags/tag142.xml"/><Relationship Id="rId45" Type="http://schemas.openxmlformats.org/officeDocument/2006/relationships/tags" Target="../tags/tag147.xml"/><Relationship Id="rId53" Type="http://schemas.openxmlformats.org/officeDocument/2006/relationships/tags" Target="../tags/tag155.xml"/><Relationship Id="rId58" Type="http://schemas.openxmlformats.org/officeDocument/2006/relationships/tags" Target="../tags/tag160.xml"/><Relationship Id="rId66" Type="http://schemas.openxmlformats.org/officeDocument/2006/relationships/tags" Target="../tags/tag168.xml"/><Relationship Id="rId74" Type="http://schemas.openxmlformats.org/officeDocument/2006/relationships/tags" Target="../tags/tag176.xml"/><Relationship Id="rId79" Type="http://schemas.openxmlformats.org/officeDocument/2006/relationships/slideLayout" Target="../slideLayouts/slideLayout2.xml"/><Relationship Id="rId5" Type="http://schemas.openxmlformats.org/officeDocument/2006/relationships/tags" Target="../tags/tag107.xml"/><Relationship Id="rId61" Type="http://schemas.openxmlformats.org/officeDocument/2006/relationships/tags" Target="../tags/tag163.xml"/><Relationship Id="rId10" Type="http://schemas.openxmlformats.org/officeDocument/2006/relationships/tags" Target="../tags/tag112.xml"/><Relationship Id="rId19" Type="http://schemas.openxmlformats.org/officeDocument/2006/relationships/tags" Target="../tags/tag121.xml"/><Relationship Id="rId31" Type="http://schemas.openxmlformats.org/officeDocument/2006/relationships/tags" Target="../tags/tag133.xml"/><Relationship Id="rId44" Type="http://schemas.openxmlformats.org/officeDocument/2006/relationships/tags" Target="../tags/tag146.xml"/><Relationship Id="rId52" Type="http://schemas.openxmlformats.org/officeDocument/2006/relationships/tags" Target="../tags/tag154.xml"/><Relationship Id="rId60" Type="http://schemas.openxmlformats.org/officeDocument/2006/relationships/tags" Target="../tags/tag162.xml"/><Relationship Id="rId65" Type="http://schemas.openxmlformats.org/officeDocument/2006/relationships/tags" Target="../tags/tag167.xml"/><Relationship Id="rId73" Type="http://schemas.openxmlformats.org/officeDocument/2006/relationships/tags" Target="../tags/tag175.xml"/><Relationship Id="rId78" Type="http://schemas.openxmlformats.org/officeDocument/2006/relationships/tags" Target="../tags/tag180.xml"/><Relationship Id="rId4" Type="http://schemas.openxmlformats.org/officeDocument/2006/relationships/tags" Target="../tags/tag106.xml"/><Relationship Id="rId9" Type="http://schemas.openxmlformats.org/officeDocument/2006/relationships/tags" Target="../tags/tag111.xml"/><Relationship Id="rId14" Type="http://schemas.openxmlformats.org/officeDocument/2006/relationships/tags" Target="../tags/tag116.xml"/><Relationship Id="rId22" Type="http://schemas.openxmlformats.org/officeDocument/2006/relationships/tags" Target="../tags/tag124.xml"/><Relationship Id="rId27" Type="http://schemas.openxmlformats.org/officeDocument/2006/relationships/tags" Target="../tags/tag129.xml"/><Relationship Id="rId30" Type="http://schemas.openxmlformats.org/officeDocument/2006/relationships/tags" Target="../tags/tag132.xml"/><Relationship Id="rId35" Type="http://schemas.openxmlformats.org/officeDocument/2006/relationships/tags" Target="../tags/tag137.xml"/><Relationship Id="rId43" Type="http://schemas.openxmlformats.org/officeDocument/2006/relationships/tags" Target="../tags/tag145.xml"/><Relationship Id="rId48" Type="http://schemas.openxmlformats.org/officeDocument/2006/relationships/tags" Target="../tags/tag150.xml"/><Relationship Id="rId56" Type="http://schemas.openxmlformats.org/officeDocument/2006/relationships/tags" Target="../tags/tag158.xml"/><Relationship Id="rId64" Type="http://schemas.openxmlformats.org/officeDocument/2006/relationships/tags" Target="../tags/tag166.xml"/><Relationship Id="rId69" Type="http://schemas.openxmlformats.org/officeDocument/2006/relationships/tags" Target="../tags/tag171.xml"/><Relationship Id="rId77" Type="http://schemas.openxmlformats.org/officeDocument/2006/relationships/tags" Target="../tags/tag179.xml"/><Relationship Id="rId8" Type="http://schemas.openxmlformats.org/officeDocument/2006/relationships/tags" Target="../tags/tag110.xml"/><Relationship Id="rId51" Type="http://schemas.openxmlformats.org/officeDocument/2006/relationships/tags" Target="../tags/tag153.xml"/><Relationship Id="rId72" Type="http://schemas.openxmlformats.org/officeDocument/2006/relationships/tags" Target="../tags/tag174.xml"/><Relationship Id="rId80" Type="http://schemas.openxmlformats.org/officeDocument/2006/relationships/image" Target="../media/image3.png"/><Relationship Id="rId3" Type="http://schemas.openxmlformats.org/officeDocument/2006/relationships/tags" Target="../tags/tag105.xml"/><Relationship Id="rId12" Type="http://schemas.openxmlformats.org/officeDocument/2006/relationships/tags" Target="../tags/tag114.xml"/><Relationship Id="rId17" Type="http://schemas.openxmlformats.org/officeDocument/2006/relationships/tags" Target="../tags/tag119.xml"/><Relationship Id="rId25" Type="http://schemas.openxmlformats.org/officeDocument/2006/relationships/tags" Target="../tags/tag127.xml"/><Relationship Id="rId33" Type="http://schemas.openxmlformats.org/officeDocument/2006/relationships/tags" Target="../tags/tag135.xml"/><Relationship Id="rId38" Type="http://schemas.openxmlformats.org/officeDocument/2006/relationships/tags" Target="../tags/tag140.xml"/><Relationship Id="rId46" Type="http://schemas.openxmlformats.org/officeDocument/2006/relationships/tags" Target="../tags/tag148.xml"/><Relationship Id="rId59" Type="http://schemas.openxmlformats.org/officeDocument/2006/relationships/tags" Target="../tags/tag161.xml"/><Relationship Id="rId67" Type="http://schemas.openxmlformats.org/officeDocument/2006/relationships/tags" Target="../tags/tag169.xml"/><Relationship Id="rId20" Type="http://schemas.openxmlformats.org/officeDocument/2006/relationships/tags" Target="../tags/tag122.xml"/><Relationship Id="rId41" Type="http://schemas.openxmlformats.org/officeDocument/2006/relationships/tags" Target="../tags/tag143.xml"/><Relationship Id="rId54" Type="http://schemas.openxmlformats.org/officeDocument/2006/relationships/tags" Target="../tags/tag156.xml"/><Relationship Id="rId62" Type="http://schemas.openxmlformats.org/officeDocument/2006/relationships/tags" Target="../tags/tag164.xml"/><Relationship Id="rId70" Type="http://schemas.openxmlformats.org/officeDocument/2006/relationships/tags" Target="../tags/tag172.xml"/><Relationship Id="rId75" Type="http://schemas.openxmlformats.org/officeDocument/2006/relationships/tags" Target="../tags/tag177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5" Type="http://schemas.openxmlformats.org/officeDocument/2006/relationships/tags" Target="../tags/tag117.xml"/><Relationship Id="rId23" Type="http://schemas.openxmlformats.org/officeDocument/2006/relationships/tags" Target="../tags/tag125.xml"/><Relationship Id="rId28" Type="http://schemas.openxmlformats.org/officeDocument/2006/relationships/tags" Target="../tags/tag130.xml"/><Relationship Id="rId36" Type="http://schemas.openxmlformats.org/officeDocument/2006/relationships/tags" Target="../tags/tag138.xml"/><Relationship Id="rId49" Type="http://schemas.openxmlformats.org/officeDocument/2006/relationships/tags" Target="../tags/tag151.xml"/><Relationship Id="rId57" Type="http://schemas.openxmlformats.org/officeDocument/2006/relationships/tags" Target="../tags/tag15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13" Type="http://schemas.openxmlformats.org/officeDocument/2006/relationships/tags" Target="../tags/tag193.xml"/><Relationship Id="rId18" Type="http://schemas.openxmlformats.org/officeDocument/2006/relationships/tags" Target="../tags/tag198.xml"/><Relationship Id="rId3" Type="http://schemas.openxmlformats.org/officeDocument/2006/relationships/tags" Target="../tags/tag183.xml"/><Relationship Id="rId21" Type="http://schemas.openxmlformats.org/officeDocument/2006/relationships/image" Target="../media/image4.png"/><Relationship Id="rId7" Type="http://schemas.openxmlformats.org/officeDocument/2006/relationships/tags" Target="../tags/tag187.xml"/><Relationship Id="rId12" Type="http://schemas.openxmlformats.org/officeDocument/2006/relationships/tags" Target="../tags/tag192.xml"/><Relationship Id="rId17" Type="http://schemas.openxmlformats.org/officeDocument/2006/relationships/tags" Target="../tags/tag197.xml"/><Relationship Id="rId2" Type="http://schemas.openxmlformats.org/officeDocument/2006/relationships/tags" Target="../tags/tag182.xml"/><Relationship Id="rId16" Type="http://schemas.openxmlformats.org/officeDocument/2006/relationships/tags" Target="../tags/tag196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181.xml"/><Relationship Id="rId6" Type="http://schemas.openxmlformats.org/officeDocument/2006/relationships/tags" Target="../tags/tag186.xml"/><Relationship Id="rId11" Type="http://schemas.openxmlformats.org/officeDocument/2006/relationships/tags" Target="../tags/tag191.xml"/><Relationship Id="rId5" Type="http://schemas.openxmlformats.org/officeDocument/2006/relationships/tags" Target="../tags/tag185.xml"/><Relationship Id="rId15" Type="http://schemas.openxmlformats.org/officeDocument/2006/relationships/tags" Target="../tags/tag195.xml"/><Relationship Id="rId10" Type="http://schemas.openxmlformats.org/officeDocument/2006/relationships/tags" Target="../tags/tag190.xml"/><Relationship Id="rId19" Type="http://schemas.openxmlformats.org/officeDocument/2006/relationships/tags" Target="../tags/tag199.xml"/><Relationship Id="rId4" Type="http://schemas.openxmlformats.org/officeDocument/2006/relationships/tags" Target="../tags/tag184.xml"/><Relationship Id="rId9" Type="http://schemas.openxmlformats.org/officeDocument/2006/relationships/tags" Target="../tags/tag189.xml"/><Relationship Id="rId14" Type="http://schemas.openxmlformats.org/officeDocument/2006/relationships/tags" Target="../tags/tag19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02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231.xml"/><Relationship Id="rId117" Type="http://schemas.openxmlformats.org/officeDocument/2006/relationships/tags" Target="../tags/tag322.xml"/><Relationship Id="rId21" Type="http://schemas.openxmlformats.org/officeDocument/2006/relationships/tags" Target="../tags/tag226.xml"/><Relationship Id="rId42" Type="http://schemas.openxmlformats.org/officeDocument/2006/relationships/tags" Target="../tags/tag247.xml"/><Relationship Id="rId47" Type="http://schemas.openxmlformats.org/officeDocument/2006/relationships/tags" Target="../tags/tag252.xml"/><Relationship Id="rId63" Type="http://schemas.openxmlformats.org/officeDocument/2006/relationships/tags" Target="../tags/tag268.xml"/><Relationship Id="rId68" Type="http://schemas.openxmlformats.org/officeDocument/2006/relationships/tags" Target="../tags/tag273.xml"/><Relationship Id="rId84" Type="http://schemas.openxmlformats.org/officeDocument/2006/relationships/tags" Target="../tags/tag289.xml"/><Relationship Id="rId89" Type="http://schemas.openxmlformats.org/officeDocument/2006/relationships/tags" Target="../tags/tag294.xml"/><Relationship Id="rId112" Type="http://schemas.openxmlformats.org/officeDocument/2006/relationships/tags" Target="../tags/tag317.xml"/><Relationship Id="rId133" Type="http://schemas.openxmlformats.org/officeDocument/2006/relationships/tags" Target="../tags/tag338.xml"/><Relationship Id="rId138" Type="http://schemas.openxmlformats.org/officeDocument/2006/relationships/tags" Target="../tags/tag343.xml"/><Relationship Id="rId16" Type="http://schemas.openxmlformats.org/officeDocument/2006/relationships/tags" Target="../tags/tag221.xml"/><Relationship Id="rId107" Type="http://schemas.openxmlformats.org/officeDocument/2006/relationships/tags" Target="../tags/tag312.xml"/><Relationship Id="rId11" Type="http://schemas.openxmlformats.org/officeDocument/2006/relationships/tags" Target="../tags/tag216.xml"/><Relationship Id="rId32" Type="http://schemas.openxmlformats.org/officeDocument/2006/relationships/tags" Target="../tags/tag237.xml"/><Relationship Id="rId37" Type="http://schemas.openxmlformats.org/officeDocument/2006/relationships/tags" Target="../tags/tag242.xml"/><Relationship Id="rId53" Type="http://schemas.openxmlformats.org/officeDocument/2006/relationships/tags" Target="../tags/tag258.xml"/><Relationship Id="rId58" Type="http://schemas.openxmlformats.org/officeDocument/2006/relationships/tags" Target="../tags/tag263.xml"/><Relationship Id="rId74" Type="http://schemas.openxmlformats.org/officeDocument/2006/relationships/tags" Target="../tags/tag279.xml"/><Relationship Id="rId79" Type="http://schemas.openxmlformats.org/officeDocument/2006/relationships/tags" Target="../tags/tag284.xml"/><Relationship Id="rId102" Type="http://schemas.openxmlformats.org/officeDocument/2006/relationships/tags" Target="../tags/tag307.xml"/><Relationship Id="rId123" Type="http://schemas.openxmlformats.org/officeDocument/2006/relationships/tags" Target="../tags/tag328.xml"/><Relationship Id="rId128" Type="http://schemas.openxmlformats.org/officeDocument/2006/relationships/tags" Target="../tags/tag333.xml"/><Relationship Id="rId144" Type="http://schemas.openxmlformats.org/officeDocument/2006/relationships/tags" Target="../tags/tag349.xml"/><Relationship Id="rId149" Type="http://schemas.openxmlformats.org/officeDocument/2006/relationships/slideLayout" Target="../slideLayouts/slideLayout2.xml"/><Relationship Id="rId5" Type="http://schemas.openxmlformats.org/officeDocument/2006/relationships/tags" Target="../tags/tag210.xml"/><Relationship Id="rId90" Type="http://schemas.openxmlformats.org/officeDocument/2006/relationships/tags" Target="../tags/tag295.xml"/><Relationship Id="rId95" Type="http://schemas.openxmlformats.org/officeDocument/2006/relationships/tags" Target="../tags/tag300.xml"/><Relationship Id="rId22" Type="http://schemas.openxmlformats.org/officeDocument/2006/relationships/tags" Target="../tags/tag227.xml"/><Relationship Id="rId27" Type="http://schemas.openxmlformats.org/officeDocument/2006/relationships/tags" Target="../tags/tag232.xml"/><Relationship Id="rId43" Type="http://schemas.openxmlformats.org/officeDocument/2006/relationships/tags" Target="../tags/tag248.xml"/><Relationship Id="rId48" Type="http://schemas.openxmlformats.org/officeDocument/2006/relationships/tags" Target="../tags/tag253.xml"/><Relationship Id="rId64" Type="http://schemas.openxmlformats.org/officeDocument/2006/relationships/tags" Target="../tags/tag269.xml"/><Relationship Id="rId69" Type="http://schemas.openxmlformats.org/officeDocument/2006/relationships/tags" Target="../tags/tag274.xml"/><Relationship Id="rId113" Type="http://schemas.openxmlformats.org/officeDocument/2006/relationships/tags" Target="../tags/tag318.xml"/><Relationship Id="rId118" Type="http://schemas.openxmlformats.org/officeDocument/2006/relationships/tags" Target="../tags/tag323.xml"/><Relationship Id="rId134" Type="http://schemas.openxmlformats.org/officeDocument/2006/relationships/tags" Target="../tags/tag339.xml"/><Relationship Id="rId139" Type="http://schemas.openxmlformats.org/officeDocument/2006/relationships/tags" Target="../tags/tag344.xml"/><Relationship Id="rId80" Type="http://schemas.openxmlformats.org/officeDocument/2006/relationships/tags" Target="../tags/tag285.xml"/><Relationship Id="rId85" Type="http://schemas.openxmlformats.org/officeDocument/2006/relationships/tags" Target="../tags/tag290.xml"/><Relationship Id="rId3" Type="http://schemas.openxmlformats.org/officeDocument/2006/relationships/tags" Target="../tags/tag208.xml"/><Relationship Id="rId12" Type="http://schemas.openxmlformats.org/officeDocument/2006/relationships/tags" Target="../tags/tag217.xml"/><Relationship Id="rId17" Type="http://schemas.openxmlformats.org/officeDocument/2006/relationships/tags" Target="../tags/tag222.xml"/><Relationship Id="rId25" Type="http://schemas.openxmlformats.org/officeDocument/2006/relationships/tags" Target="../tags/tag230.xml"/><Relationship Id="rId33" Type="http://schemas.openxmlformats.org/officeDocument/2006/relationships/tags" Target="../tags/tag238.xml"/><Relationship Id="rId38" Type="http://schemas.openxmlformats.org/officeDocument/2006/relationships/tags" Target="../tags/tag243.xml"/><Relationship Id="rId46" Type="http://schemas.openxmlformats.org/officeDocument/2006/relationships/tags" Target="../tags/tag251.xml"/><Relationship Id="rId59" Type="http://schemas.openxmlformats.org/officeDocument/2006/relationships/tags" Target="../tags/tag264.xml"/><Relationship Id="rId67" Type="http://schemas.openxmlformats.org/officeDocument/2006/relationships/tags" Target="../tags/tag272.xml"/><Relationship Id="rId103" Type="http://schemas.openxmlformats.org/officeDocument/2006/relationships/tags" Target="../tags/tag308.xml"/><Relationship Id="rId108" Type="http://schemas.openxmlformats.org/officeDocument/2006/relationships/tags" Target="../tags/tag313.xml"/><Relationship Id="rId116" Type="http://schemas.openxmlformats.org/officeDocument/2006/relationships/tags" Target="../tags/tag321.xml"/><Relationship Id="rId124" Type="http://schemas.openxmlformats.org/officeDocument/2006/relationships/tags" Target="../tags/tag329.xml"/><Relationship Id="rId129" Type="http://schemas.openxmlformats.org/officeDocument/2006/relationships/tags" Target="../tags/tag334.xml"/><Relationship Id="rId137" Type="http://schemas.openxmlformats.org/officeDocument/2006/relationships/tags" Target="../tags/tag342.xml"/><Relationship Id="rId20" Type="http://schemas.openxmlformats.org/officeDocument/2006/relationships/tags" Target="../tags/tag225.xml"/><Relationship Id="rId41" Type="http://schemas.openxmlformats.org/officeDocument/2006/relationships/tags" Target="../tags/tag246.xml"/><Relationship Id="rId54" Type="http://schemas.openxmlformats.org/officeDocument/2006/relationships/tags" Target="../tags/tag259.xml"/><Relationship Id="rId62" Type="http://schemas.openxmlformats.org/officeDocument/2006/relationships/tags" Target="../tags/tag267.xml"/><Relationship Id="rId70" Type="http://schemas.openxmlformats.org/officeDocument/2006/relationships/tags" Target="../tags/tag275.xml"/><Relationship Id="rId75" Type="http://schemas.openxmlformats.org/officeDocument/2006/relationships/tags" Target="../tags/tag280.xml"/><Relationship Id="rId83" Type="http://schemas.openxmlformats.org/officeDocument/2006/relationships/tags" Target="../tags/tag288.xml"/><Relationship Id="rId88" Type="http://schemas.openxmlformats.org/officeDocument/2006/relationships/tags" Target="../tags/tag293.xml"/><Relationship Id="rId91" Type="http://schemas.openxmlformats.org/officeDocument/2006/relationships/tags" Target="../tags/tag296.xml"/><Relationship Id="rId96" Type="http://schemas.openxmlformats.org/officeDocument/2006/relationships/tags" Target="../tags/tag301.xml"/><Relationship Id="rId111" Type="http://schemas.openxmlformats.org/officeDocument/2006/relationships/tags" Target="../tags/tag316.xml"/><Relationship Id="rId132" Type="http://schemas.openxmlformats.org/officeDocument/2006/relationships/tags" Target="../tags/tag337.xml"/><Relationship Id="rId140" Type="http://schemas.openxmlformats.org/officeDocument/2006/relationships/tags" Target="../tags/tag345.xml"/><Relationship Id="rId145" Type="http://schemas.openxmlformats.org/officeDocument/2006/relationships/tags" Target="../tags/tag350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5" Type="http://schemas.openxmlformats.org/officeDocument/2006/relationships/tags" Target="../tags/tag220.xml"/><Relationship Id="rId23" Type="http://schemas.openxmlformats.org/officeDocument/2006/relationships/tags" Target="../tags/tag228.xml"/><Relationship Id="rId28" Type="http://schemas.openxmlformats.org/officeDocument/2006/relationships/tags" Target="../tags/tag233.xml"/><Relationship Id="rId36" Type="http://schemas.openxmlformats.org/officeDocument/2006/relationships/tags" Target="../tags/tag241.xml"/><Relationship Id="rId49" Type="http://schemas.openxmlformats.org/officeDocument/2006/relationships/tags" Target="../tags/tag254.xml"/><Relationship Id="rId57" Type="http://schemas.openxmlformats.org/officeDocument/2006/relationships/tags" Target="../tags/tag262.xml"/><Relationship Id="rId106" Type="http://schemas.openxmlformats.org/officeDocument/2006/relationships/tags" Target="../tags/tag311.xml"/><Relationship Id="rId114" Type="http://schemas.openxmlformats.org/officeDocument/2006/relationships/tags" Target="../tags/tag319.xml"/><Relationship Id="rId119" Type="http://schemas.openxmlformats.org/officeDocument/2006/relationships/tags" Target="../tags/tag324.xml"/><Relationship Id="rId127" Type="http://schemas.openxmlformats.org/officeDocument/2006/relationships/tags" Target="../tags/tag332.xml"/><Relationship Id="rId10" Type="http://schemas.openxmlformats.org/officeDocument/2006/relationships/tags" Target="../tags/tag215.xml"/><Relationship Id="rId31" Type="http://schemas.openxmlformats.org/officeDocument/2006/relationships/tags" Target="../tags/tag236.xml"/><Relationship Id="rId44" Type="http://schemas.openxmlformats.org/officeDocument/2006/relationships/tags" Target="../tags/tag249.xml"/><Relationship Id="rId52" Type="http://schemas.openxmlformats.org/officeDocument/2006/relationships/tags" Target="../tags/tag257.xml"/><Relationship Id="rId60" Type="http://schemas.openxmlformats.org/officeDocument/2006/relationships/tags" Target="../tags/tag265.xml"/><Relationship Id="rId65" Type="http://schemas.openxmlformats.org/officeDocument/2006/relationships/tags" Target="../tags/tag270.xml"/><Relationship Id="rId73" Type="http://schemas.openxmlformats.org/officeDocument/2006/relationships/tags" Target="../tags/tag278.xml"/><Relationship Id="rId78" Type="http://schemas.openxmlformats.org/officeDocument/2006/relationships/tags" Target="../tags/tag283.xml"/><Relationship Id="rId81" Type="http://schemas.openxmlformats.org/officeDocument/2006/relationships/tags" Target="../tags/tag286.xml"/><Relationship Id="rId86" Type="http://schemas.openxmlformats.org/officeDocument/2006/relationships/tags" Target="../tags/tag291.xml"/><Relationship Id="rId94" Type="http://schemas.openxmlformats.org/officeDocument/2006/relationships/tags" Target="../tags/tag299.xml"/><Relationship Id="rId99" Type="http://schemas.openxmlformats.org/officeDocument/2006/relationships/tags" Target="../tags/tag304.xml"/><Relationship Id="rId101" Type="http://schemas.openxmlformats.org/officeDocument/2006/relationships/tags" Target="../tags/tag306.xml"/><Relationship Id="rId122" Type="http://schemas.openxmlformats.org/officeDocument/2006/relationships/tags" Target="../tags/tag327.xml"/><Relationship Id="rId130" Type="http://schemas.openxmlformats.org/officeDocument/2006/relationships/tags" Target="../tags/tag335.xml"/><Relationship Id="rId135" Type="http://schemas.openxmlformats.org/officeDocument/2006/relationships/tags" Target="../tags/tag340.xml"/><Relationship Id="rId143" Type="http://schemas.openxmlformats.org/officeDocument/2006/relationships/tags" Target="../tags/tag348.xml"/><Relationship Id="rId148" Type="http://schemas.openxmlformats.org/officeDocument/2006/relationships/tags" Target="../tags/tag353.xml"/><Relationship Id="rId4" Type="http://schemas.openxmlformats.org/officeDocument/2006/relationships/tags" Target="../tags/tag209.xml"/><Relationship Id="rId9" Type="http://schemas.openxmlformats.org/officeDocument/2006/relationships/tags" Target="../tags/tag214.xml"/><Relationship Id="rId13" Type="http://schemas.openxmlformats.org/officeDocument/2006/relationships/tags" Target="../tags/tag218.xml"/><Relationship Id="rId18" Type="http://schemas.openxmlformats.org/officeDocument/2006/relationships/tags" Target="../tags/tag223.xml"/><Relationship Id="rId39" Type="http://schemas.openxmlformats.org/officeDocument/2006/relationships/tags" Target="../tags/tag244.xml"/><Relationship Id="rId109" Type="http://schemas.openxmlformats.org/officeDocument/2006/relationships/tags" Target="../tags/tag314.xml"/><Relationship Id="rId34" Type="http://schemas.openxmlformats.org/officeDocument/2006/relationships/tags" Target="../tags/tag239.xml"/><Relationship Id="rId50" Type="http://schemas.openxmlformats.org/officeDocument/2006/relationships/tags" Target="../tags/tag255.xml"/><Relationship Id="rId55" Type="http://schemas.openxmlformats.org/officeDocument/2006/relationships/tags" Target="../tags/tag260.xml"/><Relationship Id="rId76" Type="http://schemas.openxmlformats.org/officeDocument/2006/relationships/tags" Target="../tags/tag281.xml"/><Relationship Id="rId97" Type="http://schemas.openxmlformats.org/officeDocument/2006/relationships/tags" Target="../tags/tag302.xml"/><Relationship Id="rId104" Type="http://schemas.openxmlformats.org/officeDocument/2006/relationships/tags" Target="../tags/tag309.xml"/><Relationship Id="rId120" Type="http://schemas.openxmlformats.org/officeDocument/2006/relationships/tags" Target="../tags/tag325.xml"/><Relationship Id="rId125" Type="http://schemas.openxmlformats.org/officeDocument/2006/relationships/tags" Target="../tags/tag330.xml"/><Relationship Id="rId141" Type="http://schemas.openxmlformats.org/officeDocument/2006/relationships/tags" Target="../tags/tag346.xml"/><Relationship Id="rId146" Type="http://schemas.openxmlformats.org/officeDocument/2006/relationships/tags" Target="../tags/tag351.xml"/><Relationship Id="rId7" Type="http://schemas.openxmlformats.org/officeDocument/2006/relationships/tags" Target="../tags/tag212.xml"/><Relationship Id="rId71" Type="http://schemas.openxmlformats.org/officeDocument/2006/relationships/tags" Target="../tags/tag276.xml"/><Relationship Id="rId92" Type="http://schemas.openxmlformats.org/officeDocument/2006/relationships/tags" Target="../tags/tag297.xml"/><Relationship Id="rId2" Type="http://schemas.openxmlformats.org/officeDocument/2006/relationships/tags" Target="../tags/tag207.xml"/><Relationship Id="rId29" Type="http://schemas.openxmlformats.org/officeDocument/2006/relationships/tags" Target="../tags/tag234.xml"/><Relationship Id="rId24" Type="http://schemas.openxmlformats.org/officeDocument/2006/relationships/tags" Target="../tags/tag229.xml"/><Relationship Id="rId40" Type="http://schemas.openxmlformats.org/officeDocument/2006/relationships/tags" Target="../tags/tag245.xml"/><Relationship Id="rId45" Type="http://schemas.openxmlformats.org/officeDocument/2006/relationships/tags" Target="../tags/tag250.xml"/><Relationship Id="rId66" Type="http://schemas.openxmlformats.org/officeDocument/2006/relationships/tags" Target="../tags/tag271.xml"/><Relationship Id="rId87" Type="http://schemas.openxmlformats.org/officeDocument/2006/relationships/tags" Target="../tags/tag292.xml"/><Relationship Id="rId110" Type="http://schemas.openxmlformats.org/officeDocument/2006/relationships/tags" Target="../tags/tag315.xml"/><Relationship Id="rId115" Type="http://schemas.openxmlformats.org/officeDocument/2006/relationships/tags" Target="../tags/tag320.xml"/><Relationship Id="rId131" Type="http://schemas.openxmlformats.org/officeDocument/2006/relationships/tags" Target="../tags/tag336.xml"/><Relationship Id="rId136" Type="http://schemas.openxmlformats.org/officeDocument/2006/relationships/tags" Target="../tags/tag341.xml"/><Relationship Id="rId61" Type="http://schemas.openxmlformats.org/officeDocument/2006/relationships/tags" Target="../tags/tag266.xml"/><Relationship Id="rId82" Type="http://schemas.openxmlformats.org/officeDocument/2006/relationships/tags" Target="../tags/tag287.xml"/><Relationship Id="rId19" Type="http://schemas.openxmlformats.org/officeDocument/2006/relationships/tags" Target="../tags/tag224.xml"/><Relationship Id="rId14" Type="http://schemas.openxmlformats.org/officeDocument/2006/relationships/tags" Target="../tags/tag219.xml"/><Relationship Id="rId30" Type="http://schemas.openxmlformats.org/officeDocument/2006/relationships/tags" Target="../tags/tag235.xml"/><Relationship Id="rId35" Type="http://schemas.openxmlformats.org/officeDocument/2006/relationships/tags" Target="../tags/tag240.xml"/><Relationship Id="rId56" Type="http://schemas.openxmlformats.org/officeDocument/2006/relationships/tags" Target="../tags/tag261.xml"/><Relationship Id="rId77" Type="http://schemas.openxmlformats.org/officeDocument/2006/relationships/tags" Target="../tags/tag282.xml"/><Relationship Id="rId100" Type="http://schemas.openxmlformats.org/officeDocument/2006/relationships/tags" Target="../tags/tag305.xml"/><Relationship Id="rId105" Type="http://schemas.openxmlformats.org/officeDocument/2006/relationships/tags" Target="../tags/tag310.xml"/><Relationship Id="rId126" Type="http://schemas.openxmlformats.org/officeDocument/2006/relationships/tags" Target="../tags/tag331.xml"/><Relationship Id="rId147" Type="http://schemas.openxmlformats.org/officeDocument/2006/relationships/tags" Target="../tags/tag352.xml"/><Relationship Id="rId8" Type="http://schemas.openxmlformats.org/officeDocument/2006/relationships/tags" Target="../tags/tag213.xml"/><Relationship Id="rId51" Type="http://schemas.openxmlformats.org/officeDocument/2006/relationships/tags" Target="../tags/tag256.xml"/><Relationship Id="rId72" Type="http://schemas.openxmlformats.org/officeDocument/2006/relationships/tags" Target="../tags/tag277.xml"/><Relationship Id="rId93" Type="http://schemas.openxmlformats.org/officeDocument/2006/relationships/tags" Target="../tags/tag298.xml"/><Relationship Id="rId98" Type="http://schemas.openxmlformats.org/officeDocument/2006/relationships/tags" Target="../tags/tag303.xml"/><Relationship Id="rId121" Type="http://schemas.openxmlformats.org/officeDocument/2006/relationships/tags" Target="../tags/tag326.xml"/><Relationship Id="rId142" Type="http://schemas.openxmlformats.org/officeDocument/2006/relationships/tags" Target="../tags/tag347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379.xml"/><Relationship Id="rId117" Type="http://schemas.openxmlformats.org/officeDocument/2006/relationships/tags" Target="../tags/tag470.xml"/><Relationship Id="rId21" Type="http://schemas.openxmlformats.org/officeDocument/2006/relationships/tags" Target="../tags/tag374.xml"/><Relationship Id="rId42" Type="http://schemas.openxmlformats.org/officeDocument/2006/relationships/tags" Target="../tags/tag395.xml"/><Relationship Id="rId47" Type="http://schemas.openxmlformats.org/officeDocument/2006/relationships/tags" Target="../tags/tag400.xml"/><Relationship Id="rId63" Type="http://schemas.openxmlformats.org/officeDocument/2006/relationships/tags" Target="../tags/tag416.xml"/><Relationship Id="rId68" Type="http://schemas.openxmlformats.org/officeDocument/2006/relationships/tags" Target="../tags/tag421.xml"/><Relationship Id="rId84" Type="http://schemas.openxmlformats.org/officeDocument/2006/relationships/tags" Target="../tags/tag437.xml"/><Relationship Id="rId89" Type="http://schemas.openxmlformats.org/officeDocument/2006/relationships/tags" Target="../tags/tag442.xml"/><Relationship Id="rId112" Type="http://schemas.openxmlformats.org/officeDocument/2006/relationships/tags" Target="../tags/tag465.xml"/><Relationship Id="rId16" Type="http://schemas.openxmlformats.org/officeDocument/2006/relationships/tags" Target="../tags/tag369.xml"/><Relationship Id="rId107" Type="http://schemas.openxmlformats.org/officeDocument/2006/relationships/tags" Target="../tags/tag460.xml"/><Relationship Id="rId11" Type="http://schemas.openxmlformats.org/officeDocument/2006/relationships/tags" Target="../tags/tag364.xml"/><Relationship Id="rId32" Type="http://schemas.openxmlformats.org/officeDocument/2006/relationships/tags" Target="../tags/tag385.xml"/><Relationship Id="rId37" Type="http://schemas.openxmlformats.org/officeDocument/2006/relationships/tags" Target="../tags/tag390.xml"/><Relationship Id="rId53" Type="http://schemas.openxmlformats.org/officeDocument/2006/relationships/tags" Target="../tags/tag406.xml"/><Relationship Id="rId58" Type="http://schemas.openxmlformats.org/officeDocument/2006/relationships/tags" Target="../tags/tag411.xml"/><Relationship Id="rId74" Type="http://schemas.openxmlformats.org/officeDocument/2006/relationships/tags" Target="../tags/tag427.xml"/><Relationship Id="rId79" Type="http://schemas.openxmlformats.org/officeDocument/2006/relationships/tags" Target="../tags/tag432.xml"/><Relationship Id="rId102" Type="http://schemas.openxmlformats.org/officeDocument/2006/relationships/tags" Target="../tags/tag455.xml"/><Relationship Id="rId123" Type="http://schemas.openxmlformats.org/officeDocument/2006/relationships/tags" Target="../tags/tag476.xml"/><Relationship Id="rId5" Type="http://schemas.openxmlformats.org/officeDocument/2006/relationships/tags" Target="../tags/tag358.xml"/><Relationship Id="rId61" Type="http://schemas.openxmlformats.org/officeDocument/2006/relationships/tags" Target="../tags/tag414.xml"/><Relationship Id="rId82" Type="http://schemas.openxmlformats.org/officeDocument/2006/relationships/tags" Target="../tags/tag435.xml"/><Relationship Id="rId90" Type="http://schemas.openxmlformats.org/officeDocument/2006/relationships/tags" Target="../tags/tag443.xml"/><Relationship Id="rId95" Type="http://schemas.openxmlformats.org/officeDocument/2006/relationships/tags" Target="../tags/tag448.xml"/><Relationship Id="rId19" Type="http://schemas.openxmlformats.org/officeDocument/2006/relationships/tags" Target="../tags/tag372.xml"/><Relationship Id="rId14" Type="http://schemas.openxmlformats.org/officeDocument/2006/relationships/tags" Target="../tags/tag367.xml"/><Relationship Id="rId22" Type="http://schemas.openxmlformats.org/officeDocument/2006/relationships/tags" Target="../tags/tag375.xml"/><Relationship Id="rId27" Type="http://schemas.openxmlformats.org/officeDocument/2006/relationships/tags" Target="../tags/tag380.xml"/><Relationship Id="rId30" Type="http://schemas.openxmlformats.org/officeDocument/2006/relationships/tags" Target="../tags/tag383.xml"/><Relationship Id="rId35" Type="http://schemas.openxmlformats.org/officeDocument/2006/relationships/tags" Target="../tags/tag388.xml"/><Relationship Id="rId43" Type="http://schemas.openxmlformats.org/officeDocument/2006/relationships/tags" Target="../tags/tag396.xml"/><Relationship Id="rId48" Type="http://schemas.openxmlformats.org/officeDocument/2006/relationships/tags" Target="../tags/tag401.xml"/><Relationship Id="rId56" Type="http://schemas.openxmlformats.org/officeDocument/2006/relationships/tags" Target="../tags/tag409.xml"/><Relationship Id="rId64" Type="http://schemas.openxmlformats.org/officeDocument/2006/relationships/tags" Target="../tags/tag417.xml"/><Relationship Id="rId69" Type="http://schemas.openxmlformats.org/officeDocument/2006/relationships/tags" Target="../tags/tag422.xml"/><Relationship Id="rId77" Type="http://schemas.openxmlformats.org/officeDocument/2006/relationships/tags" Target="../tags/tag430.xml"/><Relationship Id="rId100" Type="http://schemas.openxmlformats.org/officeDocument/2006/relationships/tags" Target="../tags/tag453.xml"/><Relationship Id="rId105" Type="http://schemas.openxmlformats.org/officeDocument/2006/relationships/tags" Target="../tags/tag458.xml"/><Relationship Id="rId113" Type="http://schemas.openxmlformats.org/officeDocument/2006/relationships/tags" Target="../tags/tag466.xml"/><Relationship Id="rId118" Type="http://schemas.openxmlformats.org/officeDocument/2006/relationships/tags" Target="../tags/tag471.xml"/><Relationship Id="rId8" Type="http://schemas.openxmlformats.org/officeDocument/2006/relationships/tags" Target="../tags/tag361.xml"/><Relationship Id="rId51" Type="http://schemas.openxmlformats.org/officeDocument/2006/relationships/tags" Target="../tags/tag404.xml"/><Relationship Id="rId72" Type="http://schemas.openxmlformats.org/officeDocument/2006/relationships/tags" Target="../tags/tag425.xml"/><Relationship Id="rId80" Type="http://schemas.openxmlformats.org/officeDocument/2006/relationships/tags" Target="../tags/tag433.xml"/><Relationship Id="rId85" Type="http://schemas.openxmlformats.org/officeDocument/2006/relationships/tags" Target="../tags/tag438.xml"/><Relationship Id="rId93" Type="http://schemas.openxmlformats.org/officeDocument/2006/relationships/tags" Target="../tags/tag446.xml"/><Relationship Id="rId98" Type="http://schemas.openxmlformats.org/officeDocument/2006/relationships/tags" Target="../tags/tag451.xml"/><Relationship Id="rId121" Type="http://schemas.openxmlformats.org/officeDocument/2006/relationships/tags" Target="../tags/tag474.xml"/><Relationship Id="rId3" Type="http://schemas.openxmlformats.org/officeDocument/2006/relationships/tags" Target="../tags/tag356.xml"/><Relationship Id="rId12" Type="http://schemas.openxmlformats.org/officeDocument/2006/relationships/tags" Target="../tags/tag365.xml"/><Relationship Id="rId17" Type="http://schemas.openxmlformats.org/officeDocument/2006/relationships/tags" Target="../tags/tag370.xml"/><Relationship Id="rId25" Type="http://schemas.openxmlformats.org/officeDocument/2006/relationships/tags" Target="../tags/tag378.xml"/><Relationship Id="rId33" Type="http://schemas.openxmlformats.org/officeDocument/2006/relationships/tags" Target="../tags/tag386.xml"/><Relationship Id="rId38" Type="http://schemas.openxmlformats.org/officeDocument/2006/relationships/tags" Target="../tags/tag391.xml"/><Relationship Id="rId46" Type="http://schemas.openxmlformats.org/officeDocument/2006/relationships/tags" Target="../tags/tag399.xml"/><Relationship Id="rId59" Type="http://schemas.openxmlformats.org/officeDocument/2006/relationships/tags" Target="../tags/tag412.xml"/><Relationship Id="rId67" Type="http://schemas.openxmlformats.org/officeDocument/2006/relationships/tags" Target="../tags/tag420.xml"/><Relationship Id="rId103" Type="http://schemas.openxmlformats.org/officeDocument/2006/relationships/tags" Target="../tags/tag456.xml"/><Relationship Id="rId108" Type="http://schemas.openxmlformats.org/officeDocument/2006/relationships/tags" Target="../tags/tag461.xml"/><Relationship Id="rId116" Type="http://schemas.openxmlformats.org/officeDocument/2006/relationships/tags" Target="../tags/tag469.xml"/><Relationship Id="rId124" Type="http://schemas.openxmlformats.org/officeDocument/2006/relationships/slideLayout" Target="../slideLayouts/slideLayout2.xml"/><Relationship Id="rId20" Type="http://schemas.openxmlformats.org/officeDocument/2006/relationships/tags" Target="../tags/tag373.xml"/><Relationship Id="rId41" Type="http://schemas.openxmlformats.org/officeDocument/2006/relationships/tags" Target="../tags/tag394.xml"/><Relationship Id="rId54" Type="http://schemas.openxmlformats.org/officeDocument/2006/relationships/tags" Target="../tags/tag407.xml"/><Relationship Id="rId62" Type="http://schemas.openxmlformats.org/officeDocument/2006/relationships/tags" Target="../tags/tag415.xml"/><Relationship Id="rId70" Type="http://schemas.openxmlformats.org/officeDocument/2006/relationships/tags" Target="../tags/tag423.xml"/><Relationship Id="rId75" Type="http://schemas.openxmlformats.org/officeDocument/2006/relationships/tags" Target="../tags/tag428.xml"/><Relationship Id="rId83" Type="http://schemas.openxmlformats.org/officeDocument/2006/relationships/tags" Target="../tags/tag436.xml"/><Relationship Id="rId88" Type="http://schemas.openxmlformats.org/officeDocument/2006/relationships/tags" Target="../tags/tag441.xml"/><Relationship Id="rId91" Type="http://schemas.openxmlformats.org/officeDocument/2006/relationships/tags" Target="../tags/tag444.xml"/><Relationship Id="rId96" Type="http://schemas.openxmlformats.org/officeDocument/2006/relationships/tags" Target="../tags/tag449.xml"/><Relationship Id="rId111" Type="http://schemas.openxmlformats.org/officeDocument/2006/relationships/tags" Target="../tags/tag464.xml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5" Type="http://schemas.openxmlformats.org/officeDocument/2006/relationships/tags" Target="../tags/tag368.xml"/><Relationship Id="rId23" Type="http://schemas.openxmlformats.org/officeDocument/2006/relationships/tags" Target="../tags/tag376.xml"/><Relationship Id="rId28" Type="http://schemas.openxmlformats.org/officeDocument/2006/relationships/tags" Target="../tags/tag381.xml"/><Relationship Id="rId36" Type="http://schemas.openxmlformats.org/officeDocument/2006/relationships/tags" Target="../tags/tag389.xml"/><Relationship Id="rId49" Type="http://schemas.openxmlformats.org/officeDocument/2006/relationships/tags" Target="../tags/tag402.xml"/><Relationship Id="rId57" Type="http://schemas.openxmlformats.org/officeDocument/2006/relationships/tags" Target="../tags/tag410.xml"/><Relationship Id="rId106" Type="http://schemas.openxmlformats.org/officeDocument/2006/relationships/tags" Target="../tags/tag459.xml"/><Relationship Id="rId114" Type="http://schemas.openxmlformats.org/officeDocument/2006/relationships/tags" Target="../tags/tag467.xml"/><Relationship Id="rId119" Type="http://schemas.openxmlformats.org/officeDocument/2006/relationships/tags" Target="../tags/tag472.xml"/><Relationship Id="rId10" Type="http://schemas.openxmlformats.org/officeDocument/2006/relationships/tags" Target="../tags/tag363.xml"/><Relationship Id="rId31" Type="http://schemas.openxmlformats.org/officeDocument/2006/relationships/tags" Target="../tags/tag384.xml"/><Relationship Id="rId44" Type="http://schemas.openxmlformats.org/officeDocument/2006/relationships/tags" Target="../tags/tag397.xml"/><Relationship Id="rId52" Type="http://schemas.openxmlformats.org/officeDocument/2006/relationships/tags" Target="../tags/tag405.xml"/><Relationship Id="rId60" Type="http://schemas.openxmlformats.org/officeDocument/2006/relationships/tags" Target="../tags/tag413.xml"/><Relationship Id="rId65" Type="http://schemas.openxmlformats.org/officeDocument/2006/relationships/tags" Target="../tags/tag418.xml"/><Relationship Id="rId73" Type="http://schemas.openxmlformats.org/officeDocument/2006/relationships/tags" Target="../tags/tag426.xml"/><Relationship Id="rId78" Type="http://schemas.openxmlformats.org/officeDocument/2006/relationships/tags" Target="../tags/tag431.xml"/><Relationship Id="rId81" Type="http://schemas.openxmlformats.org/officeDocument/2006/relationships/tags" Target="../tags/tag434.xml"/><Relationship Id="rId86" Type="http://schemas.openxmlformats.org/officeDocument/2006/relationships/tags" Target="../tags/tag439.xml"/><Relationship Id="rId94" Type="http://schemas.openxmlformats.org/officeDocument/2006/relationships/tags" Target="../tags/tag447.xml"/><Relationship Id="rId99" Type="http://schemas.openxmlformats.org/officeDocument/2006/relationships/tags" Target="../tags/tag452.xml"/><Relationship Id="rId101" Type="http://schemas.openxmlformats.org/officeDocument/2006/relationships/tags" Target="../tags/tag454.xml"/><Relationship Id="rId122" Type="http://schemas.openxmlformats.org/officeDocument/2006/relationships/tags" Target="../tags/tag475.xml"/><Relationship Id="rId4" Type="http://schemas.openxmlformats.org/officeDocument/2006/relationships/tags" Target="../tags/tag357.xml"/><Relationship Id="rId9" Type="http://schemas.openxmlformats.org/officeDocument/2006/relationships/tags" Target="../tags/tag362.xml"/><Relationship Id="rId13" Type="http://schemas.openxmlformats.org/officeDocument/2006/relationships/tags" Target="../tags/tag366.xml"/><Relationship Id="rId18" Type="http://schemas.openxmlformats.org/officeDocument/2006/relationships/tags" Target="../tags/tag371.xml"/><Relationship Id="rId39" Type="http://schemas.openxmlformats.org/officeDocument/2006/relationships/tags" Target="../tags/tag392.xml"/><Relationship Id="rId109" Type="http://schemas.openxmlformats.org/officeDocument/2006/relationships/tags" Target="../tags/tag462.xml"/><Relationship Id="rId34" Type="http://schemas.openxmlformats.org/officeDocument/2006/relationships/tags" Target="../tags/tag387.xml"/><Relationship Id="rId50" Type="http://schemas.openxmlformats.org/officeDocument/2006/relationships/tags" Target="../tags/tag403.xml"/><Relationship Id="rId55" Type="http://schemas.openxmlformats.org/officeDocument/2006/relationships/tags" Target="../tags/tag408.xml"/><Relationship Id="rId76" Type="http://schemas.openxmlformats.org/officeDocument/2006/relationships/tags" Target="../tags/tag429.xml"/><Relationship Id="rId97" Type="http://schemas.openxmlformats.org/officeDocument/2006/relationships/tags" Target="../tags/tag450.xml"/><Relationship Id="rId104" Type="http://schemas.openxmlformats.org/officeDocument/2006/relationships/tags" Target="../tags/tag457.xml"/><Relationship Id="rId120" Type="http://schemas.openxmlformats.org/officeDocument/2006/relationships/tags" Target="../tags/tag473.xml"/><Relationship Id="rId7" Type="http://schemas.openxmlformats.org/officeDocument/2006/relationships/tags" Target="../tags/tag360.xml"/><Relationship Id="rId71" Type="http://schemas.openxmlformats.org/officeDocument/2006/relationships/tags" Target="../tags/tag424.xml"/><Relationship Id="rId92" Type="http://schemas.openxmlformats.org/officeDocument/2006/relationships/tags" Target="../tags/tag445.xml"/><Relationship Id="rId2" Type="http://schemas.openxmlformats.org/officeDocument/2006/relationships/tags" Target="../tags/tag355.xml"/><Relationship Id="rId29" Type="http://schemas.openxmlformats.org/officeDocument/2006/relationships/tags" Target="../tags/tag382.xml"/><Relationship Id="rId24" Type="http://schemas.openxmlformats.org/officeDocument/2006/relationships/tags" Target="../tags/tag377.xml"/><Relationship Id="rId40" Type="http://schemas.openxmlformats.org/officeDocument/2006/relationships/tags" Target="../tags/tag393.xml"/><Relationship Id="rId45" Type="http://schemas.openxmlformats.org/officeDocument/2006/relationships/tags" Target="../tags/tag398.xml"/><Relationship Id="rId66" Type="http://schemas.openxmlformats.org/officeDocument/2006/relationships/tags" Target="../tags/tag419.xml"/><Relationship Id="rId87" Type="http://schemas.openxmlformats.org/officeDocument/2006/relationships/tags" Target="../tags/tag440.xml"/><Relationship Id="rId110" Type="http://schemas.openxmlformats.org/officeDocument/2006/relationships/tags" Target="../tags/tag463.xml"/><Relationship Id="rId115" Type="http://schemas.openxmlformats.org/officeDocument/2006/relationships/tags" Target="../tags/tag468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489.xml"/><Relationship Id="rId18" Type="http://schemas.openxmlformats.org/officeDocument/2006/relationships/tags" Target="../tags/tag494.xml"/><Relationship Id="rId26" Type="http://schemas.openxmlformats.org/officeDocument/2006/relationships/tags" Target="../tags/tag502.xml"/><Relationship Id="rId39" Type="http://schemas.openxmlformats.org/officeDocument/2006/relationships/tags" Target="../tags/tag515.xml"/><Relationship Id="rId21" Type="http://schemas.openxmlformats.org/officeDocument/2006/relationships/tags" Target="../tags/tag497.xml"/><Relationship Id="rId34" Type="http://schemas.openxmlformats.org/officeDocument/2006/relationships/tags" Target="../tags/tag510.xml"/><Relationship Id="rId42" Type="http://schemas.openxmlformats.org/officeDocument/2006/relationships/tags" Target="../tags/tag518.xml"/><Relationship Id="rId47" Type="http://schemas.openxmlformats.org/officeDocument/2006/relationships/tags" Target="../tags/tag523.xml"/><Relationship Id="rId50" Type="http://schemas.openxmlformats.org/officeDocument/2006/relationships/tags" Target="../tags/tag526.xml"/><Relationship Id="rId55" Type="http://schemas.openxmlformats.org/officeDocument/2006/relationships/slideLayout" Target="../slideLayouts/slideLayout2.xml"/><Relationship Id="rId7" Type="http://schemas.openxmlformats.org/officeDocument/2006/relationships/tags" Target="../tags/tag483.xml"/><Relationship Id="rId12" Type="http://schemas.openxmlformats.org/officeDocument/2006/relationships/tags" Target="../tags/tag488.xml"/><Relationship Id="rId17" Type="http://schemas.openxmlformats.org/officeDocument/2006/relationships/tags" Target="../tags/tag493.xml"/><Relationship Id="rId25" Type="http://schemas.openxmlformats.org/officeDocument/2006/relationships/tags" Target="../tags/tag501.xml"/><Relationship Id="rId33" Type="http://schemas.openxmlformats.org/officeDocument/2006/relationships/tags" Target="../tags/tag509.xml"/><Relationship Id="rId38" Type="http://schemas.openxmlformats.org/officeDocument/2006/relationships/tags" Target="../tags/tag514.xml"/><Relationship Id="rId46" Type="http://schemas.openxmlformats.org/officeDocument/2006/relationships/tags" Target="../tags/tag522.xml"/><Relationship Id="rId2" Type="http://schemas.openxmlformats.org/officeDocument/2006/relationships/tags" Target="../tags/tag478.xml"/><Relationship Id="rId16" Type="http://schemas.openxmlformats.org/officeDocument/2006/relationships/tags" Target="../tags/tag492.xml"/><Relationship Id="rId20" Type="http://schemas.openxmlformats.org/officeDocument/2006/relationships/tags" Target="../tags/tag496.xml"/><Relationship Id="rId29" Type="http://schemas.openxmlformats.org/officeDocument/2006/relationships/tags" Target="../tags/tag505.xml"/><Relationship Id="rId41" Type="http://schemas.openxmlformats.org/officeDocument/2006/relationships/tags" Target="../tags/tag517.xml"/><Relationship Id="rId54" Type="http://schemas.openxmlformats.org/officeDocument/2006/relationships/tags" Target="../tags/tag530.xml"/><Relationship Id="rId1" Type="http://schemas.openxmlformats.org/officeDocument/2006/relationships/tags" Target="../tags/tag477.xml"/><Relationship Id="rId6" Type="http://schemas.openxmlformats.org/officeDocument/2006/relationships/tags" Target="../tags/tag482.xml"/><Relationship Id="rId11" Type="http://schemas.openxmlformats.org/officeDocument/2006/relationships/tags" Target="../tags/tag487.xml"/><Relationship Id="rId24" Type="http://schemas.openxmlformats.org/officeDocument/2006/relationships/tags" Target="../tags/tag500.xml"/><Relationship Id="rId32" Type="http://schemas.openxmlformats.org/officeDocument/2006/relationships/tags" Target="../tags/tag508.xml"/><Relationship Id="rId37" Type="http://schemas.openxmlformats.org/officeDocument/2006/relationships/tags" Target="../tags/tag513.xml"/><Relationship Id="rId40" Type="http://schemas.openxmlformats.org/officeDocument/2006/relationships/tags" Target="../tags/tag516.xml"/><Relationship Id="rId45" Type="http://schemas.openxmlformats.org/officeDocument/2006/relationships/tags" Target="../tags/tag521.xml"/><Relationship Id="rId53" Type="http://schemas.openxmlformats.org/officeDocument/2006/relationships/tags" Target="../tags/tag529.xml"/><Relationship Id="rId5" Type="http://schemas.openxmlformats.org/officeDocument/2006/relationships/tags" Target="../tags/tag481.xml"/><Relationship Id="rId15" Type="http://schemas.openxmlformats.org/officeDocument/2006/relationships/tags" Target="../tags/tag491.xml"/><Relationship Id="rId23" Type="http://schemas.openxmlformats.org/officeDocument/2006/relationships/tags" Target="../tags/tag499.xml"/><Relationship Id="rId28" Type="http://schemas.openxmlformats.org/officeDocument/2006/relationships/tags" Target="../tags/tag504.xml"/><Relationship Id="rId36" Type="http://schemas.openxmlformats.org/officeDocument/2006/relationships/tags" Target="../tags/tag512.xml"/><Relationship Id="rId49" Type="http://schemas.openxmlformats.org/officeDocument/2006/relationships/tags" Target="../tags/tag525.xml"/><Relationship Id="rId10" Type="http://schemas.openxmlformats.org/officeDocument/2006/relationships/tags" Target="../tags/tag486.xml"/><Relationship Id="rId19" Type="http://schemas.openxmlformats.org/officeDocument/2006/relationships/tags" Target="../tags/tag495.xml"/><Relationship Id="rId31" Type="http://schemas.openxmlformats.org/officeDocument/2006/relationships/tags" Target="../tags/tag507.xml"/><Relationship Id="rId44" Type="http://schemas.openxmlformats.org/officeDocument/2006/relationships/tags" Target="../tags/tag520.xml"/><Relationship Id="rId52" Type="http://schemas.openxmlformats.org/officeDocument/2006/relationships/tags" Target="../tags/tag528.xml"/><Relationship Id="rId4" Type="http://schemas.openxmlformats.org/officeDocument/2006/relationships/tags" Target="../tags/tag480.xml"/><Relationship Id="rId9" Type="http://schemas.openxmlformats.org/officeDocument/2006/relationships/tags" Target="../tags/tag485.xml"/><Relationship Id="rId14" Type="http://schemas.openxmlformats.org/officeDocument/2006/relationships/tags" Target="../tags/tag490.xml"/><Relationship Id="rId22" Type="http://schemas.openxmlformats.org/officeDocument/2006/relationships/tags" Target="../tags/tag498.xml"/><Relationship Id="rId27" Type="http://schemas.openxmlformats.org/officeDocument/2006/relationships/tags" Target="../tags/tag503.xml"/><Relationship Id="rId30" Type="http://schemas.openxmlformats.org/officeDocument/2006/relationships/tags" Target="../tags/tag506.xml"/><Relationship Id="rId35" Type="http://schemas.openxmlformats.org/officeDocument/2006/relationships/tags" Target="../tags/tag511.xml"/><Relationship Id="rId43" Type="http://schemas.openxmlformats.org/officeDocument/2006/relationships/tags" Target="../tags/tag519.xml"/><Relationship Id="rId48" Type="http://schemas.openxmlformats.org/officeDocument/2006/relationships/tags" Target="../tags/tag524.xml"/><Relationship Id="rId56" Type="http://schemas.openxmlformats.org/officeDocument/2006/relationships/image" Target="../media/image9.png"/><Relationship Id="rId8" Type="http://schemas.openxmlformats.org/officeDocument/2006/relationships/tags" Target="../tags/tag484.xml"/><Relationship Id="rId51" Type="http://schemas.openxmlformats.org/officeDocument/2006/relationships/tags" Target="../tags/tag527.xml"/><Relationship Id="rId3" Type="http://schemas.openxmlformats.org/officeDocument/2006/relationships/tags" Target="../tags/tag47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FYS2130</a:t>
            </a:r>
            <a:br>
              <a:rPr lang="en-US" dirty="0"/>
            </a:br>
            <a:r>
              <a:rPr lang="en-US" dirty="0" err="1"/>
              <a:t>Svingninger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Lasse Clausen</a:t>
            </a:r>
          </a:p>
          <a:p>
            <a:r>
              <a:rPr lang="en-US" dirty="0" smtClean="0"/>
              <a:t>22.02.2018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Stasjonær </a:t>
            </a:r>
            <a:r>
              <a:rPr lang="nb-NO" dirty="0" err="1" smtClean="0"/>
              <a:t>vs</a:t>
            </a:r>
            <a:r>
              <a:rPr lang="nb-NO" dirty="0" smtClean="0"/>
              <a:t> ikke-stasjonær</a:t>
            </a:r>
            <a:endParaRPr lang="nb-NO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1930"/>
            <a:ext cx="5227320" cy="164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" y="1423035"/>
            <a:ext cx="4822823" cy="130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20" name="SMARTInkShape-Group42"/>
          <p:cNvGrpSpPr/>
          <p:nvPr/>
        </p:nvGrpSpPr>
        <p:grpSpPr>
          <a:xfrm>
            <a:off x="7467600" y="1695450"/>
            <a:ext cx="695522" cy="996951"/>
            <a:chOff x="7467600" y="1695450"/>
            <a:chExt cx="695522" cy="996951"/>
          </a:xfrm>
        </p:grpSpPr>
        <p:sp>
          <p:nvSpPr>
            <p:cNvPr id="1116" name="SMARTInkShape-181"/>
            <p:cNvSpPr/>
            <p:nvPr>
              <p:custDataLst>
                <p:tags r:id="rId99"/>
              </p:custDataLst>
            </p:nvPr>
          </p:nvSpPr>
          <p:spPr>
            <a:xfrm>
              <a:off x="7467600" y="1695450"/>
              <a:ext cx="158751" cy="406401"/>
            </a:xfrm>
            <a:custGeom>
              <a:avLst/>
              <a:gdLst/>
              <a:ahLst/>
              <a:cxnLst/>
              <a:rect l="0" t="0" r="0" b="0"/>
              <a:pathLst>
                <a:path w="158751" h="406401">
                  <a:moveTo>
                    <a:pt x="158750" y="0"/>
                  </a:moveTo>
                  <a:lnTo>
                    <a:pt x="158750" y="0"/>
                  </a:lnTo>
                  <a:lnTo>
                    <a:pt x="149961" y="26367"/>
                  </a:lnTo>
                  <a:lnTo>
                    <a:pt x="141438" y="49113"/>
                  </a:lnTo>
                  <a:lnTo>
                    <a:pt x="128243" y="78037"/>
                  </a:lnTo>
                  <a:lnTo>
                    <a:pt x="121479" y="95064"/>
                  </a:lnTo>
                  <a:lnTo>
                    <a:pt x="114852" y="113470"/>
                  </a:lnTo>
                  <a:lnTo>
                    <a:pt x="108318" y="132797"/>
                  </a:lnTo>
                  <a:lnTo>
                    <a:pt x="99729" y="154148"/>
                  </a:lnTo>
                  <a:lnTo>
                    <a:pt x="89770" y="176849"/>
                  </a:lnTo>
                  <a:lnTo>
                    <a:pt x="78896" y="200449"/>
                  </a:lnTo>
                  <a:lnTo>
                    <a:pt x="68825" y="223238"/>
                  </a:lnTo>
                  <a:lnTo>
                    <a:pt x="59289" y="245487"/>
                  </a:lnTo>
                  <a:lnTo>
                    <a:pt x="50110" y="267374"/>
                  </a:lnTo>
                  <a:lnTo>
                    <a:pt x="41167" y="288316"/>
                  </a:lnTo>
                  <a:lnTo>
                    <a:pt x="32384" y="308627"/>
                  </a:lnTo>
                  <a:lnTo>
                    <a:pt x="23706" y="328518"/>
                  </a:lnTo>
                  <a:lnTo>
                    <a:pt x="17215" y="346012"/>
                  </a:lnTo>
                  <a:lnTo>
                    <a:pt x="8122" y="376739"/>
                  </a:lnTo>
                  <a:lnTo>
                    <a:pt x="0" y="406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7" name="SMARTInkShape-182"/>
            <p:cNvSpPr/>
            <p:nvPr>
              <p:custDataLst>
                <p:tags r:id="rId100"/>
              </p:custDataLst>
            </p:nvPr>
          </p:nvSpPr>
          <p:spPr>
            <a:xfrm>
              <a:off x="7531100" y="1825981"/>
              <a:ext cx="271286" cy="479070"/>
            </a:xfrm>
            <a:custGeom>
              <a:avLst/>
              <a:gdLst/>
              <a:ahLst/>
              <a:cxnLst/>
              <a:rect l="0" t="0" r="0" b="0"/>
              <a:pathLst>
                <a:path w="271286" h="479070">
                  <a:moveTo>
                    <a:pt x="260350" y="21869"/>
                  </a:moveTo>
                  <a:lnTo>
                    <a:pt x="260350" y="21869"/>
                  </a:lnTo>
                  <a:lnTo>
                    <a:pt x="271285" y="0"/>
                  </a:lnTo>
                  <a:lnTo>
                    <a:pt x="262413" y="7628"/>
                  </a:lnTo>
                  <a:lnTo>
                    <a:pt x="244570" y="28945"/>
                  </a:lnTo>
                  <a:lnTo>
                    <a:pt x="232897" y="43520"/>
                  </a:lnTo>
                  <a:lnTo>
                    <a:pt x="218764" y="62408"/>
                  </a:lnTo>
                  <a:lnTo>
                    <a:pt x="202992" y="84173"/>
                  </a:lnTo>
                  <a:lnTo>
                    <a:pt x="186128" y="107855"/>
                  </a:lnTo>
                  <a:lnTo>
                    <a:pt x="169241" y="132815"/>
                  </a:lnTo>
                  <a:lnTo>
                    <a:pt x="152339" y="158628"/>
                  </a:lnTo>
                  <a:lnTo>
                    <a:pt x="135426" y="185008"/>
                  </a:lnTo>
                  <a:lnTo>
                    <a:pt x="118506" y="212473"/>
                  </a:lnTo>
                  <a:lnTo>
                    <a:pt x="101581" y="240660"/>
                  </a:lnTo>
                  <a:lnTo>
                    <a:pt x="84655" y="269330"/>
                  </a:lnTo>
                  <a:lnTo>
                    <a:pt x="69842" y="297615"/>
                  </a:lnTo>
                  <a:lnTo>
                    <a:pt x="56438" y="325644"/>
                  </a:lnTo>
                  <a:lnTo>
                    <a:pt x="43976" y="353502"/>
                  </a:lnTo>
                  <a:lnTo>
                    <a:pt x="33551" y="379836"/>
                  </a:lnTo>
                  <a:lnTo>
                    <a:pt x="24484" y="405152"/>
                  </a:lnTo>
                  <a:lnTo>
                    <a:pt x="16322" y="429791"/>
                  </a:lnTo>
                  <a:lnTo>
                    <a:pt x="0" y="4790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8" name="SMARTInkShape-183"/>
            <p:cNvSpPr/>
            <p:nvPr>
              <p:custDataLst>
                <p:tags r:id="rId101"/>
              </p:custDataLst>
            </p:nvPr>
          </p:nvSpPr>
          <p:spPr>
            <a:xfrm>
              <a:off x="7727950" y="2000250"/>
              <a:ext cx="276422" cy="635001"/>
            </a:xfrm>
            <a:custGeom>
              <a:avLst/>
              <a:gdLst/>
              <a:ahLst/>
              <a:cxnLst/>
              <a:rect l="0" t="0" r="0" b="0"/>
              <a:pathLst>
                <a:path w="276422" h="635001">
                  <a:moveTo>
                    <a:pt x="273050" y="0"/>
                  </a:moveTo>
                  <a:lnTo>
                    <a:pt x="273050" y="0"/>
                  </a:lnTo>
                  <a:lnTo>
                    <a:pt x="276421" y="10113"/>
                  </a:lnTo>
                  <a:lnTo>
                    <a:pt x="274313" y="32011"/>
                  </a:lnTo>
                  <a:lnTo>
                    <a:pt x="271775" y="46741"/>
                  </a:lnTo>
                  <a:lnTo>
                    <a:pt x="265850" y="65733"/>
                  </a:lnTo>
                  <a:lnTo>
                    <a:pt x="257666" y="87566"/>
                  </a:lnTo>
                  <a:lnTo>
                    <a:pt x="247978" y="111294"/>
                  </a:lnTo>
                  <a:lnTo>
                    <a:pt x="235874" y="138402"/>
                  </a:lnTo>
                  <a:lnTo>
                    <a:pt x="222160" y="167762"/>
                  </a:lnTo>
                  <a:lnTo>
                    <a:pt x="207373" y="198625"/>
                  </a:lnTo>
                  <a:lnTo>
                    <a:pt x="191871" y="230489"/>
                  </a:lnTo>
                  <a:lnTo>
                    <a:pt x="175892" y="263020"/>
                  </a:lnTo>
                  <a:lnTo>
                    <a:pt x="159595" y="295997"/>
                  </a:lnTo>
                  <a:lnTo>
                    <a:pt x="143085" y="329270"/>
                  </a:lnTo>
                  <a:lnTo>
                    <a:pt x="126435" y="362741"/>
                  </a:lnTo>
                  <a:lnTo>
                    <a:pt x="109689" y="396344"/>
                  </a:lnTo>
                  <a:lnTo>
                    <a:pt x="93588" y="427918"/>
                  </a:lnTo>
                  <a:lnTo>
                    <a:pt x="77915" y="458140"/>
                  </a:lnTo>
                  <a:lnTo>
                    <a:pt x="62526" y="487460"/>
                  </a:lnTo>
                  <a:lnTo>
                    <a:pt x="49445" y="513356"/>
                  </a:lnTo>
                  <a:lnTo>
                    <a:pt x="37902" y="536971"/>
                  </a:lnTo>
                  <a:lnTo>
                    <a:pt x="27384" y="559064"/>
                  </a:lnTo>
                  <a:lnTo>
                    <a:pt x="19668" y="577321"/>
                  </a:lnTo>
                  <a:lnTo>
                    <a:pt x="9212" y="607013"/>
                  </a:lnTo>
                  <a:lnTo>
                    <a:pt x="0" y="635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9" name="SMARTInkShape-184"/>
            <p:cNvSpPr/>
            <p:nvPr>
              <p:custDataLst>
                <p:tags r:id="rId102"/>
              </p:custDataLst>
            </p:nvPr>
          </p:nvSpPr>
          <p:spPr>
            <a:xfrm>
              <a:off x="8026400" y="2362200"/>
              <a:ext cx="136722" cy="330201"/>
            </a:xfrm>
            <a:custGeom>
              <a:avLst/>
              <a:gdLst/>
              <a:ahLst/>
              <a:cxnLst/>
              <a:rect l="0" t="0" r="0" b="0"/>
              <a:pathLst>
                <a:path w="136722" h="330201">
                  <a:moveTo>
                    <a:pt x="133350" y="0"/>
                  </a:moveTo>
                  <a:lnTo>
                    <a:pt x="133350" y="0"/>
                  </a:lnTo>
                  <a:lnTo>
                    <a:pt x="136721" y="6742"/>
                  </a:lnTo>
                  <a:lnTo>
                    <a:pt x="135447" y="37903"/>
                  </a:lnTo>
                  <a:lnTo>
                    <a:pt x="131925" y="53491"/>
                  </a:lnTo>
                  <a:lnTo>
                    <a:pt x="126756" y="70938"/>
                  </a:lnTo>
                  <a:lnTo>
                    <a:pt x="120487" y="89625"/>
                  </a:lnTo>
                  <a:lnTo>
                    <a:pt x="112075" y="109845"/>
                  </a:lnTo>
                  <a:lnTo>
                    <a:pt x="102233" y="131085"/>
                  </a:lnTo>
                  <a:lnTo>
                    <a:pt x="91439" y="153007"/>
                  </a:lnTo>
                  <a:lnTo>
                    <a:pt x="79304" y="176088"/>
                  </a:lnTo>
                  <a:lnTo>
                    <a:pt x="66275" y="199942"/>
                  </a:lnTo>
                  <a:lnTo>
                    <a:pt x="52649" y="224311"/>
                  </a:lnTo>
                  <a:lnTo>
                    <a:pt x="40744" y="246908"/>
                  </a:lnTo>
                  <a:lnTo>
                    <a:pt x="29986" y="268322"/>
                  </a:lnTo>
                  <a:lnTo>
                    <a:pt x="19990" y="288948"/>
                  </a:lnTo>
                  <a:lnTo>
                    <a:pt x="0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3" name="SMARTInkShape-Group43"/>
          <p:cNvGrpSpPr/>
          <p:nvPr/>
        </p:nvGrpSpPr>
        <p:grpSpPr>
          <a:xfrm>
            <a:off x="7308850" y="1544420"/>
            <a:ext cx="1053848" cy="1224181"/>
            <a:chOff x="7308850" y="1544420"/>
            <a:chExt cx="1053848" cy="1224181"/>
          </a:xfrm>
        </p:grpSpPr>
        <p:sp>
          <p:nvSpPr>
            <p:cNvPr id="1121" name="SMARTInkShape-185"/>
            <p:cNvSpPr/>
            <p:nvPr>
              <p:custDataLst>
                <p:tags r:id="rId97"/>
              </p:custDataLst>
            </p:nvPr>
          </p:nvSpPr>
          <p:spPr>
            <a:xfrm>
              <a:off x="7308850" y="1544420"/>
              <a:ext cx="1053848" cy="1224181"/>
            </a:xfrm>
            <a:custGeom>
              <a:avLst/>
              <a:gdLst/>
              <a:ahLst/>
              <a:cxnLst/>
              <a:rect l="0" t="0" r="0" b="0"/>
              <a:pathLst>
                <a:path w="1053848" h="1224181">
                  <a:moveTo>
                    <a:pt x="0" y="1173380"/>
                  </a:moveTo>
                  <a:lnTo>
                    <a:pt x="0" y="1173380"/>
                  </a:lnTo>
                  <a:lnTo>
                    <a:pt x="0" y="1146700"/>
                  </a:lnTo>
                  <a:lnTo>
                    <a:pt x="0" y="1115356"/>
                  </a:lnTo>
                  <a:lnTo>
                    <a:pt x="1882" y="1083889"/>
                  </a:lnTo>
                  <a:lnTo>
                    <a:pt x="6907" y="1057023"/>
                  </a:lnTo>
                  <a:lnTo>
                    <a:pt x="12865" y="1026721"/>
                  </a:lnTo>
                  <a:lnTo>
                    <a:pt x="17218" y="995399"/>
                  </a:lnTo>
                  <a:lnTo>
                    <a:pt x="18235" y="973627"/>
                  </a:lnTo>
                  <a:lnTo>
                    <a:pt x="18688" y="949840"/>
                  </a:lnTo>
                  <a:lnTo>
                    <a:pt x="18890" y="927038"/>
                  </a:lnTo>
                  <a:lnTo>
                    <a:pt x="18979" y="904439"/>
                  </a:lnTo>
                  <a:lnTo>
                    <a:pt x="19018" y="880284"/>
                  </a:lnTo>
                  <a:lnTo>
                    <a:pt x="20917" y="855437"/>
                  </a:lnTo>
                  <a:lnTo>
                    <a:pt x="22702" y="830989"/>
                  </a:lnTo>
                  <a:lnTo>
                    <a:pt x="21144" y="808364"/>
                  </a:lnTo>
                  <a:lnTo>
                    <a:pt x="19980" y="786549"/>
                  </a:lnTo>
                  <a:lnTo>
                    <a:pt x="19464" y="764388"/>
                  </a:lnTo>
                  <a:lnTo>
                    <a:pt x="19234" y="740428"/>
                  </a:lnTo>
                  <a:lnTo>
                    <a:pt x="19132" y="717549"/>
                  </a:lnTo>
                  <a:lnTo>
                    <a:pt x="19793" y="694916"/>
                  </a:lnTo>
                  <a:lnTo>
                    <a:pt x="22437" y="670746"/>
                  </a:lnTo>
                  <a:lnTo>
                    <a:pt x="24083" y="647774"/>
                  </a:lnTo>
                  <a:lnTo>
                    <a:pt x="24109" y="625805"/>
                  </a:lnTo>
                  <a:lnTo>
                    <a:pt x="21769" y="604282"/>
                  </a:lnTo>
                  <a:lnTo>
                    <a:pt x="20258" y="582957"/>
                  </a:lnTo>
                  <a:lnTo>
                    <a:pt x="20293" y="561720"/>
                  </a:lnTo>
                  <a:lnTo>
                    <a:pt x="22659" y="540522"/>
                  </a:lnTo>
                  <a:lnTo>
                    <a:pt x="24181" y="517460"/>
                  </a:lnTo>
                  <a:lnTo>
                    <a:pt x="25564" y="493804"/>
                  </a:lnTo>
                  <a:lnTo>
                    <a:pt x="28531" y="471531"/>
                  </a:lnTo>
                  <a:lnTo>
                    <a:pt x="30796" y="442530"/>
                  </a:lnTo>
                  <a:lnTo>
                    <a:pt x="28096" y="416063"/>
                  </a:lnTo>
                  <a:lnTo>
                    <a:pt x="26198" y="390346"/>
                  </a:lnTo>
                  <a:lnTo>
                    <a:pt x="25636" y="361482"/>
                  </a:lnTo>
                  <a:lnTo>
                    <a:pt x="25471" y="333958"/>
                  </a:lnTo>
                  <a:lnTo>
                    <a:pt x="28792" y="307928"/>
                  </a:lnTo>
                  <a:lnTo>
                    <a:pt x="31166" y="278213"/>
                  </a:lnTo>
                  <a:lnTo>
                    <a:pt x="33516" y="247780"/>
                  </a:lnTo>
                  <a:lnTo>
                    <a:pt x="37195" y="217805"/>
                  </a:lnTo>
                  <a:lnTo>
                    <a:pt x="44573" y="193079"/>
                  </a:lnTo>
                  <a:lnTo>
                    <a:pt x="49570" y="165216"/>
                  </a:lnTo>
                  <a:lnTo>
                    <a:pt x="50638" y="137550"/>
                  </a:lnTo>
                  <a:lnTo>
                    <a:pt x="52660" y="106477"/>
                  </a:lnTo>
                  <a:lnTo>
                    <a:pt x="56755" y="77260"/>
                  </a:lnTo>
                  <a:lnTo>
                    <a:pt x="57072" y="66843"/>
                  </a:lnTo>
                  <a:lnTo>
                    <a:pt x="57804" y="65272"/>
                  </a:lnTo>
                  <a:lnTo>
                    <a:pt x="58997" y="64225"/>
                  </a:lnTo>
                  <a:lnTo>
                    <a:pt x="62610" y="62544"/>
                  </a:lnTo>
                  <a:lnTo>
                    <a:pt x="66608" y="62253"/>
                  </a:lnTo>
                  <a:lnTo>
                    <a:pt x="79349" y="65813"/>
                  </a:lnTo>
                  <a:lnTo>
                    <a:pt x="109891" y="62408"/>
                  </a:lnTo>
                  <a:lnTo>
                    <a:pt x="127575" y="60331"/>
                  </a:lnTo>
                  <a:lnTo>
                    <a:pt x="152513" y="56679"/>
                  </a:lnTo>
                  <a:lnTo>
                    <a:pt x="182892" y="51593"/>
                  </a:lnTo>
                  <a:lnTo>
                    <a:pt x="207688" y="49365"/>
                  </a:lnTo>
                  <a:lnTo>
                    <a:pt x="233614" y="44550"/>
                  </a:lnTo>
                  <a:lnTo>
                    <a:pt x="263325" y="37949"/>
                  </a:lnTo>
                  <a:lnTo>
                    <a:pt x="293766" y="28076"/>
                  </a:lnTo>
                  <a:lnTo>
                    <a:pt x="320973" y="21074"/>
                  </a:lnTo>
                  <a:lnTo>
                    <a:pt x="346202" y="17980"/>
                  </a:lnTo>
                  <a:lnTo>
                    <a:pt x="374048" y="10971"/>
                  </a:lnTo>
                  <a:lnTo>
                    <a:pt x="399931" y="6163"/>
                  </a:lnTo>
                  <a:lnTo>
                    <a:pt x="425426" y="4508"/>
                  </a:lnTo>
                  <a:lnTo>
                    <a:pt x="450845" y="0"/>
                  </a:lnTo>
                  <a:lnTo>
                    <a:pt x="469898" y="917"/>
                  </a:lnTo>
                  <a:lnTo>
                    <a:pt x="495299" y="4178"/>
                  </a:lnTo>
                  <a:lnTo>
                    <a:pt x="525769" y="4821"/>
                  </a:lnTo>
                  <a:lnTo>
                    <a:pt x="551287" y="4933"/>
                  </a:lnTo>
                  <a:lnTo>
                    <a:pt x="580876" y="4966"/>
                  </a:lnTo>
                  <a:lnTo>
                    <a:pt x="611281" y="4976"/>
                  </a:lnTo>
                  <a:lnTo>
                    <a:pt x="639888" y="4979"/>
                  </a:lnTo>
                  <a:lnTo>
                    <a:pt x="662572" y="4979"/>
                  </a:lnTo>
                  <a:lnTo>
                    <a:pt x="692402" y="4980"/>
                  </a:lnTo>
                  <a:lnTo>
                    <a:pt x="722485" y="8351"/>
                  </a:lnTo>
                  <a:lnTo>
                    <a:pt x="750370" y="13818"/>
                  </a:lnTo>
                  <a:lnTo>
                    <a:pt x="771647" y="17845"/>
                  </a:lnTo>
                  <a:lnTo>
                    <a:pt x="793804" y="21281"/>
                  </a:lnTo>
                  <a:lnTo>
                    <a:pt x="822851" y="23921"/>
                  </a:lnTo>
                  <a:lnTo>
                    <a:pt x="853486" y="28153"/>
                  </a:lnTo>
                  <a:lnTo>
                    <a:pt x="884906" y="30426"/>
                  </a:lnTo>
                  <a:lnTo>
                    <a:pt x="915147" y="34548"/>
                  </a:lnTo>
                  <a:lnTo>
                    <a:pt x="945043" y="38180"/>
                  </a:lnTo>
                  <a:lnTo>
                    <a:pt x="971331" y="45483"/>
                  </a:lnTo>
                  <a:lnTo>
                    <a:pt x="996907" y="53014"/>
                  </a:lnTo>
                  <a:lnTo>
                    <a:pt x="1015988" y="54255"/>
                  </a:lnTo>
                  <a:lnTo>
                    <a:pt x="1034341" y="51879"/>
                  </a:lnTo>
                  <a:lnTo>
                    <a:pt x="1053847" y="55723"/>
                  </a:lnTo>
                  <a:lnTo>
                    <a:pt x="1050654" y="52392"/>
                  </a:lnTo>
                  <a:lnTo>
                    <a:pt x="1047159" y="50746"/>
                  </a:lnTo>
                  <a:lnTo>
                    <a:pt x="1038143" y="47664"/>
                  </a:lnTo>
                  <a:lnTo>
                    <a:pt x="1029616" y="44438"/>
                  </a:lnTo>
                  <a:lnTo>
                    <a:pt x="1000885" y="43115"/>
                  </a:lnTo>
                  <a:lnTo>
                    <a:pt x="970526" y="43085"/>
                  </a:lnTo>
                  <a:lnTo>
                    <a:pt x="939180" y="43081"/>
                  </a:lnTo>
                  <a:lnTo>
                    <a:pt x="914216" y="43080"/>
                  </a:lnTo>
                  <a:lnTo>
                    <a:pt x="887064" y="43080"/>
                  </a:lnTo>
                  <a:lnTo>
                    <a:pt x="866267" y="42374"/>
                  </a:lnTo>
                  <a:lnTo>
                    <a:pt x="842914" y="39709"/>
                  </a:lnTo>
                  <a:lnTo>
                    <a:pt x="818423" y="38054"/>
                  </a:lnTo>
                  <a:lnTo>
                    <a:pt x="792721" y="37318"/>
                  </a:lnTo>
                  <a:lnTo>
                    <a:pt x="764835" y="36991"/>
                  </a:lnTo>
                  <a:lnTo>
                    <a:pt x="735978" y="36846"/>
                  </a:lnTo>
                  <a:lnTo>
                    <a:pt x="706690" y="37487"/>
                  </a:lnTo>
                  <a:lnTo>
                    <a:pt x="677211" y="40124"/>
                  </a:lnTo>
                  <a:lnTo>
                    <a:pt x="647646" y="43648"/>
                  </a:lnTo>
                  <a:lnTo>
                    <a:pt x="618042" y="46860"/>
                  </a:lnTo>
                  <a:lnTo>
                    <a:pt x="588423" y="48288"/>
                  </a:lnTo>
                  <a:lnTo>
                    <a:pt x="558795" y="48922"/>
                  </a:lnTo>
                  <a:lnTo>
                    <a:pt x="529870" y="49204"/>
                  </a:lnTo>
                  <a:lnTo>
                    <a:pt x="502903" y="49330"/>
                  </a:lnTo>
                  <a:lnTo>
                    <a:pt x="476807" y="49385"/>
                  </a:lnTo>
                  <a:lnTo>
                    <a:pt x="451098" y="49410"/>
                  </a:lnTo>
                  <a:lnTo>
                    <a:pt x="425560" y="49421"/>
                  </a:lnTo>
                  <a:lnTo>
                    <a:pt x="401980" y="47545"/>
                  </a:lnTo>
                  <a:lnTo>
                    <a:pt x="379741" y="45064"/>
                  </a:lnTo>
                  <a:lnTo>
                    <a:pt x="348093" y="42962"/>
                  </a:lnTo>
                  <a:lnTo>
                    <a:pt x="319822" y="38890"/>
                  </a:lnTo>
                  <a:lnTo>
                    <a:pt x="290123" y="37370"/>
                  </a:lnTo>
                  <a:lnTo>
                    <a:pt x="263135" y="36214"/>
                  </a:lnTo>
                  <a:lnTo>
                    <a:pt x="237265" y="32422"/>
                  </a:lnTo>
                  <a:lnTo>
                    <a:pt x="211020" y="30985"/>
                  </a:lnTo>
                  <a:lnTo>
                    <a:pt x="181920" y="30559"/>
                  </a:lnTo>
                  <a:lnTo>
                    <a:pt x="155110" y="30433"/>
                  </a:lnTo>
                  <a:lnTo>
                    <a:pt x="129293" y="31101"/>
                  </a:lnTo>
                  <a:lnTo>
                    <a:pt x="103769" y="34749"/>
                  </a:lnTo>
                  <a:lnTo>
                    <a:pt x="79037" y="36143"/>
                  </a:lnTo>
                  <a:lnTo>
                    <a:pt x="51360" y="36614"/>
                  </a:lnTo>
                  <a:lnTo>
                    <a:pt x="32252" y="36707"/>
                  </a:lnTo>
                  <a:lnTo>
                    <a:pt x="26564" y="38601"/>
                  </a:lnTo>
                  <a:lnTo>
                    <a:pt x="21684" y="41089"/>
                  </a:lnTo>
                  <a:lnTo>
                    <a:pt x="14022" y="42818"/>
                  </a:lnTo>
                  <a:lnTo>
                    <a:pt x="14288" y="42905"/>
                  </a:lnTo>
                  <a:lnTo>
                    <a:pt x="18283" y="43057"/>
                  </a:lnTo>
                  <a:lnTo>
                    <a:pt x="22194" y="46444"/>
                  </a:lnTo>
                  <a:lnTo>
                    <a:pt x="34563" y="48545"/>
                  </a:lnTo>
                  <a:lnTo>
                    <a:pt x="64629" y="49352"/>
                  </a:lnTo>
                  <a:lnTo>
                    <a:pt x="89626" y="49407"/>
                  </a:lnTo>
                  <a:lnTo>
                    <a:pt x="119376" y="46052"/>
                  </a:lnTo>
                  <a:lnTo>
                    <a:pt x="150533" y="43961"/>
                  </a:lnTo>
                  <a:lnTo>
                    <a:pt x="182107" y="39970"/>
                  </a:lnTo>
                  <a:lnTo>
                    <a:pt x="205114" y="38170"/>
                  </a:lnTo>
                  <a:lnTo>
                    <a:pt x="228745" y="36665"/>
                  </a:lnTo>
                  <a:lnTo>
                    <a:pt x="251006" y="33643"/>
                  </a:lnTo>
                  <a:lnTo>
                    <a:pt x="272661" y="31830"/>
                  </a:lnTo>
                  <a:lnTo>
                    <a:pt x="294749" y="31025"/>
                  </a:lnTo>
                  <a:lnTo>
                    <a:pt x="318677" y="30666"/>
                  </a:lnTo>
                  <a:lnTo>
                    <a:pt x="341542" y="30507"/>
                  </a:lnTo>
                  <a:lnTo>
                    <a:pt x="363463" y="30436"/>
                  </a:lnTo>
                  <a:lnTo>
                    <a:pt x="384966" y="30405"/>
                  </a:lnTo>
                  <a:lnTo>
                    <a:pt x="406281" y="30391"/>
                  </a:lnTo>
                  <a:lnTo>
                    <a:pt x="427513" y="30385"/>
                  </a:lnTo>
                  <a:lnTo>
                    <a:pt x="448710" y="30382"/>
                  </a:lnTo>
                  <a:lnTo>
                    <a:pt x="469890" y="30381"/>
                  </a:lnTo>
                  <a:lnTo>
                    <a:pt x="499765" y="30380"/>
                  </a:lnTo>
                  <a:lnTo>
                    <a:pt x="528372" y="30380"/>
                  </a:lnTo>
                  <a:lnTo>
                    <a:pt x="557310" y="30380"/>
                  </a:lnTo>
                  <a:lnTo>
                    <a:pt x="583758" y="32261"/>
                  </a:lnTo>
                  <a:lnTo>
                    <a:pt x="611351" y="35406"/>
                  </a:lnTo>
                  <a:lnTo>
                    <a:pt x="641869" y="36338"/>
                  </a:lnTo>
                  <a:lnTo>
                    <a:pt x="673253" y="36614"/>
                  </a:lnTo>
                  <a:lnTo>
                    <a:pt x="704895" y="36696"/>
                  </a:lnTo>
                  <a:lnTo>
                    <a:pt x="736614" y="36720"/>
                  </a:lnTo>
                  <a:lnTo>
                    <a:pt x="766473" y="36727"/>
                  </a:lnTo>
                  <a:lnTo>
                    <a:pt x="795076" y="36729"/>
                  </a:lnTo>
                  <a:lnTo>
                    <a:pt x="824011" y="36730"/>
                  </a:lnTo>
                  <a:lnTo>
                    <a:pt x="850459" y="36730"/>
                  </a:lnTo>
                  <a:lnTo>
                    <a:pt x="881309" y="40101"/>
                  </a:lnTo>
                  <a:lnTo>
                    <a:pt x="912854" y="42492"/>
                  </a:lnTo>
                  <a:lnTo>
                    <a:pt x="937853" y="42906"/>
                  </a:lnTo>
                  <a:lnTo>
                    <a:pt x="963133" y="43028"/>
                  </a:lnTo>
                  <a:lnTo>
                    <a:pt x="987792" y="43065"/>
                  </a:lnTo>
                  <a:lnTo>
                    <a:pt x="1018609" y="43078"/>
                  </a:lnTo>
                  <a:lnTo>
                    <a:pt x="1041331" y="43080"/>
                  </a:lnTo>
                  <a:lnTo>
                    <a:pt x="1041380" y="39709"/>
                  </a:lnTo>
                  <a:lnTo>
                    <a:pt x="1040681" y="38716"/>
                  </a:lnTo>
                  <a:lnTo>
                    <a:pt x="1039509" y="38054"/>
                  </a:lnTo>
                  <a:lnTo>
                    <a:pt x="1032560" y="36991"/>
                  </a:lnTo>
                  <a:lnTo>
                    <a:pt x="1001488" y="36745"/>
                  </a:lnTo>
                  <a:lnTo>
                    <a:pt x="977441" y="36734"/>
                  </a:lnTo>
                  <a:lnTo>
                    <a:pt x="955824" y="36732"/>
                  </a:lnTo>
                  <a:lnTo>
                    <a:pt x="933986" y="36731"/>
                  </a:lnTo>
                  <a:lnTo>
                    <a:pt x="911110" y="37436"/>
                  </a:lnTo>
                  <a:lnTo>
                    <a:pt x="884480" y="40101"/>
                  </a:lnTo>
                  <a:lnTo>
                    <a:pt x="854300" y="41756"/>
                  </a:lnTo>
                  <a:lnTo>
                    <a:pt x="838350" y="42197"/>
                  </a:lnTo>
                  <a:lnTo>
                    <a:pt x="822072" y="43197"/>
                  </a:lnTo>
                  <a:lnTo>
                    <a:pt x="805576" y="44569"/>
                  </a:lnTo>
                  <a:lnTo>
                    <a:pt x="788934" y="46190"/>
                  </a:lnTo>
                  <a:lnTo>
                    <a:pt x="771489" y="47270"/>
                  </a:lnTo>
                  <a:lnTo>
                    <a:pt x="753510" y="47990"/>
                  </a:lnTo>
                  <a:lnTo>
                    <a:pt x="735173" y="48470"/>
                  </a:lnTo>
                  <a:lnTo>
                    <a:pt x="716598" y="48790"/>
                  </a:lnTo>
                  <a:lnTo>
                    <a:pt x="697866" y="49003"/>
                  </a:lnTo>
                  <a:lnTo>
                    <a:pt x="679028" y="49146"/>
                  </a:lnTo>
                  <a:lnTo>
                    <a:pt x="659412" y="49240"/>
                  </a:lnTo>
                  <a:lnTo>
                    <a:pt x="639280" y="49303"/>
                  </a:lnTo>
                  <a:lnTo>
                    <a:pt x="618804" y="49346"/>
                  </a:lnTo>
                  <a:lnTo>
                    <a:pt x="598803" y="49374"/>
                  </a:lnTo>
                  <a:lnTo>
                    <a:pt x="579118" y="49393"/>
                  </a:lnTo>
                  <a:lnTo>
                    <a:pt x="559645" y="49405"/>
                  </a:lnTo>
                  <a:lnTo>
                    <a:pt x="540314" y="49413"/>
                  </a:lnTo>
                  <a:lnTo>
                    <a:pt x="521075" y="49419"/>
                  </a:lnTo>
                  <a:lnTo>
                    <a:pt x="501900" y="49423"/>
                  </a:lnTo>
                  <a:lnTo>
                    <a:pt x="482767" y="49425"/>
                  </a:lnTo>
                  <a:lnTo>
                    <a:pt x="463661" y="49427"/>
                  </a:lnTo>
                  <a:lnTo>
                    <a:pt x="444574" y="49428"/>
                  </a:lnTo>
                  <a:lnTo>
                    <a:pt x="426205" y="49428"/>
                  </a:lnTo>
                  <a:lnTo>
                    <a:pt x="408314" y="49429"/>
                  </a:lnTo>
                  <a:lnTo>
                    <a:pt x="390743" y="49429"/>
                  </a:lnTo>
                  <a:lnTo>
                    <a:pt x="373384" y="48724"/>
                  </a:lnTo>
                  <a:lnTo>
                    <a:pt x="356167" y="47548"/>
                  </a:lnTo>
                  <a:lnTo>
                    <a:pt x="339044" y="46059"/>
                  </a:lnTo>
                  <a:lnTo>
                    <a:pt x="322690" y="45066"/>
                  </a:lnTo>
                  <a:lnTo>
                    <a:pt x="291350" y="43963"/>
                  </a:lnTo>
                  <a:lnTo>
                    <a:pt x="260957" y="41591"/>
                  </a:lnTo>
                  <a:lnTo>
                    <a:pt x="232397" y="38890"/>
                  </a:lnTo>
                  <a:lnTo>
                    <a:pt x="207945" y="37690"/>
                  </a:lnTo>
                  <a:lnTo>
                    <a:pt x="177716" y="33644"/>
                  </a:lnTo>
                  <a:lnTo>
                    <a:pt x="150885" y="31347"/>
                  </a:lnTo>
                  <a:lnTo>
                    <a:pt x="122310" y="26207"/>
                  </a:lnTo>
                  <a:lnTo>
                    <a:pt x="94493" y="24317"/>
                  </a:lnTo>
                  <a:lnTo>
                    <a:pt x="65950" y="18285"/>
                  </a:lnTo>
                  <a:lnTo>
                    <a:pt x="53074" y="17760"/>
                  </a:lnTo>
                  <a:lnTo>
                    <a:pt x="52316" y="18439"/>
                  </a:lnTo>
                  <a:lnTo>
                    <a:pt x="51000" y="23154"/>
                  </a:lnTo>
                  <a:lnTo>
                    <a:pt x="46475" y="28927"/>
                  </a:lnTo>
                  <a:lnTo>
                    <a:pt x="39062" y="54061"/>
                  </a:lnTo>
                  <a:lnTo>
                    <a:pt x="38184" y="82469"/>
                  </a:lnTo>
                  <a:lnTo>
                    <a:pt x="33752" y="107540"/>
                  </a:lnTo>
                  <a:lnTo>
                    <a:pt x="32145" y="138938"/>
                  </a:lnTo>
                  <a:lnTo>
                    <a:pt x="31867" y="163910"/>
                  </a:lnTo>
                  <a:lnTo>
                    <a:pt x="29904" y="189183"/>
                  </a:lnTo>
                  <a:lnTo>
                    <a:pt x="26735" y="216427"/>
                  </a:lnTo>
                  <a:lnTo>
                    <a:pt x="25795" y="246842"/>
                  </a:lnTo>
                  <a:lnTo>
                    <a:pt x="25517" y="278196"/>
                  </a:lnTo>
                  <a:lnTo>
                    <a:pt x="27316" y="309829"/>
                  </a:lnTo>
                  <a:lnTo>
                    <a:pt x="30435" y="341545"/>
                  </a:lnTo>
                  <a:lnTo>
                    <a:pt x="31361" y="373284"/>
                  </a:lnTo>
                  <a:lnTo>
                    <a:pt x="33516" y="403150"/>
                  </a:lnTo>
                  <a:lnTo>
                    <a:pt x="36742" y="429873"/>
                  </a:lnTo>
                  <a:lnTo>
                    <a:pt x="39579" y="455665"/>
                  </a:lnTo>
                  <a:lnTo>
                    <a:pt x="43007" y="481181"/>
                  </a:lnTo>
                  <a:lnTo>
                    <a:pt x="44022" y="508497"/>
                  </a:lnTo>
                  <a:lnTo>
                    <a:pt x="44323" y="537052"/>
                  </a:lnTo>
                  <a:lnTo>
                    <a:pt x="42531" y="563386"/>
                  </a:lnTo>
                  <a:lnTo>
                    <a:pt x="39412" y="589063"/>
                  </a:lnTo>
                  <a:lnTo>
                    <a:pt x="36607" y="616427"/>
                  </a:lnTo>
                  <a:lnTo>
                    <a:pt x="31308" y="646877"/>
                  </a:lnTo>
                  <a:lnTo>
                    <a:pt x="27150" y="676361"/>
                  </a:lnTo>
                  <a:lnTo>
                    <a:pt x="25919" y="704852"/>
                  </a:lnTo>
                  <a:lnTo>
                    <a:pt x="23671" y="735637"/>
                  </a:lnTo>
                  <a:lnTo>
                    <a:pt x="20420" y="765219"/>
                  </a:lnTo>
                  <a:lnTo>
                    <a:pt x="19455" y="793740"/>
                  </a:lnTo>
                  <a:lnTo>
                    <a:pt x="17289" y="824533"/>
                  </a:lnTo>
                  <a:lnTo>
                    <a:pt x="14060" y="855999"/>
                  </a:lnTo>
                  <a:lnTo>
                    <a:pt x="13103" y="885784"/>
                  </a:lnTo>
                  <a:lnTo>
                    <a:pt x="14701" y="914364"/>
                  </a:lnTo>
                  <a:lnTo>
                    <a:pt x="17762" y="945175"/>
                  </a:lnTo>
                  <a:lnTo>
                    <a:pt x="18669" y="974765"/>
                  </a:lnTo>
                  <a:lnTo>
                    <a:pt x="18937" y="1003289"/>
                  </a:lnTo>
                  <a:lnTo>
                    <a:pt x="19016" y="1032201"/>
                  </a:lnTo>
                  <a:lnTo>
                    <a:pt x="19039" y="1060523"/>
                  </a:lnTo>
                  <a:lnTo>
                    <a:pt x="19047" y="1089376"/>
                  </a:lnTo>
                  <a:lnTo>
                    <a:pt x="19049" y="1115799"/>
                  </a:lnTo>
                  <a:lnTo>
                    <a:pt x="19050" y="1141502"/>
                  </a:lnTo>
                  <a:lnTo>
                    <a:pt x="19050" y="1172101"/>
                  </a:lnTo>
                  <a:lnTo>
                    <a:pt x="19050" y="1203080"/>
                  </a:lnTo>
                  <a:lnTo>
                    <a:pt x="19050" y="12241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2" name="SMARTInkShape-186"/>
            <p:cNvSpPr/>
            <p:nvPr>
              <p:custDataLst>
                <p:tags r:id="rId98"/>
              </p:custDataLst>
            </p:nvPr>
          </p:nvSpPr>
          <p:spPr>
            <a:xfrm>
              <a:off x="8287934" y="1574800"/>
              <a:ext cx="68667" cy="1193801"/>
            </a:xfrm>
            <a:custGeom>
              <a:avLst/>
              <a:gdLst/>
              <a:ahLst/>
              <a:cxnLst/>
              <a:rect l="0" t="0" r="0" b="0"/>
              <a:pathLst>
                <a:path w="68667" h="1193801">
                  <a:moveTo>
                    <a:pt x="68666" y="0"/>
                  </a:moveTo>
                  <a:lnTo>
                    <a:pt x="68666" y="0"/>
                  </a:lnTo>
                  <a:lnTo>
                    <a:pt x="68666" y="29886"/>
                  </a:lnTo>
                  <a:lnTo>
                    <a:pt x="68666" y="56990"/>
                  </a:lnTo>
                  <a:lnTo>
                    <a:pt x="68666" y="87363"/>
                  </a:lnTo>
                  <a:lnTo>
                    <a:pt x="68666" y="118705"/>
                  </a:lnTo>
                  <a:lnTo>
                    <a:pt x="66784" y="141658"/>
                  </a:lnTo>
                  <a:lnTo>
                    <a:pt x="62890" y="166676"/>
                  </a:lnTo>
                  <a:lnTo>
                    <a:pt x="56457" y="194258"/>
                  </a:lnTo>
                  <a:lnTo>
                    <a:pt x="48894" y="222979"/>
                  </a:lnTo>
                  <a:lnTo>
                    <a:pt x="41534" y="252913"/>
                  </a:lnTo>
                  <a:lnTo>
                    <a:pt x="38583" y="268798"/>
                  </a:lnTo>
                  <a:lnTo>
                    <a:pt x="35911" y="285032"/>
                  </a:lnTo>
                  <a:lnTo>
                    <a:pt x="29178" y="316240"/>
                  </a:lnTo>
                  <a:lnTo>
                    <a:pt x="22188" y="346573"/>
                  </a:lnTo>
                  <a:lnTo>
                    <a:pt x="16730" y="376518"/>
                  </a:lnTo>
                  <a:lnTo>
                    <a:pt x="13833" y="406289"/>
                  </a:lnTo>
                  <a:lnTo>
                    <a:pt x="11840" y="435279"/>
                  </a:lnTo>
                  <a:lnTo>
                    <a:pt x="8603" y="462274"/>
                  </a:lnTo>
                  <a:lnTo>
                    <a:pt x="4812" y="488383"/>
                  </a:lnTo>
                  <a:lnTo>
                    <a:pt x="1481" y="514098"/>
                  </a:lnTo>
                  <a:lnTo>
                    <a:pt x="0" y="539638"/>
                  </a:lnTo>
                  <a:lnTo>
                    <a:pt x="1224" y="563219"/>
                  </a:lnTo>
                  <a:lnTo>
                    <a:pt x="3414" y="585458"/>
                  </a:lnTo>
                  <a:lnTo>
                    <a:pt x="4387" y="607102"/>
                  </a:lnTo>
                  <a:lnTo>
                    <a:pt x="6701" y="628480"/>
                  </a:lnTo>
                  <a:lnTo>
                    <a:pt x="10089" y="658468"/>
                  </a:lnTo>
                  <a:lnTo>
                    <a:pt x="11093" y="687109"/>
                  </a:lnTo>
                  <a:lnTo>
                    <a:pt x="13272" y="716056"/>
                  </a:lnTo>
                  <a:lnTo>
                    <a:pt x="20329" y="747750"/>
                  </a:lnTo>
                  <a:lnTo>
                    <a:pt x="23064" y="774633"/>
                  </a:lnTo>
                  <a:lnTo>
                    <a:pt x="27245" y="804940"/>
                  </a:lnTo>
                  <a:lnTo>
                    <a:pt x="29582" y="832892"/>
                  </a:lnTo>
                  <a:lnTo>
                    <a:pt x="30274" y="859048"/>
                  </a:lnTo>
                  <a:lnTo>
                    <a:pt x="30480" y="884672"/>
                  </a:lnTo>
                  <a:lnTo>
                    <a:pt x="33912" y="910139"/>
                  </a:lnTo>
                  <a:lnTo>
                    <a:pt x="32654" y="938930"/>
                  </a:lnTo>
                  <a:lnTo>
                    <a:pt x="31185" y="969802"/>
                  </a:lnTo>
                  <a:lnTo>
                    <a:pt x="30749" y="997922"/>
                  </a:lnTo>
                  <a:lnTo>
                    <a:pt x="30620" y="1024127"/>
                  </a:lnTo>
                  <a:lnTo>
                    <a:pt x="30582" y="1049766"/>
                  </a:lnTo>
                  <a:lnTo>
                    <a:pt x="30571" y="1078608"/>
                  </a:lnTo>
                  <a:lnTo>
                    <a:pt x="30568" y="1106125"/>
                  </a:lnTo>
                  <a:lnTo>
                    <a:pt x="30566" y="1132153"/>
                  </a:lnTo>
                  <a:lnTo>
                    <a:pt x="30566" y="1161161"/>
                  </a:lnTo>
                  <a:lnTo>
                    <a:pt x="30566" y="1193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24" name="SMARTInkShape-187"/>
          <p:cNvSpPr/>
          <p:nvPr>
            <p:custDataLst>
              <p:tags r:id="rId1"/>
            </p:custDataLst>
          </p:nvPr>
        </p:nvSpPr>
        <p:spPr>
          <a:xfrm>
            <a:off x="7302500" y="1549400"/>
            <a:ext cx="1060451" cy="1200151"/>
          </a:xfrm>
          <a:custGeom>
            <a:avLst/>
            <a:gdLst/>
            <a:ahLst/>
            <a:cxnLst/>
            <a:rect l="0" t="0" r="0" b="0"/>
            <a:pathLst>
              <a:path w="1060451" h="1200151">
                <a:moveTo>
                  <a:pt x="0" y="1187450"/>
                </a:moveTo>
                <a:lnTo>
                  <a:pt x="0" y="1187450"/>
                </a:lnTo>
                <a:lnTo>
                  <a:pt x="0" y="1184079"/>
                </a:lnTo>
                <a:lnTo>
                  <a:pt x="1881" y="1180542"/>
                </a:lnTo>
                <a:lnTo>
                  <a:pt x="4364" y="1176619"/>
                </a:lnTo>
                <a:lnTo>
                  <a:pt x="11260" y="1153246"/>
                </a:lnTo>
                <a:lnTo>
                  <a:pt x="12574" y="1122411"/>
                </a:lnTo>
                <a:lnTo>
                  <a:pt x="13389" y="1091292"/>
                </a:lnTo>
                <a:lnTo>
                  <a:pt x="17765" y="1067315"/>
                </a:lnTo>
                <a:lnTo>
                  <a:pt x="22823" y="1038182"/>
                </a:lnTo>
                <a:lnTo>
                  <a:pt x="24637" y="1007207"/>
                </a:lnTo>
                <a:lnTo>
                  <a:pt x="25174" y="976392"/>
                </a:lnTo>
                <a:lnTo>
                  <a:pt x="25333" y="948368"/>
                </a:lnTo>
                <a:lnTo>
                  <a:pt x="24674" y="918036"/>
                </a:lnTo>
                <a:lnTo>
                  <a:pt x="21030" y="886706"/>
                </a:lnTo>
                <a:lnTo>
                  <a:pt x="19637" y="855081"/>
                </a:lnTo>
                <a:lnTo>
                  <a:pt x="19224" y="823368"/>
                </a:lnTo>
                <a:lnTo>
                  <a:pt x="19127" y="802210"/>
                </a:lnTo>
                <a:lnTo>
                  <a:pt x="19084" y="779165"/>
                </a:lnTo>
                <a:lnTo>
                  <a:pt x="19066" y="755518"/>
                </a:lnTo>
                <a:lnTo>
                  <a:pt x="19056" y="733249"/>
                </a:lnTo>
                <a:lnTo>
                  <a:pt x="19052" y="711592"/>
                </a:lnTo>
                <a:lnTo>
                  <a:pt x="19052" y="690207"/>
                </a:lnTo>
                <a:lnTo>
                  <a:pt x="19050" y="668944"/>
                </a:lnTo>
                <a:lnTo>
                  <a:pt x="19050" y="645853"/>
                </a:lnTo>
                <a:lnTo>
                  <a:pt x="19755" y="622185"/>
                </a:lnTo>
                <a:lnTo>
                  <a:pt x="22421" y="599906"/>
                </a:lnTo>
                <a:lnTo>
                  <a:pt x="24076" y="578245"/>
                </a:lnTo>
                <a:lnTo>
                  <a:pt x="25517" y="556153"/>
                </a:lnTo>
                <a:lnTo>
                  <a:pt x="28510" y="532224"/>
                </a:lnTo>
                <a:lnTo>
                  <a:pt x="30310" y="509359"/>
                </a:lnTo>
                <a:lnTo>
                  <a:pt x="31816" y="487437"/>
                </a:lnTo>
                <a:lnTo>
                  <a:pt x="34837" y="465935"/>
                </a:lnTo>
                <a:lnTo>
                  <a:pt x="36650" y="444619"/>
                </a:lnTo>
                <a:lnTo>
                  <a:pt x="37670" y="414667"/>
                </a:lnTo>
                <a:lnTo>
                  <a:pt x="39854" y="386037"/>
                </a:lnTo>
                <a:lnTo>
                  <a:pt x="43088" y="357092"/>
                </a:lnTo>
                <a:lnTo>
                  <a:pt x="45927" y="330642"/>
                </a:lnTo>
                <a:lnTo>
                  <a:pt x="49838" y="299792"/>
                </a:lnTo>
                <a:lnTo>
                  <a:pt x="55680" y="273315"/>
                </a:lnTo>
                <a:lnTo>
                  <a:pt x="63627" y="247702"/>
                </a:lnTo>
                <a:lnTo>
                  <a:pt x="69736" y="216612"/>
                </a:lnTo>
                <a:lnTo>
                  <a:pt x="75209" y="189618"/>
                </a:lnTo>
                <a:lnTo>
                  <a:pt x="77950" y="163660"/>
                </a:lnTo>
                <a:lnTo>
                  <a:pt x="79801" y="152465"/>
                </a:lnTo>
                <a:lnTo>
                  <a:pt x="76381" y="121969"/>
                </a:lnTo>
                <a:lnTo>
                  <a:pt x="76200" y="102511"/>
                </a:lnTo>
                <a:lnTo>
                  <a:pt x="81667" y="96213"/>
                </a:lnTo>
                <a:lnTo>
                  <a:pt x="85660" y="95535"/>
                </a:lnTo>
                <a:lnTo>
                  <a:pt x="97693" y="94601"/>
                </a:lnTo>
                <a:lnTo>
                  <a:pt x="122165" y="85129"/>
                </a:lnTo>
                <a:lnTo>
                  <a:pt x="148230" y="81178"/>
                </a:lnTo>
                <a:lnTo>
                  <a:pt x="172096" y="77675"/>
                </a:lnTo>
                <a:lnTo>
                  <a:pt x="197041" y="76637"/>
                </a:lnTo>
                <a:lnTo>
                  <a:pt x="224188" y="74448"/>
                </a:lnTo>
                <a:lnTo>
                  <a:pt x="254574" y="69331"/>
                </a:lnTo>
                <a:lnTo>
                  <a:pt x="284038" y="65228"/>
                </a:lnTo>
                <a:lnTo>
                  <a:pt x="312525" y="64012"/>
                </a:lnTo>
                <a:lnTo>
                  <a:pt x="343307" y="63652"/>
                </a:lnTo>
                <a:lnTo>
                  <a:pt x="364953" y="62862"/>
                </a:lnTo>
                <a:lnTo>
                  <a:pt x="388685" y="60159"/>
                </a:lnTo>
                <a:lnTo>
                  <a:pt x="413343" y="58487"/>
                </a:lnTo>
                <a:lnTo>
                  <a:pt x="439119" y="57039"/>
                </a:lnTo>
                <a:lnTo>
                  <a:pt x="467038" y="54043"/>
                </a:lnTo>
                <a:lnTo>
                  <a:pt x="492147" y="52241"/>
                </a:lnTo>
                <a:lnTo>
                  <a:pt x="515065" y="51441"/>
                </a:lnTo>
                <a:lnTo>
                  <a:pt x="537011" y="51085"/>
                </a:lnTo>
                <a:lnTo>
                  <a:pt x="560405" y="50927"/>
                </a:lnTo>
                <a:lnTo>
                  <a:pt x="584913" y="50151"/>
                </a:lnTo>
                <a:lnTo>
                  <a:pt x="609917" y="47454"/>
                </a:lnTo>
                <a:lnTo>
                  <a:pt x="635140" y="43904"/>
                </a:lnTo>
                <a:lnTo>
                  <a:pt x="659757" y="39974"/>
                </a:lnTo>
                <a:lnTo>
                  <a:pt x="682457" y="35875"/>
                </a:lnTo>
                <a:lnTo>
                  <a:pt x="704305" y="33583"/>
                </a:lnTo>
                <a:lnTo>
                  <a:pt x="725774" y="31859"/>
                </a:lnTo>
                <a:lnTo>
                  <a:pt x="747075" y="28741"/>
                </a:lnTo>
                <a:lnTo>
                  <a:pt x="768302" y="26885"/>
                </a:lnTo>
                <a:lnTo>
                  <a:pt x="789496" y="25354"/>
                </a:lnTo>
                <a:lnTo>
                  <a:pt x="810674" y="22322"/>
                </a:lnTo>
                <a:lnTo>
                  <a:pt x="831846" y="18623"/>
                </a:lnTo>
                <a:lnTo>
                  <a:pt x="861717" y="14455"/>
                </a:lnTo>
                <a:lnTo>
                  <a:pt x="890324" y="11338"/>
                </a:lnTo>
                <a:lnTo>
                  <a:pt x="917379" y="5947"/>
                </a:lnTo>
                <a:lnTo>
                  <a:pt x="948855" y="1175"/>
                </a:lnTo>
                <a:lnTo>
                  <a:pt x="976475" y="232"/>
                </a:lnTo>
                <a:lnTo>
                  <a:pt x="1007562" y="14"/>
                </a:lnTo>
                <a:lnTo>
                  <a:pt x="1036868" y="0"/>
                </a:lnTo>
                <a:lnTo>
                  <a:pt x="1046800" y="0"/>
                </a:lnTo>
                <a:lnTo>
                  <a:pt x="1049234" y="706"/>
                </a:lnTo>
                <a:lnTo>
                  <a:pt x="1050855" y="1881"/>
                </a:lnTo>
                <a:lnTo>
                  <a:pt x="1051937" y="3371"/>
                </a:lnTo>
                <a:lnTo>
                  <a:pt x="1053364" y="4364"/>
                </a:lnTo>
                <a:lnTo>
                  <a:pt x="1060450" y="6350"/>
                </a:lnTo>
                <a:lnTo>
                  <a:pt x="1060450" y="36442"/>
                </a:lnTo>
                <a:lnTo>
                  <a:pt x="1057079" y="68166"/>
                </a:lnTo>
                <a:lnTo>
                  <a:pt x="1051612" y="91772"/>
                </a:lnTo>
                <a:lnTo>
                  <a:pt x="1045523" y="116641"/>
                </a:lnTo>
                <a:lnTo>
                  <a:pt x="1042622" y="141883"/>
                </a:lnTo>
                <a:lnTo>
                  <a:pt x="1041761" y="167236"/>
                </a:lnTo>
                <a:lnTo>
                  <a:pt x="1038137" y="192622"/>
                </a:lnTo>
                <a:lnTo>
                  <a:pt x="1035965" y="221389"/>
                </a:lnTo>
                <a:lnTo>
                  <a:pt x="1031950" y="252256"/>
                </a:lnTo>
                <a:lnTo>
                  <a:pt x="1029663" y="283744"/>
                </a:lnTo>
                <a:lnTo>
                  <a:pt x="1028985" y="312045"/>
                </a:lnTo>
                <a:lnTo>
                  <a:pt x="1028784" y="341676"/>
                </a:lnTo>
                <a:lnTo>
                  <a:pt x="1032096" y="372798"/>
                </a:lnTo>
                <a:lnTo>
                  <a:pt x="1034175" y="404362"/>
                </a:lnTo>
                <a:lnTo>
                  <a:pt x="1031420" y="436056"/>
                </a:lnTo>
                <a:lnTo>
                  <a:pt x="1029505" y="467790"/>
                </a:lnTo>
                <a:lnTo>
                  <a:pt x="1028939" y="499535"/>
                </a:lnTo>
                <a:lnTo>
                  <a:pt x="1028771" y="531284"/>
                </a:lnTo>
                <a:lnTo>
                  <a:pt x="1025350" y="563033"/>
                </a:lnTo>
                <a:lnTo>
                  <a:pt x="1023239" y="594783"/>
                </a:lnTo>
                <a:lnTo>
                  <a:pt x="1022614" y="626533"/>
                </a:lnTo>
                <a:lnTo>
                  <a:pt x="1022428" y="658283"/>
                </a:lnTo>
                <a:lnTo>
                  <a:pt x="1019002" y="690033"/>
                </a:lnTo>
                <a:lnTo>
                  <a:pt x="1016890" y="721783"/>
                </a:lnTo>
                <a:lnTo>
                  <a:pt x="1019635" y="753533"/>
                </a:lnTo>
                <a:lnTo>
                  <a:pt x="1021545" y="781912"/>
                </a:lnTo>
                <a:lnTo>
                  <a:pt x="1022111" y="811566"/>
                </a:lnTo>
                <a:lnTo>
                  <a:pt x="1025651" y="839324"/>
                </a:lnTo>
                <a:lnTo>
                  <a:pt x="1027796" y="868793"/>
                </a:lnTo>
                <a:lnTo>
                  <a:pt x="1025061" y="896497"/>
                </a:lnTo>
                <a:lnTo>
                  <a:pt x="1023153" y="922579"/>
                </a:lnTo>
                <a:lnTo>
                  <a:pt x="1025959" y="948182"/>
                </a:lnTo>
                <a:lnTo>
                  <a:pt x="1024517" y="977012"/>
                </a:lnTo>
                <a:lnTo>
                  <a:pt x="1022992" y="1004526"/>
                </a:lnTo>
                <a:lnTo>
                  <a:pt x="1023183" y="1034743"/>
                </a:lnTo>
                <a:lnTo>
                  <a:pt x="1026751" y="1058869"/>
                </a:lnTo>
                <a:lnTo>
                  <a:pt x="1028315" y="1090424"/>
                </a:lnTo>
                <a:lnTo>
                  <a:pt x="1028623" y="1117249"/>
                </a:lnTo>
                <a:lnTo>
                  <a:pt x="1028690" y="1147422"/>
                </a:lnTo>
                <a:lnTo>
                  <a:pt x="1028700" y="1178870"/>
                </a:lnTo>
                <a:lnTo>
                  <a:pt x="1028700" y="12001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31" name="SMARTInkShape-Group45"/>
          <p:cNvGrpSpPr/>
          <p:nvPr/>
        </p:nvGrpSpPr>
        <p:grpSpPr>
          <a:xfrm>
            <a:off x="95250" y="2069660"/>
            <a:ext cx="298451" cy="1191681"/>
            <a:chOff x="95250" y="2069660"/>
            <a:chExt cx="298451" cy="1191681"/>
          </a:xfrm>
        </p:grpSpPr>
        <p:sp>
          <p:nvSpPr>
            <p:cNvPr id="1125" name="SMARTInkShape-188"/>
            <p:cNvSpPr/>
            <p:nvPr>
              <p:custDataLst>
                <p:tags r:id="rId91"/>
              </p:custDataLst>
            </p:nvPr>
          </p:nvSpPr>
          <p:spPr>
            <a:xfrm>
              <a:off x="95250" y="2114550"/>
              <a:ext cx="284607" cy="908051"/>
            </a:xfrm>
            <a:custGeom>
              <a:avLst/>
              <a:gdLst/>
              <a:ahLst/>
              <a:cxnLst/>
              <a:rect l="0" t="0" r="0" b="0"/>
              <a:pathLst>
                <a:path w="284607" h="908051">
                  <a:moveTo>
                    <a:pt x="273050" y="0"/>
                  </a:moveTo>
                  <a:lnTo>
                    <a:pt x="273050" y="0"/>
                  </a:lnTo>
                  <a:lnTo>
                    <a:pt x="273050" y="20226"/>
                  </a:lnTo>
                  <a:lnTo>
                    <a:pt x="274932" y="48971"/>
                  </a:lnTo>
                  <a:lnTo>
                    <a:pt x="276421" y="66514"/>
                  </a:lnTo>
                  <a:lnTo>
                    <a:pt x="278120" y="88087"/>
                  </a:lnTo>
                  <a:lnTo>
                    <a:pt x="279958" y="112347"/>
                  </a:lnTo>
                  <a:lnTo>
                    <a:pt x="281888" y="138398"/>
                  </a:lnTo>
                  <a:lnTo>
                    <a:pt x="283176" y="166349"/>
                  </a:lnTo>
                  <a:lnTo>
                    <a:pt x="284034" y="195566"/>
                  </a:lnTo>
                  <a:lnTo>
                    <a:pt x="284606" y="225627"/>
                  </a:lnTo>
                  <a:lnTo>
                    <a:pt x="282871" y="256251"/>
                  </a:lnTo>
                  <a:lnTo>
                    <a:pt x="279597" y="287251"/>
                  </a:lnTo>
                  <a:lnTo>
                    <a:pt x="275298" y="318501"/>
                  </a:lnTo>
                  <a:lnTo>
                    <a:pt x="268904" y="349917"/>
                  </a:lnTo>
                  <a:lnTo>
                    <a:pt x="261114" y="381445"/>
                  </a:lnTo>
                  <a:lnTo>
                    <a:pt x="252393" y="413046"/>
                  </a:lnTo>
                  <a:lnTo>
                    <a:pt x="240934" y="446814"/>
                  </a:lnTo>
                  <a:lnTo>
                    <a:pt x="227650" y="482026"/>
                  </a:lnTo>
                  <a:lnTo>
                    <a:pt x="213150" y="518201"/>
                  </a:lnTo>
                  <a:lnTo>
                    <a:pt x="198545" y="552901"/>
                  </a:lnTo>
                  <a:lnTo>
                    <a:pt x="183869" y="586617"/>
                  </a:lnTo>
                  <a:lnTo>
                    <a:pt x="169146" y="619678"/>
                  </a:lnTo>
                  <a:lnTo>
                    <a:pt x="152981" y="652302"/>
                  </a:lnTo>
                  <a:lnTo>
                    <a:pt x="135854" y="684635"/>
                  </a:lnTo>
                  <a:lnTo>
                    <a:pt x="118086" y="716773"/>
                  </a:lnTo>
                  <a:lnTo>
                    <a:pt x="102007" y="745960"/>
                  </a:lnTo>
                  <a:lnTo>
                    <a:pt x="87055" y="773179"/>
                  </a:lnTo>
                  <a:lnTo>
                    <a:pt x="72853" y="799086"/>
                  </a:lnTo>
                  <a:lnTo>
                    <a:pt x="59858" y="821296"/>
                  </a:lnTo>
                  <a:lnTo>
                    <a:pt x="47666" y="841042"/>
                  </a:lnTo>
                  <a:lnTo>
                    <a:pt x="26830" y="872624"/>
                  </a:lnTo>
                  <a:lnTo>
                    <a:pt x="0" y="908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6" name="SMARTInkShape-189"/>
            <p:cNvSpPr/>
            <p:nvPr>
              <p:custDataLst>
                <p:tags r:id="rId92"/>
              </p:custDataLst>
            </p:nvPr>
          </p:nvSpPr>
          <p:spPr>
            <a:xfrm>
              <a:off x="266700" y="2178050"/>
              <a:ext cx="127001" cy="19051"/>
            </a:xfrm>
            <a:custGeom>
              <a:avLst/>
              <a:gdLst/>
              <a:ahLst/>
              <a:cxnLst/>
              <a:rect l="0" t="0" r="0" b="0"/>
              <a:pathLst>
                <a:path w="127001" h="19051">
                  <a:moveTo>
                    <a:pt x="0" y="19050"/>
                  </a:moveTo>
                  <a:lnTo>
                    <a:pt x="0" y="19050"/>
                  </a:lnTo>
                  <a:lnTo>
                    <a:pt x="26053" y="9616"/>
                  </a:lnTo>
                  <a:lnTo>
                    <a:pt x="47563" y="4744"/>
                  </a:lnTo>
                  <a:lnTo>
                    <a:pt x="76730" y="1406"/>
                  </a:lnTo>
                  <a:lnTo>
                    <a:pt x="106095" y="278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7" name="SMARTInkShape-190"/>
            <p:cNvSpPr/>
            <p:nvPr>
              <p:custDataLst>
                <p:tags r:id="rId93"/>
              </p:custDataLst>
            </p:nvPr>
          </p:nvSpPr>
          <p:spPr>
            <a:xfrm>
              <a:off x="292100" y="2069660"/>
              <a:ext cx="63501" cy="114741"/>
            </a:xfrm>
            <a:custGeom>
              <a:avLst/>
              <a:gdLst/>
              <a:ahLst/>
              <a:cxnLst/>
              <a:rect l="0" t="0" r="0" b="0"/>
              <a:pathLst>
                <a:path w="63501" h="114741">
                  <a:moveTo>
                    <a:pt x="0" y="114740"/>
                  </a:moveTo>
                  <a:lnTo>
                    <a:pt x="0" y="114740"/>
                  </a:lnTo>
                  <a:lnTo>
                    <a:pt x="0" y="109273"/>
                  </a:lnTo>
                  <a:lnTo>
                    <a:pt x="18298" y="77906"/>
                  </a:lnTo>
                  <a:lnTo>
                    <a:pt x="33409" y="51223"/>
                  </a:lnTo>
                  <a:lnTo>
                    <a:pt x="47921" y="20974"/>
                  </a:lnTo>
                  <a:lnTo>
                    <a:pt x="59691" y="838"/>
                  </a:lnTo>
                  <a:lnTo>
                    <a:pt x="60961" y="0"/>
                  </a:lnTo>
                  <a:lnTo>
                    <a:pt x="61807" y="146"/>
                  </a:lnTo>
                  <a:lnTo>
                    <a:pt x="58251" y="29913"/>
                  </a:lnTo>
                  <a:lnTo>
                    <a:pt x="59358" y="58797"/>
                  </a:lnTo>
                  <a:lnTo>
                    <a:pt x="63500" y="893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8" name="SMARTInkShape-191"/>
            <p:cNvSpPr/>
            <p:nvPr>
              <p:custDataLst>
                <p:tags r:id="rId94"/>
              </p:custDataLst>
            </p:nvPr>
          </p:nvSpPr>
          <p:spPr>
            <a:xfrm>
              <a:off x="190500" y="3056540"/>
              <a:ext cx="63501" cy="178755"/>
            </a:xfrm>
            <a:custGeom>
              <a:avLst/>
              <a:gdLst/>
              <a:ahLst/>
              <a:cxnLst/>
              <a:rect l="0" t="0" r="0" b="0"/>
              <a:pathLst>
                <a:path w="63501" h="178755">
                  <a:moveTo>
                    <a:pt x="63500" y="35910"/>
                  </a:moveTo>
                  <a:lnTo>
                    <a:pt x="63500" y="35910"/>
                  </a:lnTo>
                  <a:lnTo>
                    <a:pt x="57725" y="13384"/>
                  </a:lnTo>
                  <a:lnTo>
                    <a:pt x="51291" y="5202"/>
                  </a:lnTo>
                  <a:lnTo>
                    <a:pt x="45609" y="1095"/>
                  </a:lnTo>
                  <a:lnTo>
                    <a:pt x="43106" y="0"/>
                  </a:lnTo>
                  <a:lnTo>
                    <a:pt x="34681" y="2546"/>
                  </a:lnTo>
                  <a:lnTo>
                    <a:pt x="29470" y="5201"/>
                  </a:lnTo>
                  <a:lnTo>
                    <a:pt x="19918" y="21321"/>
                  </a:lnTo>
                  <a:lnTo>
                    <a:pt x="11675" y="44948"/>
                  </a:lnTo>
                  <a:lnTo>
                    <a:pt x="5659" y="71912"/>
                  </a:lnTo>
                  <a:lnTo>
                    <a:pt x="2515" y="98477"/>
                  </a:lnTo>
                  <a:lnTo>
                    <a:pt x="1118" y="123690"/>
                  </a:lnTo>
                  <a:lnTo>
                    <a:pt x="497" y="146655"/>
                  </a:lnTo>
                  <a:lnTo>
                    <a:pt x="44" y="178210"/>
                  </a:lnTo>
                  <a:lnTo>
                    <a:pt x="29" y="178754"/>
                  </a:lnTo>
                  <a:lnTo>
                    <a:pt x="0" y="1756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9" name="SMARTInkShape-192"/>
            <p:cNvSpPr/>
            <p:nvPr>
              <p:custDataLst>
                <p:tags r:id="rId95"/>
              </p:custDataLst>
            </p:nvPr>
          </p:nvSpPr>
          <p:spPr>
            <a:xfrm>
              <a:off x="168079" y="3187700"/>
              <a:ext cx="117672" cy="6351"/>
            </a:xfrm>
            <a:custGeom>
              <a:avLst/>
              <a:gdLst/>
              <a:ahLst/>
              <a:cxnLst/>
              <a:rect l="0" t="0" r="0" b="0"/>
              <a:pathLst>
                <a:path w="117672" h="6351">
                  <a:moveTo>
                    <a:pt x="3371" y="6350"/>
                  </a:moveTo>
                  <a:lnTo>
                    <a:pt x="3371" y="6350"/>
                  </a:lnTo>
                  <a:lnTo>
                    <a:pt x="0" y="6350"/>
                  </a:lnTo>
                  <a:lnTo>
                    <a:pt x="8454" y="5644"/>
                  </a:lnTo>
                  <a:lnTo>
                    <a:pt x="39162" y="883"/>
                  </a:lnTo>
                  <a:lnTo>
                    <a:pt x="70779" y="174"/>
                  </a:lnTo>
                  <a:lnTo>
                    <a:pt x="98139" y="34"/>
                  </a:lnTo>
                  <a:lnTo>
                    <a:pt x="1176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0" name="SMARTInkShape-193"/>
            <p:cNvSpPr/>
            <p:nvPr>
              <p:custDataLst>
                <p:tags r:id="rId96"/>
              </p:custDataLst>
            </p:nvPr>
          </p:nvSpPr>
          <p:spPr>
            <a:xfrm>
              <a:off x="288194" y="3190392"/>
              <a:ext cx="38263" cy="70949"/>
            </a:xfrm>
            <a:custGeom>
              <a:avLst/>
              <a:gdLst/>
              <a:ahLst/>
              <a:cxnLst/>
              <a:rect l="0" t="0" r="0" b="0"/>
              <a:pathLst>
                <a:path w="38263" h="70949">
                  <a:moveTo>
                    <a:pt x="35656" y="3658"/>
                  </a:moveTo>
                  <a:lnTo>
                    <a:pt x="35656" y="3658"/>
                  </a:lnTo>
                  <a:lnTo>
                    <a:pt x="35656" y="287"/>
                  </a:lnTo>
                  <a:lnTo>
                    <a:pt x="34245" y="0"/>
                  </a:lnTo>
                  <a:lnTo>
                    <a:pt x="17979" y="6408"/>
                  </a:lnTo>
                  <a:lnTo>
                    <a:pt x="5803" y="19054"/>
                  </a:lnTo>
                  <a:lnTo>
                    <a:pt x="1221" y="28375"/>
                  </a:lnTo>
                  <a:lnTo>
                    <a:pt x="0" y="32836"/>
                  </a:lnTo>
                  <a:lnTo>
                    <a:pt x="1651" y="49227"/>
                  </a:lnTo>
                  <a:lnTo>
                    <a:pt x="6667" y="59424"/>
                  </a:lnTo>
                  <a:lnTo>
                    <a:pt x="9980" y="64119"/>
                  </a:lnTo>
                  <a:lnTo>
                    <a:pt x="17424" y="69335"/>
                  </a:lnTo>
                  <a:lnTo>
                    <a:pt x="21385" y="70726"/>
                  </a:lnTo>
                  <a:lnTo>
                    <a:pt x="24731" y="70948"/>
                  </a:lnTo>
                  <a:lnTo>
                    <a:pt x="30330" y="69313"/>
                  </a:lnTo>
                  <a:lnTo>
                    <a:pt x="37449" y="64426"/>
                  </a:lnTo>
                  <a:lnTo>
                    <a:pt x="38262" y="61809"/>
                  </a:lnTo>
                  <a:lnTo>
                    <a:pt x="37285" y="55138"/>
                  </a:lnTo>
                  <a:lnTo>
                    <a:pt x="32768" y="43449"/>
                  </a:lnTo>
                  <a:lnTo>
                    <a:pt x="30203" y="40768"/>
                  </a:lnTo>
                  <a:lnTo>
                    <a:pt x="16606" y="35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8" name="SMARTInkShape-Group46"/>
          <p:cNvGrpSpPr/>
          <p:nvPr/>
        </p:nvGrpSpPr>
        <p:grpSpPr>
          <a:xfrm>
            <a:off x="4534783" y="2264336"/>
            <a:ext cx="272168" cy="1259915"/>
            <a:chOff x="4534783" y="2264336"/>
            <a:chExt cx="272168" cy="1259915"/>
          </a:xfrm>
        </p:grpSpPr>
        <p:sp>
          <p:nvSpPr>
            <p:cNvPr id="1132" name="SMARTInkShape-194"/>
            <p:cNvSpPr/>
            <p:nvPr>
              <p:custDataLst>
                <p:tags r:id="rId85"/>
              </p:custDataLst>
            </p:nvPr>
          </p:nvSpPr>
          <p:spPr>
            <a:xfrm>
              <a:off x="4565650" y="2349500"/>
              <a:ext cx="221006" cy="755651"/>
            </a:xfrm>
            <a:custGeom>
              <a:avLst/>
              <a:gdLst/>
              <a:ahLst/>
              <a:cxnLst/>
              <a:rect l="0" t="0" r="0" b="0"/>
              <a:pathLst>
                <a:path w="221006" h="755651">
                  <a:moveTo>
                    <a:pt x="196850" y="0"/>
                  </a:moveTo>
                  <a:lnTo>
                    <a:pt x="196850" y="0"/>
                  </a:lnTo>
                  <a:lnTo>
                    <a:pt x="200221" y="0"/>
                  </a:lnTo>
                  <a:lnTo>
                    <a:pt x="203757" y="5644"/>
                  </a:lnTo>
                  <a:lnTo>
                    <a:pt x="211777" y="33257"/>
                  </a:lnTo>
                  <a:lnTo>
                    <a:pt x="215949" y="58055"/>
                  </a:lnTo>
                  <a:lnTo>
                    <a:pt x="218049" y="72570"/>
                  </a:lnTo>
                  <a:lnTo>
                    <a:pt x="219449" y="90713"/>
                  </a:lnTo>
                  <a:lnTo>
                    <a:pt x="220383" y="111275"/>
                  </a:lnTo>
                  <a:lnTo>
                    <a:pt x="221005" y="133450"/>
                  </a:lnTo>
                  <a:lnTo>
                    <a:pt x="220009" y="158111"/>
                  </a:lnTo>
                  <a:lnTo>
                    <a:pt x="217934" y="184430"/>
                  </a:lnTo>
                  <a:lnTo>
                    <a:pt x="215139" y="211853"/>
                  </a:lnTo>
                  <a:lnTo>
                    <a:pt x="209748" y="242130"/>
                  </a:lnTo>
                  <a:lnTo>
                    <a:pt x="202627" y="274309"/>
                  </a:lnTo>
                  <a:lnTo>
                    <a:pt x="194351" y="307756"/>
                  </a:lnTo>
                  <a:lnTo>
                    <a:pt x="184601" y="342048"/>
                  </a:lnTo>
                  <a:lnTo>
                    <a:pt x="173867" y="376905"/>
                  </a:lnTo>
                  <a:lnTo>
                    <a:pt x="162478" y="412136"/>
                  </a:lnTo>
                  <a:lnTo>
                    <a:pt x="149241" y="446208"/>
                  </a:lnTo>
                  <a:lnTo>
                    <a:pt x="134772" y="479505"/>
                  </a:lnTo>
                  <a:lnTo>
                    <a:pt x="119481" y="512287"/>
                  </a:lnTo>
                  <a:lnTo>
                    <a:pt x="104348" y="543313"/>
                  </a:lnTo>
                  <a:lnTo>
                    <a:pt x="89321" y="573170"/>
                  </a:lnTo>
                  <a:lnTo>
                    <a:pt x="74364" y="602247"/>
                  </a:lnTo>
                  <a:lnTo>
                    <a:pt x="60865" y="628686"/>
                  </a:lnTo>
                  <a:lnTo>
                    <a:pt x="48337" y="653369"/>
                  </a:lnTo>
                  <a:lnTo>
                    <a:pt x="36458" y="676879"/>
                  </a:lnTo>
                  <a:lnTo>
                    <a:pt x="27128" y="696081"/>
                  </a:lnTo>
                  <a:lnTo>
                    <a:pt x="12998" y="726823"/>
                  </a:lnTo>
                  <a:lnTo>
                    <a:pt x="0" y="755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3" name="SMARTInkShape-195"/>
            <p:cNvSpPr/>
            <p:nvPr>
              <p:custDataLst>
                <p:tags r:id="rId86"/>
              </p:custDataLst>
            </p:nvPr>
          </p:nvSpPr>
          <p:spPr>
            <a:xfrm>
              <a:off x="4744594" y="2388562"/>
              <a:ext cx="49657" cy="18089"/>
            </a:xfrm>
            <a:custGeom>
              <a:avLst/>
              <a:gdLst/>
              <a:ahLst/>
              <a:cxnLst/>
              <a:rect l="0" t="0" r="0" b="0"/>
              <a:pathLst>
                <a:path w="49657" h="18089">
                  <a:moveTo>
                    <a:pt x="11556" y="18088"/>
                  </a:moveTo>
                  <a:lnTo>
                    <a:pt x="11556" y="18088"/>
                  </a:lnTo>
                  <a:lnTo>
                    <a:pt x="11556" y="14717"/>
                  </a:lnTo>
                  <a:lnTo>
                    <a:pt x="10850" y="13724"/>
                  </a:lnTo>
                  <a:lnTo>
                    <a:pt x="9674" y="13062"/>
                  </a:lnTo>
                  <a:lnTo>
                    <a:pt x="2718" y="11999"/>
                  </a:lnTo>
                  <a:lnTo>
                    <a:pt x="1431" y="11207"/>
                  </a:lnTo>
                  <a:lnTo>
                    <a:pt x="573" y="9973"/>
                  </a:lnTo>
                  <a:lnTo>
                    <a:pt x="0" y="8444"/>
                  </a:lnTo>
                  <a:lnTo>
                    <a:pt x="325" y="7426"/>
                  </a:lnTo>
                  <a:lnTo>
                    <a:pt x="1246" y="6746"/>
                  </a:lnTo>
                  <a:lnTo>
                    <a:pt x="22651" y="0"/>
                  </a:lnTo>
                  <a:lnTo>
                    <a:pt x="28951" y="1347"/>
                  </a:lnTo>
                  <a:lnTo>
                    <a:pt x="34810" y="3592"/>
                  </a:lnTo>
                  <a:lnTo>
                    <a:pt x="49656" y="53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4" name="SMARTInkShape-196"/>
            <p:cNvSpPr/>
            <p:nvPr>
              <p:custDataLst>
                <p:tags r:id="rId87"/>
              </p:custDataLst>
            </p:nvPr>
          </p:nvSpPr>
          <p:spPr>
            <a:xfrm>
              <a:off x="4727379" y="2264336"/>
              <a:ext cx="79572" cy="161365"/>
            </a:xfrm>
            <a:custGeom>
              <a:avLst/>
              <a:gdLst/>
              <a:ahLst/>
              <a:cxnLst/>
              <a:rect l="0" t="0" r="0" b="0"/>
              <a:pathLst>
                <a:path w="79572" h="161365">
                  <a:moveTo>
                    <a:pt x="3371" y="161364"/>
                  </a:moveTo>
                  <a:lnTo>
                    <a:pt x="3371" y="161364"/>
                  </a:lnTo>
                  <a:lnTo>
                    <a:pt x="0" y="157993"/>
                  </a:lnTo>
                  <a:lnTo>
                    <a:pt x="226" y="150694"/>
                  </a:lnTo>
                  <a:lnTo>
                    <a:pt x="6121" y="125389"/>
                  </a:lnTo>
                  <a:lnTo>
                    <a:pt x="12025" y="101473"/>
                  </a:lnTo>
                  <a:lnTo>
                    <a:pt x="18243" y="69770"/>
                  </a:lnTo>
                  <a:lnTo>
                    <a:pt x="20564" y="47748"/>
                  </a:lnTo>
                  <a:lnTo>
                    <a:pt x="23007" y="27612"/>
                  </a:lnTo>
                  <a:lnTo>
                    <a:pt x="31610" y="6493"/>
                  </a:lnTo>
                  <a:lnTo>
                    <a:pt x="36618" y="810"/>
                  </a:lnTo>
                  <a:lnTo>
                    <a:pt x="38941" y="0"/>
                  </a:lnTo>
                  <a:lnTo>
                    <a:pt x="41195" y="166"/>
                  </a:lnTo>
                  <a:lnTo>
                    <a:pt x="43404" y="982"/>
                  </a:lnTo>
                  <a:lnTo>
                    <a:pt x="47739" y="9415"/>
                  </a:lnTo>
                  <a:lnTo>
                    <a:pt x="51312" y="23981"/>
                  </a:lnTo>
                  <a:lnTo>
                    <a:pt x="54735" y="53865"/>
                  </a:lnTo>
                  <a:lnTo>
                    <a:pt x="65937" y="83999"/>
                  </a:lnTo>
                  <a:lnTo>
                    <a:pt x="79571" y="1169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5" name="SMARTInkShape-197"/>
            <p:cNvSpPr/>
            <p:nvPr>
              <p:custDataLst>
                <p:tags r:id="rId88"/>
              </p:custDataLst>
            </p:nvPr>
          </p:nvSpPr>
          <p:spPr>
            <a:xfrm>
              <a:off x="4548950" y="3254894"/>
              <a:ext cx="73851" cy="212207"/>
            </a:xfrm>
            <a:custGeom>
              <a:avLst/>
              <a:gdLst/>
              <a:ahLst/>
              <a:cxnLst/>
              <a:rect l="0" t="0" r="0" b="0"/>
              <a:pathLst>
                <a:path w="73851" h="212207">
                  <a:moveTo>
                    <a:pt x="73850" y="40756"/>
                  </a:moveTo>
                  <a:lnTo>
                    <a:pt x="73850" y="40756"/>
                  </a:lnTo>
                  <a:lnTo>
                    <a:pt x="66943" y="15008"/>
                  </a:lnTo>
                  <a:lnTo>
                    <a:pt x="63019" y="4618"/>
                  </a:lnTo>
                  <a:lnTo>
                    <a:pt x="58923" y="0"/>
                  </a:lnTo>
                  <a:lnTo>
                    <a:pt x="49107" y="1711"/>
                  </a:lnTo>
                  <a:lnTo>
                    <a:pt x="42538" y="4142"/>
                  </a:lnTo>
                  <a:lnTo>
                    <a:pt x="29595" y="21896"/>
                  </a:lnTo>
                  <a:lnTo>
                    <a:pt x="17492" y="48601"/>
                  </a:lnTo>
                  <a:lnTo>
                    <a:pt x="7409" y="79285"/>
                  </a:lnTo>
                  <a:lnTo>
                    <a:pt x="1987" y="109856"/>
                  </a:lnTo>
                  <a:lnTo>
                    <a:pt x="283" y="138495"/>
                  </a:lnTo>
                  <a:lnTo>
                    <a:pt x="1878" y="162982"/>
                  </a:lnTo>
                  <a:lnTo>
                    <a:pt x="0" y="189860"/>
                  </a:lnTo>
                  <a:lnTo>
                    <a:pt x="576" y="200628"/>
                  </a:lnTo>
                  <a:lnTo>
                    <a:pt x="4000" y="212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6" name="SMARTInkShape-198"/>
            <p:cNvSpPr/>
            <p:nvPr>
              <p:custDataLst>
                <p:tags r:id="rId89"/>
              </p:custDataLst>
            </p:nvPr>
          </p:nvSpPr>
          <p:spPr>
            <a:xfrm>
              <a:off x="4534783" y="3384573"/>
              <a:ext cx="75318" cy="6328"/>
            </a:xfrm>
            <a:custGeom>
              <a:avLst/>
              <a:gdLst/>
              <a:ahLst/>
              <a:cxnLst/>
              <a:rect l="0" t="0" r="0" b="0"/>
              <a:pathLst>
                <a:path w="75318" h="6328">
                  <a:moveTo>
                    <a:pt x="5467" y="6327"/>
                  </a:moveTo>
                  <a:lnTo>
                    <a:pt x="5467" y="6327"/>
                  </a:lnTo>
                  <a:lnTo>
                    <a:pt x="0" y="860"/>
                  </a:lnTo>
                  <a:lnTo>
                    <a:pt x="411" y="565"/>
                  </a:lnTo>
                  <a:lnTo>
                    <a:pt x="28372" y="0"/>
                  </a:lnTo>
                  <a:lnTo>
                    <a:pt x="59919" y="1861"/>
                  </a:lnTo>
                  <a:lnTo>
                    <a:pt x="75317" y="63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7" name="SMARTInkShape-199"/>
            <p:cNvSpPr/>
            <p:nvPr>
              <p:custDataLst>
                <p:tags r:id="rId90"/>
              </p:custDataLst>
            </p:nvPr>
          </p:nvSpPr>
          <p:spPr>
            <a:xfrm>
              <a:off x="4648200" y="3430513"/>
              <a:ext cx="44451" cy="93738"/>
            </a:xfrm>
            <a:custGeom>
              <a:avLst/>
              <a:gdLst/>
              <a:ahLst/>
              <a:cxnLst/>
              <a:rect l="0" t="0" r="0" b="0"/>
              <a:pathLst>
                <a:path w="44451" h="93738">
                  <a:moveTo>
                    <a:pt x="0" y="36587"/>
                  </a:moveTo>
                  <a:lnTo>
                    <a:pt x="0" y="36587"/>
                  </a:lnTo>
                  <a:lnTo>
                    <a:pt x="0" y="33216"/>
                  </a:lnTo>
                  <a:lnTo>
                    <a:pt x="1882" y="29680"/>
                  </a:lnTo>
                  <a:lnTo>
                    <a:pt x="21199" y="3593"/>
                  </a:lnTo>
                  <a:lnTo>
                    <a:pt x="25414" y="757"/>
                  </a:lnTo>
                  <a:lnTo>
                    <a:pt x="27526" y="0"/>
                  </a:lnTo>
                  <a:lnTo>
                    <a:pt x="30345" y="1612"/>
                  </a:lnTo>
                  <a:lnTo>
                    <a:pt x="37240" y="9048"/>
                  </a:lnTo>
                  <a:lnTo>
                    <a:pt x="41246" y="21290"/>
                  </a:lnTo>
                  <a:lnTo>
                    <a:pt x="43500" y="45930"/>
                  </a:lnTo>
                  <a:lnTo>
                    <a:pt x="44169" y="71811"/>
                  </a:lnTo>
                  <a:lnTo>
                    <a:pt x="44450" y="937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2" name="SMARTInkShape-Group47"/>
          <p:cNvGrpSpPr/>
          <p:nvPr/>
        </p:nvGrpSpPr>
        <p:grpSpPr>
          <a:xfrm>
            <a:off x="8224570" y="2674233"/>
            <a:ext cx="130541" cy="418218"/>
            <a:chOff x="8224570" y="2674233"/>
            <a:chExt cx="130541" cy="418218"/>
          </a:xfrm>
        </p:grpSpPr>
        <p:sp>
          <p:nvSpPr>
            <p:cNvPr id="1139" name="SMARTInkShape-200"/>
            <p:cNvSpPr/>
            <p:nvPr>
              <p:custDataLst>
                <p:tags r:id="rId82"/>
              </p:custDataLst>
            </p:nvPr>
          </p:nvSpPr>
          <p:spPr>
            <a:xfrm>
              <a:off x="8306695" y="2674233"/>
              <a:ext cx="11806" cy="88018"/>
            </a:xfrm>
            <a:custGeom>
              <a:avLst/>
              <a:gdLst/>
              <a:ahLst/>
              <a:cxnLst/>
              <a:rect l="0" t="0" r="0" b="0"/>
              <a:pathLst>
                <a:path w="11806" h="88018">
                  <a:moveTo>
                    <a:pt x="11805" y="5467"/>
                  </a:moveTo>
                  <a:lnTo>
                    <a:pt x="11805" y="5467"/>
                  </a:lnTo>
                  <a:lnTo>
                    <a:pt x="11805" y="2096"/>
                  </a:lnTo>
                  <a:lnTo>
                    <a:pt x="11100" y="1103"/>
                  </a:lnTo>
                  <a:lnTo>
                    <a:pt x="9923" y="441"/>
                  </a:lnTo>
                  <a:lnTo>
                    <a:pt x="8433" y="0"/>
                  </a:lnTo>
                  <a:lnTo>
                    <a:pt x="7441" y="411"/>
                  </a:lnTo>
                  <a:lnTo>
                    <a:pt x="6778" y="1391"/>
                  </a:lnTo>
                  <a:lnTo>
                    <a:pt x="545" y="32739"/>
                  </a:lnTo>
                  <a:lnTo>
                    <a:pt x="0" y="64013"/>
                  </a:lnTo>
                  <a:lnTo>
                    <a:pt x="5201" y="86956"/>
                  </a:lnTo>
                  <a:lnTo>
                    <a:pt x="5380" y="84332"/>
                  </a:lnTo>
                  <a:lnTo>
                    <a:pt x="5440" y="61210"/>
                  </a:lnTo>
                  <a:lnTo>
                    <a:pt x="6156" y="34840"/>
                  </a:lnTo>
                  <a:lnTo>
                    <a:pt x="9112" y="14405"/>
                  </a:lnTo>
                  <a:lnTo>
                    <a:pt x="6076" y="1269"/>
                  </a:lnTo>
                  <a:lnTo>
                    <a:pt x="5731" y="3837"/>
                  </a:lnTo>
                  <a:lnTo>
                    <a:pt x="5491" y="30339"/>
                  </a:lnTo>
                  <a:lnTo>
                    <a:pt x="5461" y="56163"/>
                  </a:lnTo>
                  <a:lnTo>
                    <a:pt x="5455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0" name="SMARTInkShape-201"/>
            <p:cNvSpPr/>
            <p:nvPr>
              <p:custDataLst>
                <p:tags r:id="rId83"/>
              </p:custDataLst>
            </p:nvPr>
          </p:nvSpPr>
          <p:spPr>
            <a:xfrm>
              <a:off x="8224570" y="2884722"/>
              <a:ext cx="100281" cy="145143"/>
            </a:xfrm>
            <a:custGeom>
              <a:avLst/>
              <a:gdLst/>
              <a:ahLst/>
              <a:cxnLst/>
              <a:rect l="0" t="0" r="0" b="0"/>
              <a:pathLst>
                <a:path w="100281" h="145143">
                  <a:moveTo>
                    <a:pt x="100280" y="36278"/>
                  </a:moveTo>
                  <a:lnTo>
                    <a:pt x="100280" y="36278"/>
                  </a:lnTo>
                  <a:lnTo>
                    <a:pt x="99575" y="25433"/>
                  </a:lnTo>
                  <a:lnTo>
                    <a:pt x="96909" y="15230"/>
                  </a:lnTo>
                  <a:lnTo>
                    <a:pt x="91491" y="7403"/>
                  </a:lnTo>
                  <a:lnTo>
                    <a:pt x="88070" y="4328"/>
                  </a:lnTo>
                  <a:lnTo>
                    <a:pt x="80508" y="911"/>
                  </a:lnTo>
                  <a:lnTo>
                    <a:pt x="76515" y="0"/>
                  </a:lnTo>
                  <a:lnTo>
                    <a:pt x="72442" y="804"/>
                  </a:lnTo>
                  <a:lnTo>
                    <a:pt x="64154" y="5460"/>
                  </a:lnTo>
                  <a:lnTo>
                    <a:pt x="51554" y="26128"/>
                  </a:lnTo>
                  <a:lnTo>
                    <a:pt x="43111" y="48465"/>
                  </a:lnTo>
                  <a:lnTo>
                    <a:pt x="35361" y="72739"/>
                  </a:lnTo>
                  <a:lnTo>
                    <a:pt x="27736" y="101566"/>
                  </a:lnTo>
                  <a:lnTo>
                    <a:pt x="24802" y="128745"/>
                  </a:lnTo>
                  <a:lnTo>
                    <a:pt x="25106" y="138052"/>
                  </a:lnTo>
                  <a:lnTo>
                    <a:pt x="27593" y="144540"/>
                  </a:lnTo>
                  <a:lnTo>
                    <a:pt x="28539" y="145142"/>
                  </a:lnTo>
                  <a:lnTo>
                    <a:pt x="29170" y="144132"/>
                  </a:lnTo>
                  <a:lnTo>
                    <a:pt x="29590" y="142047"/>
                  </a:lnTo>
                  <a:lnTo>
                    <a:pt x="26810" y="132371"/>
                  </a:lnTo>
                  <a:lnTo>
                    <a:pt x="12506" y="104140"/>
                  </a:lnTo>
                  <a:lnTo>
                    <a:pt x="7647" y="98189"/>
                  </a:lnTo>
                  <a:lnTo>
                    <a:pt x="0" y="94055"/>
                  </a:lnTo>
                  <a:lnTo>
                    <a:pt x="266" y="93140"/>
                  </a:lnTo>
                  <a:lnTo>
                    <a:pt x="2442" y="90243"/>
                  </a:lnTo>
                  <a:lnTo>
                    <a:pt x="7642" y="88485"/>
                  </a:lnTo>
                  <a:lnTo>
                    <a:pt x="35685" y="87202"/>
                  </a:lnTo>
                  <a:lnTo>
                    <a:pt x="57802" y="87800"/>
                  </a:lnTo>
                  <a:lnTo>
                    <a:pt x="74880" y="934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1" name="SMARTInkShape-202"/>
            <p:cNvSpPr/>
            <p:nvPr>
              <p:custDataLst>
                <p:tags r:id="rId84"/>
              </p:custDataLst>
            </p:nvPr>
          </p:nvSpPr>
          <p:spPr>
            <a:xfrm>
              <a:off x="8324850" y="3036544"/>
              <a:ext cx="30261" cy="55907"/>
            </a:xfrm>
            <a:custGeom>
              <a:avLst/>
              <a:gdLst/>
              <a:ahLst/>
              <a:cxnLst/>
              <a:rect l="0" t="0" r="0" b="0"/>
              <a:pathLst>
                <a:path w="30261" h="55907">
                  <a:moveTo>
                    <a:pt x="0" y="24156"/>
                  </a:moveTo>
                  <a:lnTo>
                    <a:pt x="0" y="24156"/>
                  </a:lnTo>
                  <a:lnTo>
                    <a:pt x="3371" y="20785"/>
                  </a:lnTo>
                  <a:lnTo>
                    <a:pt x="5026" y="17248"/>
                  </a:lnTo>
                  <a:lnTo>
                    <a:pt x="5468" y="15318"/>
                  </a:lnTo>
                  <a:lnTo>
                    <a:pt x="9459" y="9229"/>
                  </a:lnTo>
                  <a:lnTo>
                    <a:pt x="18481" y="2957"/>
                  </a:lnTo>
                  <a:lnTo>
                    <a:pt x="26721" y="0"/>
                  </a:lnTo>
                  <a:lnTo>
                    <a:pt x="28397" y="291"/>
                  </a:lnTo>
                  <a:lnTo>
                    <a:pt x="29514" y="1191"/>
                  </a:lnTo>
                  <a:lnTo>
                    <a:pt x="30260" y="2496"/>
                  </a:lnTo>
                  <a:lnTo>
                    <a:pt x="29206" y="7709"/>
                  </a:lnTo>
                  <a:lnTo>
                    <a:pt x="18827" y="38905"/>
                  </a:lnTo>
                  <a:lnTo>
                    <a:pt x="16784" y="42455"/>
                  </a:lnTo>
                  <a:lnTo>
                    <a:pt x="16128" y="45528"/>
                  </a:lnTo>
                  <a:lnTo>
                    <a:pt x="16397" y="48282"/>
                  </a:lnTo>
                  <a:lnTo>
                    <a:pt x="19050" y="559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6" name="SMARTInkShape-Group48"/>
          <p:cNvGrpSpPr/>
          <p:nvPr/>
        </p:nvGrpSpPr>
        <p:grpSpPr>
          <a:xfrm>
            <a:off x="7182239" y="2679723"/>
            <a:ext cx="132962" cy="386780"/>
            <a:chOff x="7182239" y="2679723"/>
            <a:chExt cx="132962" cy="386780"/>
          </a:xfrm>
        </p:grpSpPr>
        <p:sp>
          <p:nvSpPr>
            <p:cNvPr id="1143" name="SMARTInkShape-203"/>
            <p:cNvSpPr/>
            <p:nvPr>
              <p:custDataLst>
                <p:tags r:id="rId79"/>
              </p:custDataLst>
            </p:nvPr>
          </p:nvSpPr>
          <p:spPr>
            <a:xfrm>
              <a:off x="7290732" y="2679723"/>
              <a:ext cx="18119" cy="105647"/>
            </a:xfrm>
            <a:custGeom>
              <a:avLst/>
              <a:gdLst/>
              <a:ahLst/>
              <a:cxnLst/>
              <a:rect l="0" t="0" r="0" b="0"/>
              <a:pathLst>
                <a:path w="18119" h="105647">
                  <a:moveTo>
                    <a:pt x="18118" y="6327"/>
                  </a:moveTo>
                  <a:lnTo>
                    <a:pt x="18118" y="6327"/>
                  </a:lnTo>
                  <a:lnTo>
                    <a:pt x="11791" y="0"/>
                  </a:lnTo>
                  <a:lnTo>
                    <a:pt x="4863" y="27610"/>
                  </a:lnTo>
                  <a:lnTo>
                    <a:pt x="212" y="56314"/>
                  </a:lnTo>
                  <a:lnTo>
                    <a:pt x="0" y="80955"/>
                  </a:lnTo>
                  <a:lnTo>
                    <a:pt x="5165" y="105563"/>
                  </a:lnTo>
                  <a:lnTo>
                    <a:pt x="5249" y="105646"/>
                  </a:lnTo>
                  <a:lnTo>
                    <a:pt x="5343" y="103856"/>
                  </a:lnTo>
                  <a:lnTo>
                    <a:pt x="2024" y="95510"/>
                  </a:lnTo>
                  <a:lnTo>
                    <a:pt x="4484" y="65883"/>
                  </a:lnTo>
                  <a:lnTo>
                    <a:pt x="5336" y="35144"/>
                  </a:lnTo>
                  <a:lnTo>
                    <a:pt x="5364" y="31888"/>
                  </a:lnTo>
                  <a:lnTo>
                    <a:pt x="7275" y="26389"/>
                  </a:lnTo>
                  <a:lnTo>
                    <a:pt x="11505" y="19458"/>
                  </a:lnTo>
                  <a:lnTo>
                    <a:pt x="8319" y="22525"/>
                  </a:lnTo>
                  <a:lnTo>
                    <a:pt x="6707" y="27873"/>
                  </a:lnTo>
                  <a:lnTo>
                    <a:pt x="5588" y="55600"/>
                  </a:lnTo>
                  <a:lnTo>
                    <a:pt x="5418" y="888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4" name="SMARTInkShape-204"/>
            <p:cNvSpPr/>
            <p:nvPr>
              <p:custDataLst>
                <p:tags r:id="rId80"/>
              </p:custDataLst>
            </p:nvPr>
          </p:nvSpPr>
          <p:spPr>
            <a:xfrm>
              <a:off x="7182239" y="2902473"/>
              <a:ext cx="75812" cy="140951"/>
            </a:xfrm>
            <a:custGeom>
              <a:avLst/>
              <a:gdLst/>
              <a:ahLst/>
              <a:cxnLst/>
              <a:rect l="0" t="0" r="0" b="0"/>
              <a:pathLst>
                <a:path w="75812" h="140951">
                  <a:moveTo>
                    <a:pt x="75811" y="12177"/>
                  </a:moveTo>
                  <a:lnTo>
                    <a:pt x="75811" y="12177"/>
                  </a:lnTo>
                  <a:lnTo>
                    <a:pt x="72440" y="5435"/>
                  </a:lnTo>
                  <a:lnTo>
                    <a:pt x="70742" y="3449"/>
                  </a:lnTo>
                  <a:lnTo>
                    <a:pt x="66973" y="1242"/>
                  </a:lnTo>
                  <a:lnTo>
                    <a:pt x="57513" y="0"/>
                  </a:lnTo>
                  <a:lnTo>
                    <a:pt x="54440" y="1942"/>
                  </a:lnTo>
                  <a:lnTo>
                    <a:pt x="38826" y="29409"/>
                  </a:lnTo>
                  <a:lnTo>
                    <a:pt x="30201" y="56480"/>
                  </a:lnTo>
                  <a:lnTo>
                    <a:pt x="23178" y="86844"/>
                  </a:lnTo>
                  <a:lnTo>
                    <a:pt x="20259" y="117864"/>
                  </a:lnTo>
                  <a:lnTo>
                    <a:pt x="24245" y="139463"/>
                  </a:lnTo>
                  <a:lnTo>
                    <a:pt x="25206" y="140778"/>
                  </a:lnTo>
                  <a:lnTo>
                    <a:pt x="26552" y="140950"/>
                  </a:lnTo>
                  <a:lnTo>
                    <a:pt x="28155" y="140359"/>
                  </a:lnTo>
                  <a:lnTo>
                    <a:pt x="28518" y="139259"/>
                  </a:lnTo>
                  <a:lnTo>
                    <a:pt x="28054" y="137821"/>
                  </a:lnTo>
                  <a:lnTo>
                    <a:pt x="10883" y="106604"/>
                  </a:lnTo>
                  <a:lnTo>
                    <a:pt x="487" y="88955"/>
                  </a:lnTo>
                  <a:lnTo>
                    <a:pt x="0" y="85577"/>
                  </a:lnTo>
                  <a:lnTo>
                    <a:pt x="1987" y="84393"/>
                  </a:lnTo>
                  <a:lnTo>
                    <a:pt x="31421" y="77871"/>
                  </a:lnTo>
                  <a:lnTo>
                    <a:pt x="54374" y="75966"/>
                  </a:lnTo>
                  <a:lnTo>
                    <a:pt x="61110" y="77687"/>
                  </a:lnTo>
                  <a:lnTo>
                    <a:pt x="69461" y="820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5" name="SMARTInkShape-205"/>
            <p:cNvSpPr/>
            <p:nvPr>
              <p:custDataLst>
                <p:tags r:id="rId81"/>
              </p:custDataLst>
            </p:nvPr>
          </p:nvSpPr>
          <p:spPr>
            <a:xfrm>
              <a:off x="7283450" y="3018942"/>
              <a:ext cx="31751" cy="47561"/>
            </a:xfrm>
            <a:custGeom>
              <a:avLst/>
              <a:gdLst/>
              <a:ahLst/>
              <a:cxnLst/>
              <a:rect l="0" t="0" r="0" b="0"/>
              <a:pathLst>
                <a:path w="31751" h="47561">
                  <a:moveTo>
                    <a:pt x="31750" y="3658"/>
                  </a:moveTo>
                  <a:lnTo>
                    <a:pt x="31750" y="3658"/>
                  </a:lnTo>
                  <a:lnTo>
                    <a:pt x="28379" y="287"/>
                  </a:lnTo>
                  <a:lnTo>
                    <a:pt x="26681" y="0"/>
                  </a:lnTo>
                  <a:lnTo>
                    <a:pt x="24842" y="514"/>
                  </a:lnTo>
                  <a:lnTo>
                    <a:pt x="10379" y="9019"/>
                  </a:lnTo>
                  <a:lnTo>
                    <a:pt x="5083" y="15683"/>
                  </a:lnTo>
                  <a:lnTo>
                    <a:pt x="2260" y="25230"/>
                  </a:lnTo>
                  <a:lnTo>
                    <a:pt x="1709" y="35118"/>
                  </a:lnTo>
                  <a:lnTo>
                    <a:pt x="3817" y="41864"/>
                  </a:lnTo>
                  <a:lnTo>
                    <a:pt x="6072" y="43945"/>
                  </a:lnTo>
                  <a:lnTo>
                    <a:pt x="17063" y="47560"/>
                  </a:lnTo>
                  <a:lnTo>
                    <a:pt x="20048" y="44101"/>
                  </a:lnTo>
                  <a:lnTo>
                    <a:pt x="27714" y="30383"/>
                  </a:lnTo>
                  <a:lnTo>
                    <a:pt x="28353" y="26414"/>
                  </a:lnTo>
                  <a:lnTo>
                    <a:pt x="27183" y="18240"/>
                  </a:lnTo>
                  <a:lnTo>
                    <a:pt x="22430" y="11785"/>
                  </a:lnTo>
                  <a:lnTo>
                    <a:pt x="19186" y="9076"/>
                  </a:lnTo>
                  <a:lnTo>
                    <a:pt x="15613" y="7976"/>
                  </a:lnTo>
                  <a:lnTo>
                    <a:pt x="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5" name="SMARTInkShape-Group49"/>
          <p:cNvGrpSpPr/>
          <p:nvPr/>
        </p:nvGrpSpPr>
        <p:grpSpPr>
          <a:xfrm>
            <a:off x="6310074" y="1200980"/>
            <a:ext cx="2624377" cy="1819795"/>
            <a:chOff x="6310074" y="1200980"/>
            <a:chExt cx="2624377" cy="1819795"/>
          </a:xfrm>
        </p:grpSpPr>
        <p:sp>
          <p:nvSpPr>
            <p:cNvPr id="1147" name="SMARTInkShape-206"/>
            <p:cNvSpPr/>
            <p:nvPr>
              <p:custDataLst>
                <p:tags r:id="rId71"/>
              </p:custDataLst>
            </p:nvPr>
          </p:nvSpPr>
          <p:spPr>
            <a:xfrm>
              <a:off x="6572585" y="1485900"/>
              <a:ext cx="44116" cy="1534875"/>
            </a:xfrm>
            <a:custGeom>
              <a:avLst/>
              <a:gdLst/>
              <a:ahLst/>
              <a:cxnLst/>
              <a:rect l="0" t="0" r="0" b="0"/>
              <a:pathLst>
                <a:path w="44116" h="1534875">
                  <a:moveTo>
                    <a:pt x="44115" y="0"/>
                  </a:moveTo>
                  <a:lnTo>
                    <a:pt x="44115" y="0"/>
                  </a:lnTo>
                  <a:lnTo>
                    <a:pt x="40744" y="0"/>
                  </a:lnTo>
                  <a:lnTo>
                    <a:pt x="39751" y="1411"/>
                  </a:lnTo>
                  <a:lnTo>
                    <a:pt x="38353" y="11550"/>
                  </a:lnTo>
                  <a:lnTo>
                    <a:pt x="39763" y="41427"/>
                  </a:lnTo>
                  <a:lnTo>
                    <a:pt x="42180" y="62156"/>
                  </a:lnTo>
                  <a:lnTo>
                    <a:pt x="43255" y="87832"/>
                  </a:lnTo>
                  <a:lnTo>
                    <a:pt x="43541" y="103711"/>
                  </a:lnTo>
                  <a:lnTo>
                    <a:pt x="43733" y="121351"/>
                  </a:lnTo>
                  <a:lnTo>
                    <a:pt x="43860" y="140168"/>
                  </a:lnTo>
                  <a:lnTo>
                    <a:pt x="43944" y="159767"/>
                  </a:lnTo>
                  <a:lnTo>
                    <a:pt x="44002" y="179889"/>
                  </a:lnTo>
                  <a:lnTo>
                    <a:pt x="44040" y="200359"/>
                  </a:lnTo>
                  <a:lnTo>
                    <a:pt x="44065" y="221062"/>
                  </a:lnTo>
                  <a:lnTo>
                    <a:pt x="44081" y="241919"/>
                  </a:lnTo>
                  <a:lnTo>
                    <a:pt x="44093" y="262879"/>
                  </a:lnTo>
                  <a:lnTo>
                    <a:pt x="42689" y="283203"/>
                  </a:lnTo>
                  <a:lnTo>
                    <a:pt x="40342" y="303102"/>
                  </a:lnTo>
                  <a:lnTo>
                    <a:pt x="37367" y="322718"/>
                  </a:lnTo>
                  <a:lnTo>
                    <a:pt x="35382" y="342145"/>
                  </a:lnTo>
                  <a:lnTo>
                    <a:pt x="34060" y="361447"/>
                  </a:lnTo>
                  <a:lnTo>
                    <a:pt x="33178" y="380665"/>
                  </a:lnTo>
                  <a:lnTo>
                    <a:pt x="32590" y="400532"/>
                  </a:lnTo>
                  <a:lnTo>
                    <a:pt x="32199" y="420832"/>
                  </a:lnTo>
                  <a:lnTo>
                    <a:pt x="31937" y="441422"/>
                  </a:lnTo>
                  <a:lnTo>
                    <a:pt x="31763" y="462203"/>
                  </a:lnTo>
                  <a:lnTo>
                    <a:pt x="31648" y="483113"/>
                  </a:lnTo>
                  <a:lnTo>
                    <a:pt x="31570" y="504109"/>
                  </a:lnTo>
                  <a:lnTo>
                    <a:pt x="31518" y="524456"/>
                  </a:lnTo>
                  <a:lnTo>
                    <a:pt x="31484" y="544371"/>
                  </a:lnTo>
                  <a:lnTo>
                    <a:pt x="31461" y="563997"/>
                  </a:lnTo>
                  <a:lnTo>
                    <a:pt x="31446" y="583431"/>
                  </a:lnTo>
                  <a:lnTo>
                    <a:pt x="31436" y="602737"/>
                  </a:lnTo>
                  <a:lnTo>
                    <a:pt x="31429" y="621958"/>
                  </a:lnTo>
                  <a:lnTo>
                    <a:pt x="30718" y="640417"/>
                  </a:lnTo>
                  <a:lnTo>
                    <a:pt x="29539" y="658367"/>
                  </a:lnTo>
                  <a:lnTo>
                    <a:pt x="28048" y="675978"/>
                  </a:lnTo>
                  <a:lnTo>
                    <a:pt x="25642" y="694068"/>
                  </a:lnTo>
                  <a:lnTo>
                    <a:pt x="22628" y="712479"/>
                  </a:lnTo>
                  <a:lnTo>
                    <a:pt x="19206" y="731103"/>
                  </a:lnTo>
                  <a:lnTo>
                    <a:pt x="16926" y="749163"/>
                  </a:lnTo>
                  <a:lnTo>
                    <a:pt x="15405" y="766847"/>
                  </a:lnTo>
                  <a:lnTo>
                    <a:pt x="14392" y="784282"/>
                  </a:lnTo>
                  <a:lnTo>
                    <a:pt x="13011" y="800843"/>
                  </a:lnTo>
                  <a:lnTo>
                    <a:pt x="9595" y="832415"/>
                  </a:lnTo>
                  <a:lnTo>
                    <a:pt x="9488" y="862911"/>
                  </a:lnTo>
                  <a:lnTo>
                    <a:pt x="11086" y="892221"/>
                  </a:lnTo>
                  <a:lnTo>
                    <a:pt x="11797" y="919359"/>
                  </a:lnTo>
                  <a:lnTo>
                    <a:pt x="10231" y="947413"/>
                  </a:lnTo>
                  <a:lnTo>
                    <a:pt x="7183" y="975639"/>
                  </a:lnTo>
                  <a:lnTo>
                    <a:pt x="3476" y="1002295"/>
                  </a:lnTo>
                  <a:lnTo>
                    <a:pt x="1359" y="1028254"/>
                  </a:lnTo>
                  <a:lnTo>
                    <a:pt x="418" y="1053901"/>
                  </a:lnTo>
                  <a:lnTo>
                    <a:pt x="0" y="1079412"/>
                  </a:lnTo>
                  <a:lnTo>
                    <a:pt x="1696" y="1104861"/>
                  </a:lnTo>
                  <a:lnTo>
                    <a:pt x="4095" y="1130283"/>
                  </a:lnTo>
                  <a:lnTo>
                    <a:pt x="5162" y="1155692"/>
                  </a:lnTo>
                  <a:lnTo>
                    <a:pt x="5636" y="1181097"/>
                  </a:lnTo>
                  <a:lnTo>
                    <a:pt x="5847" y="1206498"/>
                  </a:lnTo>
                  <a:lnTo>
                    <a:pt x="5941" y="1231899"/>
                  </a:lnTo>
                  <a:lnTo>
                    <a:pt x="7863" y="1255418"/>
                  </a:lnTo>
                  <a:lnTo>
                    <a:pt x="10364" y="1278336"/>
                  </a:lnTo>
                  <a:lnTo>
                    <a:pt x="11476" y="1302633"/>
                  </a:lnTo>
                  <a:lnTo>
                    <a:pt x="13852" y="1325661"/>
                  </a:lnTo>
                  <a:lnTo>
                    <a:pt x="16554" y="1347655"/>
                  </a:lnTo>
                  <a:lnTo>
                    <a:pt x="18075" y="1379165"/>
                  </a:lnTo>
                  <a:lnTo>
                    <a:pt x="19230" y="1407395"/>
                  </a:lnTo>
                  <a:lnTo>
                    <a:pt x="23023" y="1437082"/>
                  </a:lnTo>
                  <a:lnTo>
                    <a:pt x="25165" y="1463361"/>
                  </a:lnTo>
                  <a:lnTo>
                    <a:pt x="29972" y="1493442"/>
                  </a:lnTo>
                  <a:lnTo>
                    <a:pt x="31930" y="1523896"/>
                  </a:lnTo>
                  <a:lnTo>
                    <a:pt x="36857" y="1534874"/>
                  </a:lnTo>
                  <a:lnTo>
                    <a:pt x="31415" y="151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8" name="SMARTInkShape-207"/>
            <p:cNvSpPr/>
            <p:nvPr>
              <p:custDataLst>
                <p:tags r:id="rId72"/>
              </p:custDataLst>
            </p:nvPr>
          </p:nvSpPr>
          <p:spPr>
            <a:xfrm>
              <a:off x="8763262" y="2641600"/>
              <a:ext cx="81533" cy="107951"/>
            </a:xfrm>
            <a:custGeom>
              <a:avLst/>
              <a:gdLst/>
              <a:ahLst/>
              <a:cxnLst/>
              <a:rect l="0" t="0" r="0" b="0"/>
              <a:pathLst>
                <a:path w="81533" h="107951">
                  <a:moveTo>
                    <a:pt x="6088" y="0"/>
                  </a:moveTo>
                  <a:lnTo>
                    <a:pt x="6088" y="0"/>
                  </a:lnTo>
                  <a:lnTo>
                    <a:pt x="6088" y="28561"/>
                  </a:lnTo>
                  <a:lnTo>
                    <a:pt x="9459" y="59891"/>
                  </a:lnTo>
                  <a:lnTo>
                    <a:pt x="12046" y="91012"/>
                  </a:lnTo>
                  <a:lnTo>
                    <a:pt x="12177" y="94541"/>
                  </a:lnTo>
                  <a:lnTo>
                    <a:pt x="11558" y="96894"/>
                  </a:lnTo>
                  <a:lnTo>
                    <a:pt x="10440" y="98463"/>
                  </a:lnTo>
                  <a:lnTo>
                    <a:pt x="6948" y="100980"/>
                  </a:lnTo>
                  <a:lnTo>
                    <a:pt x="6258" y="88516"/>
                  </a:lnTo>
                  <a:lnTo>
                    <a:pt x="6138" y="60329"/>
                  </a:lnTo>
                  <a:lnTo>
                    <a:pt x="5397" y="31437"/>
                  </a:lnTo>
                  <a:lnTo>
                    <a:pt x="0" y="1944"/>
                  </a:lnTo>
                  <a:lnTo>
                    <a:pt x="619" y="2001"/>
                  </a:lnTo>
                  <a:lnTo>
                    <a:pt x="30252" y="18348"/>
                  </a:lnTo>
                  <a:lnTo>
                    <a:pt x="56168" y="33260"/>
                  </a:lnTo>
                  <a:lnTo>
                    <a:pt x="78462" y="50375"/>
                  </a:lnTo>
                  <a:lnTo>
                    <a:pt x="80587" y="54844"/>
                  </a:lnTo>
                  <a:lnTo>
                    <a:pt x="81532" y="59182"/>
                  </a:lnTo>
                  <a:lnTo>
                    <a:pt x="80373" y="61327"/>
                  </a:lnTo>
                  <a:lnTo>
                    <a:pt x="51502" y="88130"/>
                  </a:lnTo>
                  <a:lnTo>
                    <a:pt x="40005" y="97609"/>
                  </a:lnTo>
                  <a:lnTo>
                    <a:pt x="32130" y="102299"/>
                  </a:lnTo>
                  <a:lnTo>
                    <a:pt x="2513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9" name="SMARTInkShape-208"/>
            <p:cNvSpPr/>
            <p:nvPr>
              <p:custDataLst>
                <p:tags r:id="rId73"/>
              </p:custDataLst>
            </p:nvPr>
          </p:nvSpPr>
          <p:spPr>
            <a:xfrm>
              <a:off x="6540500" y="1442410"/>
              <a:ext cx="101601" cy="11741"/>
            </a:xfrm>
            <a:custGeom>
              <a:avLst/>
              <a:gdLst/>
              <a:ahLst/>
              <a:cxnLst/>
              <a:rect l="0" t="0" r="0" b="0"/>
              <a:pathLst>
                <a:path w="101601" h="11741">
                  <a:moveTo>
                    <a:pt x="0" y="11740"/>
                  </a:moveTo>
                  <a:lnTo>
                    <a:pt x="0" y="11740"/>
                  </a:lnTo>
                  <a:lnTo>
                    <a:pt x="29511" y="6714"/>
                  </a:lnTo>
                  <a:lnTo>
                    <a:pt x="54606" y="3901"/>
                  </a:lnTo>
                  <a:lnTo>
                    <a:pt x="78676" y="0"/>
                  </a:lnTo>
                  <a:lnTo>
                    <a:pt x="101600" y="53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0" name="SMARTInkShape-209"/>
            <p:cNvSpPr/>
            <p:nvPr>
              <p:custDataLst>
                <p:tags r:id="rId74"/>
              </p:custDataLst>
            </p:nvPr>
          </p:nvSpPr>
          <p:spPr>
            <a:xfrm>
              <a:off x="6535849" y="1306151"/>
              <a:ext cx="118952" cy="132366"/>
            </a:xfrm>
            <a:custGeom>
              <a:avLst/>
              <a:gdLst/>
              <a:ahLst/>
              <a:cxnLst/>
              <a:rect l="0" t="0" r="0" b="0"/>
              <a:pathLst>
                <a:path w="118952" h="132366">
                  <a:moveTo>
                    <a:pt x="68151" y="59099"/>
                  </a:moveTo>
                  <a:lnTo>
                    <a:pt x="68151" y="59099"/>
                  </a:lnTo>
                  <a:lnTo>
                    <a:pt x="64780" y="55728"/>
                  </a:lnTo>
                  <a:lnTo>
                    <a:pt x="62375" y="55441"/>
                  </a:lnTo>
                  <a:lnTo>
                    <a:pt x="55942" y="57003"/>
                  </a:lnTo>
                  <a:lnTo>
                    <a:pt x="44386" y="68591"/>
                  </a:lnTo>
                  <a:lnTo>
                    <a:pt x="23475" y="95833"/>
                  </a:lnTo>
                  <a:lnTo>
                    <a:pt x="4038" y="125398"/>
                  </a:lnTo>
                  <a:lnTo>
                    <a:pt x="0" y="132365"/>
                  </a:lnTo>
                  <a:lnTo>
                    <a:pt x="845" y="131932"/>
                  </a:lnTo>
                  <a:lnTo>
                    <a:pt x="19498" y="110623"/>
                  </a:lnTo>
                  <a:lnTo>
                    <a:pt x="33666" y="80951"/>
                  </a:lnTo>
                  <a:lnTo>
                    <a:pt x="44357" y="57522"/>
                  </a:lnTo>
                  <a:lnTo>
                    <a:pt x="55460" y="34409"/>
                  </a:lnTo>
                  <a:lnTo>
                    <a:pt x="70321" y="4101"/>
                  </a:lnTo>
                  <a:lnTo>
                    <a:pt x="71714" y="1267"/>
                  </a:lnTo>
                  <a:lnTo>
                    <a:pt x="73349" y="83"/>
                  </a:lnTo>
                  <a:lnTo>
                    <a:pt x="75144" y="0"/>
                  </a:lnTo>
                  <a:lnTo>
                    <a:pt x="77047" y="649"/>
                  </a:lnTo>
                  <a:lnTo>
                    <a:pt x="79160" y="8897"/>
                  </a:lnTo>
                  <a:lnTo>
                    <a:pt x="83888" y="40559"/>
                  </a:lnTo>
                  <a:lnTo>
                    <a:pt x="92961" y="67090"/>
                  </a:lnTo>
                  <a:lnTo>
                    <a:pt x="103600" y="95563"/>
                  </a:lnTo>
                  <a:lnTo>
                    <a:pt x="110326" y="109493"/>
                  </a:lnTo>
                  <a:lnTo>
                    <a:pt x="118951" y="1162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1" name="SMARTInkShape-210"/>
            <p:cNvSpPr/>
            <p:nvPr>
              <p:custDataLst>
                <p:tags r:id="rId75"/>
              </p:custDataLst>
            </p:nvPr>
          </p:nvSpPr>
          <p:spPr>
            <a:xfrm>
              <a:off x="6419850" y="2692407"/>
              <a:ext cx="2343005" cy="63494"/>
            </a:xfrm>
            <a:custGeom>
              <a:avLst/>
              <a:gdLst/>
              <a:ahLst/>
              <a:cxnLst/>
              <a:rect l="0" t="0" r="0" b="0"/>
              <a:pathLst>
                <a:path w="2343005" h="63494">
                  <a:moveTo>
                    <a:pt x="0" y="63493"/>
                  </a:moveTo>
                  <a:lnTo>
                    <a:pt x="0" y="63493"/>
                  </a:lnTo>
                  <a:lnTo>
                    <a:pt x="5775" y="58423"/>
                  </a:lnTo>
                  <a:lnTo>
                    <a:pt x="18018" y="52662"/>
                  </a:lnTo>
                  <a:lnTo>
                    <a:pt x="43045" y="46486"/>
                  </a:lnTo>
                  <a:lnTo>
                    <a:pt x="74216" y="39482"/>
                  </a:lnTo>
                  <a:lnTo>
                    <a:pt x="100248" y="32596"/>
                  </a:lnTo>
                  <a:lnTo>
                    <a:pt x="115515" y="29489"/>
                  </a:lnTo>
                  <a:lnTo>
                    <a:pt x="132044" y="26712"/>
                  </a:lnTo>
                  <a:lnTo>
                    <a:pt x="149413" y="24156"/>
                  </a:lnTo>
                  <a:lnTo>
                    <a:pt x="166636" y="22452"/>
                  </a:lnTo>
                  <a:lnTo>
                    <a:pt x="183762" y="21315"/>
                  </a:lnTo>
                  <a:lnTo>
                    <a:pt x="200825" y="20558"/>
                  </a:lnTo>
                  <a:lnTo>
                    <a:pt x="218550" y="20053"/>
                  </a:lnTo>
                  <a:lnTo>
                    <a:pt x="236717" y="19716"/>
                  </a:lnTo>
                  <a:lnTo>
                    <a:pt x="255177" y="19492"/>
                  </a:lnTo>
                  <a:lnTo>
                    <a:pt x="275246" y="19342"/>
                  </a:lnTo>
                  <a:lnTo>
                    <a:pt x="296387" y="19242"/>
                  </a:lnTo>
                  <a:lnTo>
                    <a:pt x="318241" y="19176"/>
                  </a:lnTo>
                  <a:lnTo>
                    <a:pt x="340571" y="19132"/>
                  </a:lnTo>
                  <a:lnTo>
                    <a:pt x="363220" y="19102"/>
                  </a:lnTo>
                  <a:lnTo>
                    <a:pt x="386080" y="19083"/>
                  </a:lnTo>
                  <a:lnTo>
                    <a:pt x="408376" y="19069"/>
                  </a:lnTo>
                  <a:lnTo>
                    <a:pt x="430295" y="19060"/>
                  </a:lnTo>
                  <a:lnTo>
                    <a:pt x="451963" y="19055"/>
                  </a:lnTo>
                  <a:lnTo>
                    <a:pt x="473464" y="19756"/>
                  </a:lnTo>
                  <a:lnTo>
                    <a:pt x="494854" y="20930"/>
                  </a:lnTo>
                  <a:lnTo>
                    <a:pt x="516170" y="22417"/>
                  </a:lnTo>
                  <a:lnTo>
                    <a:pt x="537435" y="24115"/>
                  </a:lnTo>
                  <a:lnTo>
                    <a:pt x="558667" y="25952"/>
                  </a:lnTo>
                  <a:lnTo>
                    <a:pt x="579879" y="27882"/>
                  </a:lnTo>
                  <a:lnTo>
                    <a:pt x="601074" y="29875"/>
                  </a:lnTo>
                  <a:lnTo>
                    <a:pt x="622261" y="31908"/>
                  </a:lnTo>
                  <a:lnTo>
                    <a:pt x="643441" y="33970"/>
                  </a:lnTo>
                  <a:lnTo>
                    <a:pt x="664616" y="35344"/>
                  </a:lnTo>
                  <a:lnTo>
                    <a:pt x="685788" y="36261"/>
                  </a:lnTo>
                  <a:lnTo>
                    <a:pt x="706958" y="36871"/>
                  </a:lnTo>
                  <a:lnTo>
                    <a:pt x="728128" y="37984"/>
                  </a:lnTo>
                  <a:lnTo>
                    <a:pt x="749297" y="39431"/>
                  </a:lnTo>
                  <a:lnTo>
                    <a:pt x="770464" y="41102"/>
                  </a:lnTo>
                  <a:lnTo>
                    <a:pt x="792337" y="42216"/>
                  </a:lnTo>
                  <a:lnTo>
                    <a:pt x="814681" y="42958"/>
                  </a:lnTo>
                  <a:lnTo>
                    <a:pt x="837336" y="43453"/>
                  </a:lnTo>
                  <a:lnTo>
                    <a:pt x="860202" y="43783"/>
                  </a:lnTo>
                  <a:lnTo>
                    <a:pt x="883207" y="44003"/>
                  </a:lnTo>
                  <a:lnTo>
                    <a:pt x="906305" y="44150"/>
                  </a:lnTo>
                  <a:lnTo>
                    <a:pt x="929464" y="44953"/>
                  </a:lnTo>
                  <a:lnTo>
                    <a:pt x="952665" y="46194"/>
                  </a:lnTo>
                  <a:lnTo>
                    <a:pt x="975893" y="47727"/>
                  </a:lnTo>
                  <a:lnTo>
                    <a:pt x="998434" y="48749"/>
                  </a:lnTo>
                  <a:lnTo>
                    <a:pt x="1020518" y="49430"/>
                  </a:lnTo>
                  <a:lnTo>
                    <a:pt x="1042295" y="49884"/>
                  </a:lnTo>
                  <a:lnTo>
                    <a:pt x="1063868" y="50893"/>
                  </a:lnTo>
                  <a:lnTo>
                    <a:pt x="1085307" y="52271"/>
                  </a:lnTo>
                  <a:lnTo>
                    <a:pt x="1106655" y="53895"/>
                  </a:lnTo>
                  <a:lnTo>
                    <a:pt x="1127942" y="54272"/>
                  </a:lnTo>
                  <a:lnTo>
                    <a:pt x="1149189" y="53818"/>
                  </a:lnTo>
                  <a:lnTo>
                    <a:pt x="1170409" y="52810"/>
                  </a:lnTo>
                  <a:lnTo>
                    <a:pt x="1191613" y="51432"/>
                  </a:lnTo>
                  <a:lnTo>
                    <a:pt x="1212802" y="49808"/>
                  </a:lnTo>
                  <a:lnTo>
                    <a:pt x="1233985" y="48020"/>
                  </a:lnTo>
                  <a:lnTo>
                    <a:pt x="1255162" y="46827"/>
                  </a:lnTo>
                  <a:lnTo>
                    <a:pt x="1276336" y="46032"/>
                  </a:lnTo>
                  <a:lnTo>
                    <a:pt x="1297508" y="45503"/>
                  </a:lnTo>
                  <a:lnTo>
                    <a:pt x="1317266" y="45150"/>
                  </a:lnTo>
                  <a:lnTo>
                    <a:pt x="1336083" y="44914"/>
                  </a:lnTo>
                  <a:lnTo>
                    <a:pt x="1354272" y="44757"/>
                  </a:lnTo>
                  <a:lnTo>
                    <a:pt x="1372043" y="45358"/>
                  </a:lnTo>
                  <a:lnTo>
                    <a:pt x="1389534" y="46464"/>
                  </a:lnTo>
                  <a:lnTo>
                    <a:pt x="1406839" y="47907"/>
                  </a:lnTo>
                  <a:lnTo>
                    <a:pt x="1424725" y="48869"/>
                  </a:lnTo>
                  <a:lnTo>
                    <a:pt x="1443001" y="49510"/>
                  </a:lnTo>
                  <a:lnTo>
                    <a:pt x="1461534" y="49938"/>
                  </a:lnTo>
                  <a:lnTo>
                    <a:pt x="1478828" y="49517"/>
                  </a:lnTo>
                  <a:lnTo>
                    <a:pt x="1495296" y="48532"/>
                  </a:lnTo>
                  <a:lnTo>
                    <a:pt x="1511215" y="47168"/>
                  </a:lnTo>
                  <a:lnTo>
                    <a:pt x="1527471" y="46260"/>
                  </a:lnTo>
                  <a:lnTo>
                    <a:pt x="1543952" y="45654"/>
                  </a:lnTo>
                  <a:lnTo>
                    <a:pt x="1560585" y="45251"/>
                  </a:lnTo>
                  <a:lnTo>
                    <a:pt x="1577318" y="44981"/>
                  </a:lnTo>
                  <a:lnTo>
                    <a:pt x="1594117" y="44802"/>
                  </a:lnTo>
                  <a:lnTo>
                    <a:pt x="1610961" y="44682"/>
                  </a:lnTo>
                  <a:lnTo>
                    <a:pt x="1627130" y="43897"/>
                  </a:lnTo>
                  <a:lnTo>
                    <a:pt x="1658265" y="41143"/>
                  </a:lnTo>
                  <a:lnTo>
                    <a:pt x="1686685" y="39448"/>
                  </a:lnTo>
                  <a:lnTo>
                    <a:pt x="1714132" y="39401"/>
                  </a:lnTo>
                  <a:lnTo>
                    <a:pt x="1742794" y="41732"/>
                  </a:lnTo>
                  <a:lnTo>
                    <a:pt x="1768232" y="41356"/>
                  </a:lnTo>
                  <a:lnTo>
                    <a:pt x="1792004" y="39543"/>
                  </a:lnTo>
                  <a:lnTo>
                    <a:pt x="1816679" y="38738"/>
                  </a:lnTo>
                  <a:lnTo>
                    <a:pt x="1841757" y="36498"/>
                  </a:lnTo>
                  <a:lnTo>
                    <a:pt x="1867015" y="33151"/>
                  </a:lnTo>
                  <a:lnTo>
                    <a:pt x="1892351" y="29311"/>
                  </a:lnTo>
                  <a:lnTo>
                    <a:pt x="1917722" y="27134"/>
                  </a:lnTo>
                  <a:lnTo>
                    <a:pt x="1942405" y="26167"/>
                  </a:lnTo>
                  <a:lnTo>
                    <a:pt x="1965134" y="25737"/>
                  </a:lnTo>
                  <a:lnTo>
                    <a:pt x="1988876" y="23664"/>
                  </a:lnTo>
                  <a:lnTo>
                    <a:pt x="2013539" y="21097"/>
                  </a:lnTo>
                  <a:lnTo>
                    <a:pt x="2038612" y="19956"/>
                  </a:lnTo>
                  <a:lnTo>
                    <a:pt x="2063866" y="17567"/>
                  </a:lnTo>
                  <a:lnTo>
                    <a:pt x="2088497" y="14859"/>
                  </a:lnTo>
                  <a:lnTo>
                    <a:pt x="2111202" y="13656"/>
                  </a:lnTo>
                  <a:lnTo>
                    <a:pt x="2140448" y="12978"/>
                  </a:lnTo>
                  <a:lnTo>
                    <a:pt x="2170357" y="12777"/>
                  </a:lnTo>
                  <a:lnTo>
                    <a:pt x="2198192" y="9347"/>
                  </a:lnTo>
                  <a:lnTo>
                    <a:pt x="2227811" y="6936"/>
                  </a:lnTo>
                  <a:lnTo>
                    <a:pt x="2255926" y="6460"/>
                  </a:lnTo>
                  <a:lnTo>
                    <a:pt x="2287370" y="6359"/>
                  </a:lnTo>
                  <a:lnTo>
                    <a:pt x="2314559" y="6345"/>
                  </a:lnTo>
                  <a:lnTo>
                    <a:pt x="2343004" y="16"/>
                  </a:lnTo>
                  <a:lnTo>
                    <a:pt x="2339736" y="0"/>
                  </a:lnTo>
                  <a:lnTo>
                    <a:pt x="2338757" y="703"/>
                  </a:lnTo>
                  <a:lnTo>
                    <a:pt x="2336800" y="63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2" name="SMARTInkShape-211"/>
            <p:cNvSpPr/>
            <p:nvPr>
              <p:custDataLst>
                <p:tags r:id="rId76"/>
              </p:custDataLst>
            </p:nvPr>
          </p:nvSpPr>
          <p:spPr>
            <a:xfrm>
              <a:off x="6310074" y="1200980"/>
              <a:ext cx="135177" cy="156314"/>
            </a:xfrm>
            <a:custGeom>
              <a:avLst/>
              <a:gdLst/>
              <a:ahLst/>
              <a:cxnLst/>
              <a:rect l="0" t="0" r="0" b="0"/>
              <a:pathLst>
                <a:path w="135177" h="156314">
                  <a:moveTo>
                    <a:pt x="97076" y="24570"/>
                  </a:moveTo>
                  <a:lnTo>
                    <a:pt x="97076" y="24570"/>
                  </a:lnTo>
                  <a:lnTo>
                    <a:pt x="90334" y="27941"/>
                  </a:lnTo>
                  <a:lnTo>
                    <a:pt x="65275" y="56385"/>
                  </a:lnTo>
                  <a:lnTo>
                    <a:pt x="49546" y="78221"/>
                  </a:lnTo>
                  <a:lnTo>
                    <a:pt x="35029" y="100156"/>
                  </a:lnTo>
                  <a:lnTo>
                    <a:pt x="16838" y="130456"/>
                  </a:lnTo>
                  <a:lnTo>
                    <a:pt x="4393" y="149783"/>
                  </a:lnTo>
                  <a:lnTo>
                    <a:pt x="144" y="154303"/>
                  </a:lnTo>
                  <a:lnTo>
                    <a:pt x="0" y="155509"/>
                  </a:lnTo>
                  <a:lnTo>
                    <a:pt x="607" y="156313"/>
                  </a:lnTo>
                  <a:lnTo>
                    <a:pt x="8066" y="130844"/>
                  </a:lnTo>
                  <a:lnTo>
                    <a:pt x="17299" y="106845"/>
                  </a:lnTo>
                  <a:lnTo>
                    <a:pt x="26577" y="79716"/>
                  </a:lnTo>
                  <a:lnTo>
                    <a:pt x="36110" y="52607"/>
                  </a:lnTo>
                  <a:lnTo>
                    <a:pt x="47402" y="28799"/>
                  </a:lnTo>
                  <a:lnTo>
                    <a:pt x="61759" y="2096"/>
                  </a:lnTo>
                  <a:lnTo>
                    <a:pt x="64359" y="415"/>
                  </a:lnTo>
                  <a:lnTo>
                    <a:pt x="66798" y="0"/>
                  </a:lnTo>
                  <a:lnTo>
                    <a:pt x="68424" y="1840"/>
                  </a:lnTo>
                  <a:lnTo>
                    <a:pt x="74619" y="32500"/>
                  </a:lnTo>
                  <a:lnTo>
                    <a:pt x="87129" y="61649"/>
                  </a:lnTo>
                  <a:lnTo>
                    <a:pt x="109614" y="92964"/>
                  </a:lnTo>
                  <a:lnTo>
                    <a:pt x="131318" y="122253"/>
                  </a:lnTo>
                  <a:lnTo>
                    <a:pt x="135176" y="1325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3" name="SMARTInkShape-212"/>
            <p:cNvSpPr/>
            <p:nvPr>
              <p:custDataLst>
                <p:tags r:id="rId77"/>
              </p:custDataLst>
            </p:nvPr>
          </p:nvSpPr>
          <p:spPr>
            <a:xfrm>
              <a:off x="6327292" y="1276350"/>
              <a:ext cx="79859" cy="25401"/>
            </a:xfrm>
            <a:custGeom>
              <a:avLst/>
              <a:gdLst/>
              <a:ahLst/>
              <a:cxnLst/>
              <a:rect l="0" t="0" r="0" b="0"/>
              <a:pathLst>
                <a:path w="79859" h="2540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0" y="0"/>
                  </a:lnTo>
                  <a:lnTo>
                    <a:pt x="27893" y="8838"/>
                  </a:lnTo>
                  <a:lnTo>
                    <a:pt x="54229" y="17007"/>
                  </a:lnTo>
                  <a:lnTo>
                    <a:pt x="79858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4" name="SMARTInkShape-213"/>
            <p:cNvSpPr/>
            <p:nvPr>
              <p:custDataLst>
                <p:tags r:id="rId78"/>
              </p:custDataLst>
            </p:nvPr>
          </p:nvSpPr>
          <p:spPr>
            <a:xfrm>
              <a:off x="8835300" y="2775473"/>
              <a:ext cx="99151" cy="175469"/>
            </a:xfrm>
            <a:custGeom>
              <a:avLst/>
              <a:gdLst/>
              <a:ahLst/>
              <a:cxnLst/>
              <a:rect l="0" t="0" r="0" b="0"/>
              <a:pathLst>
                <a:path w="99151" h="175469">
                  <a:moveTo>
                    <a:pt x="99150" y="12177"/>
                  </a:moveTo>
                  <a:lnTo>
                    <a:pt x="99150" y="12177"/>
                  </a:lnTo>
                  <a:lnTo>
                    <a:pt x="99150" y="5435"/>
                  </a:lnTo>
                  <a:lnTo>
                    <a:pt x="98445" y="3449"/>
                  </a:lnTo>
                  <a:lnTo>
                    <a:pt x="97268" y="2125"/>
                  </a:lnTo>
                  <a:lnTo>
                    <a:pt x="94080" y="654"/>
                  </a:lnTo>
                  <a:lnTo>
                    <a:pt x="90312" y="0"/>
                  </a:lnTo>
                  <a:lnTo>
                    <a:pt x="80852" y="3003"/>
                  </a:lnTo>
                  <a:lnTo>
                    <a:pt x="65741" y="18474"/>
                  </a:lnTo>
                  <a:lnTo>
                    <a:pt x="51230" y="47674"/>
                  </a:lnTo>
                  <a:lnTo>
                    <a:pt x="44221" y="70992"/>
                  </a:lnTo>
                  <a:lnTo>
                    <a:pt x="40164" y="94762"/>
                  </a:lnTo>
                  <a:lnTo>
                    <a:pt x="40713" y="117085"/>
                  </a:lnTo>
                  <a:lnTo>
                    <a:pt x="41619" y="142744"/>
                  </a:lnTo>
                  <a:lnTo>
                    <a:pt x="41978" y="173208"/>
                  </a:lnTo>
                  <a:lnTo>
                    <a:pt x="41989" y="175468"/>
                  </a:lnTo>
                  <a:lnTo>
                    <a:pt x="38626" y="166628"/>
                  </a:lnTo>
                  <a:lnTo>
                    <a:pt x="34827" y="140314"/>
                  </a:lnTo>
                  <a:lnTo>
                    <a:pt x="25685" y="121169"/>
                  </a:lnTo>
                  <a:lnTo>
                    <a:pt x="14040" y="106952"/>
                  </a:lnTo>
                  <a:lnTo>
                    <a:pt x="0" y="96476"/>
                  </a:lnTo>
                  <a:lnTo>
                    <a:pt x="2402" y="97386"/>
                  </a:lnTo>
                  <a:lnTo>
                    <a:pt x="18812" y="103719"/>
                  </a:lnTo>
                  <a:lnTo>
                    <a:pt x="50459" y="106694"/>
                  </a:lnTo>
                  <a:lnTo>
                    <a:pt x="80247" y="107363"/>
                  </a:lnTo>
                  <a:lnTo>
                    <a:pt x="86450" y="1074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4" name="SMARTInkShape-Group50"/>
          <p:cNvGrpSpPr/>
          <p:nvPr/>
        </p:nvGrpSpPr>
        <p:grpSpPr>
          <a:xfrm>
            <a:off x="5346700" y="1562100"/>
            <a:ext cx="434206" cy="622301"/>
            <a:chOff x="5346700" y="1562100"/>
            <a:chExt cx="434206" cy="622301"/>
          </a:xfrm>
        </p:grpSpPr>
        <p:sp>
          <p:nvSpPr>
            <p:cNvPr id="1156" name="SMARTInkShape-214"/>
            <p:cNvSpPr/>
            <p:nvPr>
              <p:custDataLst>
                <p:tags r:id="rId63"/>
              </p:custDataLst>
            </p:nvPr>
          </p:nvSpPr>
          <p:spPr>
            <a:xfrm>
              <a:off x="5417432" y="2006600"/>
              <a:ext cx="227719" cy="31751"/>
            </a:xfrm>
            <a:custGeom>
              <a:avLst/>
              <a:gdLst/>
              <a:ahLst/>
              <a:cxnLst/>
              <a:rect l="0" t="0" r="0" b="0"/>
              <a:pathLst>
                <a:path w="227719" h="3175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6122" y="3371"/>
                  </a:lnTo>
                  <a:lnTo>
                    <a:pt x="37435" y="5958"/>
                  </a:lnTo>
                  <a:lnTo>
                    <a:pt x="59186" y="6881"/>
                  </a:lnTo>
                  <a:lnTo>
                    <a:pt x="82966" y="9644"/>
                  </a:lnTo>
                  <a:lnTo>
                    <a:pt x="107645" y="13223"/>
                  </a:lnTo>
                  <a:lnTo>
                    <a:pt x="131313" y="17166"/>
                  </a:lnTo>
                  <a:lnTo>
                    <a:pt x="160505" y="23352"/>
                  </a:lnTo>
                  <a:lnTo>
                    <a:pt x="191890" y="29882"/>
                  </a:lnTo>
                  <a:lnTo>
                    <a:pt x="222273" y="31586"/>
                  </a:lnTo>
                  <a:lnTo>
                    <a:pt x="227718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7" name="SMARTInkShape-215"/>
            <p:cNvSpPr/>
            <p:nvPr>
              <p:custDataLst>
                <p:tags r:id="rId64"/>
              </p:custDataLst>
            </p:nvPr>
          </p:nvSpPr>
          <p:spPr>
            <a:xfrm>
              <a:off x="5442832" y="2082800"/>
              <a:ext cx="189619" cy="1"/>
            </a:xfrm>
            <a:custGeom>
              <a:avLst/>
              <a:gdLst/>
              <a:ahLst/>
              <a:cxnLst/>
              <a:rect l="0" t="0" r="0" b="0"/>
              <a:pathLst>
                <a:path w="189619" h="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25915" y="0"/>
                  </a:lnTo>
                  <a:lnTo>
                    <a:pt x="53703" y="0"/>
                  </a:lnTo>
                  <a:lnTo>
                    <a:pt x="84279" y="0"/>
                  </a:lnTo>
                  <a:lnTo>
                    <a:pt x="105170" y="0"/>
                  </a:lnTo>
                  <a:lnTo>
                    <a:pt x="128097" y="0"/>
                  </a:lnTo>
                  <a:lnTo>
                    <a:pt x="157278" y="0"/>
                  </a:lnTo>
                  <a:lnTo>
                    <a:pt x="1896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8" name="SMARTInkShape-216"/>
            <p:cNvSpPr/>
            <p:nvPr>
              <p:custDataLst>
                <p:tags r:id="rId65"/>
              </p:custDataLst>
            </p:nvPr>
          </p:nvSpPr>
          <p:spPr>
            <a:xfrm>
              <a:off x="5619750" y="1885950"/>
              <a:ext cx="156025" cy="298451"/>
            </a:xfrm>
            <a:custGeom>
              <a:avLst/>
              <a:gdLst/>
              <a:ahLst/>
              <a:cxnLst/>
              <a:rect l="0" t="0" r="0" b="0"/>
              <a:pathLst>
                <a:path w="156025" h="298451">
                  <a:moveTo>
                    <a:pt x="38100" y="0"/>
                  </a:moveTo>
                  <a:lnTo>
                    <a:pt x="38100" y="0"/>
                  </a:lnTo>
                  <a:lnTo>
                    <a:pt x="31619" y="23100"/>
                  </a:lnTo>
                  <a:lnTo>
                    <a:pt x="22520" y="48837"/>
                  </a:lnTo>
                  <a:lnTo>
                    <a:pt x="15184" y="79091"/>
                  </a:lnTo>
                  <a:lnTo>
                    <a:pt x="12238" y="95060"/>
                  </a:lnTo>
                  <a:lnTo>
                    <a:pt x="9570" y="111351"/>
                  </a:lnTo>
                  <a:lnTo>
                    <a:pt x="7086" y="127857"/>
                  </a:lnTo>
                  <a:lnTo>
                    <a:pt x="4724" y="144504"/>
                  </a:lnTo>
                  <a:lnTo>
                    <a:pt x="2099" y="174291"/>
                  </a:lnTo>
                  <a:lnTo>
                    <a:pt x="933" y="199523"/>
                  </a:lnTo>
                  <a:lnTo>
                    <a:pt x="185" y="229207"/>
                  </a:lnTo>
                  <a:lnTo>
                    <a:pt x="36" y="238911"/>
                  </a:lnTo>
                  <a:lnTo>
                    <a:pt x="5" y="214619"/>
                  </a:lnTo>
                  <a:lnTo>
                    <a:pt x="2" y="192047"/>
                  </a:lnTo>
                  <a:lnTo>
                    <a:pt x="1" y="163201"/>
                  </a:lnTo>
                  <a:lnTo>
                    <a:pt x="1" y="131565"/>
                  </a:lnTo>
                  <a:lnTo>
                    <a:pt x="0" y="100101"/>
                  </a:lnTo>
                  <a:lnTo>
                    <a:pt x="0" y="72006"/>
                  </a:lnTo>
                  <a:lnTo>
                    <a:pt x="3371" y="49244"/>
                  </a:lnTo>
                  <a:lnTo>
                    <a:pt x="8838" y="38031"/>
                  </a:lnTo>
                  <a:lnTo>
                    <a:pt x="10126" y="36643"/>
                  </a:lnTo>
                  <a:lnTo>
                    <a:pt x="10984" y="36423"/>
                  </a:lnTo>
                  <a:lnTo>
                    <a:pt x="11556" y="36982"/>
                  </a:lnTo>
                  <a:lnTo>
                    <a:pt x="38298" y="53649"/>
                  </a:lnTo>
                  <a:lnTo>
                    <a:pt x="66910" y="76763"/>
                  </a:lnTo>
                  <a:lnTo>
                    <a:pt x="91400" y="95417"/>
                  </a:lnTo>
                  <a:lnTo>
                    <a:pt x="116530" y="110978"/>
                  </a:lnTo>
                  <a:lnTo>
                    <a:pt x="144950" y="133191"/>
                  </a:lnTo>
                  <a:lnTo>
                    <a:pt x="149550" y="137477"/>
                  </a:lnTo>
                  <a:lnTo>
                    <a:pt x="154661" y="147884"/>
                  </a:lnTo>
                  <a:lnTo>
                    <a:pt x="156024" y="153623"/>
                  </a:lnTo>
                  <a:lnTo>
                    <a:pt x="153775" y="167525"/>
                  </a:lnTo>
                  <a:lnTo>
                    <a:pt x="146662" y="183111"/>
                  </a:lnTo>
                  <a:lnTo>
                    <a:pt x="126789" y="207753"/>
                  </a:lnTo>
                  <a:lnTo>
                    <a:pt x="102322" y="232928"/>
                  </a:lnTo>
                  <a:lnTo>
                    <a:pt x="74454" y="257556"/>
                  </a:lnTo>
                  <a:lnTo>
                    <a:pt x="45448" y="288361"/>
                  </a:lnTo>
                  <a:lnTo>
                    <a:pt x="39484" y="293966"/>
                  </a:lnTo>
                  <a:lnTo>
                    <a:pt x="3175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9" name="SMARTInkShape-217"/>
            <p:cNvSpPr/>
            <p:nvPr>
              <p:custDataLst>
                <p:tags r:id="rId66"/>
              </p:custDataLst>
            </p:nvPr>
          </p:nvSpPr>
          <p:spPr>
            <a:xfrm>
              <a:off x="5451822" y="1588644"/>
              <a:ext cx="40929" cy="222810"/>
            </a:xfrm>
            <a:custGeom>
              <a:avLst/>
              <a:gdLst/>
              <a:ahLst/>
              <a:cxnLst/>
              <a:rect l="0" t="0" r="0" b="0"/>
              <a:pathLst>
                <a:path w="40929" h="222810">
                  <a:moveTo>
                    <a:pt x="40928" y="11556"/>
                  </a:moveTo>
                  <a:lnTo>
                    <a:pt x="40928" y="11556"/>
                  </a:lnTo>
                  <a:lnTo>
                    <a:pt x="34186" y="8185"/>
                  </a:lnTo>
                  <a:lnTo>
                    <a:pt x="32200" y="6486"/>
                  </a:lnTo>
                  <a:lnTo>
                    <a:pt x="28751" y="0"/>
                  </a:lnTo>
                  <a:lnTo>
                    <a:pt x="25012" y="9308"/>
                  </a:lnTo>
                  <a:lnTo>
                    <a:pt x="19436" y="35584"/>
                  </a:lnTo>
                  <a:lnTo>
                    <a:pt x="15383" y="61981"/>
                  </a:lnTo>
                  <a:lnTo>
                    <a:pt x="11231" y="91823"/>
                  </a:lnTo>
                  <a:lnTo>
                    <a:pt x="7032" y="121549"/>
                  </a:lnTo>
                  <a:lnTo>
                    <a:pt x="2816" y="149342"/>
                  </a:lnTo>
                  <a:lnTo>
                    <a:pt x="0" y="173689"/>
                  </a:lnTo>
                  <a:lnTo>
                    <a:pt x="2060" y="204684"/>
                  </a:lnTo>
                  <a:lnTo>
                    <a:pt x="2760" y="222809"/>
                  </a:lnTo>
                  <a:lnTo>
                    <a:pt x="2828" y="2211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0" name="SMARTInkShape-218"/>
            <p:cNvSpPr/>
            <p:nvPr>
              <p:custDataLst>
                <p:tags r:id="rId67"/>
              </p:custDataLst>
            </p:nvPr>
          </p:nvSpPr>
          <p:spPr>
            <a:xfrm>
              <a:off x="5346700" y="1581150"/>
              <a:ext cx="215901" cy="31751"/>
            </a:xfrm>
            <a:custGeom>
              <a:avLst/>
              <a:gdLst/>
              <a:ahLst/>
              <a:cxnLst/>
              <a:rect l="0" t="0" r="0" b="0"/>
              <a:pathLst>
                <a:path w="215901" h="31751">
                  <a:moveTo>
                    <a:pt x="0" y="0"/>
                  </a:moveTo>
                  <a:lnTo>
                    <a:pt x="0" y="0"/>
                  </a:lnTo>
                  <a:lnTo>
                    <a:pt x="31161" y="3371"/>
                  </a:lnTo>
                  <a:lnTo>
                    <a:pt x="55242" y="5026"/>
                  </a:lnTo>
                  <a:lnTo>
                    <a:pt x="82407" y="6467"/>
                  </a:lnTo>
                  <a:lnTo>
                    <a:pt x="110944" y="9460"/>
                  </a:lnTo>
                  <a:lnTo>
                    <a:pt x="138208" y="13141"/>
                  </a:lnTo>
                  <a:lnTo>
                    <a:pt x="163026" y="17129"/>
                  </a:lnTo>
                  <a:lnTo>
                    <a:pt x="191453" y="23341"/>
                  </a:lnTo>
                  <a:lnTo>
                    <a:pt x="2159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1" name="SMARTInkShape-219"/>
            <p:cNvSpPr/>
            <p:nvPr>
              <p:custDataLst>
                <p:tags r:id="rId68"/>
              </p:custDataLst>
            </p:nvPr>
          </p:nvSpPr>
          <p:spPr>
            <a:xfrm>
              <a:off x="5370280" y="1689100"/>
              <a:ext cx="154221" cy="19051"/>
            </a:xfrm>
            <a:custGeom>
              <a:avLst/>
              <a:gdLst/>
              <a:ahLst/>
              <a:cxnLst/>
              <a:rect l="0" t="0" r="0" b="0"/>
              <a:pathLst>
                <a:path w="154221" h="19051">
                  <a:moveTo>
                    <a:pt x="8170" y="0"/>
                  </a:moveTo>
                  <a:lnTo>
                    <a:pt x="8170" y="0"/>
                  </a:lnTo>
                  <a:lnTo>
                    <a:pt x="1428" y="6742"/>
                  </a:lnTo>
                  <a:lnTo>
                    <a:pt x="147" y="9434"/>
                  </a:lnTo>
                  <a:lnTo>
                    <a:pt x="0" y="11933"/>
                  </a:lnTo>
                  <a:lnTo>
                    <a:pt x="606" y="14306"/>
                  </a:lnTo>
                  <a:lnTo>
                    <a:pt x="3128" y="15887"/>
                  </a:lnTo>
                  <a:lnTo>
                    <a:pt x="11574" y="17644"/>
                  </a:lnTo>
                  <a:lnTo>
                    <a:pt x="38341" y="15262"/>
                  </a:lnTo>
                  <a:lnTo>
                    <a:pt x="66342" y="13459"/>
                  </a:lnTo>
                  <a:lnTo>
                    <a:pt x="95883" y="9554"/>
                  </a:lnTo>
                  <a:lnTo>
                    <a:pt x="126626" y="11347"/>
                  </a:lnTo>
                  <a:lnTo>
                    <a:pt x="141654" y="13005"/>
                  </a:lnTo>
                  <a:lnTo>
                    <a:pt x="15422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2" name="SMARTInkShape-220"/>
            <p:cNvSpPr/>
            <p:nvPr>
              <p:custDataLst>
                <p:tags r:id="rId69"/>
              </p:custDataLst>
            </p:nvPr>
          </p:nvSpPr>
          <p:spPr>
            <a:xfrm>
              <a:off x="5664200" y="1581150"/>
              <a:ext cx="25401" cy="200225"/>
            </a:xfrm>
            <a:custGeom>
              <a:avLst/>
              <a:gdLst/>
              <a:ahLst/>
              <a:cxnLst/>
              <a:rect l="0" t="0" r="0" b="0"/>
              <a:pathLst>
                <a:path w="25401" h="200225">
                  <a:moveTo>
                    <a:pt x="25400" y="0"/>
                  </a:moveTo>
                  <a:lnTo>
                    <a:pt x="25400" y="0"/>
                  </a:lnTo>
                  <a:lnTo>
                    <a:pt x="25400" y="24419"/>
                  </a:lnTo>
                  <a:lnTo>
                    <a:pt x="18659" y="54272"/>
                  </a:lnTo>
                  <a:lnTo>
                    <a:pt x="13467" y="77743"/>
                  </a:lnTo>
                  <a:lnTo>
                    <a:pt x="8806" y="102286"/>
                  </a:lnTo>
                  <a:lnTo>
                    <a:pt x="4385" y="127305"/>
                  </a:lnTo>
                  <a:lnTo>
                    <a:pt x="1299" y="155077"/>
                  </a:lnTo>
                  <a:lnTo>
                    <a:pt x="257" y="182719"/>
                  </a:lnTo>
                  <a:lnTo>
                    <a:pt x="33" y="200224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3" name="SMARTInkShape-221"/>
            <p:cNvSpPr/>
            <p:nvPr>
              <p:custDataLst>
                <p:tags r:id="rId70"/>
              </p:custDataLst>
            </p:nvPr>
          </p:nvSpPr>
          <p:spPr>
            <a:xfrm>
              <a:off x="5600962" y="1562100"/>
              <a:ext cx="179944" cy="6351"/>
            </a:xfrm>
            <a:custGeom>
              <a:avLst/>
              <a:gdLst/>
              <a:ahLst/>
              <a:cxnLst/>
              <a:rect l="0" t="0" r="0" b="0"/>
              <a:pathLst>
                <a:path w="179944" h="6351">
                  <a:moveTo>
                    <a:pt x="6088" y="6350"/>
                  </a:moveTo>
                  <a:lnTo>
                    <a:pt x="6088" y="6350"/>
                  </a:lnTo>
                  <a:lnTo>
                    <a:pt x="0" y="6350"/>
                  </a:lnTo>
                  <a:lnTo>
                    <a:pt x="22184" y="5644"/>
                  </a:lnTo>
                  <a:lnTo>
                    <a:pt x="45227" y="2979"/>
                  </a:lnTo>
                  <a:lnTo>
                    <a:pt x="68169" y="1324"/>
                  </a:lnTo>
                  <a:lnTo>
                    <a:pt x="90124" y="588"/>
                  </a:lnTo>
                  <a:lnTo>
                    <a:pt x="121613" y="880"/>
                  </a:lnTo>
                  <a:lnTo>
                    <a:pt x="147719" y="4416"/>
                  </a:lnTo>
                  <a:lnTo>
                    <a:pt x="164312" y="5071"/>
                  </a:lnTo>
                  <a:lnTo>
                    <a:pt x="179943" y="538"/>
                  </a:lnTo>
                  <a:lnTo>
                    <a:pt x="179847" y="359"/>
                  </a:lnTo>
                  <a:lnTo>
                    <a:pt x="17753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5" name="SMARTInkShape-Group51"/>
          <p:cNvGrpSpPr/>
          <p:nvPr/>
        </p:nvGrpSpPr>
        <p:grpSpPr>
          <a:xfrm>
            <a:off x="2215579" y="2696782"/>
            <a:ext cx="914972" cy="353017"/>
            <a:chOff x="2215579" y="2696782"/>
            <a:chExt cx="914972" cy="353017"/>
          </a:xfrm>
        </p:grpSpPr>
        <p:sp>
          <p:nvSpPr>
            <p:cNvPr id="1165" name="SMARTInkShape-222"/>
            <p:cNvSpPr/>
            <p:nvPr>
              <p:custDataLst>
                <p:tags r:id="rId53"/>
              </p:custDataLst>
            </p:nvPr>
          </p:nvSpPr>
          <p:spPr>
            <a:xfrm>
              <a:off x="2215579" y="2833922"/>
              <a:ext cx="71093" cy="114464"/>
            </a:xfrm>
            <a:custGeom>
              <a:avLst/>
              <a:gdLst/>
              <a:ahLst/>
              <a:cxnLst/>
              <a:rect l="0" t="0" r="0" b="0"/>
              <a:pathLst>
                <a:path w="71093" h="114464">
                  <a:moveTo>
                    <a:pt x="70421" y="36278"/>
                  </a:moveTo>
                  <a:lnTo>
                    <a:pt x="70421" y="36278"/>
                  </a:lnTo>
                  <a:lnTo>
                    <a:pt x="58179" y="10957"/>
                  </a:lnTo>
                  <a:lnTo>
                    <a:pt x="48752" y="4328"/>
                  </a:lnTo>
                  <a:lnTo>
                    <a:pt x="31545" y="0"/>
                  </a:lnTo>
                  <a:lnTo>
                    <a:pt x="21158" y="2751"/>
                  </a:lnTo>
                  <a:lnTo>
                    <a:pt x="2991" y="16015"/>
                  </a:lnTo>
                  <a:lnTo>
                    <a:pt x="773" y="19947"/>
                  </a:lnTo>
                  <a:lnTo>
                    <a:pt x="0" y="23980"/>
                  </a:lnTo>
                  <a:lnTo>
                    <a:pt x="191" y="28079"/>
                  </a:lnTo>
                  <a:lnTo>
                    <a:pt x="6046" y="36397"/>
                  </a:lnTo>
                  <a:lnTo>
                    <a:pt x="30423" y="56606"/>
                  </a:lnTo>
                  <a:lnTo>
                    <a:pt x="60299" y="80275"/>
                  </a:lnTo>
                  <a:lnTo>
                    <a:pt x="68980" y="90169"/>
                  </a:lnTo>
                  <a:lnTo>
                    <a:pt x="70871" y="94783"/>
                  </a:lnTo>
                  <a:lnTo>
                    <a:pt x="71092" y="103673"/>
                  </a:lnTo>
                  <a:lnTo>
                    <a:pt x="68751" y="107314"/>
                  </a:lnTo>
                  <a:lnTo>
                    <a:pt x="60507" y="113240"/>
                  </a:lnTo>
                  <a:lnTo>
                    <a:pt x="49787" y="114463"/>
                  </a:lnTo>
                  <a:lnTo>
                    <a:pt x="38673" y="111949"/>
                  </a:lnTo>
                  <a:lnTo>
                    <a:pt x="29029" y="106128"/>
                  </a:lnTo>
                  <a:lnTo>
                    <a:pt x="21921" y="96956"/>
                  </a:lnTo>
                  <a:lnTo>
                    <a:pt x="11609" y="73821"/>
                  </a:lnTo>
                  <a:lnTo>
                    <a:pt x="11457" y="68362"/>
                  </a:lnTo>
                  <a:lnTo>
                    <a:pt x="19621" y="489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6" name="SMARTInkShape-223"/>
            <p:cNvSpPr/>
            <p:nvPr>
              <p:custDataLst>
                <p:tags r:id="rId54"/>
              </p:custDataLst>
            </p:nvPr>
          </p:nvSpPr>
          <p:spPr>
            <a:xfrm>
              <a:off x="2286424" y="2739829"/>
              <a:ext cx="145627" cy="177458"/>
            </a:xfrm>
            <a:custGeom>
              <a:avLst/>
              <a:gdLst/>
              <a:ahLst/>
              <a:cxnLst/>
              <a:rect l="0" t="0" r="0" b="0"/>
              <a:pathLst>
                <a:path w="145627" h="177458">
                  <a:moveTo>
                    <a:pt x="50376" y="3371"/>
                  </a:moveTo>
                  <a:lnTo>
                    <a:pt x="50376" y="3371"/>
                  </a:lnTo>
                  <a:lnTo>
                    <a:pt x="53747" y="0"/>
                  </a:lnTo>
                  <a:lnTo>
                    <a:pt x="54034" y="418"/>
                  </a:lnTo>
                  <a:lnTo>
                    <a:pt x="47626" y="25072"/>
                  </a:lnTo>
                  <a:lnTo>
                    <a:pt x="41863" y="47353"/>
                  </a:lnTo>
                  <a:lnTo>
                    <a:pt x="33893" y="74424"/>
                  </a:lnTo>
                  <a:lnTo>
                    <a:pt x="23295" y="105270"/>
                  </a:lnTo>
                  <a:lnTo>
                    <a:pt x="15292" y="130269"/>
                  </a:lnTo>
                  <a:lnTo>
                    <a:pt x="6819" y="158327"/>
                  </a:lnTo>
                  <a:lnTo>
                    <a:pt x="1007" y="176658"/>
                  </a:lnTo>
                  <a:lnTo>
                    <a:pt x="530" y="177457"/>
                  </a:lnTo>
                  <a:lnTo>
                    <a:pt x="212" y="177284"/>
                  </a:lnTo>
                  <a:lnTo>
                    <a:pt x="0" y="176463"/>
                  </a:lnTo>
                  <a:lnTo>
                    <a:pt x="8452" y="145079"/>
                  </a:lnTo>
                  <a:lnTo>
                    <a:pt x="14514" y="131358"/>
                  </a:lnTo>
                  <a:lnTo>
                    <a:pt x="17296" y="128912"/>
                  </a:lnTo>
                  <a:lnTo>
                    <a:pt x="24150" y="126195"/>
                  </a:lnTo>
                  <a:lnTo>
                    <a:pt x="35942" y="124665"/>
                  </a:lnTo>
                  <a:lnTo>
                    <a:pt x="67071" y="127807"/>
                  </a:lnTo>
                  <a:lnTo>
                    <a:pt x="92639" y="124751"/>
                  </a:lnTo>
                  <a:lnTo>
                    <a:pt x="120917" y="117397"/>
                  </a:lnTo>
                  <a:lnTo>
                    <a:pt x="127589" y="113316"/>
                  </a:lnTo>
                  <a:lnTo>
                    <a:pt x="130554" y="109150"/>
                  </a:lnTo>
                  <a:lnTo>
                    <a:pt x="130639" y="106346"/>
                  </a:lnTo>
                  <a:lnTo>
                    <a:pt x="128852" y="99467"/>
                  </a:lnTo>
                  <a:lnTo>
                    <a:pt x="123825" y="93588"/>
                  </a:lnTo>
                  <a:lnTo>
                    <a:pt x="116887" y="89329"/>
                  </a:lnTo>
                  <a:lnTo>
                    <a:pt x="109099" y="87435"/>
                  </a:lnTo>
                  <a:lnTo>
                    <a:pt x="99053" y="92238"/>
                  </a:lnTo>
                  <a:lnTo>
                    <a:pt x="83379" y="106843"/>
                  </a:lnTo>
                  <a:lnTo>
                    <a:pt x="75627" y="118503"/>
                  </a:lnTo>
                  <a:lnTo>
                    <a:pt x="72182" y="130741"/>
                  </a:lnTo>
                  <a:lnTo>
                    <a:pt x="73614" y="149530"/>
                  </a:lnTo>
                  <a:lnTo>
                    <a:pt x="78506" y="161761"/>
                  </a:lnTo>
                  <a:lnTo>
                    <a:pt x="81124" y="163998"/>
                  </a:lnTo>
                  <a:lnTo>
                    <a:pt x="87796" y="166483"/>
                  </a:lnTo>
                  <a:lnTo>
                    <a:pt x="95465" y="165706"/>
                  </a:lnTo>
                  <a:lnTo>
                    <a:pt x="103576" y="162303"/>
                  </a:lnTo>
                  <a:lnTo>
                    <a:pt x="111885" y="156087"/>
                  </a:lnTo>
                  <a:lnTo>
                    <a:pt x="118401" y="144858"/>
                  </a:lnTo>
                  <a:lnTo>
                    <a:pt x="126035" y="120787"/>
                  </a:lnTo>
                  <a:lnTo>
                    <a:pt x="132321" y="89748"/>
                  </a:lnTo>
                  <a:lnTo>
                    <a:pt x="132523" y="88472"/>
                  </a:lnTo>
                  <a:lnTo>
                    <a:pt x="132807" y="96790"/>
                  </a:lnTo>
                  <a:lnTo>
                    <a:pt x="124880" y="119269"/>
                  </a:lnTo>
                  <a:lnTo>
                    <a:pt x="126466" y="140644"/>
                  </a:lnTo>
                  <a:lnTo>
                    <a:pt x="129584" y="151635"/>
                  </a:lnTo>
                  <a:lnTo>
                    <a:pt x="135204" y="159342"/>
                  </a:lnTo>
                  <a:lnTo>
                    <a:pt x="145626" y="168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7" name="SMARTInkShape-224"/>
            <p:cNvSpPr/>
            <p:nvPr>
              <p:custDataLst>
                <p:tags r:id="rId55"/>
              </p:custDataLst>
            </p:nvPr>
          </p:nvSpPr>
          <p:spPr>
            <a:xfrm>
              <a:off x="2478464" y="2810133"/>
              <a:ext cx="74237" cy="119591"/>
            </a:xfrm>
            <a:custGeom>
              <a:avLst/>
              <a:gdLst/>
              <a:ahLst/>
              <a:cxnLst/>
              <a:rect l="0" t="0" r="0" b="0"/>
              <a:pathLst>
                <a:path w="74237" h="119591">
                  <a:moveTo>
                    <a:pt x="74236" y="34667"/>
                  </a:moveTo>
                  <a:lnTo>
                    <a:pt x="74236" y="34667"/>
                  </a:lnTo>
                  <a:lnTo>
                    <a:pt x="53188" y="8152"/>
                  </a:lnTo>
                  <a:lnTo>
                    <a:pt x="41598" y="1716"/>
                  </a:lnTo>
                  <a:lnTo>
                    <a:pt x="35544" y="0"/>
                  </a:lnTo>
                  <a:lnTo>
                    <a:pt x="23173" y="1855"/>
                  </a:lnTo>
                  <a:lnTo>
                    <a:pt x="12030" y="7384"/>
                  </a:lnTo>
                  <a:lnTo>
                    <a:pt x="4726" y="14545"/>
                  </a:lnTo>
                  <a:lnTo>
                    <a:pt x="3907" y="19136"/>
                  </a:lnTo>
                  <a:lnTo>
                    <a:pt x="6760" y="29881"/>
                  </a:lnTo>
                  <a:lnTo>
                    <a:pt x="19671" y="47830"/>
                  </a:lnTo>
                  <a:lnTo>
                    <a:pt x="50439" y="79178"/>
                  </a:lnTo>
                  <a:lnTo>
                    <a:pt x="58248" y="96304"/>
                  </a:lnTo>
                  <a:lnTo>
                    <a:pt x="59344" y="101158"/>
                  </a:lnTo>
                  <a:lnTo>
                    <a:pt x="57958" y="105100"/>
                  </a:lnTo>
                  <a:lnTo>
                    <a:pt x="50773" y="111361"/>
                  </a:lnTo>
                  <a:lnTo>
                    <a:pt x="34829" y="118853"/>
                  </a:lnTo>
                  <a:lnTo>
                    <a:pt x="22855" y="119590"/>
                  </a:lnTo>
                  <a:lnTo>
                    <a:pt x="16698" y="118799"/>
                  </a:lnTo>
                  <a:lnTo>
                    <a:pt x="7977" y="114157"/>
                  </a:lnTo>
                  <a:lnTo>
                    <a:pt x="4663" y="110944"/>
                  </a:lnTo>
                  <a:lnTo>
                    <a:pt x="982" y="103610"/>
                  </a:lnTo>
                  <a:lnTo>
                    <a:pt x="0" y="99679"/>
                  </a:lnTo>
                  <a:lnTo>
                    <a:pt x="51" y="96353"/>
                  </a:lnTo>
                  <a:lnTo>
                    <a:pt x="4386" y="8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8" name="SMARTInkShape-225"/>
            <p:cNvSpPr/>
            <p:nvPr>
              <p:custDataLst>
                <p:tags r:id="rId56"/>
              </p:custDataLst>
            </p:nvPr>
          </p:nvSpPr>
          <p:spPr>
            <a:xfrm>
              <a:off x="2501900" y="2844800"/>
              <a:ext cx="69851" cy="204999"/>
            </a:xfrm>
            <a:custGeom>
              <a:avLst/>
              <a:gdLst/>
              <a:ahLst/>
              <a:cxnLst/>
              <a:rect l="0" t="0" r="0" b="0"/>
              <a:pathLst>
                <a:path w="69851" h="204999">
                  <a:moveTo>
                    <a:pt x="69850" y="0"/>
                  </a:moveTo>
                  <a:lnTo>
                    <a:pt x="69850" y="0"/>
                  </a:lnTo>
                  <a:lnTo>
                    <a:pt x="69850" y="24418"/>
                  </a:lnTo>
                  <a:lnTo>
                    <a:pt x="69850" y="54272"/>
                  </a:lnTo>
                  <a:lnTo>
                    <a:pt x="67969" y="77743"/>
                  </a:lnTo>
                  <a:lnTo>
                    <a:pt x="64781" y="101580"/>
                  </a:lnTo>
                  <a:lnTo>
                    <a:pt x="61012" y="123934"/>
                  </a:lnTo>
                  <a:lnTo>
                    <a:pt x="51552" y="152981"/>
                  </a:lnTo>
                  <a:lnTo>
                    <a:pt x="36419" y="182305"/>
                  </a:lnTo>
                  <a:lnTo>
                    <a:pt x="23620" y="203540"/>
                  </a:lnTo>
                  <a:lnTo>
                    <a:pt x="21391" y="204838"/>
                  </a:lnTo>
                  <a:lnTo>
                    <a:pt x="19200" y="204998"/>
                  </a:lnTo>
                  <a:lnTo>
                    <a:pt x="17033" y="204398"/>
                  </a:lnTo>
                  <a:lnTo>
                    <a:pt x="12745" y="194325"/>
                  </a:lnTo>
                  <a:lnTo>
                    <a:pt x="6363" y="166939"/>
                  </a:lnTo>
                  <a:lnTo>
                    <a:pt x="2828" y="143339"/>
                  </a:lnTo>
                  <a:lnTo>
                    <a:pt x="1257" y="116388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9" name="SMARTInkShape-226"/>
            <p:cNvSpPr/>
            <p:nvPr>
              <p:custDataLst>
                <p:tags r:id="rId57"/>
              </p:custDataLst>
            </p:nvPr>
          </p:nvSpPr>
          <p:spPr>
            <a:xfrm>
              <a:off x="2601193" y="2771292"/>
              <a:ext cx="21358" cy="16359"/>
            </a:xfrm>
            <a:custGeom>
              <a:avLst/>
              <a:gdLst/>
              <a:ahLst/>
              <a:cxnLst/>
              <a:rect l="0" t="0" r="0" b="0"/>
              <a:pathLst>
                <a:path w="21358" h="16359">
                  <a:moveTo>
                    <a:pt x="21357" y="3658"/>
                  </a:moveTo>
                  <a:lnTo>
                    <a:pt x="21357" y="3658"/>
                  </a:lnTo>
                  <a:lnTo>
                    <a:pt x="17986" y="287"/>
                  </a:lnTo>
                  <a:lnTo>
                    <a:pt x="15582" y="0"/>
                  </a:lnTo>
                  <a:lnTo>
                    <a:pt x="9148" y="1562"/>
                  </a:lnTo>
                  <a:lnTo>
                    <a:pt x="963" y="6408"/>
                  </a:lnTo>
                  <a:lnTo>
                    <a:pt x="0" y="8313"/>
                  </a:lnTo>
                  <a:lnTo>
                    <a:pt x="63" y="10289"/>
                  </a:lnTo>
                  <a:lnTo>
                    <a:pt x="2307" y="16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0" name="SMARTInkShape-227"/>
            <p:cNvSpPr/>
            <p:nvPr>
              <p:custDataLst>
                <p:tags r:id="rId58"/>
              </p:custDataLst>
            </p:nvPr>
          </p:nvSpPr>
          <p:spPr>
            <a:xfrm>
              <a:off x="2616924" y="2806700"/>
              <a:ext cx="67168" cy="115659"/>
            </a:xfrm>
            <a:custGeom>
              <a:avLst/>
              <a:gdLst/>
              <a:ahLst/>
              <a:cxnLst/>
              <a:rect l="0" t="0" r="0" b="0"/>
              <a:pathLst>
                <a:path w="67168" h="115659">
                  <a:moveTo>
                    <a:pt x="37376" y="50800"/>
                  </a:moveTo>
                  <a:lnTo>
                    <a:pt x="37376" y="50800"/>
                  </a:lnTo>
                  <a:lnTo>
                    <a:pt x="19699" y="50800"/>
                  </a:lnTo>
                  <a:lnTo>
                    <a:pt x="11646" y="54563"/>
                  </a:lnTo>
                  <a:lnTo>
                    <a:pt x="7522" y="57542"/>
                  </a:lnTo>
                  <a:lnTo>
                    <a:pt x="4774" y="61644"/>
                  </a:lnTo>
                  <a:lnTo>
                    <a:pt x="905" y="76826"/>
                  </a:lnTo>
                  <a:lnTo>
                    <a:pt x="0" y="86121"/>
                  </a:lnTo>
                  <a:lnTo>
                    <a:pt x="3361" y="96837"/>
                  </a:lnTo>
                  <a:lnTo>
                    <a:pt x="9558" y="107244"/>
                  </a:lnTo>
                  <a:lnTo>
                    <a:pt x="17016" y="114221"/>
                  </a:lnTo>
                  <a:lnTo>
                    <a:pt x="21686" y="115658"/>
                  </a:lnTo>
                  <a:lnTo>
                    <a:pt x="32520" y="115374"/>
                  </a:lnTo>
                  <a:lnTo>
                    <a:pt x="50519" y="111247"/>
                  </a:lnTo>
                  <a:lnTo>
                    <a:pt x="55310" y="107326"/>
                  </a:lnTo>
                  <a:lnTo>
                    <a:pt x="62515" y="95443"/>
                  </a:lnTo>
                  <a:lnTo>
                    <a:pt x="67167" y="72886"/>
                  </a:lnTo>
                  <a:lnTo>
                    <a:pt x="65175" y="44958"/>
                  </a:lnTo>
                  <a:lnTo>
                    <a:pt x="56745" y="21082"/>
                  </a:lnTo>
                  <a:lnTo>
                    <a:pt x="45310" y="3973"/>
                  </a:lnTo>
                  <a:lnTo>
                    <a:pt x="41254" y="1237"/>
                  </a:lnTo>
                  <a:lnTo>
                    <a:pt x="37139" y="119"/>
                  </a:lnTo>
                  <a:lnTo>
                    <a:pt x="2467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1" name="SMARTInkShape-228"/>
            <p:cNvSpPr/>
            <p:nvPr>
              <p:custDataLst>
                <p:tags r:id="rId59"/>
              </p:custDataLst>
            </p:nvPr>
          </p:nvSpPr>
          <p:spPr>
            <a:xfrm>
              <a:off x="2721532" y="2813050"/>
              <a:ext cx="104219" cy="121924"/>
            </a:xfrm>
            <a:custGeom>
              <a:avLst/>
              <a:gdLst/>
              <a:ahLst/>
              <a:cxnLst/>
              <a:rect l="0" t="0" r="0" b="0"/>
              <a:pathLst>
                <a:path w="104219" h="121924">
                  <a:moveTo>
                    <a:pt x="34368" y="0"/>
                  </a:moveTo>
                  <a:lnTo>
                    <a:pt x="34368" y="0"/>
                  </a:lnTo>
                  <a:lnTo>
                    <a:pt x="34368" y="6742"/>
                  </a:lnTo>
                  <a:lnTo>
                    <a:pt x="24229" y="36871"/>
                  </a:lnTo>
                  <a:lnTo>
                    <a:pt x="13412" y="65801"/>
                  </a:lnTo>
                  <a:lnTo>
                    <a:pt x="5424" y="91855"/>
                  </a:lnTo>
                  <a:lnTo>
                    <a:pt x="0" y="111883"/>
                  </a:lnTo>
                  <a:lnTo>
                    <a:pt x="984" y="119811"/>
                  </a:lnTo>
                  <a:lnTo>
                    <a:pt x="2234" y="121502"/>
                  </a:lnTo>
                  <a:lnTo>
                    <a:pt x="3773" y="121923"/>
                  </a:lnTo>
                  <a:lnTo>
                    <a:pt x="5505" y="121499"/>
                  </a:lnTo>
                  <a:lnTo>
                    <a:pt x="14684" y="114159"/>
                  </a:lnTo>
                  <a:lnTo>
                    <a:pt x="34792" y="88193"/>
                  </a:lnTo>
                  <a:lnTo>
                    <a:pt x="49389" y="60625"/>
                  </a:lnTo>
                  <a:lnTo>
                    <a:pt x="67282" y="31313"/>
                  </a:lnTo>
                  <a:lnTo>
                    <a:pt x="69011" y="27225"/>
                  </a:lnTo>
                  <a:lnTo>
                    <a:pt x="70163" y="25911"/>
                  </a:lnTo>
                  <a:lnTo>
                    <a:pt x="70932" y="26446"/>
                  </a:lnTo>
                  <a:lnTo>
                    <a:pt x="71444" y="28214"/>
                  </a:lnTo>
                  <a:lnTo>
                    <a:pt x="65425" y="53888"/>
                  </a:lnTo>
                  <a:lnTo>
                    <a:pt x="62988" y="68400"/>
                  </a:lnTo>
                  <a:lnTo>
                    <a:pt x="64257" y="81905"/>
                  </a:lnTo>
                  <a:lnTo>
                    <a:pt x="70935" y="93082"/>
                  </a:lnTo>
                  <a:lnTo>
                    <a:pt x="75679" y="98038"/>
                  </a:lnTo>
                  <a:lnTo>
                    <a:pt x="86595" y="103545"/>
                  </a:lnTo>
                  <a:lnTo>
                    <a:pt x="10421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2" name="SMARTInkShape-229"/>
            <p:cNvSpPr/>
            <p:nvPr>
              <p:custDataLst>
                <p:tags r:id="rId60"/>
              </p:custDataLst>
            </p:nvPr>
          </p:nvSpPr>
          <p:spPr>
            <a:xfrm>
              <a:off x="2811385" y="2794000"/>
              <a:ext cx="204866" cy="120657"/>
            </a:xfrm>
            <a:custGeom>
              <a:avLst/>
              <a:gdLst/>
              <a:ahLst/>
              <a:cxnLst/>
              <a:rect l="0" t="0" r="0" b="0"/>
              <a:pathLst>
                <a:path w="204866" h="120657">
                  <a:moveTo>
                    <a:pt x="71515" y="69850"/>
                  </a:moveTo>
                  <a:lnTo>
                    <a:pt x="71515" y="69850"/>
                  </a:lnTo>
                  <a:lnTo>
                    <a:pt x="64608" y="44102"/>
                  </a:lnTo>
                  <a:lnTo>
                    <a:pt x="58650" y="29060"/>
                  </a:lnTo>
                  <a:lnTo>
                    <a:pt x="56588" y="25723"/>
                  </a:lnTo>
                  <a:lnTo>
                    <a:pt x="54508" y="24204"/>
                  </a:lnTo>
                  <a:lnTo>
                    <a:pt x="52416" y="23897"/>
                  </a:lnTo>
                  <a:lnTo>
                    <a:pt x="50316" y="24398"/>
                  </a:lnTo>
                  <a:lnTo>
                    <a:pt x="31736" y="41116"/>
                  </a:lnTo>
                  <a:lnTo>
                    <a:pt x="15279" y="62904"/>
                  </a:lnTo>
                  <a:lnTo>
                    <a:pt x="2682" y="93669"/>
                  </a:lnTo>
                  <a:lnTo>
                    <a:pt x="226" y="100546"/>
                  </a:lnTo>
                  <a:lnTo>
                    <a:pt x="0" y="106542"/>
                  </a:lnTo>
                  <a:lnTo>
                    <a:pt x="3512" y="116967"/>
                  </a:lnTo>
                  <a:lnTo>
                    <a:pt x="7835" y="119605"/>
                  </a:lnTo>
                  <a:lnTo>
                    <a:pt x="20165" y="120656"/>
                  </a:lnTo>
                  <a:lnTo>
                    <a:pt x="36231" y="117281"/>
                  </a:lnTo>
                  <a:lnTo>
                    <a:pt x="53299" y="108441"/>
                  </a:lnTo>
                  <a:lnTo>
                    <a:pt x="61773" y="97115"/>
                  </a:lnTo>
                  <a:lnTo>
                    <a:pt x="68628" y="76752"/>
                  </a:lnTo>
                  <a:lnTo>
                    <a:pt x="69527" y="63040"/>
                  </a:lnTo>
                  <a:lnTo>
                    <a:pt x="65879" y="36428"/>
                  </a:lnTo>
                  <a:lnTo>
                    <a:pt x="64935" y="34869"/>
                  </a:lnTo>
                  <a:lnTo>
                    <a:pt x="63601" y="33829"/>
                  </a:lnTo>
                  <a:lnTo>
                    <a:pt x="62006" y="33136"/>
                  </a:lnTo>
                  <a:lnTo>
                    <a:pt x="56470" y="36129"/>
                  </a:lnTo>
                  <a:lnTo>
                    <a:pt x="53018" y="38903"/>
                  </a:lnTo>
                  <a:lnTo>
                    <a:pt x="44789" y="56290"/>
                  </a:lnTo>
                  <a:lnTo>
                    <a:pt x="37883" y="79316"/>
                  </a:lnTo>
                  <a:lnTo>
                    <a:pt x="37804" y="86039"/>
                  </a:lnTo>
                  <a:lnTo>
                    <a:pt x="48113" y="111528"/>
                  </a:lnTo>
                  <a:lnTo>
                    <a:pt x="52386" y="113863"/>
                  </a:lnTo>
                  <a:lnTo>
                    <a:pt x="64660" y="114576"/>
                  </a:lnTo>
                  <a:lnTo>
                    <a:pt x="84065" y="111011"/>
                  </a:lnTo>
                  <a:lnTo>
                    <a:pt x="93085" y="105547"/>
                  </a:lnTo>
                  <a:lnTo>
                    <a:pt x="107996" y="87171"/>
                  </a:lnTo>
                  <a:lnTo>
                    <a:pt x="112423" y="71669"/>
                  </a:lnTo>
                  <a:lnTo>
                    <a:pt x="113034" y="46870"/>
                  </a:lnTo>
                  <a:lnTo>
                    <a:pt x="106919" y="19528"/>
                  </a:lnTo>
                  <a:lnTo>
                    <a:pt x="104290" y="15135"/>
                  </a:lnTo>
                  <a:lnTo>
                    <a:pt x="101126" y="12207"/>
                  </a:lnTo>
                  <a:lnTo>
                    <a:pt x="97606" y="10254"/>
                  </a:lnTo>
                  <a:lnTo>
                    <a:pt x="93142" y="11775"/>
                  </a:lnTo>
                  <a:lnTo>
                    <a:pt x="77453" y="26694"/>
                  </a:lnTo>
                  <a:lnTo>
                    <a:pt x="68039" y="38675"/>
                  </a:lnTo>
                  <a:lnTo>
                    <a:pt x="62915" y="52937"/>
                  </a:lnTo>
                  <a:lnTo>
                    <a:pt x="61548" y="60691"/>
                  </a:lnTo>
                  <a:lnTo>
                    <a:pt x="63793" y="73070"/>
                  </a:lnTo>
                  <a:lnTo>
                    <a:pt x="70200" y="83276"/>
                  </a:lnTo>
                  <a:lnTo>
                    <a:pt x="80103" y="92515"/>
                  </a:lnTo>
                  <a:lnTo>
                    <a:pt x="91560" y="97562"/>
                  </a:lnTo>
                  <a:lnTo>
                    <a:pt x="103707" y="99100"/>
                  </a:lnTo>
                  <a:lnTo>
                    <a:pt x="116161" y="97431"/>
                  </a:lnTo>
                  <a:lnTo>
                    <a:pt x="126871" y="92456"/>
                  </a:lnTo>
                  <a:lnTo>
                    <a:pt x="154822" y="74292"/>
                  </a:lnTo>
                  <a:lnTo>
                    <a:pt x="158098" y="73516"/>
                  </a:lnTo>
                  <a:lnTo>
                    <a:pt x="170859" y="75707"/>
                  </a:lnTo>
                  <a:lnTo>
                    <a:pt x="177739" y="84831"/>
                  </a:lnTo>
                  <a:lnTo>
                    <a:pt x="182403" y="87694"/>
                  </a:lnTo>
                  <a:lnTo>
                    <a:pt x="182129" y="88096"/>
                  </a:lnTo>
                  <a:lnTo>
                    <a:pt x="181241" y="88364"/>
                  </a:lnTo>
                  <a:lnTo>
                    <a:pt x="180649" y="87837"/>
                  </a:lnTo>
                  <a:lnTo>
                    <a:pt x="179991" y="85370"/>
                  </a:lnTo>
                  <a:lnTo>
                    <a:pt x="179511" y="58379"/>
                  </a:lnTo>
                  <a:lnTo>
                    <a:pt x="174445" y="29325"/>
                  </a:lnTo>
                  <a:lnTo>
                    <a:pt x="173193" y="14184"/>
                  </a:lnTo>
                  <a:lnTo>
                    <a:pt x="179880" y="9769"/>
                  </a:lnTo>
                  <a:lnTo>
                    <a:pt x="20486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3" name="SMARTInkShape-230"/>
            <p:cNvSpPr/>
            <p:nvPr>
              <p:custDataLst>
                <p:tags r:id="rId61"/>
              </p:custDataLst>
            </p:nvPr>
          </p:nvSpPr>
          <p:spPr>
            <a:xfrm>
              <a:off x="3019082" y="2696782"/>
              <a:ext cx="63151" cy="177883"/>
            </a:xfrm>
            <a:custGeom>
              <a:avLst/>
              <a:gdLst/>
              <a:ahLst/>
              <a:cxnLst/>
              <a:rect l="0" t="0" r="0" b="0"/>
              <a:pathLst>
                <a:path w="63151" h="177883">
                  <a:moveTo>
                    <a:pt x="47968" y="21018"/>
                  </a:moveTo>
                  <a:lnTo>
                    <a:pt x="47968" y="21018"/>
                  </a:lnTo>
                  <a:lnTo>
                    <a:pt x="63150" y="75"/>
                  </a:lnTo>
                  <a:lnTo>
                    <a:pt x="63028" y="0"/>
                  </a:lnTo>
                  <a:lnTo>
                    <a:pt x="62241" y="656"/>
                  </a:lnTo>
                  <a:lnTo>
                    <a:pt x="50134" y="23398"/>
                  </a:lnTo>
                  <a:lnTo>
                    <a:pt x="39759" y="43948"/>
                  </a:lnTo>
                  <a:lnTo>
                    <a:pt x="28092" y="67192"/>
                  </a:lnTo>
                  <a:lnTo>
                    <a:pt x="16556" y="90929"/>
                  </a:lnTo>
                  <a:lnTo>
                    <a:pt x="6726" y="113238"/>
                  </a:lnTo>
                  <a:lnTo>
                    <a:pt x="0" y="142259"/>
                  </a:lnTo>
                  <a:lnTo>
                    <a:pt x="1173" y="149823"/>
                  </a:lnTo>
                  <a:lnTo>
                    <a:pt x="8120" y="161991"/>
                  </a:lnTo>
                  <a:lnTo>
                    <a:pt x="20561" y="173403"/>
                  </a:lnTo>
                  <a:lnTo>
                    <a:pt x="30848" y="176939"/>
                  </a:lnTo>
                  <a:lnTo>
                    <a:pt x="36555" y="177882"/>
                  </a:lnTo>
                  <a:lnTo>
                    <a:pt x="41770" y="177100"/>
                  </a:lnTo>
                  <a:lnTo>
                    <a:pt x="51328" y="172467"/>
                  </a:lnTo>
                  <a:lnTo>
                    <a:pt x="58398" y="163823"/>
                  </a:lnTo>
                  <a:lnTo>
                    <a:pt x="61271" y="158555"/>
                  </a:lnTo>
                  <a:lnTo>
                    <a:pt x="62583" y="143293"/>
                  </a:lnTo>
                  <a:lnTo>
                    <a:pt x="60668" y="1162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4" name="SMARTInkShape-231"/>
            <p:cNvSpPr/>
            <p:nvPr>
              <p:custDataLst>
                <p:tags r:id="rId62"/>
              </p:custDataLst>
            </p:nvPr>
          </p:nvSpPr>
          <p:spPr>
            <a:xfrm>
              <a:off x="3001655" y="2762511"/>
              <a:ext cx="128896" cy="25140"/>
            </a:xfrm>
            <a:custGeom>
              <a:avLst/>
              <a:gdLst/>
              <a:ahLst/>
              <a:cxnLst/>
              <a:rect l="0" t="0" r="0" b="0"/>
              <a:pathLst>
                <a:path w="128896" h="25140">
                  <a:moveTo>
                    <a:pt x="39995" y="6089"/>
                  </a:moveTo>
                  <a:lnTo>
                    <a:pt x="39995" y="6089"/>
                  </a:lnTo>
                  <a:lnTo>
                    <a:pt x="11384" y="622"/>
                  </a:lnTo>
                  <a:lnTo>
                    <a:pt x="1336" y="0"/>
                  </a:lnTo>
                  <a:lnTo>
                    <a:pt x="111" y="619"/>
                  </a:lnTo>
                  <a:lnTo>
                    <a:pt x="0" y="1737"/>
                  </a:lnTo>
                  <a:lnTo>
                    <a:pt x="632" y="3187"/>
                  </a:lnTo>
                  <a:lnTo>
                    <a:pt x="26288" y="10585"/>
                  </a:lnTo>
                  <a:lnTo>
                    <a:pt x="51613" y="16750"/>
                  </a:lnTo>
                  <a:lnTo>
                    <a:pt x="79734" y="22340"/>
                  </a:lnTo>
                  <a:lnTo>
                    <a:pt x="107033" y="24586"/>
                  </a:lnTo>
                  <a:lnTo>
                    <a:pt x="128895" y="251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1" name="SMARTInkShape-Group52"/>
          <p:cNvGrpSpPr/>
          <p:nvPr/>
        </p:nvGrpSpPr>
        <p:grpSpPr>
          <a:xfrm>
            <a:off x="1638300" y="2739542"/>
            <a:ext cx="374651" cy="244959"/>
            <a:chOff x="1638300" y="2739542"/>
            <a:chExt cx="374651" cy="244959"/>
          </a:xfrm>
        </p:grpSpPr>
        <p:sp>
          <p:nvSpPr>
            <p:cNvPr id="1176" name="SMARTInkShape-232"/>
            <p:cNvSpPr/>
            <p:nvPr>
              <p:custDataLst>
                <p:tags r:id="rId48"/>
              </p:custDataLst>
            </p:nvPr>
          </p:nvSpPr>
          <p:spPr>
            <a:xfrm>
              <a:off x="1644650" y="2870200"/>
              <a:ext cx="6351" cy="114301"/>
            </a:xfrm>
            <a:custGeom>
              <a:avLst/>
              <a:gdLst/>
              <a:ahLst/>
              <a:cxnLst/>
              <a:rect l="0" t="0" r="0" b="0"/>
              <a:pathLst>
                <a:path w="6351" h="1143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5762" y="10844"/>
                  </a:lnTo>
                  <a:lnTo>
                    <a:pt x="5470" y="26732"/>
                  </a:lnTo>
                  <a:lnTo>
                    <a:pt x="860" y="57325"/>
                  </a:lnTo>
                  <a:lnTo>
                    <a:pt x="113" y="87042"/>
                  </a:lnTo>
                  <a:lnTo>
                    <a:pt x="7" y="109586"/>
                  </a:lnTo>
                  <a:lnTo>
                    <a:pt x="710" y="111157"/>
                  </a:lnTo>
                  <a:lnTo>
                    <a:pt x="1885" y="112205"/>
                  </a:lnTo>
                  <a:lnTo>
                    <a:pt x="635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7" name="SMARTInkShape-233"/>
            <p:cNvSpPr/>
            <p:nvPr>
              <p:custDataLst>
                <p:tags r:id="rId49"/>
              </p:custDataLst>
            </p:nvPr>
          </p:nvSpPr>
          <p:spPr>
            <a:xfrm>
              <a:off x="1638300" y="27876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8" name="SMARTInkShape-234"/>
            <p:cNvSpPr/>
            <p:nvPr>
              <p:custDataLst>
                <p:tags r:id="rId50"/>
              </p:custDataLst>
            </p:nvPr>
          </p:nvSpPr>
          <p:spPr>
            <a:xfrm>
              <a:off x="1714571" y="2743461"/>
              <a:ext cx="101530" cy="201657"/>
            </a:xfrm>
            <a:custGeom>
              <a:avLst/>
              <a:gdLst/>
              <a:ahLst/>
              <a:cxnLst/>
              <a:rect l="0" t="0" r="0" b="0"/>
              <a:pathLst>
                <a:path w="101530" h="201657">
                  <a:moveTo>
                    <a:pt x="69779" y="6089"/>
                  </a:moveTo>
                  <a:lnTo>
                    <a:pt x="69779" y="6089"/>
                  </a:lnTo>
                  <a:lnTo>
                    <a:pt x="66408" y="2718"/>
                  </a:lnTo>
                  <a:lnTo>
                    <a:pt x="62872" y="1063"/>
                  </a:lnTo>
                  <a:lnTo>
                    <a:pt x="58223" y="0"/>
                  </a:lnTo>
                  <a:lnTo>
                    <a:pt x="54047" y="6558"/>
                  </a:lnTo>
                  <a:lnTo>
                    <a:pt x="45609" y="38036"/>
                  </a:lnTo>
                  <a:lnTo>
                    <a:pt x="38811" y="62856"/>
                  </a:lnTo>
                  <a:lnTo>
                    <a:pt x="29205" y="88469"/>
                  </a:lnTo>
                  <a:lnTo>
                    <a:pt x="18585" y="113963"/>
                  </a:lnTo>
                  <a:lnTo>
                    <a:pt x="9161" y="139405"/>
                  </a:lnTo>
                  <a:lnTo>
                    <a:pt x="2664" y="167416"/>
                  </a:lnTo>
                  <a:lnTo>
                    <a:pt x="169" y="193378"/>
                  </a:lnTo>
                  <a:lnTo>
                    <a:pt x="0" y="188895"/>
                  </a:lnTo>
                  <a:lnTo>
                    <a:pt x="10082" y="164599"/>
                  </a:lnTo>
                  <a:lnTo>
                    <a:pt x="27544" y="134505"/>
                  </a:lnTo>
                  <a:lnTo>
                    <a:pt x="51167" y="111340"/>
                  </a:lnTo>
                  <a:lnTo>
                    <a:pt x="63167" y="104302"/>
                  </a:lnTo>
                  <a:lnTo>
                    <a:pt x="66077" y="104020"/>
                  </a:lnTo>
                  <a:lnTo>
                    <a:pt x="71191" y="105588"/>
                  </a:lnTo>
                  <a:lnTo>
                    <a:pt x="72131" y="108405"/>
                  </a:lnTo>
                  <a:lnTo>
                    <a:pt x="71295" y="117179"/>
                  </a:lnTo>
                  <a:lnTo>
                    <a:pt x="63486" y="134020"/>
                  </a:lnTo>
                  <a:lnTo>
                    <a:pt x="38506" y="164153"/>
                  </a:lnTo>
                  <a:lnTo>
                    <a:pt x="33028" y="169799"/>
                  </a:lnTo>
                  <a:lnTo>
                    <a:pt x="32578" y="169557"/>
                  </a:lnTo>
                  <a:lnTo>
                    <a:pt x="32079" y="167406"/>
                  </a:lnTo>
                  <a:lnTo>
                    <a:pt x="31689" y="152729"/>
                  </a:lnTo>
                  <a:lnTo>
                    <a:pt x="35053" y="155685"/>
                  </a:lnTo>
                  <a:lnTo>
                    <a:pt x="40518" y="164400"/>
                  </a:lnTo>
                  <a:lnTo>
                    <a:pt x="47411" y="184899"/>
                  </a:lnTo>
                  <a:lnTo>
                    <a:pt x="56488" y="192028"/>
                  </a:lnTo>
                  <a:lnTo>
                    <a:pt x="72197" y="200052"/>
                  </a:lnTo>
                  <a:lnTo>
                    <a:pt x="80496" y="201656"/>
                  </a:lnTo>
                  <a:lnTo>
                    <a:pt x="88889" y="200487"/>
                  </a:lnTo>
                  <a:lnTo>
                    <a:pt x="101529" y="196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9" name="SMARTInkShape-235"/>
            <p:cNvSpPr/>
            <p:nvPr>
              <p:custDataLst>
                <p:tags r:id="rId51"/>
              </p:custDataLst>
            </p:nvPr>
          </p:nvSpPr>
          <p:spPr>
            <a:xfrm>
              <a:off x="1835285" y="2739542"/>
              <a:ext cx="88766" cy="206859"/>
            </a:xfrm>
            <a:custGeom>
              <a:avLst/>
              <a:gdLst/>
              <a:ahLst/>
              <a:cxnLst/>
              <a:rect l="0" t="0" r="0" b="0"/>
              <a:pathLst>
                <a:path w="88766" h="206859">
                  <a:moveTo>
                    <a:pt x="44315" y="3658"/>
                  </a:moveTo>
                  <a:lnTo>
                    <a:pt x="44315" y="3658"/>
                  </a:lnTo>
                  <a:lnTo>
                    <a:pt x="44315" y="287"/>
                  </a:lnTo>
                  <a:lnTo>
                    <a:pt x="43609" y="0"/>
                  </a:lnTo>
                  <a:lnTo>
                    <a:pt x="40944" y="1562"/>
                  </a:lnTo>
                  <a:lnTo>
                    <a:pt x="32106" y="13150"/>
                  </a:lnTo>
                  <a:lnTo>
                    <a:pt x="23921" y="36731"/>
                  </a:lnTo>
                  <a:lnTo>
                    <a:pt x="17377" y="57868"/>
                  </a:lnTo>
                  <a:lnTo>
                    <a:pt x="10470" y="81374"/>
                  </a:lnTo>
                  <a:lnTo>
                    <a:pt x="5049" y="105931"/>
                  </a:lnTo>
                  <a:lnTo>
                    <a:pt x="1401" y="136816"/>
                  </a:lnTo>
                  <a:lnTo>
                    <a:pt x="67" y="165457"/>
                  </a:lnTo>
                  <a:lnTo>
                    <a:pt x="0" y="168674"/>
                  </a:lnTo>
                  <a:lnTo>
                    <a:pt x="1366" y="169408"/>
                  </a:lnTo>
                  <a:lnTo>
                    <a:pt x="6647" y="166460"/>
                  </a:lnTo>
                  <a:lnTo>
                    <a:pt x="22456" y="138456"/>
                  </a:lnTo>
                  <a:lnTo>
                    <a:pt x="37133" y="112037"/>
                  </a:lnTo>
                  <a:lnTo>
                    <a:pt x="49589" y="85951"/>
                  </a:lnTo>
                  <a:lnTo>
                    <a:pt x="51359" y="85331"/>
                  </a:lnTo>
                  <a:lnTo>
                    <a:pt x="53244" y="85623"/>
                  </a:lnTo>
                  <a:lnTo>
                    <a:pt x="53795" y="87935"/>
                  </a:lnTo>
                  <a:lnTo>
                    <a:pt x="52527" y="96148"/>
                  </a:lnTo>
                  <a:lnTo>
                    <a:pt x="35214" y="126662"/>
                  </a:lnTo>
                  <a:lnTo>
                    <a:pt x="12333" y="156812"/>
                  </a:lnTo>
                  <a:lnTo>
                    <a:pt x="7424" y="169194"/>
                  </a:lnTo>
                  <a:lnTo>
                    <a:pt x="7021" y="169049"/>
                  </a:lnTo>
                  <a:lnTo>
                    <a:pt x="6573" y="167006"/>
                  </a:lnTo>
                  <a:lnTo>
                    <a:pt x="6454" y="165473"/>
                  </a:lnTo>
                  <a:lnTo>
                    <a:pt x="8203" y="161889"/>
                  </a:lnTo>
                  <a:lnTo>
                    <a:pt x="18445" y="150468"/>
                  </a:lnTo>
                  <a:lnTo>
                    <a:pt x="24115" y="146518"/>
                  </a:lnTo>
                  <a:lnTo>
                    <a:pt x="31274" y="144294"/>
                  </a:lnTo>
                  <a:lnTo>
                    <a:pt x="33505" y="143982"/>
                  </a:lnTo>
                  <a:lnTo>
                    <a:pt x="35697" y="145185"/>
                  </a:lnTo>
                  <a:lnTo>
                    <a:pt x="40014" y="150285"/>
                  </a:lnTo>
                  <a:lnTo>
                    <a:pt x="47308" y="178695"/>
                  </a:lnTo>
                  <a:lnTo>
                    <a:pt x="53041" y="191850"/>
                  </a:lnTo>
                  <a:lnTo>
                    <a:pt x="59012" y="198541"/>
                  </a:lnTo>
                  <a:lnTo>
                    <a:pt x="65664" y="203162"/>
                  </a:lnTo>
                  <a:lnTo>
                    <a:pt x="70972" y="205215"/>
                  </a:lnTo>
                  <a:lnTo>
                    <a:pt x="88765" y="206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0" name="SMARTInkShape-236"/>
            <p:cNvSpPr/>
            <p:nvPr>
              <p:custDataLst>
                <p:tags r:id="rId52"/>
              </p:custDataLst>
            </p:nvPr>
          </p:nvSpPr>
          <p:spPr>
            <a:xfrm>
              <a:off x="1936750" y="2840042"/>
              <a:ext cx="76201" cy="104319"/>
            </a:xfrm>
            <a:custGeom>
              <a:avLst/>
              <a:gdLst/>
              <a:ahLst/>
              <a:cxnLst/>
              <a:rect l="0" t="0" r="0" b="0"/>
              <a:pathLst>
                <a:path w="76201" h="104319">
                  <a:moveTo>
                    <a:pt x="0" y="49208"/>
                  </a:moveTo>
                  <a:lnTo>
                    <a:pt x="0" y="49208"/>
                  </a:lnTo>
                  <a:lnTo>
                    <a:pt x="15901" y="48502"/>
                  </a:lnTo>
                  <a:lnTo>
                    <a:pt x="36126" y="40370"/>
                  </a:lnTo>
                  <a:lnTo>
                    <a:pt x="45355" y="34281"/>
                  </a:lnTo>
                  <a:lnTo>
                    <a:pt x="48380" y="28227"/>
                  </a:lnTo>
                  <a:lnTo>
                    <a:pt x="50322" y="12843"/>
                  </a:lnTo>
                  <a:lnTo>
                    <a:pt x="48706" y="6470"/>
                  </a:lnTo>
                  <a:lnTo>
                    <a:pt x="47287" y="3783"/>
                  </a:lnTo>
                  <a:lnTo>
                    <a:pt x="45636" y="1991"/>
                  </a:lnTo>
                  <a:lnTo>
                    <a:pt x="41920" y="0"/>
                  </a:lnTo>
                  <a:lnTo>
                    <a:pt x="34153" y="4760"/>
                  </a:lnTo>
                  <a:lnTo>
                    <a:pt x="24352" y="14637"/>
                  </a:lnTo>
                  <a:lnTo>
                    <a:pt x="8443" y="42092"/>
                  </a:lnTo>
                  <a:lnTo>
                    <a:pt x="2502" y="61681"/>
                  </a:lnTo>
                  <a:lnTo>
                    <a:pt x="494" y="87263"/>
                  </a:lnTo>
                  <a:lnTo>
                    <a:pt x="1741" y="92217"/>
                  </a:lnTo>
                  <a:lnTo>
                    <a:pt x="6889" y="99603"/>
                  </a:lnTo>
                  <a:lnTo>
                    <a:pt x="15762" y="103355"/>
                  </a:lnTo>
                  <a:lnTo>
                    <a:pt x="27466" y="104318"/>
                  </a:lnTo>
                  <a:lnTo>
                    <a:pt x="56095" y="99187"/>
                  </a:lnTo>
                  <a:lnTo>
                    <a:pt x="76200" y="9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8" name="SMARTInkShape-Group53"/>
          <p:cNvGrpSpPr/>
          <p:nvPr/>
        </p:nvGrpSpPr>
        <p:grpSpPr>
          <a:xfrm>
            <a:off x="8069030" y="4851400"/>
            <a:ext cx="166921" cy="977901"/>
            <a:chOff x="8069030" y="4851400"/>
            <a:chExt cx="166921" cy="977901"/>
          </a:xfrm>
        </p:grpSpPr>
        <p:sp>
          <p:nvSpPr>
            <p:cNvPr id="1182" name="SMARTInkShape-237"/>
            <p:cNvSpPr/>
            <p:nvPr>
              <p:custDataLst>
                <p:tags r:id="rId42"/>
              </p:custDataLst>
            </p:nvPr>
          </p:nvSpPr>
          <p:spPr>
            <a:xfrm>
              <a:off x="8159750" y="4889500"/>
              <a:ext cx="31751" cy="577851"/>
            </a:xfrm>
            <a:custGeom>
              <a:avLst/>
              <a:gdLst/>
              <a:ahLst/>
              <a:cxnLst/>
              <a:rect l="0" t="0" r="0" b="0"/>
              <a:pathLst>
                <a:path w="31751" h="577851">
                  <a:moveTo>
                    <a:pt x="31750" y="0"/>
                  </a:moveTo>
                  <a:lnTo>
                    <a:pt x="31750" y="0"/>
                  </a:lnTo>
                  <a:lnTo>
                    <a:pt x="31750" y="28373"/>
                  </a:lnTo>
                  <a:lnTo>
                    <a:pt x="28379" y="55538"/>
                  </a:lnTo>
                  <a:lnTo>
                    <a:pt x="25988" y="82937"/>
                  </a:lnTo>
                  <a:lnTo>
                    <a:pt x="25574" y="106575"/>
                  </a:lnTo>
                  <a:lnTo>
                    <a:pt x="25451" y="131453"/>
                  </a:lnTo>
                  <a:lnTo>
                    <a:pt x="25415" y="157404"/>
                  </a:lnTo>
                  <a:lnTo>
                    <a:pt x="25405" y="185711"/>
                  </a:lnTo>
                  <a:lnTo>
                    <a:pt x="25400" y="216836"/>
                  </a:lnTo>
                  <a:lnTo>
                    <a:pt x="25400" y="243460"/>
                  </a:lnTo>
                  <a:lnTo>
                    <a:pt x="25400" y="269926"/>
                  </a:lnTo>
                  <a:lnTo>
                    <a:pt x="25400" y="297833"/>
                  </a:lnTo>
                  <a:lnTo>
                    <a:pt x="24695" y="327385"/>
                  </a:lnTo>
                  <a:lnTo>
                    <a:pt x="19932" y="356205"/>
                  </a:lnTo>
                  <a:lnTo>
                    <a:pt x="19166" y="382403"/>
                  </a:lnTo>
                  <a:lnTo>
                    <a:pt x="17203" y="400465"/>
                  </a:lnTo>
                  <a:lnTo>
                    <a:pt x="12587" y="431855"/>
                  </a:lnTo>
                  <a:lnTo>
                    <a:pt x="9217" y="450866"/>
                  </a:lnTo>
                  <a:lnTo>
                    <a:pt x="12102" y="479231"/>
                  </a:lnTo>
                  <a:lnTo>
                    <a:pt x="7595" y="506511"/>
                  </a:lnTo>
                  <a:lnTo>
                    <a:pt x="6460" y="536414"/>
                  </a:lnTo>
                  <a:lnTo>
                    <a:pt x="6352" y="566947"/>
                  </a:lnTo>
                  <a:lnTo>
                    <a:pt x="4469" y="571358"/>
                  </a:lnTo>
                  <a:lnTo>
                    <a:pt x="0" y="577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3" name="SMARTInkShape-238"/>
            <p:cNvSpPr/>
            <p:nvPr>
              <p:custDataLst>
                <p:tags r:id="rId43"/>
              </p:custDataLst>
            </p:nvPr>
          </p:nvSpPr>
          <p:spPr>
            <a:xfrm>
              <a:off x="8166100" y="4851400"/>
              <a:ext cx="66028" cy="88901"/>
            </a:xfrm>
            <a:custGeom>
              <a:avLst/>
              <a:gdLst/>
              <a:ahLst/>
              <a:cxnLst/>
              <a:rect l="0" t="0" r="0" b="0"/>
              <a:pathLst>
                <a:path w="66028" h="88901">
                  <a:moveTo>
                    <a:pt x="0" y="0"/>
                  </a:moveTo>
                  <a:lnTo>
                    <a:pt x="0" y="0"/>
                  </a:lnTo>
                  <a:lnTo>
                    <a:pt x="22368" y="28129"/>
                  </a:lnTo>
                  <a:lnTo>
                    <a:pt x="51666" y="57964"/>
                  </a:lnTo>
                  <a:lnTo>
                    <a:pt x="62835" y="71056"/>
                  </a:lnTo>
                  <a:lnTo>
                    <a:pt x="65173" y="74887"/>
                  </a:lnTo>
                  <a:lnTo>
                    <a:pt x="66027" y="78147"/>
                  </a:lnTo>
                  <a:lnTo>
                    <a:pt x="65890" y="81026"/>
                  </a:lnTo>
                  <a:lnTo>
                    <a:pt x="635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4" name="SMARTInkShape-239"/>
            <p:cNvSpPr/>
            <p:nvPr>
              <p:custDataLst>
                <p:tags r:id="rId44"/>
              </p:custDataLst>
            </p:nvPr>
          </p:nvSpPr>
          <p:spPr>
            <a:xfrm>
              <a:off x="8159750" y="4857750"/>
              <a:ext cx="69851" cy="63501"/>
            </a:xfrm>
            <a:custGeom>
              <a:avLst/>
              <a:gdLst/>
              <a:ahLst/>
              <a:cxnLst/>
              <a:rect l="0" t="0" r="0" b="0"/>
              <a:pathLst>
                <a:path w="69851" h="63501">
                  <a:moveTo>
                    <a:pt x="0" y="63500"/>
                  </a:moveTo>
                  <a:lnTo>
                    <a:pt x="0" y="63500"/>
                  </a:lnTo>
                  <a:lnTo>
                    <a:pt x="0" y="56758"/>
                  </a:lnTo>
                  <a:lnTo>
                    <a:pt x="1881" y="51567"/>
                  </a:lnTo>
                  <a:lnTo>
                    <a:pt x="3371" y="49194"/>
                  </a:lnTo>
                  <a:lnTo>
                    <a:pt x="32202" y="28827"/>
                  </a:lnTo>
                  <a:lnTo>
                    <a:pt x="61521" y="686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5" name="SMARTInkShape-240"/>
            <p:cNvSpPr/>
            <p:nvPr>
              <p:custDataLst>
                <p:tags r:id="rId45"/>
              </p:custDataLst>
            </p:nvPr>
          </p:nvSpPr>
          <p:spPr>
            <a:xfrm>
              <a:off x="8109514" y="5564161"/>
              <a:ext cx="69287" cy="169890"/>
            </a:xfrm>
            <a:custGeom>
              <a:avLst/>
              <a:gdLst/>
              <a:ahLst/>
              <a:cxnLst/>
              <a:rect l="0" t="0" r="0" b="0"/>
              <a:pathLst>
                <a:path w="69287" h="169890">
                  <a:moveTo>
                    <a:pt x="69286" y="30189"/>
                  </a:moveTo>
                  <a:lnTo>
                    <a:pt x="69286" y="30189"/>
                  </a:lnTo>
                  <a:lnTo>
                    <a:pt x="69286" y="3706"/>
                  </a:lnTo>
                  <a:lnTo>
                    <a:pt x="67874" y="1950"/>
                  </a:lnTo>
                  <a:lnTo>
                    <a:pt x="62544" y="0"/>
                  </a:lnTo>
                  <a:lnTo>
                    <a:pt x="48238" y="2272"/>
                  </a:lnTo>
                  <a:lnTo>
                    <a:pt x="38530" y="9314"/>
                  </a:lnTo>
                  <a:lnTo>
                    <a:pt x="17428" y="37825"/>
                  </a:lnTo>
                  <a:lnTo>
                    <a:pt x="9079" y="58983"/>
                  </a:lnTo>
                  <a:lnTo>
                    <a:pt x="3722" y="81791"/>
                  </a:lnTo>
                  <a:lnTo>
                    <a:pt x="1341" y="103688"/>
                  </a:lnTo>
                  <a:lnTo>
                    <a:pt x="0" y="132478"/>
                  </a:lnTo>
                  <a:lnTo>
                    <a:pt x="2974" y="152140"/>
                  </a:lnTo>
                  <a:lnTo>
                    <a:pt x="12136" y="1698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6" name="SMARTInkShape-241"/>
            <p:cNvSpPr/>
            <p:nvPr>
              <p:custDataLst>
                <p:tags r:id="rId46"/>
              </p:custDataLst>
            </p:nvPr>
          </p:nvSpPr>
          <p:spPr>
            <a:xfrm>
              <a:off x="8069030" y="5670550"/>
              <a:ext cx="78021" cy="12701"/>
            </a:xfrm>
            <a:custGeom>
              <a:avLst/>
              <a:gdLst/>
              <a:ahLst/>
              <a:cxnLst/>
              <a:rect l="0" t="0" r="0" b="0"/>
              <a:pathLst>
                <a:path w="78021" h="12701">
                  <a:moveTo>
                    <a:pt x="8170" y="0"/>
                  </a:moveTo>
                  <a:lnTo>
                    <a:pt x="8170" y="0"/>
                  </a:lnTo>
                  <a:lnTo>
                    <a:pt x="0" y="0"/>
                  </a:lnTo>
                  <a:lnTo>
                    <a:pt x="30335" y="1881"/>
                  </a:lnTo>
                  <a:lnTo>
                    <a:pt x="58331" y="5467"/>
                  </a:lnTo>
                  <a:lnTo>
                    <a:pt x="67624" y="7839"/>
                  </a:lnTo>
                  <a:lnTo>
                    <a:pt x="7802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7" name="SMARTInkShape-242"/>
            <p:cNvSpPr/>
            <p:nvPr>
              <p:custDataLst>
                <p:tags r:id="rId47"/>
              </p:custDataLst>
            </p:nvPr>
          </p:nvSpPr>
          <p:spPr>
            <a:xfrm>
              <a:off x="8191500" y="5748356"/>
              <a:ext cx="44451" cy="80945"/>
            </a:xfrm>
            <a:custGeom>
              <a:avLst/>
              <a:gdLst/>
              <a:ahLst/>
              <a:cxnLst/>
              <a:rect l="0" t="0" r="0" b="0"/>
              <a:pathLst>
                <a:path w="44451" h="80945">
                  <a:moveTo>
                    <a:pt x="0" y="42844"/>
                  </a:moveTo>
                  <a:lnTo>
                    <a:pt x="0" y="42844"/>
                  </a:lnTo>
                  <a:lnTo>
                    <a:pt x="29853" y="12990"/>
                  </a:lnTo>
                  <a:lnTo>
                    <a:pt x="34435" y="6528"/>
                  </a:lnTo>
                  <a:lnTo>
                    <a:pt x="37376" y="0"/>
                  </a:lnTo>
                  <a:lnTo>
                    <a:pt x="32569" y="25051"/>
                  </a:lnTo>
                  <a:lnTo>
                    <a:pt x="32617" y="53100"/>
                  </a:lnTo>
                  <a:lnTo>
                    <a:pt x="36868" y="68304"/>
                  </a:lnTo>
                  <a:lnTo>
                    <a:pt x="44450" y="80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5" name="SMARTInkShape-Group54"/>
          <p:cNvGrpSpPr/>
          <p:nvPr/>
        </p:nvGrpSpPr>
        <p:grpSpPr>
          <a:xfrm>
            <a:off x="7099300" y="4324350"/>
            <a:ext cx="260351" cy="1508782"/>
            <a:chOff x="7099300" y="4324350"/>
            <a:chExt cx="260351" cy="1508782"/>
          </a:xfrm>
        </p:grpSpPr>
        <p:sp>
          <p:nvSpPr>
            <p:cNvPr id="1189" name="SMARTInkShape-243"/>
            <p:cNvSpPr/>
            <p:nvPr>
              <p:custDataLst>
                <p:tags r:id="rId36"/>
              </p:custDataLst>
            </p:nvPr>
          </p:nvSpPr>
          <p:spPr>
            <a:xfrm>
              <a:off x="7264400" y="4362528"/>
              <a:ext cx="38101" cy="1073073"/>
            </a:xfrm>
            <a:custGeom>
              <a:avLst/>
              <a:gdLst/>
              <a:ahLst/>
              <a:cxnLst/>
              <a:rect l="0" t="0" r="0" b="0"/>
              <a:pathLst>
                <a:path w="38101" h="1073073">
                  <a:moveTo>
                    <a:pt x="38100" y="6272"/>
                  </a:moveTo>
                  <a:lnTo>
                    <a:pt x="38100" y="6272"/>
                  </a:lnTo>
                  <a:lnTo>
                    <a:pt x="38100" y="2901"/>
                  </a:lnTo>
                  <a:lnTo>
                    <a:pt x="37395" y="1908"/>
                  </a:lnTo>
                  <a:lnTo>
                    <a:pt x="36218" y="1246"/>
                  </a:lnTo>
                  <a:lnTo>
                    <a:pt x="32011" y="0"/>
                  </a:lnTo>
                  <a:lnTo>
                    <a:pt x="31060" y="27364"/>
                  </a:lnTo>
                  <a:lnTo>
                    <a:pt x="26684" y="50543"/>
                  </a:lnTo>
                  <a:lnTo>
                    <a:pt x="21626" y="79440"/>
                  </a:lnTo>
                  <a:lnTo>
                    <a:pt x="19813" y="111050"/>
                  </a:lnTo>
                  <a:lnTo>
                    <a:pt x="19390" y="134684"/>
                  </a:lnTo>
                  <a:lnTo>
                    <a:pt x="19200" y="157418"/>
                  </a:lnTo>
                  <a:lnTo>
                    <a:pt x="19117" y="179987"/>
                  </a:lnTo>
                  <a:lnTo>
                    <a:pt x="19079" y="204129"/>
                  </a:lnTo>
                  <a:lnTo>
                    <a:pt x="19063" y="228969"/>
                  </a:lnTo>
                  <a:lnTo>
                    <a:pt x="19056" y="253415"/>
                  </a:lnTo>
                  <a:lnTo>
                    <a:pt x="19052" y="276039"/>
                  </a:lnTo>
                  <a:lnTo>
                    <a:pt x="19052" y="297854"/>
                  </a:lnTo>
                  <a:lnTo>
                    <a:pt x="19051" y="320014"/>
                  </a:lnTo>
                  <a:lnTo>
                    <a:pt x="19050" y="343974"/>
                  </a:lnTo>
                  <a:lnTo>
                    <a:pt x="19050" y="366852"/>
                  </a:lnTo>
                  <a:lnTo>
                    <a:pt x="19050" y="388780"/>
                  </a:lnTo>
                  <a:lnTo>
                    <a:pt x="19050" y="410285"/>
                  </a:lnTo>
                  <a:lnTo>
                    <a:pt x="20931" y="431602"/>
                  </a:lnTo>
                  <a:lnTo>
                    <a:pt x="23414" y="452835"/>
                  </a:lnTo>
                  <a:lnTo>
                    <a:pt x="24812" y="483917"/>
                  </a:lnTo>
                  <a:lnTo>
                    <a:pt x="24520" y="511314"/>
                  </a:lnTo>
                  <a:lnTo>
                    <a:pt x="20985" y="538012"/>
                  </a:lnTo>
                  <a:lnTo>
                    <a:pt x="19624" y="567246"/>
                  </a:lnTo>
                  <a:lnTo>
                    <a:pt x="19220" y="594095"/>
                  </a:lnTo>
                  <a:lnTo>
                    <a:pt x="19100" y="619924"/>
                  </a:lnTo>
                  <a:lnTo>
                    <a:pt x="19065" y="645452"/>
                  </a:lnTo>
                  <a:lnTo>
                    <a:pt x="19055" y="670889"/>
                  </a:lnTo>
                  <a:lnTo>
                    <a:pt x="19052" y="696300"/>
                  </a:lnTo>
                  <a:lnTo>
                    <a:pt x="19050" y="720998"/>
                  </a:lnTo>
                  <a:lnTo>
                    <a:pt x="17168" y="748664"/>
                  </a:lnTo>
                  <a:lnTo>
                    <a:pt x="13582" y="774511"/>
                  </a:lnTo>
                  <a:lnTo>
                    <a:pt x="12874" y="803658"/>
                  </a:lnTo>
                  <a:lnTo>
                    <a:pt x="12734" y="828231"/>
                  </a:lnTo>
                  <a:lnTo>
                    <a:pt x="10829" y="847891"/>
                  </a:lnTo>
                  <a:lnTo>
                    <a:pt x="7234" y="870547"/>
                  </a:lnTo>
                  <a:lnTo>
                    <a:pt x="6466" y="899829"/>
                  </a:lnTo>
                  <a:lnTo>
                    <a:pt x="6366" y="926917"/>
                  </a:lnTo>
                  <a:lnTo>
                    <a:pt x="6352" y="953384"/>
                  </a:lnTo>
                  <a:lnTo>
                    <a:pt x="5645" y="977307"/>
                  </a:lnTo>
                  <a:lnTo>
                    <a:pt x="261" y="1008235"/>
                  </a:lnTo>
                  <a:lnTo>
                    <a:pt x="1997" y="1014387"/>
                  </a:lnTo>
                  <a:lnTo>
                    <a:pt x="3448" y="1017015"/>
                  </a:lnTo>
                  <a:lnTo>
                    <a:pt x="3710" y="1020178"/>
                  </a:lnTo>
                  <a:lnTo>
                    <a:pt x="83" y="1049425"/>
                  </a:lnTo>
                  <a:lnTo>
                    <a:pt x="0" y="10730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0" name="SMARTInkShape-244"/>
            <p:cNvSpPr/>
            <p:nvPr>
              <p:custDataLst>
                <p:tags r:id="rId37"/>
              </p:custDataLst>
            </p:nvPr>
          </p:nvSpPr>
          <p:spPr>
            <a:xfrm>
              <a:off x="7277100" y="4324350"/>
              <a:ext cx="69646" cy="94860"/>
            </a:xfrm>
            <a:custGeom>
              <a:avLst/>
              <a:gdLst/>
              <a:ahLst/>
              <a:cxnLst/>
              <a:rect l="0" t="0" r="0" b="0"/>
              <a:pathLst>
                <a:path w="69646" h="94860">
                  <a:moveTo>
                    <a:pt x="0" y="0"/>
                  </a:moveTo>
                  <a:lnTo>
                    <a:pt x="0" y="0"/>
                  </a:lnTo>
                  <a:lnTo>
                    <a:pt x="12209" y="26515"/>
                  </a:lnTo>
                  <a:lnTo>
                    <a:pt x="33845" y="57297"/>
                  </a:lnTo>
                  <a:lnTo>
                    <a:pt x="58100" y="81448"/>
                  </a:lnTo>
                  <a:lnTo>
                    <a:pt x="64628" y="86293"/>
                  </a:lnTo>
                  <a:lnTo>
                    <a:pt x="69645" y="94859"/>
                  </a:lnTo>
                  <a:lnTo>
                    <a:pt x="635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1" name="SMARTInkShape-245"/>
            <p:cNvSpPr/>
            <p:nvPr>
              <p:custDataLst>
                <p:tags r:id="rId38"/>
              </p:custDataLst>
            </p:nvPr>
          </p:nvSpPr>
          <p:spPr>
            <a:xfrm>
              <a:off x="7264400" y="4324350"/>
              <a:ext cx="95251" cy="69851"/>
            </a:xfrm>
            <a:custGeom>
              <a:avLst/>
              <a:gdLst/>
              <a:ahLst/>
              <a:cxnLst/>
              <a:rect l="0" t="0" r="0" b="0"/>
              <a:pathLst>
                <a:path w="95251" h="69851">
                  <a:moveTo>
                    <a:pt x="0" y="69850"/>
                  </a:moveTo>
                  <a:lnTo>
                    <a:pt x="0" y="69850"/>
                  </a:lnTo>
                  <a:lnTo>
                    <a:pt x="0" y="66479"/>
                  </a:lnTo>
                  <a:lnTo>
                    <a:pt x="705" y="65486"/>
                  </a:lnTo>
                  <a:lnTo>
                    <a:pt x="1881" y="64824"/>
                  </a:lnTo>
                  <a:lnTo>
                    <a:pt x="16628" y="59853"/>
                  </a:lnTo>
                  <a:lnTo>
                    <a:pt x="42247" y="45846"/>
                  </a:lnTo>
                  <a:lnTo>
                    <a:pt x="68709" y="25127"/>
                  </a:lnTo>
                  <a:lnTo>
                    <a:pt x="82290" y="11835"/>
                  </a:lnTo>
                  <a:lnTo>
                    <a:pt x="87647" y="382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2" name="SMARTInkShape-246"/>
            <p:cNvSpPr/>
            <p:nvPr>
              <p:custDataLst>
                <p:tags r:id="rId39"/>
              </p:custDataLst>
            </p:nvPr>
          </p:nvSpPr>
          <p:spPr>
            <a:xfrm>
              <a:off x="7131050" y="5570249"/>
              <a:ext cx="95251" cy="196945"/>
            </a:xfrm>
            <a:custGeom>
              <a:avLst/>
              <a:gdLst/>
              <a:ahLst/>
              <a:cxnLst/>
              <a:rect l="0" t="0" r="0" b="0"/>
              <a:pathLst>
                <a:path w="95251" h="196945">
                  <a:moveTo>
                    <a:pt x="95250" y="24101"/>
                  </a:moveTo>
                  <a:lnTo>
                    <a:pt x="95250" y="24101"/>
                  </a:lnTo>
                  <a:lnTo>
                    <a:pt x="91879" y="17360"/>
                  </a:lnTo>
                  <a:lnTo>
                    <a:pt x="86461" y="12167"/>
                  </a:lnTo>
                  <a:lnTo>
                    <a:pt x="71485" y="3086"/>
                  </a:lnTo>
                  <a:lnTo>
                    <a:pt x="59124" y="0"/>
                  </a:lnTo>
                  <a:lnTo>
                    <a:pt x="54938" y="1684"/>
                  </a:lnTo>
                  <a:lnTo>
                    <a:pt x="46524" y="9199"/>
                  </a:lnTo>
                  <a:lnTo>
                    <a:pt x="33854" y="32072"/>
                  </a:lnTo>
                  <a:lnTo>
                    <a:pt x="27276" y="54925"/>
                  </a:lnTo>
                  <a:lnTo>
                    <a:pt x="22000" y="80839"/>
                  </a:lnTo>
                  <a:lnTo>
                    <a:pt x="17304" y="106468"/>
                  </a:lnTo>
                  <a:lnTo>
                    <a:pt x="17435" y="137955"/>
                  </a:lnTo>
                  <a:lnTo>
                    <a:pt x="18025" y="168808"/>
                  </a:lnTo>
                  <a:lnTo>
                    <a:pt x="13260" y="196583"/>
                  </a:lnTo>
                  <a:lnTo>
                    <a:pt x="13074" y="196944"/>
                  </a:lnTo>
                  <a:lnTo>
                    <a:pt x="0" y="1701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3" name="SMARTInkShape-247"/>
            <p:cNvSpPr/>
            <p:nvPr>
              <p:custDataLst>
                <p:tags r:id="rId40"/>
              </p:custDataLst>
            </p:nvPr>
          </p:nvSpPr>
          <p:spPr>
            <a:xfrm>
              <a:off x="7099300" y="5677488"/>
              <a:ext cx="107951" cy="5763"/>
            </a:xfrm>
            <a:custGeom>
              <a:avLst/>
              <a:gdLst/>
              <a:ahLst/>
              <a:cxnLst/>
              <a:rect l="0" t="0" r="0" b="0"/>
              <a:pathLst>
                <a:path w="107951" h="5763">
                  <a:moveTo>
                    <a:pt x="0" y="5762"/>
                  </a:moveTo>
                  <a:lnTo>
                    <a:pt x="0" y="5762"/>
                  </a:lnTo>
                  <a:lnTo>
                    <a:pt x="24418" y="2391"/>
                  </a:lnTo>
                  <a:lnTo>
                    <a:pt x="54970" y="0"/>
                  </a:lnTo>
                  <a:lnTo>
                    <a:pt x="74849" y="292"/>
                  </a:lnTo>
                  <a:lnTo>
                    <a:pt x="107950" y="5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4" name="SMARTInkShape-248"/>
            <p:cNvSpPr/>
            <p:nvPr>
              <p:custDataLst>
                <p:tags r:id="rId41"/>
              </p:custDataLst>
            </p:nvPr>
          </p:nvSpPr>
          <p:spPr>
            <a:xfrm>
              <a:off x="7212107" y="5772150"/>
              <a:ext cx="47380" cy="60982"/>
            </a:xfrm>
            <a:custGeom>
              <a:avLst/>
              <a:gdLst/>
              <a:ahLst/>
              <a:cxnLst/>
              <a:rect l="0" t="0" r="0" b="0"/>
              <a:pathLst>
                <a:path w="47380" h="60982">
                  <a:moveTo>
                    <a:pt x="39593" y="0"/>
                  </a:moveTo>
                  <a:lnTo>
                    <a:pt x="39593" y="0"/>
                  </a:lnTo>
                  <a:lnTo>
                    <a:pt x="36221" y="0"/>
                  </a:lnTo>
                  <a:lnTo>
                    <a:pt x="27384" y="3371"/>
                  </a:lnTo>
                  <a:lnTo>
                    <a:pt x="8096" y="20265"/>
                  </a:lnTo>
                  <a:lnTo>
                    <a:pt x="1371" y="29232"/>
                  </a:lnTo>
                  <a:lnTo>
                    <a:pt x="0" y="33599"/>
                  </a:lnTo>
                  <a:lnTo>
                    <a:pt x="359" y="42214"/>
                  </a:lnTo>
                  <a:lnTo>
                    <a:pt x="4752" y="50747"/>
                  </a:lnTo>
                  <a:lnTo>
                    <a:pt x="7899" y="54998"/>
                  </a:lnTo>
                  <a:lnTo>
                    <a:pt x="15158" y="59721"/>
                  </a:lnTo>
                  <a:lnTo>
                    <a:pt x="19069" y="60981"/>
                  </a:lnTo>
                  <a:lnTo>
                    <a:pt x="29060" y="58617"/>
                  </a:lnTo>
                  <a:lnTo>
                    <a:pt x="45979" y="48973"/>
                  </a:lnTo>
                  <a:lnTo>
                    <a:pt x="47379" y="45348"/>
                  </a:lnTo>
                  <a:lnTo>
                    <a:pt x="47051" y="35678"/>
                  </a:lnTo>
                  <a:lnTo>
                    <a:pt x="45271" y="31546"/>
                  </a:lnTo>
                  <a:lnTo>
                    <a:pt x="39529" y="25074"/>
                  </a:lnTo>
                  <a:lnTo>
                    <a:pt x="14193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05" name="SMARTInkShape-Group55"/>
          <p:cNvGrpSpPr/>
          <p:nvPr/>
        </p:nvGrpSpPr>
        <p:grpSpPr>
          <a:xfrm>
            <a:off x="6445250" y="4017799"/>
            <a:ext cx="2513307" cy="1790849"/>
            <a:chOff x="6445250" y="4017799"/>
            <a:chExt cx="2513307" cy="1790849"/>
          </a:xfrm>
        </p:grpSpPr>
        <p:sp>
          <p:nvSpPr>
            <p:cNvPr id="1196" name="SMARTInkShape-249"/>
            <p:cNvSpPr/>
            <p:nvPr>
              <p:custDataLst>
                <p:tags r:id="rId27"/>
              </p:custDataLst>
            </p:nvPr>
          </p:nvSpPr>
          <p:spPr>
            <a:xfrm>
              <a:off x="6750050" y="4261733"/>
              <a:ext cx="88901" cy="1211968"/>
            </a:xfrm>
            <a:custGeom>
              <a:avLst/>
              <a:gdLst/>
              <a:ahLst/>
              <a:cxnLst/>
              <a:rect l="0" t="0" r="0" b="0"/>
              <a:pathLst>
                <a:path w="88901" h="1211968">
                  <a:moveTo>
                    <a:pt x="88900" y="5467"/>
                  </a:moveTo>
                  <a:lnTo>
                    <a:pt x="88900" y="5467"/>
                  </a:lnTo>
                  <a:lnTo>
                    <a:pt x="88900" y="0"/>
                  </a:lnTo>
                  <a:lnTo>
                    <a:pt x="88900" y="28395"/>
                  </a:lnTo>
                  <a:lnTo>
                    <a:pt x="88195" y="59297"/>
                  </a:lnTo>
                  <a:lnTo>
                    <a:pt x="85529" y="83014"/>
                  </a:lnTo>
                  <a:lnTo>
                    <a:pt x="81992" y="111428"/>
                  </a:lnTo>
                  <a:lnTo>
                    <a:pt x="77363" y="142872"/>
                  </a:lnTo>
                  <a:lnTo>
                    <a:pt x="74154" y="159159"/>
                  </a:lnTo>
                  <a:lnTo>
                    <a:pt x="70602" y="175662"/>
                  </a:lnTo>
                  <a:lnTo>
                    <a:pt x="66656" y="207168"/>
                  </a:lnTo>
                  <a:lnTo>
                    <a:pt x="64198" y="238340"/>
                  </a:lnTo>
                  <a:lnTo>
                    <a:pt x="62554" y="254554"/>
                  </a:lnTo>
                  <a:lnTo>
                    <a:pt x="60752" y="271008"/>
                  </a:lnTo>
                  <a:lnTo>
                    <a:pt x="58751" y="302461"/>
                  </a:lnTo>
                  <a:lnTo>
                    <a:pt x="58217" y="317763"/>
                  </a:lnTo>
                  <a:lnTo>
                    <a:pt x="57156" y="334314"/>
                  </a:lnTo>
                  <a:lnTo>
                    <a:pt x="55742" y="351699"/>
                  </a:lnTo>
                  <a:lnTo>
                    <a:pt x="54095" y="369638"/>
                  </a:lnTo>
                  <a:lnTo>
                    <a:pt x="52291" y="386536"/>
                  </a:lnTo>
                  <a:lnTo>
                    <a:pt x="50383" y="402741"/>
                  </a:lnTo>
                  <a:lnTo>
                    <a:pt x="48406" y="418483"/>
                  </a:lnTo>
                  <a:lnTo>
                    <a:pt x="46381" y="434622"/>
                  </a:lnTo>
                  <a:lnTo>
                    <a:pt x="44327" y="451026"/>
                  </a:lnTo>
                  <a:lnTo>
                    <a:pt x="42251" y="467606"/>
                  </a:lnTo>
                  <a:lnTo>
                    <a:pt x="38064" y="499199"/>
                  </a:lnTo>
                  <a:lnTo>
                    <a:pt x="34556" y="529703"/>
                  </a:lnTo>
                  <a:lnTo>
                    <a:pt x="32997" y="559724"/>
                  </a:lnTo>
                  <a:lnTo>
                    <a:pt x="28541" y="589529"/>
                  </a:lnTo>
                  <a:lnTo>
                    <a:pt x="23268" y="619239"/>
                  </a:lnTo>
                  <a:lnTo>
                    <a:pt x="20924" y="648906"/>
                  </a:lnTo>
                  <a:lnTo>
                    <a:pt x="19883" y="678555"/>
                  </a:lnTo>
                  <a:lnTo>
                    <a:pt x="18715" y="708195"/>
                  </a:lnTo>
                  <a:lnTo>
                    <a:pt x="15843" y="737831"/>
                  </a:lnTo>
                  <a:lnTo>
                    <a:pt x="14097" y="767466"/>
                  </a:lnTo>
                  <a:lnTo>
                    <a:pt x="12616" y="797099"/>
                  </a:lnTo>
                  <a:lnTo>
                    <a:pt x="9605" y="826733"/>
                  </a:lnTo>
                  <a:lnTo>
                    <a:pt x="5915" y="854485"/>
                  </a:lnTo>
                  <a:lnTo>
                    <a:pt x="2629" y="880931"/>
                  </a:lnTo>
                  <a:lnTo>
                    <a:pt x="1169" y="906795"/>
                  </a:lnTo>
                  <a:lnTo>
                    <a:pt x="519" y="932402"/>
                  </a:lnTo>
                  <a:lnTo>
                    <a:pt x="936" y="957894"/>
                  </a:lnTo>
                  <a:lnTo>
                    <a:pt x="3473" y="983334"/>
                  </a:lnTo>
                  <a:lnTo>
                    <a:pt x="5072" y="1006871"/>
                  </a:lnTo>
                  <a:lnTo>
                    <a:pt x="5076" y="1029091"/>
                  </a:lnTo>
                  <a:lnTo>
                    <a:pt x="2727" y="1050725"/>
                  </a:lnTo>
                  <a:lnTo>
                    <a:pt x="1212" y="1072101"/>
                  </a:lnTo>
                  <a:lnTo>
                    <a:pt x="359" y="1102086"/>
                  </a:lnTo>
                  <a:lnTo>
                    <a:pt x="106" y="1128845"/>
                  </a:lnTo>
                  <a:lnTo>
                    <a:pt x="21" y="1159800"/>
                  </a:lnTo>
                  <a:lnTo>
                    <a:pt x="3662" y="1184886"/>
                  </a:lnTo>
                  <a:lnTo>
                    <a:pt x="0" y="1211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7" name="SMARTInkShape-250"/>
            <p:cNvSpPr/>
            <p:nvPr>
              <p:custDataLst>
                <p:tags r:id="rId28"/>
              </p:custDataLst>
            </p:nvPr>
          </p:nvSpPr>
          <p:spPr>
            <a:xfrm>
              <a:off x="6445250" y="5404024"/>
              <a:ext cx="2231879" cy="88726"/>
            </a:xfrm>
            <a:custGeom>
              <a:avLst/>
              <a:gdLst/>
              <a:ahLst/>
              <a:cxnLst/>
              <a:rect l="0" t="0" r="0" b="0"/>
              <a:pathLst>
                <a:path w="2231879" h="88726">
                  <a:moveTo>
                    <a:pt x="0" y="6176"/>
                  </a:moveTo>
                  <a:lnTo>
                    <a:pt x="0" y="6176"/>
                  </a:lnTo>
                  <a:lnTo>
                    <a:pt x="12242" y="5470"/>
                  </a:lnTo>
                  <a:lnTo>
                    <a:pt x="38876" y="708"/>
                  </a:lnTo>
                  <a:lnTo>
                    <a:pt x="68723" y="0"/>
                  </a:lnTo>
                  <a:lnTo>
                    <a:pt x="94131" y="583"/>
                  </a:lnTo>
                  <a:lnTo>
                    <a:pt x="124395" y="4205"/>
                  </a:lnTo>
                  <a:lnTo>
                    <a:pt x="147714" y="5300"/>
                  </a:lnTo>
                  <a:lnTo>
                    <a:pt x="174071" y="5786"/>
                  </a:lnTo>
                  <a:lnTo>
                    <a:pt x="202248" y="6003"/>
                  </a:lnTo>
                  <a:lnTo>
                    <a:pt x="231234" y="6098"/>
                  </a:lnTo>
                  <a:lnTo>
                    <a:pt x="262461" y="8023"/>
                  </a:lnTo>
                  <a:lnTo>
                    <a:pt x="278692" y="9524"/>
                  </a:lnTo>
                  <a:lnTo>
                    <a:pt x="295156" y="10525"/>
                  </a:lnTo>
                  <a:lnTo>
                    <a:pt x="311776" y="11191"/>
                  </a:lnTo>
                  <a:lnTo>
                    <a:pt x="328501" y="11636"/>
                  </a:lnTo>
                  <a:lnTo>
                    <a:pt x="346000" y="12638"/>
                  </a:lnTo>
                  <a:lnTo>
                    <a:pt x="364017" y="14012"/>
                  </a:lnTo>
                  <a:lnTo>
                    <a:pt x="382378" y="15634"/>
                  </a:lnTo>
                  <a:lnTo>
                    <a:pt x="400263" y="16714"/>
                  </a:lnTo>
                  <a:lnTo>
                    <a:pt x="417830" y="17435"/>
                  </a:lnTo>
                  <a:lnTo>
                    <a:pt x="435187" y="17916"/>
                  </a:lnTo>
                  <a:lnTo>
                    <a:pt x="453108" y="18235"/>
                  </a:lnTo>
                  <a:lnTo>
                    <a:pt x="471405" y="18449"/>
                  </a:lnTo>
                  <a:lnTo>
                    <a:pt x="489953" y="18592"/>
                  </a:lnTo>
                  <a:lnTo>
                    <a:pt x="508669" y="18686"/>
                  </a:lnTo>
                  <a:lnTo>
                    <a:pt x="527496" y="18750"/>
                  </a:lnTo>
                  <a:lnTo>
                    <a:pt x="546397" y="18792"/>
                  </a:lnTo>
                  <a:lnTo>
                    <a:pt x="566054" y="18819"/>
                  </a:lnTo>
                  <a:lnTo>
                    <a:pt x="586213" y="18838"/>
                  </a:lnTo>
                  <a:lnTo>
                    <a:pt x="606709" y="18851"/>
                  </a:lnTo>
                  <a:lnTo>
                    <a:pt x="626722" y="19565"/>
                  </a:lnTo>
                  <a:lnTo>
                    <a:pt x="646415" y="20746"/>
                  </a:lnTo>
                  <a:lnTo>
                    <a:pt x="665893" y="22239"/>
                  </a:lnTo>
                  <a:lnTo>
                    <a:pt x="684523" y="23235"/>
                  </a:lnTo>
                  <a:lnTo>
                    <a:pt x="702588" y="23898"/>
                  </a:lnTo>
                  <a:lnTo>
                    <a:pt x="720275" y="24341"/>
                  </a:lnTo>
                  <a:lnTo>
                    <a:pt x="738417" y="25341"/>
                  </a:lnTo>
                  <a:lnTo>
                    <a:pt x="756861" y="26714"/>
                  </a:lnTo>
                  <a:lnTo>
                    <a:pt x="775508" y="28334"/>
                  </a:lnTo>
                  <a:lnTo>
                    <a:pt x="793583" y="29415"/>
                  </a:lnTo>
                  <a:lnTo>
                    <a:pt x="811278" y="30136"/>
                  </a:lnTo>
                  <a:lnTo>
                    <a:pt x="828718" y="30616"/>
                  </a:lnTo>
                  <a:lnTo>
                    <a:pt x="846696" y="30936"/>
                  </a:lnTo>
                  <a:lnTo>
                    <a:pt x="865031" y="31149"/>
                  </a:lnTo>
                  <a:lnTo>
                    <a:pt x="883603" y="31292"/>
                  </a:lnTo>
                  <a:lnTo>
                    <a:pt x="901630" y="32092"/>
                  </a:lnTo>
                  <a:lnTo>
                    <a:pt x="919292" y="33331"/>
                  </a:lnTo>
                  <a:lnTo>
                    <a:pt x="936711" y="34863"/>
                  </a:lnTo>
                  <a:lnTo>
                    <a:pt x="953969" y="35883"/>
                  </a:lnTo>
                  <a:lnTo>
                    <a:pt x="971117" y="36564"/>
                  </a:lnTo>
                  <a:lnTo>
                    <a:pt x="988195" y="37018"/>
                  </a:lnTo>
                  <a:lnTo>
                    <a:pt x="1005224" y="37321"/>
                  </a:lnTo>
                  <a:lnTo>
                    <a:pt x="1022221" y="37522"/>
                  </a:lnTo>
                  <a:lnTo>
                    <a:pt x="1039198" y="37657"/>
                  </a:lnTo>
                  <a:lnTo>
                    <a:pt x="1055453" y="38452"/>
                  </a:lnTo>
                  <a:lnTo>
                    <a:pt x="1086687" y="41217"/>
                  </a:lnTo>
                  <a:lnTo>
                    <a:pt x="1117031" y="44798"/>
                  </a:lnTo>
                  <a:lnTo>
                    <a:pt x="1146981" y="48035"/>
                  </a:lnTo>
                  <a:lnTo>
                    <a:pt x="1176755" y="49475"/>
                  </a:lnTo>
                  <a:lnTo>
                    <a:pt x="1204568" y="51996"/>
                  </a:lnTo>
                  <a:lnTo>
                    <a:pt x="1231747" y="54763"/>
                  </a:lnTo>
                  <a:lnTo>
                    <a:pt x="1260290" y="55992"/>
                  </a:lnTo>
                  <a:lnTo>
                    <a:pt x="1289438" y="58420"/>
                  </a:lnTo>
                  <a:lnTo>
                    <a:pt x="1318856" y="61146"/>
                  </a:lnTo>
                  <a:lnTo>
                    <a:pt x="1348394" y="62357"/>
                  </a:lnTo>
                  <a:lnTo>
                    <a:pt x="1377983" y="62895"/>
                  </a:lnTo>
                  <a:lnTo>
                    <a:pt x="1407598" y="63840"/>
                  </a:lnTo>
                  <a:lnTo>
                    <a:pt x="1437224" y="66612"/>
                  </a:lnTo>
                  <a:lnTo>
                    <a:pt x="1468734" y="66434"/>
                  </a:lnTo>
                  <a:lnTo>
                    <a:pt x="1485040" y="65397"/>
                  </a:lnTo>
                  <a:lnTo>
                    <a:pt x="1516327" y="64246"/>
                  </a:lnTo>
                  <a:lnTo>
                    <a:pt x="1547401" y="63735"/>
                  </a:lnTo>
                  <a:lnTo>
                    <a:pt x="1563590" y="63599"/>
                  </a:lnTo>
                  <a:lnTo>
                    <a:pt x="1580026" y="63508"/>
                  </a:lnTo>
                  <a:lnTo>
                    <a:pt x="1611460" y="63407"/>
                  </a:lnTo>
                  <a:lnTo>
                    <a:pt x="1641893" y="64067"/>
                  </a:lnTo>
                  <a:lnTo>
                    <a:pt x="1671882" y="66713"/>
                  </a:lnTo>
                  <a:lnTo>
                    <a:pt x="1703555" y="68359"/>
                  </a:lnTo>
                  <a:lnTo>
                    <a:pt x="1719904" y="68799"/>
                  </a:lnTo>
                  <a:lnTo>
                    <a:pt x="1751239" y="69285"/>
                  </a:lnTo>
                  <a:lnTo>
                    <a:pt x="1782334" y="69502"/>
                  </a:lnTo>
                  <a:lnTo>
                    <a:pt x="1798527" y="69560"/>
                  </a:lnTo>
                  <a:lnTo>
                    <a:pt x="1814968" y="69599"/>
                  </a:lnTo>
                  <a:lnTo>
                    <a:pt x="1846407" y="69641"/>
                  </a:lnTo>
                  <a:lnTo>
                    <a:pt x="1876841" y="69660"/>
                  </a:lnTo>
                  <a:lnTo>
                    <a:pt x="1906832" y="69669"/>
                  </a:lnTo>
                  <a:lnTo>
                    <a:pt x="1936623" y="69673"/>
                  </a:lnTo>
                  <a:lnTo>
                    <a:pt x="1966326" y="70380"/>
                  </a:lnTo>
                  <a:lnTo>
                    <a:pt x="1995991" y="73046"/>
                  </a:lnTo>
                  <a:lnTo>
                    <a:pt x="2025639" y="74701"/>
                  </a:lnTo>
                  <a:lnTo>
                    <a:pt x="2053867" y="75438"/>
                  </a:lnTo>
                  <a:lnTo>
                    <a:pt x="2078172" y="75764"/>
                  </a:lnTo>
                  <a:lnTo>
                    <a:pt x="2100734" y="77791"/>
                  </a:lnTo>
                  <a:lnTo>
                    <a:pt x="2131388" y="81017"/>
                  </a:lnTo>
                  <a:lnTo>
                    <a:pt x="2156463" y="81974"/>
                  </a:lnTo>
                  <a:lnTo>
                    <a:pt x="2175416" y="84138"/>
                  </a:lnTo>
                  <a:lnTo>
                    <a:pt x="2197834" y="87819"/>
                  </a:lnTo>
                  <a:lnTo>
                    <a:pt x="2219427" y="88710"/>
                  </a:lnTo>
                  <a:lnTo>
                    <a:pt x="2218076" y="88719"/>
                  </a:lnTo>
                  <a:lnTo>
                    <a:pt x="2221787" y="88725"/>
                  </a:lnTo>
                  <a:lnTo>
                    <a:pt x="2227428" y="84362"/>
                  </a:lnTo>
                  <a:lnTo>
                    <a:pt x="2231275" y="83259"/>
                  </a:lnTo>
                  <a:lnTo>
                    <a:pt x="2231878" y="83670"/>
                  </a:lnTo>
                  <a:lnTo>
                    <a:pt x="2231575" y="84650"/>
                  </a:lnTo>
                  <a:lnTo>
                    <a:pt x="2228864" y="88705"/>
                  </a:lnTo>
                  <a:lnTo>
                    <a:pt x="2228850" y="823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8" name="SMARTInkShape-251"/>
            <p:cNvSpPr/>
            <p:nvPr>
              <p:custDataLst>
                <p:tags r:id="rId29"/>
              </p:custDataLst>
            </p:nvPr>
          </p:nvSpPr>
          <p:spPr>
            <a:xfrm>
              <a:off x="8690398" y="5430470"/>
              <a:ext cx="71577" cy="144831"/>
            </a:xfrm>
            <a:custGeom>
              <a:avLst/>
              <a:gdLst/>
              <a:ahLst/>
              <a:cxnLst/>
              <a:rect l="0" t="0" r="0" b="0"/>
              <a:pathLst>
                <a:path w="71577" h="144831">
                  <a:moveTo>
                    <a:pt x="9102" y="5130"/>
                  </a:moveTo>
                  <a:lnTo>
                    <a:pt x="9102" y="5130"/>
                  </a:lnTo>
                  <a:lnTo>
                    <a:pt x="9102" y="35520"/>
                  </a:lnTo>
                  <a:lnTo>
                    <a:pt x="9102" y="66447"/>
                  </a:lnTo>
                  <a:lnTo>
                    <a:pt x="9102" y="97691"/>
                  </a:lnTo>
                  <a:lnTo>
                    <a:pt x="9102" y="98587"/>
                  </a:lnTo>
                  <a:lnTo>
                    <a:pt x="8396" y="99184"/>
                  </a:lnTo>
                  <a:lnTo>
                    <a:pt x="5730" y="99849"/>
                  </a:lnTo>
                  <a:lnTo>
                    <a:pt x="2195" y="98262"/>
                  </a:lnTo>
                  <a:lnTo>
                    <a:pt x="264" y="96852"/>
                  </a:lnTo>
                  <a:lnTo>
                    <a:pt x="0" y="87758"/>
                  </a:lnTo>
                  <a:lnTo>
                    <a:pt x="2209" y="58924"/>
                  </a:lnTo>
                  <a:lnTo>
                    <a:pt x="3350" y="31121"/>
                  </a:lnTo>
                  <a:lnTo>
                    <a:pt x="8205" y="8971"/>
                  </a:lnTo>
                  <a:lnTo>
                    <a:pt x="12207" y="2897"/>
                  </a:lnTo>
                  <a:lnTo>
                    <a:pt x="17772" y="609"/>
                  </a:lnTo>
                  <a:lnTo>
                    <a:pt x="21232" y="0"/>
                  </a:lnTo>
                  <a:lnTo>
                    <a:pt x="24950" y="1004"/>
                  </a:lnTo>
                  <a:lnTo>
                    <a:pt x="36924" y="9160"/>
                  </a:lnTo>
                  <a:lnTo>
                    <a:pt x="61340" y="32814"/>
                  </a:lnTo>
                  <a:lnTo>
                    <a:pt x="67126" y="41188"/>
                  </a:lnTo>
                  <a:lnTo>
                    <a:pt x="70980" y="60577"/>
                  </a:lnTo>
                  <a:lnTo>
                    <a:pt x="71576" y="82980"/>
                  </a:lnTo>
                  <a:lnTo>
                    <a:pt x="63721" y="109926"/>
                  </a:lnTo>
                  <a:lnTo>
                    <a:pt x="61037" y="113094"/>
                  </a:lnTo>
                  <a:lnTo>
                    <a:pt x="29588" y="132185"/>
                  </a:lnTo>
                  <a:lnTo>
                    <a:pt x="15452" y="1448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9" name="SMARTInkShape-252"/>
            <p:cNvSpPr/>
            <p:nvPr>
              <p:custDataLst>
                <p:tags r:id="rId30"/>
              </p:custDataLst>
            </p:nvPr>
          </p:nvSpPr>
          <p:spPr>
            <a:xfrm>
              <a:off x="8877300" y="5608741"/>
              <a:ext cx="81257" cy="199907"/>
            </a:xfrm>
            <a:custGeom>
              <a:avLst/>
              <a:gdLst/>
              <a:ahLst/>
              <a:cxnLst/>
              <a:rect l="0" t="0" r="0" b="0"/>
              <a:pathLst>
                <a:path w="81257" h="199907">
                  <a:moveTo>
                    <a:pt x="76200" y="55459"/>
                  </a:moveTo>
                  <a:lnTo>
                    <a:pt x="76200" y="55459"/>
                  </a:lnTo>
                  <a:lnTo>
                    <a:pt x="79570" y="52088"/>
                  </a:lnTo>
                  <a:lnTo>
                    <a:pt x="81226" y="46670"/>
                  </a:lnTo>
                  <a:lnTo>
                    <a:pt x="81256" y="38853"/>
                  </a:lnTo>
                  <a:lnTo>
                    <a:pt x="76031" y="10091"/>
                  </a:lnTo>
                  <a:lnTo>
                    <a:pt x="73068" y="4016"/>
                  </a:lnTo>
                  <a:lnTo>
                    <a:pt x="70584" y="2113"/>
                  </a:lnTo>
                  <a:lnTo>
                    <a:pt x="64061" y="0"/>
                  </a:lnTo>
                  <a:lnTo>
                    <a:pt x="49085" y="2181"/>
                  </a:lnTo>
                  <a:lnTo>
                    <a:pt x="37338" y="11083"/>
                  </a:lnTo>
                  <a:lnTo>
                    <a:pt x="25767" y="25153"/>
                  </a:lnTo>
                  <a:lnTo>
                    <a:pt x="12025" y="53613"/>
                  </a:lnTo>
                  <a:lnTo>
                    <a:pt x="5815" y="76511"/>
                  </a:lnTo>
                  <a:lnTo>
                    <a:pt x="4466" y="100799"/>
                  </a:lnTo>
                  <a:lnTo>
                    <a:pt x="5513" y="124294"/>
                  </a:lnTo>
                  <a:lnTo>
                    <a:pt x="6807" y="153387"/>
                  </a:lnTo>
                  <a:lnTo>
                    <a:pt x="11326" y="182857"/>
                  </a:lnTo>
                  <a:lnTo>
                    <a:pt x="12619" y="199906"/>
                  </a:lnTo>
                  <a:lnTo>
                    <a:pt x="0" y="1888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0" name="SMARTInkShape-253"/>
            <p:cNvSpPr/>
            <p:nvPr>
              <p:custDataLst>
                <p:tags r:id="rId31"/>
              </p:custDataLst>
            </p:nvPr>
          </p:nvSpPr>
          <p:spPr>
            <a:xfrm>
              <a:off x="8839200" y="5715588"/>
              <a:ext cx="114301" cy="12113"/>
            </a:xfrm>
            <a:custGeom>
              <a:avLst/>
              <a:gdLst/>
              <a:ahLst/>
              <a:cxnLst/>
              <a:rect l="0" t="0" r="0" b="0"/>
              <a:pathLst>
                <a:path w="114301" h="12113">
                  <a:moveTo>
                    <a:pt x="0" y="5762"/>
                  </a:moveTo>
                  <a:lnTo>
                    <a:pt x="0" y="5762"/>
                  </a:lnTo>
                  <a:lnTo>
                    <a:pt x="0" y="2391"/>
                  </a:lnTo>
                  <a:lnTo>
                    <a:pt x="1411" y="1398"/>
                  </a:lnTo>
                  <a:lnTo>
                    <a:pt x="10844" y="0"/>
                  </a:lnTo>
                  <a:lnTo>
                    <a:pt x="26732" y="292"/>
                  </a:lnTo>
                  <a:lnTo>
                    <a:pt x="57325" y="4902"/>
                  </a:lnTo>
                  <a:lnTo>
                    <a:pt x="86243" y="9956"/>
                  </a:lnTo>
                  <a:lnTo>
                    <a:pt x="114300" y="12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1" name="SMARTInkShape-254"/>
            <p:cNvSpPr/>
            <p:nvPr>
              <p:custDataLst>
                <p:tags r:id="rId32"/>
              </p:custDataLst>
            </p:nvPr>
          </p:nvSpPr>
          <p:spPr>
            <a:xfrm>
              <a:off x="6762750" y="4229623"/>
              <a:ext cx="107951" cy="15780"/>
            </a:xfrm>
            <a:custGeom>
              <a:avLst/>
              <a:gdLst/>
              <a:ahLst/>
              <a:cxnLst/>
              <a:rect l="0" t="0" r="0" b="0"/>
              <a:pathLst>
                <a:path w="107951" h="15780">
                  <a:moveTo>
                    <a:pt x="0" y="12177"/>
                  </a:moveTo>
                  <a:lnTo>
                    <a:pt x="0" y="12177"/>
                  </a:lnTo>
                  <a:lnTo>
                    <a:pt x="3371" y="5435"/>
                  </a:lnTo>
                  <a:lnTo>
                    <a:pt x="5069" y="3449"/>
                  </a:lnTo>
                  <a:lnTo>
                    <a:pt x="8838" y="1242"/>
                  </a:lnTo>
                  <a:lnTo>
                    <a:pt x="14927" y="0"/>
                  </a:lnTo>
                  <a:lnTo>
                    <a:pt x="41111" y="4572"/>
                  </a:lnTo>
                  <a:lnTo>
                    <a:pt x="72561" y="8950"/>
                  </a:lnTo>
                  <a:lnTo>
                    <a:pt x="103867" y="11894"/>
                  </a:lnTo>
                  <a:lnTo>
                    <a:pt x="105228" y="12694"/>
                  </a:lnTo>
                  <a:lnTo>
                    <a:pt x="106136" y="13933"/>
                  </a:lnTo>
                  <a:lnTo>
                    <a:pt x="106741" y="15464"/>
                  </a:lnTo>
                  <a:lnTo>
                    <a:pt x="107144" y="15779"/>
                  </a:lnTo>
                  <a:lnTo>
                    <a:pt x="107413" y="15284"/>
                  </a:lnTo>
                  <a:lnTo>
                    <a:pt x="107950" y="121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2" name="SMARTInkShape-255"/>
            <p:cNvSpPr/>
            <p:nvPr>
              <p:custDataLst>
                <p:tags r:id="rId33"/>
              </p:custDataLst>
            </p:nvPr>
          </p:nvSpPr>
          <p:spPr>
            <a:xfrm>
              <a:off x="6764372" y="4105895"/>
              <a:ext cx="106329" cy="145979"/>
            </a:xfrm>
            <a:custGeom>
              <a:avLst/>
              <a:gdLst/>
              <a:ahLst/>
              <a:cxnLst/>
              <a:rect l="0" t="0" r="0" b="0"/>
              <a:pathLst>
                <a:path w="106329" h="145979">
                  <a:moveTo>
                    <a:pt x="61878" y="66055"/>
                  </a:moveTo>
                  <a:lnTo>
                    <a:pt x="61878" y="66055"/>
                  </a:lnTo>
                  <a:lnTo>
                    <a:pt x="61878" y="62684"/>
                  </a:lnTo>
                  <a:lnTo>
                    <a:pt x="61173" y="62396"/>
                  </a:lnTo>
                  <a:lnTo>
                    <a:pt x="49669" y="68805"/>
                  </a:lnTo>
                  <a:lnTo>
                    <a:pt x="29914" y="97679"/>
                  </a:lnTo>
                  <a:lnTo>
                    <a:pt x="9639" y="128833"/>
                  </a:lnTo>
                  <a:lnTo>
                    <a:pt x="0" y="145723"/>
                  </a:lnTo>
                  <a:lnTo>
                    <a:pt x="165" y="145978"/>
                  </a:lnTo>
                  <a:lnTo>
                    <a:pt x="2230" y="144380"/>
                  </a:lnTo>
                  <a:lnTo>
                    <a:pt x="13188" y="118049"/>
                  </a:lnTo>
                  <a:lnTo>
                    <a:pt x="19777" y="98336"/>
                  </a:lnTo>
                  <a:lnTo>
                    <a:pt x="25057" y="73111"/>
                  </a:lnTo>
                  <a:lnTo>
                    <a:pt x="31638" y="49200"/>
                  </a:lnTo>
                  <a:lnTo>
                    <a:pt x="39512" y="19668"/>
                  </a:lnTo>
                  <a:lnTo>
                    <a:pt x="40617" y="11847"/>
                  </a:lnTo>
                  <a:lnTo>
                    <a:pt x="42765" y="6633"/>
                  </a:lnTo>
                  <a:lnTo>
                    <a:pt x="45609" y="3157"/>
                  </a:lnTo>
                  <a:lnTo>
                    <a:pt x="48915" y="840"/>
                  </a:lnTo>
                  <a:lnTo>
                    <a:pt x="51824" y="0"/>
                  </a:lnTo>
                  <a:lnTo>
                    <a:pt x="54471" y="147"/>
                  </a:lnTo>
                  <a:lnTo>
                    <a:pt x="56940" y="949"/>
                  </a:lnTo>
                  <a:lnTo>
                    <a:pt x="67157" y="12192"/>
                  </a:lnTo>
                  <a:lnTo>
                    <a:pt x="78182" y="40024"/>
                  </a:lnTo>
                  <a:lnTo>
                    <a:pt x="87154" y="70817"/>
                  </a:lnTo>
                  <a:lnTo>
                    <a:pt x="93592" y="87222"/>
                  </a:lnTo>
                  <a:lnTo>
                    <a:pt x="106328" y="1105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3" name="SMARTInkShape-256"/>
            <p:cNvSpPr/>
            <p:nvPr>
              <p:custDataLst>
                <p:tags r:id="rId34"/>
              </p:custDataLst>
            </p:nvPr>
          </p:nvSpPr>
          <p:spPr>
            <a:xfrm>
              <a:off x="6510566" y="4017799"/>
              <a:ext cx="123899" cy="163509"/>
            </a:xfrm>
            <a:custGeom>
              <a:avLst/>
              <a:gdLst/>
              <a:ahLst/>
              <a:cxnLst/>
              <a:rect l="0" t="0" r="0" b="0"/>
              <a:pathLst>
                <a:path w="123899" h="163509">
                  <a:moveTo>
                    <a:pt x="99784" y="33501"/>
                  </a:moveTo>
                  <a:lnTo>
                    <a:pt x="99784" y="33501"/>
                  </a:lnTo>
                  <a:lnTo>
                    <a:pt x="88234" y="40687"/>
                  </a:lnTo>
                  <a:lnTo>
                    <a:pt x="62120" y="68970"/>
                  </a:lnTo>
                  <a:lnTo>
                    <a:pt x="40882" y="98103"/>
                  </a:lnTo>
                  <a:lnTo>
                    <a:pt x="20478" y="127196"/>
                  </a:lnTo>
                  <a:lnTo>
                    <a:pt x="4312" y="155568"/>
                  </a:lnTo>
                  <a:lnTo>
                    <a:pt x="0" y="163508"/>
                  </a:lnTo>
                  <a:lnTo>
                    <a:pt x="19391" y="133300"/>
                  </a:lnTo>
                  <a:lnTo>
                    <a:pt x="29012" y="108666"/>
                  </a:lnTo>
                  <a:lnTo>
                    <a:pt x="37991" y="79607"/>
                  </a:lnTo>
                  <a:lnTo>
                    <a:pt x="46685" y="50230"/>
                  </a:lnTo>
                  <a:lnTo>
                    <a:pt x="53371" y="26355"/>
                  </a:lnTo>
                  <a:lnTo>
                    <a:pt x="60589" y="183"/>
                  </a:lnTo>
                  <a:lnTo>
                    <a:pt x="60955" y="0"/>
                  </a:lnTo>
                  <a:lnTo>
                    <a:pt x="73851" y="31534"/>
                  </a:lnTo>
                  <a:lnTo>
                    <a:pt x="85436" y="58710"/>
                  </a:lnTo>
                  <a:lnTo>
                    <a:pt x="97806" y="85733"/>
                  </a:lnTo>
                  <a:lnTo>
                    <a:pt x="109559" y="114374"/>
                  </a:lnTo>
                  <a:lnTo>
                    <a:pt x="123898" y="145144"/>
                  </a:lnTo>
                  <a:lnTo>
                    <a:pt x="123621" y="145324"/>
                  </a:lnTo>
                  <a:lnTo>
                    <a:pt x="106134" y="1351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4" name="SMARTInkShape-257"/>
            <p:cNvSpPr/>
            <p:nvPr>
              <p:custDataLst>
                <p:tags r:id="rId35"/>
              </p:custDataLst>
            </p:nvPr>
          </p:nvSpPr>
          <p:spPr>
            <a:xfrm>
              <a:off x="6530491" y="4115683"/>
              <a:ext cx="67160" cy="5468"/>
            </a:xfrm>
            <a:custGeom>
              <a:avLst/>
              <a:gdLst/>
              <a:ahLst/>
              <a:cxnLst/>
              <a:rect l="0" t="0" r="0" b="0"/>
              <a:pathLst>
                <a:path w="67160" h="5468">
                  <a:moveTo>
                    <a:pt x="3659" y="5467"/>
                  </a:moveTo>
                  <a:lnTo>
                    <a:pt x="3659" y="5467"/>
                  </a:lnTo>
                  <a:lnTo>
                    <a:pt x="0" y="5467"/>
                  </a:lnTo>
                  <a:lnTo>
                    <a:pt x="10252" y="3586"/>
                  </a:lnTo>
                  <a:lnTo>
                    <a:pt x="35457" y="0"/>
                  </a:lnTo>
                  <a:lnTo>
                    <a:pt x="67159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4" name="SMARTInkShape-Group56"/>
          <p:cNvGrpSpPr/>
          <p:nvPr/>
        </p:nvGrpSpPr>
        <p:grpSpPr>
          <a:xfrm>
            <a:off x="5558015" y="4413512"/>
            <a:ext cx="493536" cy="552189"/>
            <a:chOff x="5558015" y="4413512"/>
            <a:chExt cx="493536" cy="552189"/>
          </a:xfrm>
        </p:grpSpPr>
        <p:sp>
          <p:nvSpPr>
            <p:cNvPr id="1206" name="SMARTInkShape-258"/>
            <p:cNvSpPr/>
            <p:nvPr>
              <p:custDataLst>
                <p:tags r:id="rId19"/>
              </p:custDataLst>
            </p:nvPr>
          </p:nvSpPr>
          <p:spPr>
            <a:xfrm>
              <a:off x="5873750" y="4413512"/>
              <a:ext cx="177801" cy="12439"/>
            </a:xfrm>
            <a:custGeom>
              <a:avLst/>
              <a:gdLst/>
              <a:ahLst/>
              <a:cxnLst/>
              <a:rect l="0" t="0" r="0" b="0"/>
              <a:pathLst>
                <a:path w="177801" h="12439">
                  <a:moveTo>
                    <a:pt x="0" y="12438"/>
                  </a:moveTo>
                  <a:lnTo>
                    <a:pt x="0" y="12438"/>
                  </a:lnTo>
                  <a:lnTo>
                    <a:pt x="0" y="9067"/>
                  </a:lnTo>
                  <a:lnTo>
                    <a:pt x="705" y="8074"/>
                  </a:lnTo>
                  <a:lnTo>
                    <a:pt x="1881" y="7412"/>
                  </a:lnTo>
                  <a:lnTo>
                    <a:pt x="8789" y="6480"/>
                  </a:lnTo>
                  <a:lnTo>
                    <a:pt x="37609" y="6122"/>
                  </a:lnTo>
                  <a:lnTo>
                    <a:pt x="67117" y="6098"/>
                  </a:lnTo>
                  <a:lnTo>
                    <a:pt x="89801" y="5387"/>
                  </a:lnTo>
                  <a:lnTo>
                    <a:pt x="111644" y="2719"/>
                  </a:lnTo>
                  <a:lnTo>
                    <a:pt x="133110" y="1063"/>
                  </a:lnTo>
                  <a:lnTo>
                    <a:pt x="162152" y="0"/>
                  </a:lnTo>
                  <a:lnTo>
                    <a:pt x="169199" y="1736"/>
                  </a:lnTo>
                  <a:lnTo>
                    <a:pt x="177800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7" name="SMARTInkShape-259"/>
            <p:cNvSpPr/>
            <p:nvPr>
              <p:custDataLst>
                <p:tags r:id="rId20"/>
              </p:custDataLst>
            </p:nvPr>
          </p:nvSpPr>
          <p:spPr>
            <a:xfrm>
              <a:off x="5905794" y="4457700"/>
              <a:ext cx="25107" cy="162889"/>
            </a:xfrm>
            <a:custGeom>
              <a:avLst/>
              <a:gdLst/>
              <a:ahLst/>
              <a:cxnLst/>
              <a:rect l="0" t="0" r="0" b="0"/>
              <a:pathLst>
                <a:path w="25107" h="162889">
                  <a:moveTo>
                    <a:pt x="25106" y="0"/>
                  </a:moveTo>
                  <a:lnTo>
                    <a:pt x="25106" y="0"/>
                  </a:lnTo>
                  <a:lnTo>
                    <a:pt x="20036" y="25348"/>
                  </a:lnTo>
                  <a:lnTo>
                    <a:pt x="14275" y="55566"/>
                  </a:lnTo>
                  <a:lnTo>
                    <a:pt x="10179" y="81376"/>
                  </a:lnTo>
                  <a:lnTo>
                    <a:pt x="7888" y="105546"/>
                  </a:lnTo>
                  <a:lnTo>
                    <a:pt x="4717" y="135225"/>
                  </a:lnTo>
                  <a:lnTo>
                    <a:pt x="0" y="162840"/>
                  </a:lnTo>
                  <a:lnTo>
                    <a:pt x="607" y="162888"/>
                  </a:lnTo>
                  <a:lnTo>
                    <a:pt x="6056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8" name="SMARTInkShape-260"/>
            <p:cNvSpPr/>
            <p:nvPr>
              <p:custDataLst>
                <p:tags r:id="rId21"/>
              </p:custDataLst>
            </p:nvPr>
          </p:nvSpPr>
          <p:spPr>
            <a:xfrm>
              <a:off x="5606553" y="4533900"/>
              <a:ext cx="190998" cy="10936"/>
            </a:xfrm>
            <a:custGeom>
              <a:avLst/>
              <a:gdLst/>
              <a:ahLst/>
              <a:cxnLst/>
              <a:rect l="0" t="0" r="0" b="0"/>
              <a:pathLst>
                <a:path w="190998" h="10936">
                  <a:moveTo>
                    <a:pt x="13197" y="0"/>
                  </a:moveTo>
                  <a:lnTo>
                    <a:pt x="13197" y="0"/>
                  </a:lnTo>
                  <a:lnTo>
                    <a:pt x="811" y="8728"/>
                  </a:lnTo>
                  <a:lnTo>
                    <a:pt x="0" y="10052"/>
                  </a:lnTo>
                  <a:lnTo>
                    <a:pt x="166" y="10935"/>
                  </a:lnTo>
                  <a:lnTo>
                    <a:pt x="22827" y="7282"/>
                  </a:lnTo>
                  <a:lnTo>
                    <a:pt x="45934" y="3706"/>
                  </a:lnTo>
                  <a:lnTo>
                    <a:pt x="70786" y="1647"/>
                  </a:lnTo>
                  <a:lnTo>
                    <a:pt x="95942" y="732"/>
                  </a:lnTo>
                  <a:lnTo>
                    <a:pt x="121234" y="325"/>
                  </a:lnTo>
                  <a:lnTo>
                    <a:pt x="149160" y="96"/>
                  </a:lnTo>
                  <a:lnTo>
                    <a:pt x="177247" y="5038"/>
                  </a:lnTo>
                  <a:lnTo>
                    <a:pt x="19099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9" name="SMARTInkShape-261"/>
            <p:cNvSpPr/>
            <p:nvPr>
              <p:custDataLst>
                <p:tags r:id="rId22"/>
              </p:custDataLst>
            </p:nvPr>
          </p:nvSpPr>
          <p:spPr>
            <a:xfrm>
              <a:off x="5632450" y="4445262"/>
              <a:ext cx="172130" cy="12439"/>
            </a:xfrm>
            <a:custGeom>
              <a:avLst/>
              <a:gdLst/>
              <a:ahLst/>
              <a:cxnLst/>
              <a:rect l="0" t="0" r="0" b="0"/>
              <a:pathLst>
                <a:path w="172130" h="12439">
                  <a:moveTo>
                    <a:pt x="0" y="6088"/>
                  </a:moveTo>
                  <a:lnTo>
                    <a:pt x="0" y="6088"/>
                  </a:lnTo>
                  <a:lnTo>
                    <a:pt x="0" y="621"/>
                  </a:lnTo>
                  <a:lnTo>
                    <a:pt x="705" y="326"/>
                  </a:lnTo>
                  <a:lnTo>
                    <a:pt x="3371" y="0"/>
                  </a:lnTo>
                  <a:lnTo>
                    <a:pt x="27451" y="4154"/>
                  </a:lnTo>
                  <a:lnTo>
                    <a:pt x="48183" y="5228"/>
                  </a:lnTo>
                  <a:lnTo>
                    <a:pt x="73391" y="7587"/>
                  </a:lnTo>
                  <a:lnTo>
                    <a:pt x="99646" y="10282"/>
                  </a:lnTo>
                  <a:lnTo>
                    <a:pt x="123074" y="11480"/>
                  </a:lnTo>
                  <a:lnTo>
                    <a:pt x="152726" y="12154"/>
                  </a:lnTo>
                  <a:lnTo>
                    <a:pt x="172129" y="12401"/>
                  </a:lnTo>
                  <a:lnTo>
                    <a:pt x="171450" y="12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0" name="SMARTInkShape-262"/>
            <p:cNvSpPr/>
            <p:nvPr>
              <p:custDataLst>
                <p:tags r:id="rId23"/>
              </p:custDataLst>
            </p:nvPr>
          </p:nvSpPr>
          <p:spPr>
            <a:xfrm>
              <a:off x="5722696" y="4432823"/>
              <a:ext cx="21076" cy="229872"/>
            </a:xfrm>
            <a:custGeom>
              <a:avLst/>
              <a:gdLst/>
              <a:ahLst/>
              <a:cxnLst/>
              <a:rect l="0" t="0" r="0" b="0"/>
              <a:pathLst>
                <a:path w="21076" h="229872">
                  <a:moveTo>
                    <a:pt x="17704" y="12177"/>
                  </a:moveTo>
                  <a:lnTo>
                    <a:pt x="17704" y="12177"/>
                  </a:lnTo>
                  <a:lnTo>
                    <a:pt x="17704" y="1242"/>
                  </a:lnTo>
                  <a:lnTo>
                    <a:pt x="18409" y="654"/>
                  </a:lnTo>
                  <a:lnTo>
                    <a:pt x="21075" y="0"/>
                  </a:lnTo>
                  <a:lnTo>
                    <a:pt x="20850" y="7235"/>
                  </a:lnTo>
                  <a:lnTo>
                    <a:pt x="14955" y="38247"/>
                  </a:lnTo>
                  <a:lnTo>
                    <a:pt x="12954" y="59747"/>
                  </a:lnTo>
                  <a:lnTo>
                    <a:pt x="12065" y="84119"/>
                  </a:lnTo>
                  <a:lnTo>
                    <a:pt x="11669" y="111414"/>
                  </a:lnTo>
                  <a:lnTo>
                    <a:pt x="9613" y="136245"/>
                  </a:lnTo>
                  <a:lnTo>
                    <a:pt x="7053" y="158335"/>
                  </a:lnTo>
                  <a:lnTo>
                    <a:pt x="4906" y="185932"/>
                  </a:lnTo>
                  <a:lnTo>
                    <a:pt x="98" y="212697"/>
                  </a:lnTo>
                  <a:lnTo>
                    <a:pt x="0" y="221947"/>
                  </a:lnTo>
                  <a:lnTo>
                    <a:pt x="2310" y="228410"/>
                  </a:lnTo>
                  <a:lnTo>
                    <a:pt x="3208" y="229710"/>
                  </a:lnTo>
                  <a:lnTo>
                    <a:pt x="3807" y="229871"/>
                  </a:lnTo>
                  <a:lnTo>
                    <a:pt x="5004" y="2280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1" name="SMARTInkShape-263"/>
            <p:cNvSpPr/>
            <p:nvPr>
              <p:custDataLst>
                <p:tags r:id="rId24"/>
              </p:custDataLst>
            </p:nvPr>
          </p:nvSpPr>
          <p:spPr>
            <a:xfrm>
              <a:off x="5907023" y="4743450"/>
              <a:ext cx="111046" cy="222251"/>
            </a:xfrm>
            <a:custGeom>
              <a:avLst/>
              <a:gdLst/>
              <a:ahLst/>
              <a:cxnLst/>
              <a:rect l="0" t="0" r="0" b="0"/>
              <a:pathLst>
                <a:path w="111046" h="222251">
                  <a:moveTo>
                    <a:pt x="36577" y="0"/>
                  </a:moveTo>
                  <a:lnTo>
                    <a:pt x="36577" y="0"/>
                  </a:lnTo>
                  <a:lnTo>
                    <a:pt x="24367" y="27789"/>
                  </a:lnTo>
                  <a:lnTo>
                    <a:pt x="20567" y="52097"/>
                  </a:lnTo>
                  <a:lnTo>
                    <a:pt x="18878" y="80304"/>
                  </a:lnTo>
                  <a:lnTo>
                    <a:pt x="18128" y="106952"/>
                  </a:lnTo>
                  <a:lnTo>
                    <a:pt x="17794" y="129143"/>
                  </a:lnTo>
                  <a:lnTo>
                    <a:pt x="19487" y="153741"/>
                  </a:lnTo>
                  <a:lnTo>
                    <a:pt x="21221" y="164285"/>
                  </a:lnTo>
                  <a:lnTo>
                    <a:pt x="18153" y="175881"/>
                  </a:lnTo>
                  <a:lnTo>
                    <a:pt x="17239" y="175109"/>
                  </a:lnTo>
                  <a:lnTo>
                    <a:pt x="14341" y="170489"/>
                  </a:lnTo>
                  <a:lnTo>
                    <a:pt x="6733" y="143770"/>
                  </a:lnTo>
                  <a:lnTo>
                    <a:pt x="2617" y="120107"/>
                  </a:lnTo>
                  <a:lnTo>
                    <a:pt x="316" y="95009"/>
                  </a:lnTo>
                  <a:lnTo>
                    <a:pt x="0" y="71859"/>
                  </a:lnTo>
                  <a:lnTo>
                    <a:pt x="3664" y="41632"/>
                  </a:lnTo>
                  <a:lnTo>
                    <a:pt x="5016" y="32614"/>
                  </a:lnTo>
                  <a:lnTo>
                    <a:pt x="6364" y="30209"/>
                  </a:lnTo>
                  <a:lnTo>
                    <a:pt x="7968" y="28606"/>
                  </a:lnTo>
                  <a:lnTo>
                    <a:pt x="10449" y="28243"/>
                  </a:lnTo>
                  <a:lnTo>
                    <a:pt x="16968" y="29721"/>
                  </a:lnTo>
                  <a:lnTo>
                    <a:pt x="44318" y="49249"/>
                  </a:lnTo>
                  <a:lnTo>
                    <a:pt x="74860" y="74950"/>
                  </a:lnTo>
                  <a:lnTo>
                    <a:pt x="100676" y="97202"/>
                  </a:lnTo>
                  <a:lnTo>
                    <a:pt x="106929" y="105760"/>
                  </a:lnTo>
                  <a:lnTo>
                    <a:pt x="110178" y="114267"/>
                  </a:lnTo>
                  <a:lnTo>
                    <a:pt x="111045" y="118511"/>
                  </a:lnTo>
                  <a:lnTo>
                    <a:pt x="108893" y="134598"/>
                  </a:lnTo>
                  <a:lnTo>
                    <a:pt x="100416" y="149399"/>
                  </a:lnTo>
                  <a:lnTo>
                    <a:pt x="71111" y="171406"/>
                  </a:lnTo>
                  <a:lnTo>
                    <a:pt x="43477" y="190073"/>
                  </a:lnTo>
                  <a:lnTo>
                    <a:pt x="27803" y="203074"/>
                  </a:lnTo>
                  <a:lnTo>
                    <a:pt x="11177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2" name="SMARTInkShape-264"/>
            <p:cNvSpPr/>
            <p:nvPr>
              <p:custDataLst>
                <p:tags r:id="rId25"/>
              </p:custDataLst>
            </p:nvPr>
          </p:nvSpPr>
          <p:spPr>
            <a:xfrm>
              <a:off x="5558015" y="4908550"/>
              <a:ext cx="315736" cy="25116"/>
            </a:xfrm>
            <a:custGeom>
              <a:avLst/>
              <a:gdLst/>
              <a:ahLst/>
              <a:cxnLst/>
              <a:rect l="0" t="0" r="0" b="0"/>
              <a:pathLst>
                <a:path w="315736" h="25116">
                  <a:moveTo>
                    <a:pt x="10935" y="12700"/>
                  </a:moveTo>
                  <a:lnTo>
                    <a:pt x="10935" y="12700"/>
                  </a:lnTo>
                  <a:lnTo>
                    <a:pt x="0" y="18167"/>
                  </a:lnTo>
                  <a:lnTo>
                    <a:pt x="117" y="19167"/>
                  </a:lnTo>
                  <a:lnTo>
                    <a:pt x="2129" y="22160"/>
                  </a:lnTo>
                  <a:lnTo>
                    <a:pt x="7256" y="23960"/>
                  </a:lnTo>
                  <a:lnTo>
                    <a:pt x="35530" y="25115"/>
                  </a:lnTo>
                  <a:lnTo>
                    <a:pt x="59730" y="23392"/>
                  </a:lnTo>
                  <a:lnTo>
                    <a:pt x="89067" y="19569"/>
                  </a:lnTo>
                  <a:lnTo>
                    <a:pt x="106767" y="16574"/>
                  </a:lnTo>
                  <a:lnTo>
                    <a:pt x="125623" y="13166"/>
                  </a:lnTo>
                  <a:lnTo>
                    <a:pt x="145249" y="10188"/>
                  </a:lnTo>
                  <a:lnTo>
                    <a:pt x="165389" y="7498"/>
                  </a:lnTo>
                  <a:lnTo>
                    <a:pt x="185871" y="4998"/>
                  </a:lnTo>
                  <a:lnTo>
                    <a:pt x="204465" y="3332"/>
                  </a:lnTo>
                  <a:lnTo>
                    <a:pt x="221799" y="2222"/>
                  </a:lnTo>
                  <a:lnTo>
                    <a:pt x="252113" y="988"/>
                  </a:lnTo>
                  <a:lnTo>
                    <a:pt x="283635" y="291"/>
                  </a:lnTo>
                  <a:lnTo>
                    <a:pt x="3157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3" name="SMARTInkShape-265"/>
            <p:cNvSpPr/>
            <p:nvPr>
              <p:custDataLst>
                <p:tags r:id="rId26"/>
              </p:custDataLst>
            </p:nvPr>
          </p:nvSpPr>
          <p:spPr>
            <a:xfrm>
              <a:off x="5627322" y="4813303"/>
              <a:ext cx="263910" cy="25295"/>
            </a:xfrm>
            <a:custGeom>
              <a:avLst/>
              <a:gdLst/>
              <a:ahLst/>
              <a:cxnLst/>
              <a:rect l="0" t="0" r="0" b="0"/>
              <a:pathLst>
                <a:path w="263910" h="25295">
                  <a:moveTo>
                    <a:pt x="17828" y="6347"/>
                  </a:moveTo>
                  <a:lnTo>
                    <a:pt x="17828" y="6347"/>
                  </a:lnTo>
                  <a:lnTo>
                    <a:pt x="14457" y="2976"/>
                  </a:lnTo>
                  <a:lnTo>
                    <a:pt x="10921" y="1321"/>
                  </a:lnTo>
                  <a:lnTo>
                    <a:pt x="0" y="74"/>
                  </a:lnTo>
                  <a:lnTo>
                    <a:pt x="24243" y="0"/>
                  </a:lnTo>
                  <a:lnTo>
                    <a:pt x="55242" y="1879"/>
                  </a:lnTo>
                  <a:lnTo>
                    <a:pt x="83140" y="5067"/>
                  </a:lnTo>
                  <a:lnTo>
                    <a:pt x="99469" y="6904"/>
                  </a:lnTo>
                  <a:lnTo>
                    <a:pt x="116705" y="8835"/>
                  </a:lnTo>
                  <a:lnTo>
                    <a:pt x="133841" y="10123"/>
                  </a:lnTo>
                  <a:lnTo>
                    <a:pt x="150908" y="10980"/>
                  </a:lnTo>
                  <a:lnTo>
                    <a:pt x="167932" y="11552"/>
                  </a:lnTo>
                  <a:lnTo>
                    <a:pt x="196254" y="14070"/>
                  </a:lnTo>
                  <a:lnTo>
                    <a:pt x="219189" y="17540"/>
                  </a:lnTo>
                  <a:lnTo>
                    <a:pt x="247397" y="23636"/>
                  </a:lnTo>
                  <a:lnTo>
                    <a:pt x="263909" y="25294"/>
                  </a:lnTo>
                  <a:lnTo>
                    <a:pt x="262899" y="21588"/>
                  </a:lnTo>
                  <a:lnTo>
                    <a:pt x="259128" y="126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9" name="SMARTInkShape-Group57"/>
          <p:cNvGrpSpPr/>
          <p:nvPr/>
        </p:nvGrpSpPr>
        <p:grpSpPr>
          <a:xfrm>
            <a:off x="27221" y="3745581"/>
            <a:ext cx="302980" cy="316184"/>
            <a:chOff x="27221" y="3745581"/>
            <a:chExt cx="302980" cy="316184"/>
          </a:xfrm>
        </p:grpSpPr>
        <p:sp>
          <p:nvSpPr>
            <p:cNvPr id="1215" name="SMARTInkShape-266"/>
            <p:cNvSpPr/>
            <p:nvPr>
              <p:custDataLst>
                <p:tags r:id="rId15"/>
              </p:custDataLst>
            </p:nvPr>
          </p:nvSpPr>
          <p:spPr>
            <a:xfrm>
              <a:off x="215900" y="3854450"/>
              <a:ext cx="114301" cy="19051"/>
            </a:xfrm>
            <a:custGeom>
              <a:avLst/>
              <a:gdLst/>
              <a:ahLst/>
              <a:cxnLst/>
              <a:rect l="0" t="0" r="0" b="0"/>
              <a:pathLst>
                <a:path w="114301" h="190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2507" y="6467"/>
                  </a:lnTo>
                  <a:lnTo>
                    <a:pt x="59334" y="11245"/>
                  </a:lnTo>
                  <a:lnTo>
                    <a:pt x="89959" y="17299"/>
                  </a:lnTo>
                  <a:lnTo>
                    <a:pt x="1143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6" name="SMARTInkShape-267"/>
            <p:cNvSpPr/>
            <p:nvPr>
              <p:custDataLst>
                <p:tags r:id="rId16"/>
              </p:custDataLst>
            </p:nvPr>
          </p:nvSpPr>
          <p:spPr>
            <a:xfrm>
              <a:off x="197465" y="3745581"/>
              <a:ext cx="120036" cy="176129"/>
            </a:xfrm>
            <a:custGeom>
              <a:avLst/>
              <a:gdLst/>
              <a:ahLst/>
              <a:cxnLst/>
              <a:rect l="0" t="0" r="0" b="0"/>
              <a:pathLst>
                <a:path w="120036" h="176129">
                  <a:moveTo>
                    <a:pt x="81935" y="26319"/>
                  </a:moveTo>
                  <a:lnTo>
                    <a:pt x="81935" y="26319"/>
                  </a:lnTo>
                  <a:lnTo>
                    <a:pt x="62984" y="48641"/>
                  </a:lnTo>
                  <a:lnTo>
                    <a:pt x="48348" y="70577"/>
                  </a:lnTo>
                  <a:lnTo>
                    <a:pt x="33141" y="96084"/>
                  </a:lnTo>
                  <a:lnTo>
                    <a:pt x="19326" y="121531"/>
                  </a:lnTo>
                  <a:lnTo>
                    <a:pt x="6391" y="152916"/>
                  </a:lnTo>
                  <a:lnTo>
                    <a:pt x="0" y="176128"/>
                  </a:lnTo>
                  <a:lnTo>
                    <a:pt x="14715" y="152154"/>
                  </a:lnTo>
                  <a:lnTo>
                    <a:pt x="25954" y="130929"/>
                  </a:lnTo>
                  <a:lnTo>
                    <a:pt x="36123" y="103621"/>
                  </a:lnTo>
                  <a:lnTo>
                    <a:pt x="46052" y="74081"/>
                  </a:lnTo>
                  <a:lnTo>
                    <a:pt x="57520" y="46841"/>
                  </a:lnTo>
                  <a:lnTo>
                    <a:pt x="69135" y="17818"/>
                  </a:lnTo>
                  <a:lnTo>
                    <a:pt x="77045" y="2555"/>
                  </a:lnTo>
                  <a:lnTo>
                    <a:pt x="78675" y="598"/>
                  </a:lnTo>
                  <a:lnTo>
                    <a:pt x="79762" y="0"/>
                  </a:lnTo>
                  <a:lnTo>
                    <a:pt x="80486" y="306"/>
                  </a:lnTo>
                  <a:lnTo>
                    <a:pt x="83626" y="30350"/>
                  </a:lnTo>
                  <a:lnTo>
                    <a:pt x="86905" y="61145"/>
                  </a:lnTo>
                  <a:lnTo>
                    <a:pt x="88377" y="83425"/>
                  </a:lnTo>
                  <a:lnTo>
                    <a:pt x="93878" y="110424"/>
                  </a:lnTo>
                  <a:lnTo>
                    <a:pt x="104132" y="127988"/>
                  </a:lnTo>
                  <a:lnTo>
                    <a:pt x="120035" y="1469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7" name="SMARTInkShape-268"/>
            <p:cNvSpPr/>
            <p:nvPr>
              <p:custDataLst>
                <p:tags r:id="rId17"/>
              </p:custDataLst>
            </p:nvPr>
          </p:nvSpPr>
          <p:spPr>
            <a:xfrm>
              <a:off x="27871" y="4000500"/>
              <a:ext cx="156280" cy="5057"/>
            </a:xfrm>
            <a:custGeom>
              <a:avLst/>
              <a:gdLst/>
              <a:ahLst/>
              <a:cxnLst/>
              <a:rect l="0" t="0" r="0" b="0"/>
              <a:pathLst>
                <a:path w="156280" h="5057">
                  <a:moveTo>
                    <a:pt x="16579" y="0"/>
                  </a:moveTo>
                  <a:lnTo>
                    <a:pt x="16579" y="0"/>
                  </a:lnTo>
                  <a:lnTo>
                    <a:pt x="0" y="0"/>
                  </a:lnTo>
                  <a:lnTo>
                    <a:pt x="1685" y="0"/>
                  </a:lnTo>
                  <a:lnTo>
                    <a:pt x="15701" y="4364"/>
                  </a:lnTo>
                  <a:lnTo>
                    <a:pt x="41327" y="5056"/>
                  </a:lnTo>
                  <a:lnTo>
                    <a:pt x="63562" y="2717"/>
                  </a:lnTo>
                  <a:lnTo>
                    <a:pt x="85673" y="1208"/>
                  </a:lnTo>
                  <a:lnTo>
                    <a:pt x="114192" y="358"/>
                  </a:lnTo>
                  <a:lnTo>
                    <a:pt x="143629" y="47"/>
                  </a:lnTo>
                  <a:lnTo>
                    <a:pt x="15627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8" name="SMARTInkShape-269"/>
            <p:cNvSpPr/>
            <p:nvPr>
              <p:custDataLst>
                <p:tags r:id="rId18"/>
              </p:custDataLst>
            </p:nvPr>
          </p:nvSpPr>
          <p:spPr>
            <a:xfrm>
              <a:off x="27221" y="3923122"/>
              <a:ext cx="112480" cy="138643"/>
            </a:xfrm>
            <a:custGeom>
              <a:avLst/>
              <a:gdLst/>
              <a:ahLst/>
              <a:cxnLst/>
              <a:rect l="0" t="0" r="0" b="0"/>
              <a:pathLst>
                <a:path w="112480" h="138643">
                  <a:moveTo>
                    <a:pt x="80729" y="13878"/>
                  </a:moveTo>
                  <a:lnTo>
                    <a:pt x="80729" y="13878"/>
                  </a:lnTo>
                  <a:lnTo>
                    <a:pt x="56311" y="43764"/>
                  </a:lnTo>
                  <a:lnTo>
                    <a:pt x="33199" y="74238"/>
                  </a:lnTo>
                  <a:lnTo>
                    <a:pt x="15219" y="103337"/>
                  </a:lnTo>
                  <a:lnTo>
                    <a:pt x="911" y="134471"/>
                  </a:lnTo>
                  <a:lnTo>
                    <a:pt x="0" y="136606"/>
                  </a:lnTo>
                  <a:lnTo>
                    <a:pt x="99" y="136619"/>
                  </a:lnTo>
                  <a:lnTo>
                    <a:pt x="5327" y="122737"/>
                  </a:lnTo>
                  <a:lnTo>
                    <a:pt x="11115" y="97403"/>
                  </a:lnTo>
                  <a:lnTo>
                    <a:pt x="17334" y="73578"/>
                  </a:lnTo>
                  <a:lnTo>
                    <a:pt x="29506" y="44174"/>
                  </a:lnTo>
                  <a:lnTo>
                    <a:pt x="45483" y="16113"/>
                  </a:lnTo>
                  <a:lnTo>
                    <a:pt x="55783" y="2232"/>
                  </a:lnTo>
                  <a:lnTo>
                    <a:pt x="57748" y="470"/>
                  </a:lnTo>
                  <a:lnTo>
                    <a:pt x="59058" y="0"/>
                  </a:lnTo>
                  <a:lnTo>
                    <a:pt x="59932" y="393"/>
                  </a:lnTo>
                  <a:lnTo>
                    <a:pt x="60903" y="4592"/>
                  </a:lnTo>
                  <a:lnTo>
                    <a:pt x="65941" y="29275"/>
                  </a:lnTo>
                  <a:lnTo>
                    <a:pt x="68116" y="55443"/>
                  </a:lnTo>
                  <a:lnTo>
                    <a:pt x="71125" y="72803"/>
                  </a:lnTo>
                  <a:lnTo>
                    <a:pt x="78577" y="88044"/>
                  </a:lnTo>
                  <a:lnTo>
                    <a:pt x="97237" y="118447"/>
                  </a:lnTo>
                  <a:lnTo>
                    <a:pt x="110816" y="138584"/>
                  </a:lnTo>
                  <a:lnTo>
                    <a:pt x="111370" y="138642"/>
                  </a:lnTo>
                  <a:lnTo>
                    <a:pt x="111740" y="137977"/>
                  </a:lnTo>
                  <a:lnTo>
                    <a:pt x="112479" y="1345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24" name="SMARTInkShape-Group58"/>
          <p:cNvGrpSpPr/>
          <p:nvPr/>
        </p:nvGrpSpPr>
        <p:grpSpPr>
          <a:xfrm>
            <a:off x="5134732" y="5534447"/>
            <a:ext cx="269119" cy="252644"/>
            <a:chOff x="5134732" y="5534447"/>
            <a:chExt cx="269119" cy="252644"/>
          </a:xfrm>
        </p:grpSpPr>
        <p:sp>
          <p:nvSpPr>
            <p:cNvPr id="1220" name="SMARTInkShape-270"/>
            <p:cNvSpPr/>
            <p:nvPr>
              <p:custDataLst>
                <p:tags r:id="rId11"/>
              </p:custDataLst>
            </p:nvPr>
          </p:nvSpPr>
          <p:spPr>
            <a:xfrm>
              <a:off x="5134732" y="5550500"/>
              <a:ext cx="34169" cy="115398"/>
            </a:xfrm>
            <a:custGeom>
              <a:avLst/>
              <a:gdLst/>
              <a:ahLst/>
              <a:cxnLst/>
              <a:rect l="0" t="0" r="0" b="0"/>
              <a:pathLst>
                <a:path w="34169" h="115398">
                  <a:moveTo>
                    <a:pt x="8768" y="18450"/>
                  </a:moveTo>
                  <a:lnTo>
                    <a:pt x="8768" y="18450"/>
                  </a:lnTo>
                  <a:lnTo>
                    <a:pt x="8768" y="15079"/>
                  </a:lnTo>
                  <a:lnTo>
                    <a:pt x="14236" y="1427"/>
                  </a:lnTo>
                  <a:lnTo>
                    <a:pt x="13824" y="751"/>
                  </a:lnTo>
                  <a:lnTo>
                    <a:pt x="11485" y="0"/>
                  </a:lnTo>
                  <a:lnTo>
                    <a:pt x="10580" y="1917"/>
                  </a:lnTo>
                  <a:lnTo>
                    <a:pt x="5636" y="32710"/>
                  </a:lnTo>
                  <a:lnTo>
                    <a:pt x="0" y="58501"/>
                  </a:lnTo>
                  <a:lnTo>
                    <a:pt x="604" y="84018"/>
                  </a:lnTo>
                  <a:lnTo>
                    <a:pt x="7129" y="107079"/>
                  </a:lnTo>
                  <a:lnTo>
                    <a:pt x="11097" y="113815"/>
                  </a:lnTo>
                  <a:lnTo>
                    <a:pt x="13143" y="115188"/>
                  </a:lnTo>
                  <a:lnTo>
                    <a:pt x="15213" y="115397"/>
                  </a:lnTo>
                  <a:lnTo>
                    <a:pt x="17298" y="114832"/>
                  </a:lnTo>
                  <a:lnTo>
                    <a:pt x="34168" y="94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1" name="SMARTInkShape-271"/>
            <p:cNvSpPr/>
            <p:nvPr>
              <p:custDataLst>
                <p:tags r:id="rId12"/>
              </p:custDataLst>
            </p:nvPr>
          </p:nvSpPr>
          <p:spPr>
            <a:xfrm>
              <a:off x="5298682" y="5635141"/>
              <a:ext cx="73419" cy="151950"/>
            </a:xfrm>
            <a:custGeom>
              <a:avLst/>
              <a:gdLst/>
              <a:ahLst/>
              <a:cxnLst/>
              <a:rect l="0" t="0" r="0" b="0"/>
              <a:pathLst>
                <a:path w="73419" h="151950">
                  <a:moveTo>
                    <a:pt x="16268" y="3659"/>
                  </a:moveTo>
                  <a:lnTo>
                    <a:pt x="16268" y="3659"/>
                  </a:lnTo>
                  <a:lnTo>
                    <a:pt x="16268" y="0"/>
                  </a:lnTo>
                  <a:lnTo>
                    <a:pt x="14386" y="25987"/>
                  </a:lnTo>
                  <a:lnTo>
                    <a:pt x="7479" y="50962"/>
                  </a:lnTo>
                  <a:lnTo>
                    <a:pt x="258" y="78823"/>
                  </a:lnTo>
                  <a:lnTo>
                    <a:pt x="0" y="103070"/>
                  </a:lnTo>
                  <a:lnTo>
                    <a:pt x="1189" y="110149"/>
                  </a:lnTo>
                  <a:lnTo>
                    <a:pt x="8156" y="123660"/>
                  </a:lnTo>
                  <a:lnTo>
                    <a:pt x="12976" y="130227"/>
                  </a:lnTo>
                  <a:lnTo>
                    <a:pt x="25859" y="139403"/>
                  </a:lnTo>
                  <a:lnTo>
                    <a:pt x="50383" y="151044"/>
                  </a:lnTo>
                  <a:lnTo>
                    <a:pt x="59887" y="151949"/>
                  </a:lnTo>
                  <a:lnTo>
                    <a:pt x="67404" y="149999"/>
                  </a:lnTo>
                  <a:lnTo>
                    <a:pt x="69410" y="148491"/>
                  </a:lnTo>
                  <a:lnTo>
                    <a:pt x="73418" y="143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2" name="SMARTInkShape-272"/>
            <p:cNvSpPr/>
            <p:nvPr>
              <p:custDataLst>
                <p:tags r:id="rId13"/>
              </p:custDataLst>
            </p:nvPr>
          </p:nvSpPr>
          <p:spPr>
            <a:xfrm>
              <a:off x="5272265" y="5721350"/>
              <a:ext cx="131586" cy="12600"/>
            </a:xfrm>
            <a:custGeom>
              <a:avLst/>
              <a:gdLst/>
              <a:ahLst/>
              <a:cxnLst/>
              <a:rect l="0" t="0" r="0" b="0"/>
              <a:pathLst>
                <a:path w="131586" h="12600">
                  <a:moveTo>
                    <a:pt x="10935" y="0"/>
                  </a:moveTo>
                  <a:lnTo>
                    <a:pt x="10935" y="0"/>
                  </a:lnTo>
                  <a:lnTo>
                    <a:pt x="4193" y="3371"/>
                  </a:lnTo>
                  <a:lnTo>
                    <a:pt x="2207" y="5069"/>
                  </a:lnTo>
                  <a:lnTo>
                    <a:pt x="0" y="8838"/>
                  </a:lnTo>
                  <a:lnTo>
                    <a:pt x="823" y="10125"/>
                  </a:lnTo>
                  <a:lnTo>
                    <a:pt x="5500" y="11556"/>
                  </a:lnTo>
                  <a:lnTo>
                    <a:pt x="29550" y="12361"/>
                  </a:lnTo>
                  <a:lnTo>
                    <a:pt x="56746" y="12599"/>
                  </a:lnTo>
                  <a:lnTo>
                    <a:pt x="86049" y="9299"/>
                  </a:lnTo>
                  <a:lnTo>
                    <a:pt x="116005" y="6932"/>
                  </a:lnTo>
                  <a:lnTo>
                    <a:pt x="13158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3" name="SMARTInkShape-273"/>
            <p:cNvSpPr/>
            <p:nvPr>
              <p:custDataLst>
                <p:tags r:id="rId14"/>
              </p:custDataLst>
            </p:nvPr>
          </p:nvSpPr>
          <p:spPr>
            <a:xfrm>
              <a:off x="5139485" y="5534447"/>
              <a:ext cx="111007" cy="161504"/>
            </a:xfrm>
            <a:custGeom>
              <a:avLst/>
              <a:gdLst/>
              <a:ahLst/>
              <a:cxnLst/>
              <a:rect l="0" t="0" r="0" b="0"/>
              <a:pathLst>
                <a:path w="111007" h="161504">
                  <a:moveTo>
                    <a:pt x="35765" y="9103"/>
                  </a:moveTo>
                  <a:lnTo>
                    <a:pt x="35765" y="9103"/>
                  </a:lnTo>
                  <a:lnTo>
                    <a:pt x="18089" y="265"/>
                  </a:lnTo>
                  <a:lnTo>
                    <a:pt x="10035" y="0"/>
                  </a:lnTo>
                  <a:lnTo>
                    <a:pt x="5911" y="918"/>
                  </a:lnTo>
                  <a:lnTo>
                    <a:pt x="3163" y="2235"/>
                  </a:lnTo>
                  <a:lnTo>
                    <a:pt x="1330" y="3819"/>
                  </a:lnTo>
                  <a:lnTo>
                    <a:pt x="107" y="5580"/>
                  </a:lnTo>
                  <a:lnTo>
                    <a:pt x="0" y="7460"/>
                  </a:lnTo>
                  <a:lnTo>
                    <a:pt x="1760" y="11430"/>
                  </a:lnTo>
                  <a:lnTo>
                    <a:pt x="26322" y="23712"/>
                  </a:lnTo>
                  <a:lnTo>
                    <a:pt x="57575" y="39114"/>
                  </a:lnTo>
                  <a:lnTo>
                    <a:pt x="82523" y="48177"/>
                  </a:lnTo>
                  <a:lnTo>
                    <a:pt x="104686" y="53197"/>
                  </a:lnTo>
                  <a:lnTo>
                    <a:pt x="107112" y="54727"/>
                  </a:lnTo>
                  <a:lnTo>
                    <a:pt x="108730" y="56452"/>
                  </a:lnTo>
                  <a:lnTo>
                    <a:pt x="110527" y="60250"/>
                  </a:lnTo>
                  <a:lnTo>
                    <a:pt x="111006" y="62252"/>
                  </a:lnTo>
                  <a:lnTo>
                    <a:pt x="109915" y="64291"/>
                  </a:lnTo>
                  <a:lnTo>
                    <a:pt x="99905" y="74515"/>
                  </a:lnTo>
                  <a:lnTo>
                    <a:pt x="93199" y="82625"/>
                  </a:lnTo>
                  <a:lnTo>
                    <a:pt x="65898" y="105078"/>
                  </a:lnTo>
                  <a:lnTo>
                    <a:pt x="36700" y="126525"/>
                  </a:lnTo>
                  <a:lnTo>
                    <a:pt x="15424" y="149568"/>
                  </a:lnTo>
                  <a:lnTo>
                    <a:pt x="14443" y="151428"/>
                  </a:lnTo>
                  <a:lnTo>
                    <a:pt x="14495" y="152670"/>
                  </a:lnTo>
                  <a:lnTo>
                    <a:pt x="16276" y="154663"/>
                  </a:lnTo>
                  <a:lnTo>
                    <a:pt x="16585" y="158379"/>
                  </a:lnTo>
                  <a:lnTo>
                    <a:pt x="17334" y="159420"/>
                  </a:lnTo>
                  <a:lnTo>
                    <a:pt x="18539" y="160114"/>
                  </a:lnTo>
                  <a:lnTo>
                    <a:pt x="23065" y="1615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4" name="SMARTInkShape-Group59"/>
          <p:cNvGrpSpPr/>
          <p:nvPr/>
        </p:nvGrpSpPr>
        <p:grpSpPr>
          <a:xfrm>
            <a:off x="2159654" y="5683239"/>
            <a:ext cx="1320147" cy="453649"/>
            <a:chOff x="2159654" y="5683239"/>
            <a:chExt cx="1320147" cy="453649"/>
          </a:xfrm>
        </p:grpSpPr>
        <p:sp>
          <p:nvSpPr>
            <p:cNvPr id="1225" name="SMARTInkShape-274"/>
            <p:cNvSpPr/>
            <p:nvPr>
              <p:custDataLst>
                <p:tags r:id="rId2"/>
              </p:custDataLst>
            </p:nvPr>
          </p:nvSpPr>
          <p:spPr>
            <a:xfrm>
              <a:off x="3350310" y="5683239"/>
              <a:ext cx="104091" cy="276745"/>
            </a:xfrm>
            <a:custGeom>
              <a:avLst/>
              <a:gdLst/>
              <a:ahLst/>
              <a:cxnLst/>
              <a:rect l="0" t="0" r="0" b="0"/>
              <a:pathLst>
                <a:path w="104091" h="276745">
                  <a:moveTo>
                    <a:pt x="46940" y="31761"/>
                  </a:moveTo>
                  <a:lnTo>
                    <a:pt x="46940" y="31761"/>
                  </a:lnTo>
                  <a:lnTo>
                    <a:pt x="61443" y="9235"/>
                  </a:lnTo>
                  <a:lnTo>
                    <a:pt x="70084" y="1053"/>
                  </a:lnTo>
                  <a:lnTo>
                    <a:pt x="72952" y="0"/>
                  </a:lnTo>
                  <a:lnTo>
                    <a:pt x="74865" y="709"/>
                  </a:lnTo>
                  <a:lnTo>
                    <a:pt x="76140" y="2593"/>
                  </a:lnTo>
                  <a:lnTo>
                    <a:pt x="71192" y="22100"/>
                  </a:lnTo>
                  <a:lnTo>
                    <a:pt x="58895" y="46047"/>
                  </a:lnTo>
                  <a:lnTo>
                    <a:pt x="43081" y="76210"/>
                  </a:lnTo>
                  <a:lnTo>
                    <a:pt x="35900" y="93144"/>
                  </a:lnTo>
                  <a:lnTo>
                    <a:pt x="28997" y="110783"/>
                  </a:lnTo>
                  <a:lnTo>
                    <a:pt x="22278" y="128892"/>
                  </a:lnTo>
                  <a:lnTo>
                    <a:pt x="15682" y="147315"/>
                  </a:lnTo>
                  <a:lnTo>
                    <a:pt x="9168" y="165947"/>
                  </a:lnTo>
                  <a:lnTo>
                    <a:pt x="4826" y="182601"/>
                  </a:lnTo>
                  <a:lnTo>
                    <a:pt x="0" y="212395"/>
                  </a:lnTo>
                  <a:lnTo>
                    <a:pt x="1619" y="237867"/>
                  </a:lnTo>
                  <a:lnTo>
                    <a:pt x="4026" y="249598"/>
                  </a:lnTo>
                  <a:lnTo>
                    <a:pt x="8453" y="258125"/>
                  </a:lnTo>
                  <a:lnTo>
                    <a:pt x="20897" y="269480"/>
                  </a:lnTo>
                  <a:lnTo>
                    <a:pt x="35836" y="274997"/>
                  </a:lnTo>
                  <a:lnTo>
                    <a:pt x="51883" y="276744"/>
                  </a:lnTo>
                  <a:lnTo>
                    <a:pt x="68422" y="275168"/>
                  </a:lnTo>
                  <a:lnTo>
                    <a:pt x="83298" y="266471"/>
                  </a:lnTo>
                  <a:lnTo>
                    <a:pt x="90229" y="260201"/>
                  </a:lnTo>
                  <a:lnTo>
                    <a:pt x="97930" y="243827"/>
                  </a:lnTo>
                  <a:lnTo>
                    <a:pt x="104090" y="2159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6" name="SMARTInkShape-275"/>
            <p:cNvSpPr/>
            <p:nvPr>
              <p:custDataLst>
                <p:tags r:id="rId3"/>
              </p:custDataLst>
            </p:nvPr>
          </p:nvSpPr>
          <p:spPr>
            <a:xfrm>
              <a:off x="3272898" y="5784850"/>
              <a:ext cx="206903" cy="44451"/>
            </a:xfrm>
            <a:custGeom>
              <a:avLst/>
              <a:gdLst/>
              <a:ahLst/>
              <a:cxnLst/>
              <a:rect l="0" t="0" r="0" b="0"/>
              <a:pathLst>
                <a:path w="206903" h="44451">
                  <a:moveTo>
                    <a:pt x="16402" y="0"/>
                  </a:moveTo>
                  <a:lnTo>
                    <a:pt x="16402" y="0"/>
                  </a:lnTo>
                  <a:lnTo>
                    <a:pt x="6289" y="0"/>
                  </a:lnTo>
                  <a:lnTo>
                    <a:pt x="3310" y="705"/>
                  </a:lnTo>
                  <a:lnTo>
                    <a:pt x="1324" y="1882"/>
                  </a:lnTo>
                  <a:lnTo>
                    <a:pt x="0" y="3371"/>
                  </a:lnTo>
                  <a:lnTo>
                    <a:pt x="1940" y="5775"/>
                  </a:lnTo>
                  <a:lnTo>
                    <a:pt x="21681" y="16606"/>
                  </a:lnTo>
                  <a:lnTo>
                    <a:pt x="49793" y="27136"/>
                  </a:lnTo>
                  <a:lnTo>
                    <a:pt x="79690" y="35109"/>
                  </a:lnTo>
                  <a:lnTo>
                    <a:pt x="109441" y="40298"/>
                  </a:lnTo>
                  <a:lnTo>
                    <a:pt x="139127" y="42605"/>
                  </a:lnTo>
                  <a:lnTo>
                    <a:pt x="165020" y="43630"/>
                  </a:lnTo>
                  <a:lnTo>
                    <a:pt x="191906" y="44207"/>
                  </a:lnTo>
                  <a:lnTo>
                    <a:pt x="206902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7" name="SMARTInkShape-276"/>
            <p:cNvSpPr/>
            <p:nvPr>
              <p:custDataLst>
                <p:tags r:id="rId4"/>
              </p:custDataLst>
            </p:nvPr>
          </p:nvSpPr>
          <p:spPr>
            <a:xfrm>
              <a:off x="2904423" y="5803900"/>
              <a:ext cx="435678" cy="182081"/>
            </a:xfrm>
            <a:custGeom>
              <a:avLst/>
              <a:gdLst/>
              <a:ahLst/>
              <a:cxnLst/>
              <a:rect l="0" t="0" r="0" b="0"/>
              <a:pathLst>
                <a:path w="435678" h="182081">
                  <a:moveTo>
                    <a:pt x="48327" y="31750"/>
                  </a:moveTo>
                  <a:lnTo>
                    <a:pt x="48327" y="31750"/>
                  </a:lnTo>
                  <a:lnTo>
                    <a:pt x="48327" y="25008"/>
                  </a:lnTo>
                  <a:lnTo>
                    <a:pt x="47622" y="23022"/>
                  </a:lnTo>
                  <a:lnTo>
                    <a:pt x="46446" y="21698"/>
                  </a:lnTo>
                  <a:lnTo>
                    <a:pt x="44956" y="20815"/>
                  </a:lnTo>
                  <a:lnTo>
                    <a:pt x="43258" y="22343"/>
                  </a:lnTo>
                  <a:lnTo>
                    <a:pt x="30029" y="52462"/>
                  </a:lnTo>
                  <a:lnTo>
                    <a:pt x="22321" y="75292"/>
                  </a:lnTo>
                  <a:lnTo>
                    <a:pt x="14191" y="100492"/>
                  </a:lnTo>
                  <a:lnTo>
                    <a:pt x="5874" y="123449"/>
                  </a:lnTo>
                  <a:lnTo>
                    <a:pt x="0" y="149466"/>
                  </a:lnTo>
                  <a:lnTo>
                    <a:pt x="587" y="155384"/>
                  </a:lnTo>
                  <a:lnTo>
                    <a:pt x="2389" y="160034"/>
                  </a:lnTo>
                  <a:lnTo>
                    <a:pt x="5002" y="163839"/>
                  </a:lnTo>
                  <a:lnTo>
                    <a:pt x="8860" y="164965"/>
                  </a:lnTo>
                  <a:lnTo>
                    <a:pt x="18792" y="162453"/>
                  </a:lnTo>
                  <a:lnTo>
                    <a:pt x="48190" y="137792"/>
                  </a:lnTo>
                  <a:lnTo>
                    <a:pt x="67081" y="116980"/>
                  </a:lnTo>
                  <a:lnTo>
                    <a:pt x="85355" y="93619"/>
                  </a:lnTo>
                  <a:lnTo>
                    <a:pt x="107746" y="62311"/>
                  </a:lnTo>
                  <a:lnTo>
                    <a:pt x="121212" y="42883"/>
                  </a:lnTo>
                  <a:lnTo>
                    <a:pt x="121612" y="42700"/>
                  </a:lnTo>
                  <a:lnTo>
                    <a:pt x="108432" y="70886"/>
                  </a:lnTo>
                  <a:lnTo>
                    <a:pt x="98043" y="98928"/>
                  </a:lnTo>
                  <a:lnTo>
                    <a:pt x="95118" y="119228"/>
                  </a:lnTo>
                  <a:lnTo>
                    <a:pt x="97580" y="136245"/>
                  </a:lnTo>
                  <a:lnTo>
                    <a:pt x="100213" y="143747"/>
                  </a:lnTo>
                  <a:lnTo>
                    <a:pt x="104789" y="149454"/>
                  </a:lnTo>
                  <a:lnTo>
                    <a:pt x="117401" y="157676"/>
                  </a:lnTo>
                  <a:lnTo>
                    <a:pt x="136177" y="158037"/>
                  </a:lnTo>
                  <a:lnTo>
                    <a:pt x="157927" y="152789"/>
                  </a:lnTo>
                  <a:lnTo>
                    <a:pt x="189300" y="136522"/>
                  </a:lnTo>
                  <a:lnTo>
                    <a:pt x="215372" y="109987"/>
                  </a:lnTo>
                  <a:lnTo>
                    <a:pt x="231250" y="80488"/>
                  </a:lnTo>
                  <a:lnTo>
                    <a:pt x="235877" y="54971"/>
                  </a:lnTo>
                  <a:lnTo>
                    <a:pt x="234458" y="43011"/>
                  </a:lnTo>
                  <a:lnTo>
                    <a:pt x="230976" y="39963"/>
                  </a:lnTo>
                  <a:lnTo>
                    <a:pt x="219580" y="38458"/>
                  </a:lnTo>
                  <a:lnTo>
                    <a:pt x="193927" y="48319"/>
                  </a:lnTo>
                  <a:lnTo>
                    <a:pt x="167354" y="68017"/>
                  </a:lnTo>
                  <a:lnTo>
                    <a:pt x="144977" y="95099"/>
                  </a:lnTo>
                  <a:lnTo>
                    <a:pt x="139025" y="113292"/>
                  </a:lnTo>
                  <a:lnTo>
                    <a:pt x="139642" y="135638"/>
                  </a:lnTo>
                  <a:lnTo>
                    <a:pt x="140953" y="141225"/>
                  </a:lnTo>
                  <a:lnTo>
                    <a:pt x="144650" y="145655"/>
                  </a:lnTo>
                  <a:lnTo>
                    <a:pt x="156284" y="152460"/>
                  </a:lnTo>
                  <a:lnTo>
                    <a:pt x="168980" y="154073"/>
                  </a:lnTo>
                  <a:lnTo>
                    <a:pt x="175329" y="153515"/>
                  </a:lnTo>
                  <a:lnTo>
                    <a:pt x="188028" y="147251"/>
                  </a:lnTo>
                  <a:lnTo>
                    <a:pt x="213427" y="125983"/>
                  </a:lnTo>
                  <a:lnTo>
                    <a:pt x="222364" y="110085"/>
                  </a:lnTo>
                  <a:lnTo>
                    <a:pt x="229481" y="83183"/>
                  </a:lnTo>
                  <a:lnTo>
                    <a:pt x="231885" y="55550"/>
                  </a:lnTo>
                  <a:lnTo>
                    <a:pt x="230671" y="53261"/>
                  </a:lnTo>
                  <a:lnTo>
                    <a:pt x="228451" y="53146"/>
                  </a:lnTo>
                  <a:lnTo>
                    <a:pt x="208006" y="66472"/>
                  </a:lnTo>
                  <a:lnTo>
                    <a:pt x="191673" y="90172"/>
                  </a:lnTo>
                  <a:lnTo>
                    <a:pt x="177897" y="119537"/>
                  </a:lnTo>
                  <a:lnTo>
                    <a:pt x="174823" y="136383"/>
                  </a:lnTo>
                  <a:lnTo>
                    <a:pt x="174991" y="143839"/>
                  </a:lnTo>
                  <a:lnTo>
                    <a:pt x="180822" y="157768"/>
                  </a:lnTo>
                  <a:lnTo>
                    <a:pt x="185340" y="164445"/>
                  </a:lnTo>
                  <a:lnTo>
                    <a:pt x="191880" y="168897"/>
                  </a:lnTo>
                  <a:lnTo>
                    <a:pt x="217234" y="175162"/>
                  </a:lnTo>
                  <a:lnTo>
                    <a:pt x="242934" y="175607"/>
                  </a:lnTo>
                  <a:lnTo>
                    <a:pt x="259938" y="170711"/>
                  </a:lnTo>
                  <a:lnTo>
                    <a:pt x="271258" y="163830"/>
                  </a:lnTo>
                  <a:lnTo>
                    <a:pt x="278641" y="155363"/>
                  </a:lnTo>
                  <a:lnTo>
                    <a:pt x="284274" y="144545"/>
                  </a:lnTo>
                  <a:lnTo>
                    <a:pt x="288570" y="114578"/>
                  </a:lnTo>
                  <a:lnTo>
                    <a:pt x="288608" y="86316"/>
                  </a:lnTo>
                  <a:lnTo>
                    <a:pt x="282658" y="54889"/>
                  </a:lnTo>
                  <a:lnTo>
                    <a:pt x="278063" y="44856"/>
                  </a:lnTo>
                  <a:lnTo>
                    <a:pt x="271317" y="38045"/>
                  </a:lnTo>
                  <a:lnTo>
                    <a:pt x="265497" y="34548"/>
                  </a:lnTo>
                  <a:lnTo>
                    <a:pt x="262957" y="33615"/>
                  </a:lnTo>
                  <a:lnTo>
                    <a:pt x="256372" y="34461"/>
                  </a:lnTo>
                  <a:lnTo>
                    <a:pt x="248742" y="37893"/>
                  </a:lnTo>
                  <a:lnTo>
                    <a:pt x="224657" y="55962"/>
                  </a:lnTo>
                  <a:lnTo>
                    <a:pt x="208303" y="83230"/>
                  </a:lnTo>
                  <a:lnTo>
                    <a:pt x="199601" y="108543"/>
                  </a:lnTo>
                  <a:lnTo>
                    <a:pt x="199296" y="131644"/>
                  </a:lnTo>
                  <a:lnTo>
                    <a:pt x="203674" y="151895"/>
                  </a:lnTo>
                  <a:lnTo>
                    <a:pt x="206925" y="157002"/>
                  </a:lnTo>
                  <a:lnTo>
                    <a:pt x="216182" y="164558"/>
                  </a:lnTo>
                  <a:lnTo>
                    <a:pt x="227352" y="166505"/>
                  </a:lnTo>
                  <a:lnTo>
                    <a:pt x="249303" y="161753"/>
                  </a:lnTo>
                  <a:lnTo>
                    <a:pt x="267472" y="153735"/>
                  </a:lnTo>
                  <a:lnTo>
                    <a:pt x="298369" y="129354"/>
                  </a:lnTo>
                  <a:lnTo>
                    <a:pt x="308329" y="118874"/>
                  </a:lnTo>
                  <a:lnTo>
                    <a:pt x="329665" y="87457"/>
                  </a:lnTo>
                  <a:lnTo>
                    <a:pt x="332547" y="87232"/>
                  </a:lnTo>
                  <a:lnTo>
                    <a:pt x="339512" y="90746"/>
                  </a:lnTo>
                  <a:lnTo>
                    <a:pt x="351366" y="104029"/>
                  </a:lnTo>
                  <a:lnTo>
                    <a:pt x="362944" y="128185"/>
                  </a:lnTo>
                  <a:lnTo>
                    <a:pt x="368422" y="150556"/>
                  </a:lnTo>
                  <a:lnTo>
                    <a:pt x="366308" y="177165"/>
                  </a:lnTo>
                  <a:lnTo>
                    <a:pt x="365442" y="179494"/>
                  </a:lnTo>
                  <a:lnTo>
                    <a:pt x="364159" y="181046"/>
                  </a:lnTo>
                  <a:lnTo>
                    <a:pt x="362599" y="182080"/>
                  </a:lnTo>
                  <a:lnTo>
                    <a:pt x="360852" y="180653"/>
                  </a:lnTo>
                  <a:lnTo>
                    <a:pt x="347542" y="154082"/>
                  </a:lnTo>
                  <a:lnTo>
                    <a:pt x="342535" y="123735"/>
                  </a:lnTo>
                  <a:lnTo>
                    <a:pt x="341364" y="102029"/>
                  </a:lnTo>
                  <a:lnTo>
                    <a:pt x="342586" y="75622"/>
                  </a:lnTo>
                  <a:lnTo>
                    <a:pt x="343983" y="69464"/>
                  </a:lnTo>
                  <a:lnTo>
                    <a:pt x="351180" y="58860"/>
                  </a:lnTo>
                  <a:lnTo>
                    <a:pt x="373047" y="40554"/>
                  </a:lnTo>
                  <a:lnTo>
                    <a:pt x="398227" y="27617"/>
                  </a:lnTo>
                  <a:lnTo>
                    <a:pt x="4356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8" name="SMARTInkShape-277"/>
            <p:cNvSpPr/>
            <p:nvPr>
              <p:custDataLst>
                <p:tags r:id="rId5"/>
              </p:custDataLst>
            </p:nvPr>
          </p:nvSpPr>
          <p:spPr>
            <a:xfrm>
              <a:off x="2603500" y="5854700"/>
              <a:ext cx="146051" cy="282188"/>
            </a:xfrm>
            <a:custGeom>
              <a:avLst/>
              <a:gdLst/>
              <a:ahLst/>
              <a:cxnLst/>
              <a:rect l="0" t="0" r="0" b="0"/>
              <a:pathLst>
                <a:path w="146051" h="282188">
                  <a:moveTo>
                    <a:pt x="146050" y="0"/>
                  </a:moveTo>
                  <a:lnTo>
                    <a:pt x="146050" y="0"/>
                  </a:lnTo>
                  <a:lnTo>
                    <a:pt x="139143" y="24485"/>
                  </a:lnTo>
                  <a:lnTo>
                    <a:pt x="135066" y="56173"/>
                  </a:lnTo>
                  <a:lnTo>
                    <a:pt x="134113" y="84233"/>
                  </a:lnTo>
                  <a:lnTo>
                    <a:pt x="133858" y="100605"/>
                  </a:lnTo>
                  <a:lnTo>
                    <a:pt x="133689" y="117870"/>
                  </a:lnTo>
                  <a:lnTo>
                    <a:pt x="132165" y="135730"/>
                  </a:lnTo>
                  <a:lnTo>
                    <a:pt x="129738" y="153988"/>
                  </a:lnTo>
                  <a:lnTo>
                    <a:pt x="126709" y="172508"/>
                  </a:lnTo>
                  <a:lnTo>
                    <a:pt x="123984" y="189088"/>
                  </a:lnTo>
                  <a:lnTo>
                    <a:pt x="119074" y="218800"/>
                  </a:lnTo>
                  <a:lnTo>
                    <a:pt x="112659" y="242353"/>
                  </a:lnTo>
                  <a:lnTo>
                    <a:pt x="104398" y="260818"/>
                  </a:lnTo>
                  <a:lnTo>
                    <a:pt x="93671" y="273727"/>
                  </a:lnTo>
                  <a:lnTo>
                    <a:pt x="79967" y="280407"/>
                  </a:lnTo>
                  <a:lnTo>
                    <a:pt x="72361" y="282187"/>
                  </a:lnTo>
                  <a:lnTo>
                    <a:pt x="58266" y="280404"/>
                  </a:lnTo>
                  <a:lnTo>
                    <a:pt x="51544" y="277952"/>
                  </a:lnTo>
                  <a:lnTo>
                    <a:pt x="38431" y="265821"/>
                  </a:lnTo>
                  <a:lnTo>
                    <a:pt x="26253" y="246554"/>
                  </a:lnTo>
                  <a:lnTo>
                    <a:pt x="16136" y="219177"/>
                  </a:lnTo>
                  <a:lnTo>
                    <a:pt x="12169" y="203267"/>
                  </a:lnTo>
                  <a:lnTo>
                    <a:pt x="8818" y="186311"/>
                  </a:lnTo>
                  <a:lnTo>
                    <a:pt x="3919" y="156888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9" name="SMARTInkShape-278"/>
            <p:cNvSpPr/>
            <p:nvPr>
              <p:custDataLst>
                <p:tags r:id="rId6"/>
              </p:custDataLst>
            </p:nvPr>
          </p:nvSpPr>
          <p:spPr>
            <a:xfrm>
              <a:off x="2792635" y="5829300"/>
              <a:ext cx="102965" cy="134566"/>
            </a:xfrm>
            <a:custGeom>
              <a:avLst/>
              <a:gdLst/>
              <a:ahLst/>
              <a:cxnLst/>
              <a:rect l="0" t="0" r="0" b="0"/>
              <a:pathLst>
                <a:path w="102965" h="134566">
                  <a:moveTo>
                    <a:pt x="45815" y="38100"/>
                  </a:moveTo>
                  <a:lnTo>
                    <a:pt x="45815" y="38100"/>
                  </a:lnTo>
                  <a:lnTo>
                    <a:pt x="42444" y="34729"/>
                  </a:lnTo>
                  <a:lnTo>
                    <a:pt x="37026" y="33074"/>
                  </a:lnTo>
                  <a:lnTo>
                    <a:pt x="33606" y="32632"/>
                  </a:lnTo>
                  <a:lnTo>
                    <a:pt x="22050" y="35382"/>
                  </a:lnTo>
                  <a:lnTo>
                    <a:pt x="13851" y="42536"/>
                  </a:lnTo>
                  <a:lnTo>
                    <a:pt x="6209" y="53477"/>
                  </a:lnTo>
                  <a:lnTo>
                    <a:pt x="460" y="67748"/>
                  </a:lnTo>
                  <a:lnTo>
                    <a:pt x="0" y="95019"/>
                  </a:lnTo>
                  <a:lnTo>
                    <a:pt x="8284" y="111375"/>
                  </a:lnTo>
                  <a:lnTo>
                    <a:pt x="21373" y="124289"/>
                  </a:lnTo>
                  <a:lnTo>
                    <a:pt x="36599" y="132380"/>
                  </a:lnTo>
                  <a:lnTo>
                    <a:pt x="52772" y="134565"/>
                  </a:lnTo>
                  <a:lnTo>
                    <a:pt x="68663" y="132479"/>
                  </a:lnTo>
                  <a:lnTo>
                    <a:pt x="82781" y="126847"/>
                  </a:lnTo>
                  <a:lnTo>
                    <a:pt x="99258" y="112373"/>
                  </a:lnTo>
                  <a:lnTo>
                    <a:pt x="101905" y="105960"/>
                  </a:lnTo>
                  <a:lnTo>
                    <a:pt x="102964" y="91308"/>
                  </a:lnTo>
                  <a:lnTo>
                    <a:pt x="99594" y="63821"/>
                  </a:lnTo>
                  <a:lnTo>
                    <a:pt x="87385" y="33334"/>
                  </a:lnTo>
                  <a:lnTo>
                    <a:pt x="74403" y="18107"/>
                  </a:lnTo>
                  <a:lnTo>
                    <a:pt x="59932" y="8048"/>
                  </a:lnTo>
                  <a:lnTo>
                    <a:pt x="3311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0" name="SMARTInkShape-279"/>
            <p:cNvSpPr/>
            <p:nvPr>
              <p:custDataLst>
                <p:tags r:id="rId7"/>
              </p:custDataLst>
            </p:nvPr>
          </p:nvSpPr>
          <p:spPr>
            <a:xfrm>
              <a:off x="2740130" y="5784850"/>
              <a:ext cx="15771" cy="6351"/>
            </a:xfrm>
            <a:custGeom>
              <a:avLst/>
              <a:gdLst/>
              <a:ahLst/>
              <a:cxnLst/>
              <a:rect l="0" t="0" r="0" b="0"/>
              <a:pathLst>
                <a:path w="15771" h="6351">
                  <a:moveTo>
                    <a:pt x="9420" y="0"/>
                  </a:moveTo>
                  <a:lnTo>
                    <a:pt x="9420" y="0"/>
                  </a:lnTo>
                  <a:lnTo>
                    <a:pt x="0" y="0"/>
                  </a:lnTo>
                  <a:lnTo>
                    <a:pt x="1235" y="0"/>
                  </a:lnTo>
                  <a:lnTo>
                    <a:pt x="1577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1" name="SMARTInkShape-280"/>
            <p:cNvSpPr/>
            <p:nvPr>
              <p:custDataLst>
                <p:tags r:id="rId8"/>
              </p:custDataLst>
            </p:nvPr>
          </p:nvSpPr>
          <p:spPr>
            <a:xfrm>
              <a:off x="2559050" y="5806879"/>
              <a:ext cx="146051" cy="183755"/>
            </a:xfrm>
            <a:custGeom>
              <a:avLst/>
              <a:gdLst/>
              <a:ahLst/>
              <a:cxnLst/>
              <a:rect l="0" t="0" r="0" b="0"/>
              <a:pathLst>
                <a:path w="146051" h="183755">
                  <a:moveTo>
                    <a:pt x="146050" y="3371"/>
                  </a:moveTo>
                  <a:lnTo>
                    <a:pt x="146050" y="3371"/>
                  </a:lnTo>
                  <a:lnTo>
                    <a:pt x="139308" y="0"/>
                  </a:lnTo>
                  <a:lnTo>
                    <a:pt x="118260" y="1275"/>
                  </a:lnTo>
                  <a:lnTo>
                    <a:pt x="95834" y="9965"/>
                  </a:lnTo>
                  <a:lnTo>
                    <a:pt x="70815" y="23940"/>
                  </a:lnTo>
                  <a:lnTo>
                    <a:pt x="39719" y="50937"/>
                  </a:lnTo>
                  <a:lnTo>
                    <a:pt x="28706" y="68491"/>
                  </a:lnTo>
                  <a:lnTo>
                    <a:pt x="26899" y="76418"/>
                  </a:lnTo>
                  <a:lnTo>
                    <a:pt x="28653" y="90869"/>
                  </a:lnTo>
                  <a:lnTo>
                    <a:pt x="37900" y="104348"/>
                  </a:lnTo>
                  <a:lnTo>
                    <a:pt x="66832" y="130248"/>
                  </a:lnTo>
                  <a:lnTo>
                    <a:pt x="96901" y="146313"/>
                  </a:lnTo>
                  <a:lnTo>
                    <a:pt x="103039" y="154154"/>
                  </a:lnTo>
                  <a:lnTo>
                    <a:pt x="103971" y="158221"/>
                  </a:lnTo>
                  <a:lnTo>
                    <a:pt x="103124" y="166502"/>
                  </a:lnTo>
                  <a:lnTo>
                    <a:pt x="99794" y="169981"/>
                  </a:lnTo>
                  <a:lnTo>
                    <a:pt x="81623" y="178247"/>
                  </a:lnTo>
                  <a:lnTo>
                    <a:pt x="57659" y="183754"/>
                  </a:lnTo>
                  <a:lnTo>
                    <a:pt x="38562" y="182789"/>
                  </a:lnTo>
                  <a:lnTo>
                    <a:pt x="30647" y="179428"/>
                  </a:lnTo>
                  <a:lnTo>
                    <a:pt x="18089" y="168166"/>
                  </a:lnTo>
                  <a:lnTo>
                    <a:pt x="0" y="136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2" name="SMARTInkShape-281"/>
            <p:cNvSpPr/>
            <p:nvPr>
              <p:custDataLst>
                <p:tags r:id="rId9"/>
              </p:custDataLst>
            </p:nvPr>
          </p:nvSpPr>
          <p:spPr>
            <a:xfrm>
              <a:off x="2159654" y="5810712"/>
              <a:ext cx="156415" cy="199356"/>
            </a:xfrm>
            <a:custGeom>
              <a:avLst/>
              <a:gdLst/>
              <a:ahLst/>
              <a:cxnLst/>
              <a:rect l="0" t="0" r="0" b="0"/>
              <a:pathLst>
                <a:path w="156415" h="199356">
                  <a:moveTo>
                    <a:pt x="126346" y="31288"/>
                  </a:moveTo>
                  <a:lnTo>
                    <a:pt x="126346" y="31288"/>
                  </a:lnTo>
                  <a:lnTo>
                    <a:pt x="129717" y="24547"/>
                  </a:lnTo>
                  <a:lnTo>
                    <a:pt x="129490" y="17473"/>
                  </a:lnTo>
                  <a:lnTo>
                    <a:pt x="127038" y="10331"/>
                  </a:lnTo>
                  <a:lnTo>
                    <a:pt x="123596" y="4805"/>
                  </a:lnTo>
                  <a:lnTo>
                    <a:pt x="114070" y="1879"/>
                  </a:lnTo>
                  <a:lnTo>
                    <a:pt x="84959" y="0"/>
                  </a:lnTo>
                  <a:lnTo>
                    <a:pt x="57011" y="6417"/>
                  </a:lnTo>
                  <a:lnTo>
                    <a:pt x="33130" y="17256"/>
                  </a:lnTo>
                  <a:lnTo>
                    <a:pt x="16020" y="32774"/>
                  </a:lnTo>
                  <a:lnTo>
                    <a:pt x="10285" y="46530"/>
                  </a:lnTo>
                  <a:lnTo>
                    <a:pt x="8755" y="54149"/>
                  </a:lnTo>
                  <a:lnTo>
                    <a:pt x="10558" y="61345"/>
                  </a:lnTo>
                  <a:lnTo>
                    <a:pt x="20087" y="74985"/>
                  </a:lnTo>
                  <a:lnTo>
                    <a:pt x="48060" y="94566"/>
                  </a:lnTo>
                  <a:lnTo>
                    <a:pt x="72973" y="107388"/>
                  </a:lnTo>
                  <a:lnTo>
                    <a:pt x="99097" y="120144"/>
                  </a:lnTo>
                  <a:lnTo>
                    <a:pt x="122467" y="132868"/>
                  </a:lnTo>
                  <a:lnTo>
                    <a:pt x="148715" y="151932"/>
                  </a:lnTo>
                  <a:lnTo>
                    <a:pt x="153253" y="157578"/>
                  </a:lnTo>
                  <a:lnTo>
                    <a:pt x="155573" y="162754"/>
                  </a:lnTo>
                  <a:lnTo>
                    <a:pt x="156414" y="167615"/>
                  </a:lnTo>
                  <a:lnTo>
                    <a:pt x="154152" y="172973"/>
                  </a:lnTo>
                  <a:lnTo>
                    <a:pt x="144114" y="184570"/>
                  </a:lnTo>
                  <a:lnTo>
                    <a:pt x="130245" y="191136"/>
                  </a:lnTo>
                  <a:lnTo>
                    <a:pt x="102807" y="196713"/>
                  </a:lnTo>
                  <a:lnTo>
                    <a:pt x="80606" y="199355"/>
                  </a:lnTo>
                  <a:lnTo>
                    <a:pt x="58980" y="198177"/>
                  </a:lnTo>
                  <a:lnTo>
                    <a:pt x="37609" y="189657"/>
                  </a:lnTo>
                  <a:lnTo>
                    <a:pt x="11389" y="170875"/>
                  </a:lnTo>
                  <a:lnTo>
                    <a:pt x="5258" y="164562"/>
                  </a:lnTo>
                  <a:lnTo>
                    <a:pt x="1876" y="158238"/>
                  </a:lnTo>
                  <a:lnTo>
                    <a:pt x="0" y="145565"/>
                  </a:lnTo>
                  <a:lnTo>
                    <a:pt x="2604" y="139223"/>
                  </a:lnTo>
                  <a:lnTo>
                    <a:pt x="24746" y="1138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3" name="SMARTInkShape-282"/>
            <p:cNvSpPr/>
            <p:nvPr>
              <p:custDataLst>
                <p:tags r:id="rId10"/>
              </p:custDataLst>
            </p:nvPr>
          </p:nvSpPr>
          <p:spPr>
            <a:xfrm>
              <a:off x="2343711" y="5695454"/>
              <a:ext cx="183590" cy="287666"/>
            </a:xfrm>
            <a:custGeom>
              <a:avLst/>
              <a:gdLst/>
              <a:ahLst/>
              <a:cxnLst/>
              <a:rect l="0" t="0" r="0" b="0"/>
              <a:pathLst>
                <a:path w="183590" h="287666">
                  <a:moveTo>
                    <a:pt x="88339" y="13196"/>
                  </a:moveTo>
                  <a:lnTo>
                    <a:pt x="88339" y="13196"/>
                  </a:lnTo>
                  <a:lnTo>
                    <a:pt x="88339" y="3083"/>
                  </a:lnTo>
                  <a:lnTo>
                    <a:pt x="87633" y="809"/>
                  </a:lnTo>
                  <a:lnTo>
                    <a:pt x="86458" y="0"/>
                  </a:lnTo>
                  <a:lnTo>
                    <a:pt x="84968" y="165"/>
                  </a:lnTo>
                  <a:lnTo>
                    <a:pt x="76130" y="13882"/>
                  </a:lnTo>
                  <a:lnTo>
                    <a:pt x="66685" y="33727"/>
                  </a:lnTo>
                  <a:lnTo>
                    <a:pt x="56137" y="61833"/>
                  </a:lnTo>
                  <a:lnTo>
                    <a:pt x="51349" y="80192"/>
                  </a:lnTo>
                  <a:lnTo>
                    <a:pt x="46746" y="100193"/>
                  </a:lnTo>
                  <a:lnTo>
                    <a:pt x="42266" y="121994"/>
                  </a:lnTo>
                  <a:lnTo>
                    <a:pt x="37868" y="144995"/>
                  </a:lnTo>
                  <a:lnTo>
                    <a:pt x="33525" y="168795"/>
                  </a:lnTo>
                  <a:lnTo>
                    <a:pt x="28513" y="190307"/>
                  </a:lnTo>
                  <a:lnTo>
                    <a:pt x="23055" y="210292"/>
                  </a:lnTo>
                  <a:lnTo>
                    <a:pt x="17300" y="229260"/>
                  </a:lnTo>
                  <a:lnTo>
                    <a:pt x="9023" y="257861"/>
                  </a:lnTo>
                  <a:lnTo>
                    <a:pt x="701" y="287316"/>
                  </a:lnTo>
                  <a:lnTo>
                    <a:pt x="280" y="287665"/>
                  </a:lnTo>
                  <a:lnTo>
                    <a:pt x="0" y="287192"/>
                  </a:lnTo>
                  <a:lnTo>
                    <a:pt x="4619" y="260379"/>
                  </a:lnTo>
                  <a:lnTo>
                    <a:pt x="8327" y="238766"/>
                  </a:lnTo>
                  <a:lnTo>
                    <a:pt x="14380" y="209540"/>
                  </a:lnTo>
                  <a:lnTo>
                    <a:pt x="20426" y="197356"/>
                  </a:lnTo>
                  <a:lnTo>
                    <a:pt x="24014" y="193119"/>
                  </a:lnTo>
                  <a:lnTo>
                    <a:pt x="28522" y="191001"/>
                  </a:lnTo>
                  <a:lnTo>
                    <a:pt x="39176" y="190527"/>
                  </a:lnTo>
                  <a:lnTo>
                    <a:pt x="63816" y="194228"/>
                  </a:lnTo>
                  <a:lnTo>
                    <a:pt x="93459" y="199792"/>
                  </a:lnTo>
                  <a:lnTo>
                    <a:pt x="124585" y="202539"/>
                  </a:lnTo>
                  <a:lnTo>
                    <a:pt x="149408" y="199982"/>
                  </a:lnTo>
                  <a:lnTo>
                    <a:pt x="159695" y="194755"/>
                  </a:lnTo>
                  <a:lnTo>
                    <a:pt x="163427" y="191385"/>
                  </a:lnTo>
                  <a:lnTo>
                    <a:pt x="167572" y="183879"/>
                  </a:lnTo>
                  <a:lnTo>
                    <a:pt x="168678" y="179901"/>
                  </a:lnTo>
                  <a:lnTo>
                    <a:pt x="166863" y="164189"/>
                  </a:lnTo>
                  <a:lnTo>
                    <a:pt x="155565" y="141328"/>
                  </a:lnTo>
                  <a:lnTo>
                    <a:pt x="150437" y="134115"/>
                  </a:lnTo>
                  <a:lnTo>
                    <a:pt x="146671" y="134025"/>
                  </a:lnTo>
                  <a:lnTo>
                    <a:pt x="136842" y="139570"/>
                  </a:lnTo>
                  <a:lnTo>
                    <a:pt x="109627" y="166152"/>
                  </a:lnTo>
                  <a:lnTo>
                    <a:pt x="95274" y="193826"/>
                  </a:lnTo>
                  <a:lnTo>
                    <a:pt x="90394" y="220214"/>
                  </a:lnTo>
                  <a:lnTo>
                    <a:pt x="89252" y="237378"/>
                  </a:lnTo>
                  <a:lnTo>
                    <a:pt x="90359" y="243789"/>
                  </a:lnTo>
                  <a:lnTo>
                    <a:pt x="95352" y="252795"/>
                  </a:lnTo>
                  <a:lnTo>
                    <a:pt x="99364" y="255479"/>
                  </a:lnTo>
                  <a:lnTo>
                    <a:pt x="109467" y="258460"/>
                  </a:lnTo>
                  <a:lnTo>
                    <a:pt x="127055" y="256768"/>
                  </a:lnTo>
                  <a:lnTo>
                    <a:pt x="131788" y="253894"/>
                  </a:lnTo>
                  <a:lnTo>
                    <a:pt x="138930" y="245056"/>
                  </a:lnTo>
                  <a:lnTo>
                    <a:pt x="153627" y="216360"/>
                  </a:lnTo>
                  <a:lnTo>
                    <a:pt x="160992" y="187614"/>
                  </a:lnTo>
                  <a:lnTo>
                    <a:pt x="164194" y="159576"/>
                  </a:lnTo>
                  <a:lnTo>
                    <a:pt x="167886" y="146251"/>
                  </a:lnTo>
                  <a:lnTo>
                    <a:pt x="167476" y="144235"/>
                  </a:lnTo>
                  <a:lnTo>
                    <a:pt x="166497" y="142887"/>
                  </a:lnTo>
                  <a:lnTo>
                    <a:pt x="165139" y="144814"/>
                  </a:lnTo>
                  <a:lnTo>
                    <a:pt x="160562" y="161711"/>
                  </a:lnTo>
                  <a:lnTo>
                    <a:pt x="158892" y="188747"/>
                  </a:lnTo>
                  <a:lnTo>
                    <a:pt x="159103" y="219100"/>
                  </a:lnTo>
                  <a:lnTo>
                    <a:pt x="164732" y="249731"/>
                  </a:lnTo>
                  <a:lnTo>
                    <a:pt x="183589" y="2862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5207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Stasjonær?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" y="1067055"/>
            <a:ext cx="8918090" cy="3134334"/>
          </a:xfrm>
          <a:prstGeom prst="rect">
            <a:avLst/>
          </a:prstGeom>
        </p:spPr>
      </p:pic>
      <p:grpSp>
        <p:nvGrpSpPr>
          <p:cNvPr id="103" name="SMARTInkShape-Group60"/>
          <p:cNvGrpSpPr/>
          <p:nvPr/>
        </p:nvGrpSpPr>
        <p:grpSpPr>
          <a:xfrm>
            <a:off x="7340600" y="4826000"/>
            <a:ext cx="590551" cy="927101"/>
            <a:chOff x="7340600" y="4826000"/>
            <a:chExt cx="590551" cy="927101"/>
          </a:xfrm>
        </p:grpSpPr>
        <p:sp>
          <p:nvSpPr>
            <p:cNvPr id="99" name="SMARTInkShape-283"/>
            <p:cNvSpPr/>
            <p:nvPr>
              <p:custDataLst>
                <p:tags r:id="rId75"/>
              </p:custDataLst>
            </p:nvPr>
          </p:nvSpPr>
          <p:spPr>
            <a:xfrm>
              <a:off x="7804150" y="5334000"/>
              <a:ext cx="127001" cy="419101"/>
            </a:xfrm>
            <a:custGeom>
              <a:avLst/>
              <a:gdLst/>
              <a:ahLst/>
              <a:cxnLst/>
              <a:rect l="0" t="0" r="0" b="0"/>
              <a:pathLst>
                <a:path w="127001" h="41910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18297" y="3371"/>
                  </a:lnTo>
                  <a:lnTo>
                    <a:pt x="30038" y="12209"/>
                  </a:lnTo>
                  <a:lnTo>
                    <a:pt x="39081" y="23765"/>
                  </a:lnTo>
                  <a:lnTo>
                    <a:pt x="45625" y="51421"/>
                  </a:lnTo>
                  <a:lnTo>
                    <a:pt x="49778" y="76322"/>
                  </a:lnTo>
                  <a:lnTo>
                    <a:pt x="51304" y="106693"/>
                  </a:lnTo>
                  <a:lnTo>
                    <a:pt x="55104" y="131488"/>
                  </a:lnTo>
                  <a:lnTo>
                    <a:pt x="56544" y="156708"/>
                  </a:lnTo>
                  <a:lnTo>
                    <a:pt x="56970" y="182761"/>
                  </a:lnTo>
                  <a:lnTo>
                    <a:pt x="57097" y="211804"/>
                  </a:lnTo>
                  <a:lnTo>
                    <a:pt x="57839" y="238596"/>
                  </a:lnTo>
                  <a:lnTo>
                    <a:pt x="62215" y="265115"/>
                  </a:lnTo>
                  <a:lnTo>
                    <a:pt x="67273" y="294295"/>
                  </a:lnTo>
                  <a:lnTo>
                    <a:pt x="69792" y="321835"/>
                  </a:lnTo>
                  <a:lnTo>
                    <a:pt x="75398" y="351318"/>
                  </a:lnTo>
                  <a:lnTo>
                    <a:pt x="85683" y="376830"/>
                  </a:lnTo>
                  <a:lnTo>
                    <a:pt x="105967" y="406826"/>
                  </a:lnTo>
                  <a:lnTo>
                    <a:pt x="114360" y="413645"/>
                  </a:lnTo>
                  <a:lnTo>
                    <a:pt x="127000" y="419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284"/>
            <p:cNvSpPr/>
            <p:nvPr>
              <p:custDataLst>
                <p:tags r:id="rId76"/>
              </p:custDataLst>
            </p:nvPr>
          </p:nvSpPr>
          <p:spPr>
            <a:xfrm>
              <a:off x="7715250" y="5334078"/>
              <a:ext cx="101601" cy="379152"/>
            </a:xfrm>
            <a:custGeom>
              <a:avLst/>
              <a:gdLst/>
              <a:ahLst/>
              <a:cxnLst/>
              <a:rect l="0" t="0" r="0" b="0"/>
              <a:pathLst>
                <a:path w="101601" h="379152">
                  <a:moveTo>
                    <a:pt x="101600" y="6272"/>
                  </a:moveTo>
                  <a:lnTo>
                    <a:pt x="101600" y="6272"/>
                  </a:lnTo>
                  <a:lnTo>
                    <a:pt x="101600" y="805"/>
                  </a:lnTo>
                  <a:lnTo>
                    <a:pt x="100895" y="510"/>
                  </a:lnTo>
                  <a:lnTo>
                    <a:pt x="96132" y="0"/>
                  </a:lnTo>
                  <a:lnTo>
                    <a:pt x="95838" y="679"/>
                  </a:lnTo>
                  <a:lnTo>
                    <a:pt x="95511" y="3316"/>
                  </a:lnTo>
                  <a:lnTo>
                    <a:pt x="91603" y="6839"/>
                  </a:lnTo>
                  <a:lnTo>
                    <a:pt x="85868" y="11463"/>
                  </a:lnTo>
                  <a:lnTo>
                    <a:pt x="80967" y="18222"/>
                  </a:lnTo>
                  <a:lnTo>
                    <a:pt x="78318" y="25929"/>
                  </a:lnTo>
                  <a:lnTo>
                    <a:pt x="72115" y="51638"/>
                  </a:lnTo>
                  <a:lnTo>
                    <a:pt x="70148" y="82593"/>
                  </a:lnTo>
                  <a:lnTo>
                    <a:pt x="69909" y="112965"/>
                  </a:lnTo>
                  <a:lnTo>
                    <a:pt x="69867" y="137760"/>
                  </a:lnTo>
                  <a:lnTo>
                    <a:pt x="69855" y="162981"/>
                  </a:lnTo>
                  <a:lnTo>
                    <a:pt x="69146" y="189033"/>
                  </a:lnTo>
                  <a:lnTo>
                    <a:pt x="65487" y="218782"/>
                  </a:lnTo>
                  <a:lnTo>
                    <a:pt x="64088" y="249938"/>
                  </a:lnTo>
                  <a:lnTo>
                    <a:pt x="62969" y="280807"/>
                  </a:lnTo>
                  <a:lnTo>
                    <a:pt x="57776" y="308141"/>
                  </a:lnTo>
                  <a:lnTo>
                    <a:pt x="49026" y="333408"/>
                  </a:lnTo>
                  <a:lnTo>
                    <a:pt x="44394" y="353909"/>
                  </a:lnTo>
                  <a:lnTo>
                    <a:pt x="38311" y="364447"/>
                  </a:lnTo>
                  <a:lnTo>
                    <a:pt x="26952" y="374943"/>
                  </a:lnTo>
                  <a:lnTo>
                    <a:pt x="18020" y="379151"/>
                  </a:lnTo>
                  <a:lnTo>
                    <a:pt x="15541" y="379035"/>
                  </a:lnTo>
                  <a:lnTo>
                    <a:pt x="0" y="3745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285"/>
            <p:cNvSpPr/>
            <p:nvPr>
              <p:custDataLst>
                <p:tags r:id="rId77"/>
              </p:custDataLst>
            </p:nvPr>
          </p:nvSpPr>
          <p:spPr>
            <a:xfrm>
              <a:off x="7480300" y="4852283"/>
              <a:ext cx="152401" cy="869068"/>
            </a:xfrm>
            <a:custGeom>
              <a:avLst/>
              <a:gdLst/>
              <a:ahLst/>
              <a:cxnLst/>
              <a:rect l="0" t="0" r="0" b="0"/>
              <a:pathLst>
                <a:path w="152401" h="8690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17676" y="8033"/>
                  </a:lnTo>
                  <a:lnTo>
                    <a:pt x="36931" y="23694"/>
                  </a:lnTo>
                  <a:lnTo>
                    <a:pt x="48964" y="38854"/>
                  </a:lnTo>
                  <a:lnTo>
                    <a:pt x="60603" y="68010"/>
                  </a:lnTo>
                  <a:lnTo>
                    <a:pt x="67502" y="93300"/>
                  </a:lnTo>
                  <a:lnTo>
                    <a:pt x="74014" y="122116"/>
                  </a:lnTo>
                  <a:lnTo>
                    <a:pt x="79708" y="148842"/>
                  </a:lnTo>
                  <a:lnTo>
                    <a:pt x="81707" y="175340"/>
                  </a:lnTo>
                  <a:lnTo>
                    <a:pt x="83006" y="205221"/>
                  </a:lnTo>
                  <a:lnTo>
                    <a:pt x="86840" y="235711"/>
                  </a:lnTo>
                  <a:lnTo>
                    <a:pt x="88290" y="263638"/>
                  </a:lnTo>
                  <a:lnTo>
                    <a:pt x="88719" y="293942"/>
                  </a:lnTo>
                  <a:lnTo>
                    <a:pt x="89552" y="325265"/>
                  </a:lnTo>
                  <a:lnTo>
                    <a:pt x="93249" y="356887"/>
                  </a:lnTo>
                  <a:lnTo>
                    <a:pt x="94657" y="387894"/>
                  </a:lnTo>
                  <a:lnTo>
                    <a:pt x="95074" y="415974"/>
                  </a:lnTo>
                  <a:lnTo>
                    <a:pt x="95903" y="445618"/>
                  </a:lnTo>
                  <a:lnTo>
                    <a:pt x="99599" y="472588"/>
                  </a:lnTo>
                  <a:lnTo>
                    <a:pt x="101205" y="503223"/>
                  </a:lnTo>
                  <a:lnTo>
                    <a:pt x="101522" y="530023"/>
                  </a:lnTo>
                  <a:lnTo>
                    <a:pt x="101577" y="554199"/>
                  </a:lnTo>
                  <a:lnTo>
                    <a:pt x="101595" y="582582"/>
                  </a:lnTo>
                  <a:lnTo>
                    <a:pt x="103481" y="610453"/>
                  </a:lnTo>
                  <a:lnTo>
                    <a:pt x="107067" y="639555"/>
                  </a:lnTo>
                  <a:lnTo>
                    <a:pt x="107776" y="665686"/>
                  </a:lnTo>
                  <a:lnTo>
                    <a:pt x="107915" y="691231"/>
                  </a:lnTo>
                  <a:lnTo>
                    <a:pt x="108651" y="722306"/>
                  </a:lnTo>
                  <a:lnTo>
                    <a:pt x="113416" y="749299"/>
                  </a:lnTo>
                  <a:lnTo>
                    <a:pt x="116066" y="775256"/>
                  </a:lnTo>
                  <a:lnTo>
                    <a:pt x="120752" y="805052"/>
                  </a:lnTo>
                  <a:lnTo>
                    <a:pt x="127769" y="836511"/>
                  </a:lnTo>
                  <a:lnTo>
                    <a:pt x="135538" y="847113"/>
                  </a:lnTo>
                  <a:lnTo>
                    <a:pt x="140759" y="861098"/>
                  </a:lnTo>
                  <a:lnTo>
                    <a:pt x="142522" y="863754"/>
                  </a:lnTo>
                  <a:lnTo>
                    <a:pt x="146363" y="866706"/>
                  </a:lnTo>
                  <a:lnTo>
                    <a:pt x="152400" y="869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286"/>
            <p:cNvSpPr/>
            <p:nvPr>
              <p:custDataLst>
                <p:tags r:id="rId78"/>
              </p:custDataLst>
            </p:nvPr>
          </p:nvSpPr>
          <p:spPr>
            <a:xfrm>
              <a:off x="7340600" y="4826000"/>
              <a:ext cx="165101" cy="888574"/>
            </a:xfrm>
            <a:custGeom>
              <a:avLst/>
              <a:gdLst/>
              <a:ahLst/>
              <a:cxnLst/>
              <a:rect l="0" t="0" r="0" b="0"/>
              <a:pathLst>
                <a:path w="165101" h="888574">
                  <a:moveTo>
                    <a:pt x="165100" y="0"/>
                  </a:moveTo>
                  <a:lnTo>
                    <a:pt x="165100" y="0"/>
                  </a:lnTo>
                  <a:lnTo>
                    <a:pt x="149368" y="0"/>
                  </a:lnTo>
                  <a:lnTo>
                    <a:pt x="147556" y="1411"/>
                  </a:lnTo>
                  <a:lnTo>
                    <a:pt x="137503" y="17676"/>
                  </a:lnTo>
                  <a:lnTo>
                    <a:pt x="126989" y="46987"/>
                  </a:lnTo>
                  <a:lnTo>
                    <a:pt x="117121" y="78389"/>
                  </a:lnTo>
                  <a:lnTo>
                    <a:pt x="114857" y="106919"/>
                  </a:lnTo>
                  <a:lnTo>
                    <a:pt x="112584" y="130457"/>
                  </a:lnTo>
                  <a:lnTo>
                    <a:pt x="107442" y="157893"/>
                  </a:lnTo>
                  <a:lnTo>
                    <a:pt x="103330" y="183896"/>
                  </a:lnTo>
                  <a:lnTo>
                    <a:pt x="100231" y="209475"/>
                  </a:lnTo>
                  <a:lnTo>
                    <a:pt x="96726" y="234928"/>
                  </a:lnTo>
                  <a:lnTo>
                    <a:pt x="95687" y="262225"/>
                  </a:lnTo>
                  <a:lnTo>
                    <a:pt x="93498" y="292655"/>
                  </a:lnTo>
                  <a:lnTo>
                    <a:pt x="90262" y="322133"/>
                  </a:lnTo>
                  <a:lnTo>
                    <a:pt x="89303" y="350623"/>
                  </a:lnTo>
                  <a:lnTo>
                    <a:pt x="89019" y="379525"/>
                  </a:lnTo>
                  <a:lnTo>
                    <a:pt x="88936" y="405963"/>
                  </a:lnTo>
                  <a:lnTo>
                    <a:pt x="88911" y="433552"/>
                  </a:lnTo>
                  <a:lnTo>
                    <a:pt x="88903" y="462188"/>
                  </a:lnTo>
                  <a:lnTo>
                    <a:pt x="88901" y="488546"/>
                  </a:lnTo>
                  <a:lnTo>
                    <a:pt x="88900" y="514231"/>
                  </a:lnTo>
                  <a:lnTo>
                    <a:pt x="87018" y="539714"/>
                  </a:lnTo>
                  <a:lnTo>
                    <a:pt x="81992" y="565139"/>
                  </a:lnTo>
                  <a:lnTo>
                    <a:pt x="77344" y="595643"/>
                  </a:lnTo>
                  <a:lnTo>
                    <a:pt x="72768" y="626415"/>
                  </a:lnTo>
                  <a:lnTo>
                    <a:pt x="73431" y="653609"/>
                  </a:lnTo>
                  <a:lnTo>
                    <a:pt x="70558" y="679363"/>
                  </a:lnTo>
                  <a:lnTo>
                    <a:pt x="69943" y="709307"/>
                  </a:lnTo>
                  <a:lnTo>
                    <a:pt x="69156" y="737187"/>
                  </a:lnTo>
                  <a:lnTo>
                    <a:pt x="64384" y="765056"/>
                  </a:lnTo>
                  <a:lnTo>
                    <a:pt x="63616" y="792271"/>
                  </a:lnTo>
                  <a:lnTo>
                    <a:pt x="62847" y="801560"/>
                  </a:lnTo>
                  <a:lnTo>
                    <a:pt x="55663" y="831811"/>
                  </a:lnTo>
                  <a:lnTo>
                    <a:pt x="44320" y="859128"/>
                  </a:lnTo>
                  <a:lnTo>
                    <a:pt x="39329" y="876279"/>
                  </a:lnTo>
                  <a:lnTo>
                    <a:pt x="34883" y="881700"/>
                  </a:lnTo>
                  <a:lnTo>
                    <a:pt x="28909" y="885755"/>
                  </a:lnTo>
                  <a:lnTo>
                    <a:pt x="23902" y="887557"/>
                  </a:lnTo>
                  <a:lnTo>
                    <a:pt x="13745" y="888573"/>
                  </a:lnTo>
                  <a:lnTo>
                    <a:pt x="7755" y="886929"/>
                  </a:lnTo>
                  <a:lnTo>
                    <a:pt x="0" y="882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4" name="SMARTInkShape-287"/>
          <p:cNvSpPr/>
          <p:nvPr>
            <p:custDataLst>
              <p:tags r:id="rId1"/>
            </p:custDataLst>
          </p:nvPr>
        </p:nvSpPr>
        <p:spPr>
          <a:xfrm>
            <a:off x="5632450" y="5410285"/>
            <a:ext cx="279401" cy="389824"/>
          </a:xfrm>
          <a:custGeom>
            <a:avLst/>
            <a:gdLst/>
            <a:ahLst/>
            <a:cxnLst/>
            <a:rect l="0" t="0" r="0" b="0"/>
            <a:pathLst>
              <a:path w="279401" h="389824">
                <a:moveTo>
                  <a:pt x="0" y="342815"/>
                </a:moveTo>
                <a:lnTo>
                  <a:pt x="0" y="342815"/>
                </a:lnTo>
                <a:lnTo>
                  <a:pt x="0" y="348282"/>
                </a:lnTo>
                <a:lnTo>
                  <a:pt x="705" y="348576"/>
                </a:lnTo>
                <a:lnTo>
                  <a:pt x="3371" y="348903"/>
                </a:lnTo>
                <a:lnTo>
                  <a:pt x="22768" y="342682"/>
                </a:lnTo>
                <a:lnTo>
                  <a:pt x="31648" y="337902"/>
                </a:lnTo>
                <a:lnTo>
                  <a:pt x="36826" y="336749"/>
                </a:lnTo>
                <a:lnTo>
                  <a:pt x="53822" y="320735"/>
                </a:lnTo>
                <a:lnTo>
                  <a:pt x="60857" y="308637"/>
                </a:lnTo>
                <a:lnTo>
                  <a:pt x="62978" y="298721"/>
                </a:lnTo>
                <a:lnTo>
                  <a:pt x="63973" y="293584"/>
                </a:lnTo>
                <a:lnTo>
                  <a:pt x="68937" y="278102"/>
                </a:lnTo>
                <a:lnTo>
                  <a:pt x="70375" y="268204"/>
                </a:lnTo>
                <a:lnTo>
                  <a:pt x="74840" y="251510"/>
                </a:lnTo>
                <a:lnTo>
                  <a:pt x="76726" y="227623"/>
                </a:lnTo>
                <a:lnTo>
                  <a:pt x="80511" y="217510"/>
                </a:lnTo>
                <a:lnTo>
                  <a:pt x="82651" y="203148"/>
                </a:lnTo>
                <a:lnTo>
                  <a:pt x="86735" y="192384"/>
                </a:lnTo>
                <a:lnTo>
                  <a:pt x="88964" y="177828"/>
                </a:lnTo>
                <a:lnTo>
                  <a:pt x="93799" y="163992"/>
                </a:lnTo>
                <a:lnTo>
                  <a:pt x="97094" y="132846"/>
                </a:lnTo>
                <a:lnTo>
                  <a:pt x="99597" y="123906"/>
                </a:lnTo>
                <a:lnTo>
                  <a:pt x="101424" y="94326"/>
                </a:lnTo>
                <a:lnTo>
                  <a:pt x="102253" y="84881"/>
                </a:lnTo>
                <a:lnTo>
                  <a:pt x="107060" y="65292"/>
                </a:lnTo>
                <a:lnTo>
                  <a:pt x="108480" y="52915"/>
                </a:lnTo>
                <a:lnTo>
                  <a:pt x="113696" y="34439"/>
                </a:lnTo>
                <a:lnTo>
                  <a:pt x="114033" y="29840"/>
                </a:lnTo>
                <a:lnTo>
                  <a:pt x="116063" y="25445"/>
                </a:lnTo>
                <a:lnTo>
                  <a:pt x="123115" y="16874"/>
                </a:lnTo>
                <a:lnTo>
                  <a:pt x="127155" y="14508"/>
                </a:lnTo>
                <a:lnTo>
                  <a:pt x="131302" y="12751"/>
                </a:lnTo>
                <a:lnTo>
                  <a:pt x="145229" y="2097"/>
                </a:lnTo>
                <a:lnTo>
                  <a:pt x="163607" y="0"/>
                </a:lnTo>
                <a:lnTo>
                  <a:pt x="168029" y="6682"/>
                </a:lnTo>
                <a:lnTo>
                  <a:pt x="170436" y="14228"/>
                </a:lnTo>
                <a:lnTo>
                  <a:pt x="173292" y="44511"/>
                </a:lnTo>
                <a:lnTo>
                  <a:pt x="176464" y="58990"/>
                </a:lnTo>
                <a:lnTo>
                  <a:pt x="177683" y="90308"/>
                </a:lnTo>
                <a:lnTo>
                  <a:pt x="177790" y="122020"/>
                </a:lnTo>
                <a:lnTo>
                  <a:pt x="178501" y="133206"/>
                </a:lnTo>
                <a:lnTo>
                  <a:pt x="184266" y="161296"/>
                </a:lnTo>
                <a:lnTo>
                  <a:pt x="190565" y="191926"/>
                </a:lnTo>
                <a:lnTo>
                  <a:pt x="201446" y="222129"/>
                </a:lnTo>
                <a:lnTo>
                  <a:pt x="204562" y="234854"/>
                </a:lnTo>
                <a:lnTo>
                  <a:pt x="207333" y="244032"/>
                </a:lnTo>
                <a:lnTo>
                  <a:pt x="210304" y="261100"/>
                </a:lnTo>
                <a:lnTo>
                  <a:pt x="223308" y="292830"/>
                </a:lnTo>
                <a:lnTo>
                  <a:pt x="235043" y="322513"/>
                </a:lnTo>
                <a:lnTo>
                  <a:pt x="247658" y="354081"/>
                </a:lnTo>
                <a:lnTo>
                  <a:pt x="260352" y="378907"/>
                </a:lnTo>
                <a:lnTo>
                  <a:pt x="268817" y="388985"/>
                </a:lnTo>
                <a:lnTo>
                  <a:pt x="270933" y="389823"/>
                </a:lnTo>
                <a:lnTo>
                  <a:pt x="273050" y="389676"/>
                </a:lnTo>
                <a:lnTo>
                  <a:pt x="279400" y="38726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8" name="SMARTInkShape-Group62"/>
          <p:cNvGrpSpPr/>
          <p:nvPr/>
        </p:nvGrpSpPr>
        <p:grpSpPr>
          <a:xfrm>
            <a:off x="5740400" y="5378450"/>
            <a:ext cx="72156" cy="382409"/>
            <a:chOff x="5740400" y="5378450"/>
            <a:chExt cx="72156" cy="382409"/>
          </a:xfrm>
        </p:grpSpPr>
        <p:sp>
          <p:nvSpPr>
            <p:cNvPr id="105" name="SMARTInkShape-288"/>
            <p:cNvSpPr/>
            <p:nvPr>
              <p:custDataLst>
                <p:tags r:id="rId72"/>
              </p:custDataLst>
            </p:nvPr>
          </p:nvSpPr>
          <p:spPr>
            <a:xfrm>
              <a:off x="5741282" y="5397500"/>
              <a:ext cx="68969" cy="69851"/>
            </a:xfrm>
            <a:custGeom>
              <a:avLst/>
              <a:gdLst/>
              <a:ahLst/>
              <a:cxnLst/>
              <a:rect l="0" t="0" r="0" b="0"/>
              <a:pathLst>
                <a:path w="68969" h="69851">
                  <a:moveTo>
                    <a:pt x="5468" y="69850"/>
                  </a:moveTo>
                  <a:lnTo>
                    <a:pt x="5468" y="69850"/>
                  </a:lnTo>
                  <a:lnTo>
                    <a:pt x="2097" y="69850"/>
                  </a:lnTo>
                  <a:lnTo>
                    <a:pt x="1104" y="69144"/>
                  </a:lnTo>
                  <a:lnTo>
                    <a:pt x="441" y="67969"/>
                  </a:lnTo>
                  <a:lnTo>
                    <a:pt x="0" y="66479"/>
                  </a:lnTo>
                  <a:lnTo>
                    <a:pt x="412" y="64781"/>
                  </a:lnTo>
                  <a:lnTo>
                    <a:pt x="18925" y="38818"/>
                  </a:lnTo>
                  <a:lnTo>
                    <a:pt x="43635" y="14644"/>
                  </a:lnTo>
                  <a:lnTo>
                    <a:pt x="689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289"/>
            <p:cNvSpPr/>
            <p:nvPr>
              <p:custDataLst>
                <p:tags r:id="rId73"/>
              </p:custDataLst>
            </p:nvPr>
          </p:nvSpPr>
          <p:spPr>
            <a:xfrm>
              <a:off x="5740400" y="5378450"/>
              <a:ext cx="72156" cy="107951"/>
            </a:xfrm>
            <a:custGeom>
              <a:avLst/>
              <a:gdLst/>
              <a:ahLst/>
              <a:cxnLst/>
              <a:rect l="0" t="0" r="0" b="0"/>
              <a:pathLst>
                <a:path w="72156" h="1079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2209" y="30507"/>
                  </a:lnTo>
                  <a:lnTo>
                    <a:pt x="30507" y="57173"/>
                  </a:lnTo>
                  <a:lnTo>
                    <a:pt x="55494" y="86945"/>
                  </a:lnTo>
                  <a:lnTo>
                    <a:pt x="65988" y="101098"/>
                  </a:lnTo>
                  <a:lnTo>
                    <a:pt x="72155" y="105920"/>
                  </a:lnTo>
                  <a:lnTo>
                    <a:pt x="72092" y="106597"/>
                  </a:lnTo>
                  <a:lnTo>
                    <a:pt x="698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290"/>
            <p:cNvSpPr/>
            <p:nvPr>
              <p:custDataLst>
                <p:tags r:id="rId74"/>
              </p:custDataLst>
            </p:nvPr>
          </p:nvSpPr>
          <p:spPr>
            <a:xfrm>
              <a:off x="5772202" y="5429250"/>
              <a:ext cx="18114" cy="331609"/>
            </a:xfrm>
            <a:custGeom>
              <a:avLst/>
              <a:gdLst/>
              <a:ahLst/>
              <a:cxnLst/>
              <a:rect l="0" t="0" r="0" b="0"/>
              <a:pathLst>
                <a:path w="18114" h="331609">
                  <a:moveTo>
                    <a:pt x="6298" y="0"/>
                  </a:moveTo>
                  <a:lnTo>
                    <a:pt x="6298" y="0"/>
                  </a:lnTo>
                  <a:lnTo>
                    <a:pt x="2927" y="3371"/>
                  </a:lnTo>
                  <a:lnTo>
                    <a:pt x="1272" y="8789"/>
                  </a:lnTo>
                  <a:lnTo>
                    <a:pt x="122" y="34318"/>
                  </a:lnTo>
                  <a:lnTo>
                    <a:pt x="0" y="61282"/>
                  </a:lnTo>
                  <a:lnTo>
                    <a:pt x="669" y="91614"/>
                  </a:lnTo>
                  <a:lnTo>
                    <a:pt x="4316" y="122944"/>
                  </a:lnTo>
                  <a:lnTo>
                    <a:pt x="5417" y="144012"/>
                  </a:lnTo>
                  <a:lnTo>
                    <a:pt x="5907" y="167017"/>
                  </a:lnTo>
                  <a:lnTo>
                    <a:pt x="6830" y="190646"/>
                  </a:lnTo>
                  <a:lnTo>
                    <a:pt x="9592" y="212907"/>
                  </a:lnTo>
                  <a:lnTo>
                    <a:pt x="11289" y="234561"/>
                  </a:lnTo>
                  <a:lnTo>
                    <a:pt x="12246" y="264703"/>
                  </a:lnTo>
                  <a:lnTo>
                    <a:pt x="12529" y="289627"/>
                  </a:lnTo>
                  <a:lnTo>
                    <a:pt x="12625" y="317012"/>
                  </a:lnTo>
                  <a:lnTo>
                    <a:pt x="14518" y="326220"/>
                  </a:lnTo>
                  <a:lnTo>
                    <a:pt x="17007" y="331253"/>
                  </a:lnTo>
                  <a:lnTo>
                    <a:pt x="17671" y="331608"/>
                  </a:lnTo>
                  <a:lnTo>
                    <a:pt x="18113" y="331139"/>
                  </a:lnTo>
                  <a:lnTo>
                    <a:pt x="17704" y="330120"/>
                  </a:lnTo>
                  <a:lnTo>
                    <a:pt x="12648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" name="SMARTInkShape-Group63"/>
          <p:cNvGrpSpPr/>
          <p:nvPr/>
        </p:nvGrpSpPr>
        <p:grpSpPr>
          <a:xfrm>
            <a:off x="6051206" y="1282700"/>
            <a:ext cx="305145" cy="342901"/>
            <a:chOff x="6051206" y="1282700"/>
            <a:chExt cx="305145" cy="342901"/>
          </a:xfrm>
        </p:grpSpPr>
        <p:sp>
          <p:nvSpPr>
            <p:cNvPr id="109" name="SMARTInkShape-291"/>
            <p:cNvSpPr/>
            <p:nvPr>
              <p:custDataLst>
                <p:tags r:id="rId69"/>
              </p:custDataLst>
            </p:nvPr>
          </p:nvSpPr>
          <p:spPr>
            <a:xfrm>
              <a:off x="6324600" y="1382241"/>
              <a:ext cx="31751" cy="46510"/>
            </a:xfrm>
            <a:custGeom>
              <a:avLst/>
              <a:gdLst/>
              <a:ahLst/>
              <a:cxnLst/>
              <a:rect l="0" t="0" r="0" b="0"/>
              <a:pathLst>
                <a:path w="31751" h="46510">
                  <a:moveTo>
                    <a:pt x="0" y="40159"/>
                  </a:moveTo>
                  <a:lnTo>
                    <a:pt x="0" y="40159"/>
                  </a:lnTo>
                  <a:lnTo>
                    <a:pt x="3371" y="40159"/>
                  </a:lnTo>
                  <a:lnTo>
                    <a:pt x="4364" y="38748"/>
                  </a:lnTo>
                  <a:lnTo>
                    <a:pt x="9459" y="22482"/>
                  </a:lnTo>
                  <a:lnTo>
                    <a:pt x="24033" y="29"/>
                  </a:lnTo>
                  <a:lnTo>
                    <a:pt x="24488" y="0"/>
                  </a:lnTo>
                  <a:lnTo>
                    <a:pt x="24793" y="687"/>
                  </a:lnTo>
                  <a:lnTo>
                    <a:pt x="25364" y="29402"/>
                  </a:lnTo>
                  <a:lnTo>
                    <a:pt x="25384" y="37965"/>
                  </a:lnTo>
                  <a:lnTo>
                    <a:pt x="26095" y="40813"/>
                  </a:lnTo>
                  <a:lnTo>
                    <a:pt x="27274" y="42712"/>
                  </a:lnTo>
                  <a:lnTo>
                    <a:pt x="31750" y="465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292"/>
            <p:cNvSpPr/>
            <p:nvPr>
              <p:custDataLst>
                <p:tags r:id="rId70"/>
              </p:custDataLst>
            </p:nvPr>
          </p:nvSpPr>
          <p:spPr>
            <a:xfrm>
              <a:off x="6051206" y="1352550"/>
              <a:ext cx="63845" cy="273051"/>
            </a:xfrm>
            <a:custGeom>
              <a:avLst/>
              <a:gdLst/>
              <a:ahLst/>
              <a:cxnLst/>
              <a:rect l="0" t="0" r="0" b="0"/>
              <a:pathLst>
                <a:path w="63845" h="273051">
                  <a:moveTo>
                    <a:pt x="63844" y="0"/>
                  </a:moveTo>
                  <a:lnTo>
                    <a:pt x="63844" y="0"/>
                  </a:lnTo>
                  <a:lnTo>
                    <a:pt x="57102" y="3371"/>
                  </a:lnTo>
                  <a:lnTo>
                    <a:pt x="51911" y="10670"/>
                  </a:lnTo>
                  <a:lnTo>
                    <a:pt x="39377" y="32324"/>
                  </a:lnTo>
                  <a:lnTo>
                    <a:pt x="26864" y="53878"/>
                  </a:lnTo>
                  <a:lnTo>
                    <a:pt x="16599" y="77568"/>
                  </a:lnTo>
                  <a:lnTo>
                    <a:pt x="7333" y="100326"/>
                  </a:lnTo>
                  <a:lnTo>
                    <a:pt x="628" y="120084"/>
                  </a:lnTo>
                  <a:lnTo>
                    <a:pt x="0" y="133569"/>
                  </a:lnTo>
                  <a:lnTo>
                    <a:pt x="2073" y="142384"/>
                  </a:lnTo>
                  <a:lnTo>
                    <a:pt x="3614" y="145723"/>
                  </a:lnTo>
                  <a:lnTo>
                    <a:pt x="7463" y="146537"/>
                  </a:lnTo>
                  <a:lnTo>
                    <a:pt x="19265" y="143680"/>
                  </a:lnTo>
                  <a:lnTo>
                    <a:pt x="48644" y="125744"/>
                  </a:lnTo>
                  <a:lnTo>
                    <a:pt x="51594" y="124751"/>
                  </a:lnTo>
                  <a:lnTo>
                    <a:pt x="53561" y="124795"/>
                  </a:lnTo>
                  <a:lnTo>
                    <a:pt x="54872" y="125530"/>
                  </a:lnTo>
                  <a:lnTo>
                    <a:pt x="56329" y="131991"/>
                  </a:lnTo>
                  <a:lnTo>
                    <a:pt x="56717" y="136677"/>
                  </a:lnTo>
                  <a:lnTo>
                    <a:pt x="47151" y="160128"/>
                  </a:lnTo>
                  <a:lnTo>
                    <a:pt x="30910" y="189419"/>
                  </a:lnTo>
                  <a:lnTo>
                    <a:pt x="16064" y="217069"/>
                  </a:lnTo>
                  <a:lnTo>
                    <a:pt x="6099" y="239765"/>
                  </a:lnTo>
                  <a:lnTo>
                    <a:pt x="4783" y="253318"/>
                  </a:lnTo>
                  <a:lnTo>
                    <a:pt x="6694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293"/>
            <p:cNvSpPr/>
            <p:nvPr>
              <p:custDataLst>
                <p:tags r:id="rId71"/>
              </p:custDataLst>
            </p:nvPr>
          </p:nvSpPr>
          <p:spPr>
            <a:xfrm>
              <a:off x="6174304" y="1282700"/>
              <a:ext cx="116996" cy="117081"/>
            </a:xfrm>
            <a:custGeom>
              <a:avLst/>
              <a:gdLst/>
              <a:ahLst/>
              <a:cxnLst/>
              <a:rect l="0" t="0" r="0" b="0"/>
              <a:pathLst>
                <a:path w="116996" h="117081">
                  <a:moveTo>
                    <a:pt x="23296" y="6350"/>
                  </a:moveTo>
                  <a:lnTo>
                    <a:pt x="23296" y="6350"/>
                  </a:lnTo>
                  <a:lnTo>
                    <a:pt x="16389" y="25809"/>
                  </a:lnTo>
                  <a:lnTo>
                    <a:pt x="8550" y="54684"/>
                  </a:lnTo>
                  <a:lnTo>
                    <a:pt x="1052" y="86288"/>
                  </a:lnTo>
                  <a:lnTo>
                    <a:pt x="0" y="95625"/>
                  </a:lnTo>
                  <a:lnTo>
                    <a:pt x="1416" y="102556"/>
                  </a:lnTo>
                  <a:lnTo>
                    <a:pt x="4475" y="107882"/>
                  </a:lnTo>
                  <a:lnTo>
                    <a:pt x="8632" y="112138"/>
                  </a:lnTo>
                  <a:lnTo>
                    <a:pt x="12815" y="114270"/>
                  </a:lnTo>
                  <a:lnTo>
                    <a:pt x="21225" y="114757"/>
                  </a:lnTo>
                  <a:lnTo>
                    <a:pt x="29666" y="110740"/>
                  </a:lnTo>
                  <a:lnTo>
                    <a:pt x="43213" y="100034"/>
                  </a:lnTo>
                  <a:lnTo>
                    <a:pt x="52682" y="87467"/>
                  </a:lnTo>
                  <a:lnTo>
                    <a:pt x="57053" y="84735"/>
                  </a:lnTo>
                  <a:lnTo>
                    <a:pt x="59205" y="84712"/>
                  </a:lnTo>
                  <a:lnTo>
                    <a:pt x="63480" y="86568"/>
                  </a:lnTo>
                  <a:lnTo>
                    <a:pt x="73384" y="97873"/>
                  </a:lnTo>
                  <a:lnTo>
                    <a:pt x="101090" y="116354"/>
                  </a:lnTo>
                  <a:lnTo>
                    <a:pt x="103379" y="117080"/>
                  </a:lnTo>
                  <a:lnTo>
                    <a:pt x="105614" y="116859"/>
                  </a:lnTo>
                  <a:lnTo>
                    <a:pt x="107808" y="116006"/>
                  </a:lnTo>
                  <a:lnTo>
                    <a:pt x="112127" y="109414"/>
                  </a:lnTo>
                  <a:lnTo>
                    <a:pt x="115693" y="98723"/>
                  </a:lnTo>
                  <a:lnTo>
                    <a:pt x="116995" y="76837"/>
                  </a:lnTo>
                  <a:lnTo>
                    <a:pt x="113226" y="51773"/>
                  </a:lnTo>
                  <a:lnTo>
                    <a:pt x="108346" y="24434"/>
                  </a:lnTo>
                  <a:lnTo>
                    <a:pt x="10584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" name="SMARTInkShape-Group64"/>
          <p:cNvGrpSpPr/>
          <p:nvPr/>
        </p:nvGrpSpPr>
        <p:grpSpPr>
          <a:xfrm>
            <a:off x="5708650" y="5728582"/>
            <a:ext cx="151500" cy="481719"/>
            <a:chOff x="5708650" y="5728582"/>
            <a:chExt cx="151500" cy="481719"/>
          </a:xfrm>
        </p:grpSpPr>
        <p:sp>
          <p:nvSpPr>
            <p:cNvPr id="113" name="SMARTInkShape-294"/>
            <p:cNvSpPr/>
            <p:nvPr>
              <p:custDataLst>
                <p:tags r:id="rId65"/>
              </p:custDataLst>
            </p:nvPr>
          </p:nvSpPr>
          <p:spPr>
            <a:xfrm>
              <a:off x="5829300" y="6136489"/>
              <a:ext cx="30850" cy="73812"/>
            </a:xfrm>
            <a:custGeom>
              <a:avLst/>
              <a:gdLst/>
              <a:ahLst/>
              <a:cxnLst/>
              <a:rect l="0" t="0" r="0" b="0"/>
              <a:pathLst>
                <a:path w="30850" h="73812">
                  <a:moveTo>
                    <a:pt x="0" y="35711"/>
                  </a:moveTo>
                  <a:lnTo>
                    <a:pt x="0" y="35711"/>
                  </a:lnTo>
                  <a:lnTo>
                    <a:pt x="12865" y="20964"/>
                  </a:lnTo>
                  <a:lnTo>
                    <a:pt x="24155" y="0"/>
                  </a:lnTo>
                  <a:lnTo>
                    <a:pt x="25276" y="615"/>
                  </a:lnTo>
                  <a:lnTo>
                    <a:pt x="28402" y="5061"/>
                  </a:lnTo>
                  <a:lnTo>
                    <a:pt x="30758" y="18868"/>
                  </a:lnTo>
                  <a:lnTo>
                    <a:pt x="30849" y="46155"/>
                  </a:lnTo>
                  <a:lnTo>
                    <a:pt x="25400" y="738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295"/>
            <p:cNvSpPr/>
            <p:nvPr>
              <p:custDataLst>
                <p:tags r:id="rId66"/>
              </p:custDataLst>
            </p:nvPr>
          </p:nvSpPr>
          <p:spPr>
            <a:xfrm>
              <a:off x="5708650" y="6052432"/>
              <a:ext cx="95251" cy="11819"/>
            </a:xfrm>
            <a:custGeom>
              <a:avLst/>
              <a:gdLst/>
              <a:ahLst/>
              <a:cxnLst/>
              <a:rect l="0" t="0" r="0" b="0"/>
              <a:pathLst>
                <a:path w="95251" h="11819">
                  <a:moveTo>
                    <a:pt x="0" y="5468"/>
                  </a:moveTo>
                  <a:lnTo>
                    <a:pt x="0" y="5468"/>
                  </a:lnTo>
                  <a:lnTo>
                    <a:pt x="3371" y="5468"/>
                  </a:lnTo>
                  <a:lnTo>
                    <a:pt x="6907" y="3586"/>
                  </a:lnTo>
                  <a:lnTo>
                    <a:pt x="8837" y="2097"/>
                  </a:lnTo>
                  <a:lnTo>
                    <a:pt x="25040" y="0"/>
                  </a:lnTo>
                  <a:lnTo>
                    <a:pt x="50729" y="4362"/>
                  </a:lnTo>
                  <a:lnTo>
                    <a:pt x="76186" y="10136"/>
                  </a:lnTo>
                  <a:lnTo>
                    <a:pt x="95250" y="11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296"/>
            <p:cNvSpPr/>
            <p:nvPr>
              <p:custDataLst>
                <p:tags r:id="rId67"/>
              </p:custDataLst>
            </p:nvPr>
          </p:nvSpPr>
          <p:spPr>
            <a:xfrm>
              <a:off x="5755935" y="5929234"/>
              <a:ext cx="67016" cy="183902"/>
            </a:xfrm>
            <a:custGeom>
              <a:avLst/>
              <a:gdLst/>
              <a:ahLst/>
              <a:cxnLst/>
              <a:rect l="0" t="0" r="0" b="0"/>
              <a:pathLst>
                <a:path w="67016" h="183902">
                  <a:moveTo>
                    <a:pt x="67015" y="46116"/>
                  </a:moveTo>
                  <a:lnTo>
                    <a:pt x="67015" y="46116"/>
                  </a:lnTo>
                  <a:lnTo>
                    <a:pt x="67015" y="18504"/>
                  </a:lnTo>
                  <a:lnTo>
                    <a:pt x="66310" y="8444"/>
                  </a:lnTo>
                  <a:lnTo>
                    <a:pt x="63644" y="1621"/>
                  </a:lnTo>
                  <a:lnTo>
                    <a:pt x="61239" y="224"/>
                  </a:lnTo>
                  <a:lnTo>
                    <a:pt x="58226" y="0"/>
                  </a:lnTo>
                  <a:lnTo>
                    <a:pt x="54806" y="554"/>
                  </a:lnTo>
                  <a:lnTo>
                    <a:pt x="39879" y="11450"/>
                  </a:lnTo>
                  <a:lnTo>
                    <a:pt x="22051" y="38196"/>
                  </a:lnTo>
                  <a:lnTo>
                    <a:pt x="11518" y="62822"/>
                  </a:lnTo>
                  <a:lnTo>
                    <a:pt x="3544" y="89523"/>
                  </a:lnTo>
                  <a:lnTo>
                    <a:pt x="0" y="115503"/>
                  </a:lnTo>
                  <a:lnTo>
                    <a:pt x="1376" y="147187"/>
                  </a:lnTo>
                  <a:lnTo>
                    <a:pt x="8260" y="176120"/>
                  </a:lnTo>
                  <a:lnTo>
                    <a:pt x="9548" y="183901"/>
                  </a:lnTo>
                  <a:lnTo>
                    <a:pt x="9654" y="183834"/>
                  </a:lnTo>
                  <a:lnTo>
                    <a:pt x="9865" y="1794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297"/>
            <p:cNvSpPr/>
            <p:nvPr>
              <p:custDataLst>
                <p:tags r:id="rId68"/>
              </p:custDataLst>
            </p:nvPr>
          </p:nvSpPr>
          <p:spPr>
            <a:xfrm>
              <a:off x="5778500" y="5728582"/>
              <a:ext cx="18790" cy="75152"/>
            </a:xfrm>
            <a:custGeom>
              <a:avLst/>
              <a:gdLst/>
              <a:ahLst/>
              <a:cxnLst/>
              <a:rect l="0" t="0" r="0" b="0"/>
              <a:pathLst>
                <a:path w="18790" h="75152">
                  <a:moveTo>
                    <a:pt x="12700" y="5468"/>
                  </a:moveTo>
                  <a:lnTo>
                    <a:pt x="12700" y="5468"/>
                  </a:lnTo>
                  <a:lnTo>
                    <a:pt x="12700" y="0"/>
                  </a:lnTo>
                  <a:lnTo>
                    <a:pt x="12700" y="31335"/>
                  </a:lnTo>
                  <a:lnTo>
                    <a:pt x="13406" y="61898"/>
                  </a:lnTo>
                  <a:lnTo>
                    <a:pt x="18789" y="74753"/>
                  </a:lnTo>
                  <a:lnTo>
                    <a:pt x="17052" y="75067"/>
                  </a:lnTo>
                  <a:lnTo>
                    <a:pt x="15601" y="75151"/>
                  </a:lnTo>
                  <a:lnTo>
                    <a:pt x="14634" y="74501"/>
                  </a:lnTo>
                  <a:lnTo>
                    <a:pt x="13990" y="73362"/>
                  </a:lnTo>
                  <a:lnTo>
                    <a:pt x="7308" y="42710"/>
                  </a:lnTo>
                  <a:lnTo>
                    <a:pt x="6434" y="12134"/>
                  </a:lnTo>
                  <a:lnTo>
                    <a:pt x="6352" y="5641"/>
                  </a:lnTo>
                  <a:lnTo>
                    <a:pt x="2980" y="8890"/>
                  </a:lnTo>
                  <a:lnTo>
                    <a:pt x="1325" y="14280"/>
                  </a:lnTo>
                  <a:lnTo>
                    <a:pt x="0" y="499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" name="SMARTInkShape-Group65"/>
          <p:cNvGrpSpPr/>
          <p:nvPr/>
        </p:nvGrpSpPr>
        <p:grpSpPr>
          <a:xfrm>
            <a:off x="7766050" y="5314950"/>
            <a:ext cx="135424" cy="765602"/>
            <a:chOff x="7766050" y="5314950"/>
            <a:chExt cx="135424" cy="765602"/>
          </a:xfrm>
        </p:grpSpPr>
        <p:sp>
          <p:nvSpPr>
            <p:cNvPr id="118" name="SMARTInkShape-298"/>
            <p:cNvSpPr/>
            <p:nvPr>
              <p:custDataLst>
                <p:tags r:id="rId59"/>
              </p:custDataLst>
            </p:nvPr>
          </p:nvSpPr>
          <p:spPr>
            <a:xfrm>
              <a:off x="7865049" y="6026150"/>
              <a:ext cx="36425" cy="54402"/>
            </a:xfrm>
            <a:custGeom>
              <a:avLst/>
              <a:gdLst/>
              <a:ahLst/>
              <a:cxnLst/>
              <a:rect l="0" t="0" r="0" b="0"/>
              <a:pathLst>
                <a:path w="36425" h="54402">
                  <a:moveTo>
                    <a:pt x="21651" y="12700"/>
                  </a:moveTo>
                  <a:lnTo>
                    <a:pt x="21651" y="12700"/>
                  </a:lnTo>
                  <a:lnTo>
                    <a:pt x="21651" y="9329"/>
                  </a:lnTo>
                  <a:lnTo>
                    <a:pt x="19769" y="5792"/>
                  </a:lnTo>
                  <a:lnTo>
                    <a:pt x="18280" y="3862"/>
                  </a:lnTo>
                  <a:lnTo>
                    <a:pt x="14743" y="1716"/>
                  </a:lnTo>
                  <a:lnTo>
                    <a:pt x="12813" y="1144"/>
                  </a:lnTo>
                  <a:lnTo>
                    <a:pt x="10820" y="2174"/>
                  </a:lnTo>
                  <a:lnTo>
                    <a:pt x="4644" y="10364"/>
                  </a:lnTo>
                  <a:lnTo>
                    <a:pt x="452" y="17777"/>
                  </a:lnTo>
                  <a:lnTo>
                    <a:pt x="0" y="27656"/>
                  </a:lnTo>
                  <a:lnTo>
                    <a:pt x="5458" y="47875"/>
                  </a:lnTo>
                  <a:lnTo>
                    <a:pt x="8033" y="50966"/>
                  </a:lnTo>
                  <a:lnTo>
                    <a:pt x="14658" y="54401"/>
                  </a:lnTo>
                  <a:lnTo>
                    <a:pt x="22306" y="54047"/>
                  </a:lnTo>
                  <a:lnTo>
                    <a:pt x="29703" y="51538"/>
                  </a:lnTo>
                  <a:lnTo>
                    <a:pt x="35342" y="48071"/>
                  </a:lnTo>
                  <a:lnTo>
                    <a:pt x="36424" y="44747"/>
                  </a:lnTo>
                  <a:lnTo>
                    <a:pt x="35742" y="35409"/>
                  </a:lnTo>
                  <a:lnTo>
                    <a:pt x="2165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299"/>
            <p:cNvSpPr/>
            <p:nvPr>
              <p:custDataLst>
                <p:tags r:id="rId60"/>
              </p:custDataLst>
            </p:nvPr>
          </p:nvSpPr>
          <p:spPr>
            <a:xfrm>
              <a:off x="7766050" y="59563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20723" y="5026"/>
                  </a:lnTo>
                  <a:lnTo>
                    <a:pt x="32493" y="5056"/>
                  </a:lnTo>
                  <a:lnTo>
                    <a:pt x="63598" y="805"/>
                  </a:lnTo>
                  <a:lnTo>
                    <a:pt x="72481" y="2239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300"/>
            <p:cNvSpPr/>
            <p:nvPr>
              <p:custDataLst>
                <p:tags r:id="rId61"/>
              </p:custDataLst>
            </p:nvPr>
          </p:nvSpPr>
          <p:spPr>
            <a:xfrm>
              <a:off x="7791450" y="5855582"/>
              <a:ext cx="50801" cy="161406"/>
            </a:xfrm>
            <a:custGeom>
              <a:avLst/>
              <a:gdLst/>
              <a:ahLst/>
              <a:cxnLst/>
              <a:rect l="0" t="0" r="0" b="0"/>
              <a:pathLst>
                <a:path w="50801" h="161406">
                  <a:moveTo>
                    <a:pt x="50800" y="5468"/>
                  </a:moveTo>
                  <a:lnTo>
                    <a:pt x="50800" y="5468"/>
                  </a:lnTo>
                  <a:lnTo>
                    <a:pt x="47428" y="2097"/>
                  </a:lnTo>
                  <a:lnTo>
                    <a:pt x="42011" y="441"/>
                  </a:lnTo>
                  <a:lnTo>
                    <a:pt x="38591" y="0"/>
                  </a:lnTo>
                  <a:lnTo>
                    <a:pt x="34899" y="1822"/>
                  </a:lnTo>
                  <a:lnTo>
                    <a:pt x="27035" y="9492"/>
                  </a:lnTo>
                  <a:lnTo>
                    <a:pt x="18045" y="32452"/>
                  </a:lnTo>
                  <a:lnTo>
                    <a:pt x="13194" y="57207"/>
                  </a:lnTo>
                  <a:lnTo>
                    <a:pt x="9392" y="84908"/>
                  </a:lnTo>
                  <a:lnTo>
                    <a:pt x="7702" y="108978"/>
                  </a:lnTo>
                  <a:lnTo>
                    <a:pt x="10122" y="135621"/>
                  </a:lnTo>
                  <a:lnTo>
                    <a:pt x="12549" y="161405"/>
                  </a:lnTo>
                  <a:lnTo>
                    <a:pt x="12633" y="159911"/>
                  </a:lnTo>
                  <a:lnTo>
                    <a:pt x="0" y="138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301"/>
            <p:cNvSpPr/>
            <p:nvPr>
              <p:custDataLst>
                <p:tags r:id="rId62"/>
              </p:custDataLst>
            </p:nvPr>
          </p:nvSpPr>
          <p:spPr>
            <a:xfrm>
              <a:off x="7791450" y="5314950"/>
              <a:ext cx="63501" cy="50801"/>
            </a:xfrm>
            <a:custGeom>
              <a:avLst/>
              <a:gdLst/>
              <a:ahLst/>
              <a:cxnLst/>
              <a:rect l="0" t="0" r="0" b="0"/>
              <a:pathLst>
                <a:path w="63501" h="50801">
                  <a:moveTo>
                    <a:pt x="0" y="50800"/>
                  </a:moveTo>
                  <a:lnTo>
                    <a:pt x="0" y="50800"/>
                  </a:lnTo>
                  <a:lnTo>
                    <a:pt x="5775" y="45731"/>
                  </a:lnTo>
                  <a:lnTo>
                    <a:pt x="33845" y="24793"/>
                  </a:lnTo>
                  <a:lnTo>
                    <a:pt x="57296" y="9223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302"/>
            <p:cNvSpPr/>
            <p:nvPr>
              <p:custDataLst>
                <p:tags r:id="rId63"/>
              </p:custDataLst>
            </p:nvPr>
          </p:nvSpPr>
          <p:spPr>
            <a:xfrm>
              <a:off x="7772400" y="5327650"/>
              <a:ext cx="63501" cy="50801"/>
            </a:xfrm>
            <a:custGeom>
              <a:avLst/>
              <a:gdLst/>
              <a:ahLst/>
              <a:cxnLst/>
              <a:rect l="0" t="0" r="0" b="0"/>
              <a:pathLst>
                <a:path w="63501" h="5080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36990" y="24125"/>
                  </a:lnTo>
                  <a:lnTo>
                    <a:pt x="45368" y="29772"/>
                  </a:lnTo>
                  <a:lnTo>
                    <a:pt x="635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303"/>
            <p:cNvSpPr/>
            <p:nvPr>
              <p:custDataLst>
                <p:tags r:id="rId64"/>
              </p:custDataLst>
            </p:nvPr>
          </p:nvSpPr>
          <p:spPr>
            <a:xfrm>
              <a:off x="7797800" y="5359400"/>
              <a:ext cx="16360" cy="361951"/>
            </a:xfrm>
            <a:custGeom>
              <a:avLst/>
              <a:gdLst/>
              <a:ahLst/>
              <a:cxnLst/>
              <a:rect l="0" t="0" r="0" b="0"/>
              <a:pathLst>
                <a:path w="16360" h="361951">
                  <a:moveTo>
                    <a:pt x="12700" y="0"/>
                  </a:moveTo>
                  <a:lnTo>
                    <a:pt x="12700" y="0"/>
                  </a:lnTo>
                  <a:lnTo>
                    <a:pt x="12700" y="3371"/>
                  </a:lnTo>
                  <a:lnTo>
                    <a:pt x="16359" y="15901"/>
                  </a:lnTo>
                  <a:lnTo>
                    <a:pt x="13114" y="45381"/>
                  </a:lnTo>
                  <a:lnTo>
                    <a:pt x="12754" y="76322"/>
                  </a:lnTo>
                  <a:lnTo>
                    <a:pt x="12707" y="107966"/>
                  </a:lnTo>
                  <a:lnTo>
                    <a:pt x="12702" y="136724"/>
                  </a:lnTo>
                  <a:lnTo>
                    <a:pt x="12700" y="164512"/>
                  </a:lnTo>
                  <a:lnTo>
                    <a:pt x="12700" y="190384"/>
                  </a:lnTo>
                  <a:lnTo>
                    <a:pt x="12700" y="217870"/>
                  </a:lnTo>
                  <a:lnTo>
                    <a:pt x="12700" y="244538"/>
                  </a:lnTo>
                  <a:lnTo>
                    <a:pt x="11995" y="266634"/>
                  </a:lnTo>
                  <a:lnTo>
                    <a:pt x="6742" y="298322"/>
                  </a:lnTo>
                  <a:lnTo>
                    <a:pt x="5660" y="326550"/>
                  </a:lnTo>
                  <a:lnTo>
                    <a:pt x="393" y="348727"/>
                  </a:lnTo>
                  <a:lnTo>
                    <a:pt x="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0" name="SMARTInkShape-Group66"/>
          <p:cNvGrpSpPr/>
          <p:nvPr/>
        </p:nvGrpSpPr>
        <p:grpSpPr>
          <a:xfrm>
            <a:off x="7372350" y="5727700"/>
            <a:ext cx="228601" cy="472965"/>
            <a:chOff x="7372350" y="5727700"/>
            <a:chExt cx="228601" cy="472965"/>
          </a:xfrm>
        </p:grpSpPr>
        <p:sp>
          <p:nvSpPr>
            <p:cNvPr id="125" name="SMARTInkShape-304"/>
            <p:cNvSpPr/>
            <p:nvPr>
              <p:custDataLst>
                <p:tags r:id="rId54"/>
              </p:custDataLst>
            </p:nvPr>
          </p:nvSpPr>
          <p:spPr>
            <a:xfrm>
              <a:off x="7486650" y="61341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5368" y="10126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305"/>
            <p:cNvSpPr/>
            <p:nvPr>
              <p:custDataLst>
                <p:tags r:id="rId55"/>
              </p:custDataLst>
            </p:nvPr>
          </p:nvSpPr>
          <p:spPr>
            <a:xfrm>
              <a:off x="7518400" y="6077628"/>
              <a:ext cx="50801" cy="123037"/>
            </a:xfrm>
            <a:custGeom>
              <a:avLst/>
              <a:gdLst/>
              <a:ahLst/>
              <a:cxnLst/>
              <a:rect l="0" t="0" r="0" b="0"/>
              <a:pathLst>
                <a:path w="50801" h="123037">
                  <a:moveTo>
                    <a:pt x="50800" y="24722"/>
                  </a:moveTo>
                  <a:lnTo>
                    <a:pt x="50800" y="24722"/>
                  </a:lnTo>
                  <a:lnTo>
                    <a:pt x="39969" y="4471"/>
                  </a:lnTo>
                  <a:lnTo>
                    <a:pt x="35873" y="1609"/>
                  </a:lnTo>
                  <a:lnTo>
                    <a:pt x="29601" y="0"/>
                  </a:lnTo>
                  <a:lnTo>
                    <a:pt x="27494" y="2595"/>
                  </a:lnTo>
                  <a:lnTo>
                    <a:pt x="17164" y="30805"/>
                  </a:lnTo>
                  <a:lnTo>
                    <a:pt x="7672" y="60861"/>
                  </a:lnTo>
                  <a:lnTo>
                    <a:pt x="4116" y="78883"/>
                  </a:lnTo>
                  <a:lnTo>
                    <a:pt x="3818" y="109687"/>
                  </a:lnTo>
                  <a:lnTo>
                    <a:pt x="754" y="123036"/>
                  </a:lnTo>
                  <a:lnTo>
                    <a:pt x="502" y="122720"/>
                  </a:lnTo>
                  <a:lnTo>
                    <a:pt x="0" y="1136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306"/>
            <p:cNvSpPr/>
            <p:nvPr>
              <p:custDataLst>
                <p:tags r:id="rId56"/>
              </p:custDataLst>
            </p:nvPr>
          </p:nvSpPr>
          <p:spPr>
            <a:xfrm>
              <a:off x="7397750" y="5978041"/>
              <a:ext cx="95251" cy="16360"/>
            </a:xfrm>
            <a:custGeom>
              <a:avLst/>
              <a:gdLst/>
              <a:ahLst/>
              <a:cxnLst/>
              <a:rect l="0" t="0" r="0" b="0"/>
              <a:pathLst>
                <a:path w="95251" h="16360">
                  <a:moveTo>
                    <a:pt x="0" y="3659"/>
                  </a:moveTo>
                  <a:lnTo>
                    <a:pt x="0" y="3659"/>
                  </a:lnTo>
                  <a:lnTo>
                    <a:pt x="6480" y="2953"/>
                  </a:lnTo>
                  <a:lnTo>
                    <a:pt x="20971" y="0"/>
                  </a:lnTo>
                  <a:lnTo>
                    <a:pt x="46710" y="2727"/>
                  </a:lnTo>
                  <a:lnTo>
                    <a:pt x="75392" y="6846"/>
                  </a:lnTo>
                  <a:lnTo>
                    <a:pt x="95250" y="16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307"/>
            <p:cNvSpPr/>
            <p:nvPr>
              <p:custDataLst>
                <p:tags r:id="rId57"/>
              </p:custDataLst>
            </p:nvPr>
          </p:nvSpPr>
          <p:spPr>
            <a:xfrm>
              <a:off x="7372350" y="5727700"/>
              <a:ext cx="228601" cy="19051"/>
            </a:xfrm>
            <a:custGeom>
              <a:avLst/>
              <a:gdLst/>
              <a:ahLst/>
              <a:cxnLst/>
              <a:rect l="0" t="0" r="0" b="0"/>
              <a:pathLst>
                <a:path w="228601" h="19051">
                  <a:moveTo>
                    <a:pt x="0" y="0"/>
                  </a:moveTo>
                  <a:lnTo>
                    <a:pt x="0" y="0"/>
                  </a:lnTo>
                  <a:lnTo>
                    <a:pt x="26956" y="0"/>
                  </a:lnTo>
                  <a:lnTo>
                    <a:pt x="58060" y="705"/>
                  </a:lnTo>
                  <a:lnTo>
                    <a:pt x="89498" y="6907"/>
                  </a:lnTo>
                  <a:lnTo>
                    <a:pt x="114477" y="10983"/>
                  </a:lnTo>
                  <a:lnTo>
                    <a:pt x="139753" y="12192"/>
                  </a:lnTo>
                  <a:lnTo>
                    <a:pt x="170206" y="12600"/>
                  </a:lnTo>
                  <a:lnTo>
                    <a:pt x="195194" y="13386"/>
                  </a:lnTo>
                  <a:lnTo>
                    <a:pt x="221377" y="18875"/>
                  </a:lnTo>
                  <a:lnTo>
                    <a:pt x="2286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308"/>
            <p:cNvSpPr/>
            <p:nvPr>
              <p:custDataLst>
                <p:tags r:id="rId58"/>
              </p:custDataLst>
            </p:nvPr>
          </p:nvSpPr>
          <p:spPr>
            <a:xfrm>
              <a:off x="7425004" y="5868961"/>
              <a:ext cx="74347" cy="190155"/>
            </a:xfrm>
            <a:custGeom>
              <a:avLst/>
              <a:gdLst/>
              <a:ahLst/>
              <a:cxnLst/>
              <a:rect l="0" t="0" r="0" b="0"/>
              <a:pathLst>
                <a:path w="74347" h="190155">
                  <a:moveTo>
                    <a:pt x="74346" y="30189"/>
                  </a:moveTo>
                  <a:lnTo>
                    <a:pt x="74346" y="30189"/>
                  </a:lnTo>
                  <a:lnTo>
                    <a:pt x="73641" y="9232"/>
                  </a:lnTo>
                  <a:lnTo>
                    <a:pt x="70974" y="3706"/>
                  </a:lnTo>
                  <a:lnTo>
                    <a:pt x="68570" y="1950"/>
                  </a:lnTo>
                  <a:lnTo>
                    <a:pt x="62137" y="0"/>
                  </a:lnTo>
                  <a:lnTo>
                    <a:pt x="52692" y="2895"/>
                  </a:lnTo>
                  <a:lnTo>
                    <a:pt x="41439" y="10298"/>
                  </a:lnTo>
                  <a:lnTo>
                    <a:pt x="23909" y="31037"/>
                  </a:lnTo>
                  <a:lnTo>
                    <a:pt x="10169" y="59917"/>
                  </a:lnTo>
                  <a:lnTo>
                    <a:pt x="3960" y="82912"/>
                  </a:lnTo>
                  <a:lnTo>
                    <a:pt x="730" y="107244"/>
                  </a:lnTo>
                  <a:lnTo>
                    <a:pt x="0" y="130758"/>
                  </a:lnTo>
                  <a:lnTo>
                    <a:pt x="2850" y="159156"/>
                  </a:lnTo>
                  <a:lnTo>
                    <a:pt x="4400" y="190154"/>
                  </a:lnTo>
                  <a:lnTo>
                    <a:pt x="4496" y="1889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SMARTInkShape-Group67"/>
          <p:cNvGrpSpPr/>
          <p:nvPr/>
        </p:nvGrpSpPr>
        <p:grpSpPr>
          <a:xfrm>
            <a:off x="7448550" y="4806950"/>
            <a:ext cx="82551" cy="902151"/>
            <a:chOff x="7448550" y="4806950"/>
            <a:chExt cx="82551" cy="902151"/>
          </a:xfrm>
        </p:grpSpPr>
        <p:sp>
          <p:nvSpPr>
            <p:cNvPr id="131" name="SMARTInkShape-309"/>
            <p:cNvSpPr/>
            <p:nvPr>
              <p:custDataLst>
                <p:tags r:id="rId51"/>
              </p:custDataLst>
            </p:nvPr>
          </p:nvSpPr>
          <p:spPr>
            <a:xfrm>
              <a:off x="7486728" y="4845073"/>
              <a:ext cx="12623" cy="864028"/>
            </a:xfrm>
            <a:custGeom>
              <a:avLst/>
              <a:gdLst/>
              <a:ahLst/>
              <a:cxnLst/>
              <a:rect l="0" t="0" r="0" b="0"/>
              <a:pathLst>
                <a:path w="12623" h="864028">
                  <a:moveTo>
                    <a:pt x="12622" y="6327"/>
                  </a:moveTo>
                  <a:lnTo>
                    <a:pt x="12622" y="6327"/>
                  </a:lnTo>
                  <a:lnTo>
                    <a:pt x="12622" y="0"/>
                  </a:lnTo>
                  <a:lnTo>
                    <a:pt x="12622" y="3355"/>
                  </a:lnTo>
                  <a:lnTo>
                    <a:pt x="7154" y="27113"/>
                  </a:lnTo>
                  <a:lnTo>
                    <a:pt x="6446" y="56189"/>
                  </a:lnTo>
                  <a:lnTo>
                    <a:pt x="6324" y="80760"/>
                  </a:lnTo>
                  <a:lnTo>
                    <a:pt x="6288" y="106619"/>
                  </a:lnTo>
                  <a:lnTo>
                    <a:pt x="6277" y="137016"/>
                  </a:lnTo>
                  <a:lnTo>
                    <a:pt x="6274" y="160366"/>
                  </a:lnTo>
                  <a:lnTo>
                    <a:pt x="6273" y="182974"/>
                  </a:lnTo>
                  <a:lnTo>
                    <a:pt x="6272" y="213654"/>
                  </a:lnTo>
                  <a:lnTo>
                    <a:pt x="6272" y="242499"/>
                  </a:lnTo>
                  <a:lnTo>
                    <a:pt x="6272" y="273389"/>
                  </a:lnTo>
                  <a:lnTo>
                    <a:pt x="6272" y="303003"/>
                  </a:lnTo>
                  <a:lnTo>
                    <a:pt x="6272" y="331533"/>
                  </a:lnTo>
                  <a:lnTo>
                    <a:pt x="6272" y="360447"/>
                  </a:lnTo>
                  <a:lnTo>
                    <a:pt x="6272" y="386888"/>
                  </a:lnTo>
                  <a:lnTo>
                    <a:pt x="6272" y="414478"/>
                  </a:lnTo>
                  <a:lnTo>
                    <a:pt x="6272" y="443114"/>
                  </a:lnTo>
                  <a:lnTo>
                    <a:pt x="6272" y="469473"/>
                  </a:lnTo>
                  <a:lnTo>
                    <a:pt x="6272" y="495158"/>
                  </a:lnTo>
                  <a:lnTo>
                    <a:pt x="2901" y="525749"/>
                  </a:lnTo>
                  <a:lnTo>
                    <a:pt x="510" y="556538"/>
                  </a:lnTo>
                  <a:lnTo>
                    <a:pt x="0" y="586861"/>
                  </a:lnTo>
                  <a:lnTo>
                    <a:pt x="643" y="609402"/>
                  </a:lnTo>
                  <a:lnTo>
                    <a:pt x="3585" y="624420"/>
                  </a:lnTo>
                  <a:lnTo>
                    <a:pt x="544" y="654309"/>
                  </a:lnTo>
                  <a:lnTo>
                    <a:pt x="3148" y="683933"/>
                  </a:lnTo>
                  <a:lnTo>
                    <a:pt x="560" y="702346"/>
                  </a:lnTo>
                  <a:lnTo>
                    <a:pt x="3151" y="725709"/>
                  </a:lnTo>
                  <a:lnTo>
                    <a:pt x="347" y="755868"/>
                  </a:lnTo>
                  <a:lnTo>
                    <a:pt x="753" y="774043"/>
                  </a:lnTo>
                  <a:lnTo>
                    <a:pt x="5695" y="801952"/>
                  </a:lnTo>
                  <a:lnTo>
                    <a:pt x="6927" y="831936"/>
                  </a:lnTo>
                  <a:lnTo>
                    <a:pt x="12227" y="861578"/>
                  </a:lnTo>
                  <a:lnTo>
                    <a:pt x="12342" y="8640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310"/>
            <p:cNvSpPr/>
            <p:nvPr>
              <p:custDataLst>
                <p:tags r:id="rId52"/>
              </p:custDataLst>
            </p:nvPr>
          </p:nvSpPr>
          <p:spPr>
            <a:xfrm>
              <a:off x="7448550" y="4819650"/>
              <a:ext cx="69851" cy="63501"/>
            </a:xfrm>
            <a:custGeom>
              <a:avLst/>
              <a:gdLst/>
              <a:ahLst/>
              <a:cxnLst/>
              <a:rect l="0" t="0" r="0" b="0"/>
              <a:pathLst>
                <a:path w="69851" h="63501">
                  <a:moveTo>
                    <a:pt x="0" y="0"/>
                  </a:moveTo>
                  <a:lnTo>
                    <a:pt x="0" y="0"/>
                  </a:lnTo>
                  <a:lnTo>
                    <a:pt x="27611" y="25730"/>
                  </a:lnTo>
                  <a:lnTo>
                    <a:pt x="54905" y="45803"/>
                  </a:lnTo>
                  <a:lnTo>
                    <a:pt x="698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311"/>
            <p:cNvSpPr/>
            <p:nvPr>
              <p:custDataLst>
                <p:tags r:id="rId53"/>
              </p:custDataLst>
            </p:nvPr>
          </p:nvSpPr>
          <p:spPr>
            <a:xfrm>
              <a:off x="7448550" y="4806950"/>
              <a:ext cx="82551" cy="63501"/>
            </a:xfrm>
            <a:custGeom>
              <a:avLst/>
              <a:gdLst/>
              <a:ahLst/>
              <a:cxnLst/>
              <a:rect l="0" t="0" r="0" b="0"/>
              <a:pathLst>
                <a:path w="82551" h="63501">
                  <a:moveTo>
                    <a:pt x="0" y="63500"/>
                  </a:moveTo>
                  <a:lnTo>
                    <a:pt x="0" y="63500"/>
                  </a:lnTo>
                  <a:lnTo>
                    <a:pt x="26732" y="41132"/>
                  </a:lnTo>
                  <a:lnTo>
                    <a:pt x="57325" y="1563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2" name="SMARTInkShape-Group68"/>
          <p:cNvGrpSpPr/>
          <p:nvPr/>
        </p:nvGrpSpPr>
        <p:grpSpPr>
          <a:xfrm>
            <a:off x="5187950" y="4468544"/>
            <a:ext cx="3575051" cy="1665557"/>
            <a:chOff x="5187950" y="4468544"/>
            <a:chExt cx="3575051" cy="1665557"/>
          </a:xfrm>
        </p:grpSpPr>
        <p:sp>
          <p:nvSpPr>
            <p:cNvPr id="135" name="SMARTInkShape-312"/>
            <p:cNvSpPr/>
            <p:nvPr>
              <p:custDataLst>
                <p:tags r:id="rId44"/>
              </p:custDataLst>
            </p:nvPr>
          </p:nvSpPr>
          <p:spPr>
            <a:xfrm>
              <a:off x="5378450" y="4700406"/>
              <a:ext cx="132469" cy="1433695"/>
            </a:xfrm>
            <a:custGeom>
              <a:avLst/>
              <a:gdLst/>
              <a:ahLst/>
              <a:cxnLst/>
              <a:rect l="0" t="0" r="0" b="0"/>
              <a:pathLst>
                <a:path w="132469" h="1433695">
                  <a:moveTo>
                    <a:pt x="127000" y="17644"/>
                  </a:moveTo>
                  <a:lnTo>
                    <a:pt x="127000" y="17644"/>
                  </a:lnTo>
                  <a:lnTo>
                    <a:pt x="132026" y="5711"/>
                  </a:lnTo>
                  <a:lnTo>
                    <a:pt x="132468" y="3338"/>
                  </a:lnTo>
                  <a:lnTo>
                    <a:pt x="132056" y="1757"/>
                  </a:lnTo>
                  <a:lnTo>
                    <a:pt x="131076" y="703"/>
                  </a:lnTo>
                  <a:lnTo>
                    <a:pt x="129717" y="0"/>
                  </a:lnTo>
                  <a:lnTo>
                    <a:pt x="128812" y="1648"/>
                  </a:lnTo>
                  <a:lnTo>
                    <a:pt x="127238" y="31974"/>
                  </a:lnTo>
                  <a:lnTo>
                    <a:pt x="125225" y="54822"/>
                  </a:lnTo>
                  <a:lnTo>
                    <a:pt x="121978" y="82851"/>
                  </a:lnTo>
                  <a:lnTo>
                    <a:pt x="120124" y="99215"/>
                  </a:lnTo>
                  <a:lnTo>
                    <a:pt x="118183" y="116475"/>
                  </a:lnTo>
                  <a:lnTo>
                    <a:pt x="116888" y="134331"/>
                  </a:lnTo>
                  <a:lnTo>
                    <a:pt x="116025" y="152585"/>
                  </a:lnTo>
                  <a:lnTo>
                    <a:pt x="115450" y="171105"/>
                  </a:lnTo>
                  <a:lnTo>
                    <a:pt x="114360" y="190507"/>
                  </a:lnTo>
                  <a:lnTo>
                    <a:pt x="112930" y="210497"/>
                  </a:lnTo>
                  <a:lnTo>
                    <a:pt x="111270" y="230879"/>
                  </a:lnTo>
                  <a:lnTo>
                    <a:pt x="108752" y="252228"/>
                  </a:lnTo>
                  <a:lnTo>
                    <a:pt x="105663" y="274222"/>
                  </a:lnTo>
                  <a:lnTo>
                    <a:pt x="102191" y="296646"/>
                  </a:lnTo>
                  <a:lnTo>
                    <a:pt x="98467" y="320062"/>
                  </a:lnTo>
                  <a:lnTo>
                    <a:pt x="94573" y="344140"/>
                  </a:lnTo>
                  <a:lnTo>
                    <a:pt x="90564" y="368657"/>
                  </a:lnTo>
                  <a:lnTo>
                    <a:pt x="85776" y="394175"/>
                  </a:lnTo>
                  <a:lnTo>
                    <a:pt x="80468" y="420359"/>
                  </a:lnTo>
                  <a:lnTo>
                    <a:pt x="74812" y="446988"/>
                  </a:lnTo>
                  <a:lnTo>
                    <a:pt x="69630" y="473206"/>
                  </a:lnTo>
                  <a:lnTo>
                    <a:pt x="64763" y="499152"/>
                  </a:lnTo>
                  <a:lnTo>
                    <a:pt x="60110" y="524916"/>
                  </a:lnTo>
                  <a:lnTo>
                    <a:pt x="57007" y="549853"/>
                  </a:lnTo>
                  <a:lnTo>
                    <a:pt x="54938" y="574239"/>
                  </a:lnTo>
                  <a:lnTo>
                    <a:pt x="53559" y="598257"/>
                  </a:lnTo>
                  <a:lnTo>
                    <a:pt x="51933" y="623442"/>
                  </a:lnTo>
                  <a:lnTo>
                    <a:pt x="50145" y="649404"/>
                  </a:lnTo>
                  <a:lnTo>
                    <a:pt x="48247" y="675883"/>
                  </a:lnTo>
                  <a:lnTo>
                    <a:pt x="46275" y="702005"/>
                  </a:lnTo>
                  <a:lnTo>
                    <a:pt x="44255" y="727884"/>
                  </a:lnTo>
                  <a:lnTo>
                    <a:pt x="42204" y="753604"/>
                  </a:lnTo>
                  <a:lnTo>
                    <a:pt x="40130" y="779217"/>
                  </a:lnTo>
                  <a:lnTo>
                    <a:pt x="38042" y="804759"/>
                  </a:lnTo>
                  <a:lnTo>
                    <a:pt x="35944" y="830254"/>
                  </a:lnTo>
                  <a:lnTo>
                    <a:pt x="33841" y="855718"/>
                  </a:lnTo>
                  <a:lnTo>
                    <a:pt x="31733" y="881160"/>
                  </a:lnTo>
                  <a:lnTo>
                    <a:pt x="29621" y="906588"/>
                  </a:lnTo>
                  <a:lnTo>
                    <a:pt x="28920" y="931301"/>
                  </a:lnTo>
                  <a:lnTo>
                    <a:pt x="29158" y="955537"/>
                  </a:lnTo>
                  <a:lnTo>
                    <a:pt x="30021" y="979456"/>
                  </a:lnTo>
                  <a:lnTo>
                    <a:pt x="30598" y="1003163"/>
                  </a:lnTo>
                  <a:lnTo>
                    <a:pt x="30981" y="1026729"/>
                  </a:lnTo>
                  <a:lnTo>
                    <a:pt x="31238" y="1050200"/>
                  </a:lnTo>
                  <a:lnTo>
                    <a:pt x="31409" y="1072904"/>
                  </a:lnTo>
                  <a:lnTo>
                    <a:pt x="31523" y="1095095"/>
                  </a:lnTo>
                  <a:lnTo>
                    <a:pt x="31598" y="1116944"/>
                  </a:lnTo>
                  <a:lnTo>
                    <a:pt x="30944" y="1137861"/>
                  </a:lnTo>
                  <a:lnTo>
                    <a:pt x="29801" y="1158155"/>
                  </a:lnTo>
                  <a:lnTo>
                    <a:pt x="28335" y="1178034"/>
                  </a:lnTo>
                  <a:lnTo>
                    <a:pt x="27356" y="1196226"/>
                  </a:lnTo>
                  <a:lnTo>
                    <a:pt x="26705" y="1213293"/>
                  </a:lnTo>
                  <a:lnTo>
                    <a:pt x="25979" y="1244016"/>
                  </a:lnTo>
                  <a:lnTo>
                    <a:pt x="25658" y="1269430"/>
                  </a:lnTo>
                  <a:lnTo>
                    <a:pt x="25514" y="1292483"/>
                  </a:lnTo>
                  <a:lnTo>
                    <a:pt x="24745" y="1315195"/>
                  </a:lnTo>
                  <a:lnTo>
                    <a:pt x="22052" y="1339401"/>
                  </a:lnTo>
                  <a:lnTo>
                    <a:pt x="18503" y="1362387"/>
                  </a:lnTo>
                  <a:lnTo>
                    <a:pt x="12538" y="1393281"/>
                  </a:lnTo>
                  <a:lnTo>
                    <a:pt x="4201" y="1422261"/>
                  </a:lnTo>
                  <a:lnTo>
                    <a:pt x="0" y="14336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313"/>
            <p:cNvSpPr/>
            <p:nvPr>
              <p:custDataLst>
                <p:tags r:id="rId45"/>
              </p:custDataLst>
            </p:nvPr>
          </p:nvSpPr>
          <p:spPr>
            <a:xfrm>
              <a:off x="5187950" y="5728775"/>
              <a:ext cx="2218104" cy="138626"/>
            </a:xfrm>
            <a:custGeom>
              <a:avLst/>
              <a:gdLst/>
              <a:ahLst/>
              <a:cxnLst/>
              <a:rect l="0" t="0" r="0" b="0"/>
              <a:pathLst>
                <a:path w="2218104" h="138626">
                  <a:moveTo>
                    <a:pt x="0" y="138625"/>
                  </a:moveTo>
                  <a:lnTo>
                    <a:pt x="0" y="138625"/>
                  </a:lnTo>
                  <a:lnTo>
                    <a:pt x="3371" y="131883"/>
                  </a:lnTo>
                  <a:lnTo>
                    <a:pt x="18952" y="117577"/>
                  </a:lnTo>
                  <a:lnTo>
                    <a:pt x="44813" y="106675"/>
                  </a:lnTo>
                  <a:lnTo>
                    <a:pt x="68365" y="101377"/>
                  </a:lnTo>
                  <a:lnTo>
                    <a:pt x="96707" y="96670"/>
                  </a:lnTo>
                  <a:lnTo>
                    <a:pt x="113154" y="94427"/>
                  </a:lnTo>
                  <a:lnTo>
                    <a:pt x="130470" y="92226"/>
                  </a:lnTo>
                  <a:lnTo>
                    <a:pt x="149774" y="90054"/>
                  </a:lnTo>
                  <a:lnTo>
                    <a:pt x="170405" y="87899"/>
                  </a:lnTo>
                  <a:lnTo>
                    <a:pt x="191920" y="85758"/>
                  </a:lnTo>
                  <a:lnTo>
                    <a:pt x="214024" y="83624"/>
                  </a:lnTo>
                  <a:lnTo>
                    <a:pt x="236522" y="81497"/>
                  </a:lnTo>
                  <a:lnTo>
                    <a:pt x="259281" y="79374"/>
                  </a:lnTo>
                  <a:lnTo>
                    <a:pt x="285743" y="77251"/>
                  </a:lnTo>
                  <a:lnTo>
                    <a:pt x="314673" y="75130"/>
                  </a:lnTo>
                  <a:lnTo>
                    <a:pt x="345249" y="73012"/>
                  </a:lnTo>
                  <a:lnTo>
                    <a:pt x="376216" y="70188"/>
                  </a:lnTo>
                  <a:lnTo>
                    <a:pt x="407444" y="66895"/>
                  </a:lnTo>
                  <a:lnTo>
                    <a:pt x="438846" y="63289"/>
                  </a:lnTo>
                  <a:lnTo>
                    <a:pt x="470364" y="60178"/>
                  </a:lnTo>
                  <a:lnTo>
                    <a:pt x="501959" y="57399"/>
                  </a:lnTo>
                  <a:lnTo>
                    <a:pt x="533606" y="54841"/>
                  </a:lnTo>
                  <a:lnTo>
                    <a:pt x="566700" y="53136"/>
                  </a:lnTo>
                  <a:lnTo>
                    <a:pt x="600754" y="51999"/>
                  </a:lnTo>
                  <a:lnTo>
                    <a:pt x="635453" y="51241"/>
                  </a:lnTo>
                  <a:lnTo>
                    <a:pt x="670580" y="50030"/>
                  </a:lnTo>
                  <a:lnTo>
                    <a:pt x="705991" y="48517"/>
                  </a:lnTo>
                  <a:lnTo>
                    <a:pt x="741594" y="46803"/>
                  </a:lnTo>
                  <a:lnTo>
                    <a:pt x="778029" y="44955"/>
                  </a:lnTo>
                  <a:lnTo>
                    <a:pt x="815020" y="43017"/>
                  </a:lnTo>
                  <a:lnTo>
                    <a:pt x="852380" y="41019"/>
                  </a:lnTo>
                  <a:lnTo>
                    <a:pt x="889987" y="38277"/>
                  </a:lnTo>
                  <a:lnTo>
                    <a:pt x="927758" y="35037"/>
                  </a:lnTo>
                  <a:lnTo>
                    <a:pt x="965638" y="31466"/>
                  </a:lnTo>
                  <a:lnTo>
                    <a:pt x="1002887" y="28381"/>
                  </a:lnTo>
                  <a:lnTo>
                    <a:pt x="1039713" y="25617"/>
                  </a:lnTo>
                  <a:lnTo>
                    <a:pt x="1076259" y="23070"/>
                  </a:lnTo>
                  <a:lnTo>
                    <a:pt x="1112617" y="21372"/>
                  </a:lnTo>
                  <a:lnTo>
                    <a:pt x="1148850" y="20238"/>
                  </a:lnTo>
                  <a:lnTo>
                    <a:pt x="1185001" y="19485"/>
                  </a:lnTo>
                  <a:lnTo>
                    <a:pt x="1221095" y="18981"/>
                  </a:lnTo>
                  <a:lnTo>
                    <a:pt x="1257152" y="18646"/>
                  </a:lnTo>
                  <a:lnTo>
                    <a:pt x="1293185" y="18422"/>
                  </a:lnTo>
                  <a:lnTo>
                    <a:pt x="1328496" y="18273"/>
                  </a:lnTo>
                  <a:lnTo>
                    <a:pt x="1363325" y="18173"/>
                  </a:lnTo>
                  <a:lnTo>
                    <a:pt x="1397833" y="18108"/>
                  </a:lnTo>
                  <a:lnTo>
                    <a:pt x="1432128" y="18063"/>
                  </a:lnTo>
                  <a:lnTo>
                    <a:pt x="1466279" y="18034"/>
                  </a:lnTo>
                  <a:lnTo>
                    <a:pt x="1500336" y="18015"/>
                  </a:lnTo>
                  <a:lnTo>
                    <a:pt x="1534330" y="18001"/>
                  </a:lnTo>
                  <a:lnTo>
                    <a:pt x="1568281" y="17992"/>
                  </a:lnTo>
                  <a:lnTo>
                    <a:pt x="1602205" y="17987"/>
                  </a:lnTo>
                  <a:lnTo>
                    <a:pt x="1636109" y="17982"/>
                  </a:lnTo>
                  <a:lnTo>
                    <a:pt x="1670000" y="17980"/>
                  </a:lnTo>
                  <a:lnTo>
                    <a:pt x="1703883" y="17978"/>
                  </a:lnTo>
                  <a:lnTo>
                    <a:pt x="1737055" y="17271"/>
                  </a:lnTo>
                  <a:lnTo>
                    <a:pt x="1769754" y="16094"/>
                  </a:lnTo>
                  <a:lnTo>
                    <a:pt x="1802136" y="14605"/>
                  </a:lnTo>
                  <a:lnTo>
                    <a:pt x="1835718" y="13612"/>
                  </a:lnTo>
                  <a:lnTo>
                    <a:pt x="1870101" y="12949"/>
                  </a:lnTo>
                  <a:lnTo>
                    <a:pt x="1905018" y="12508"/>
                  </a:lnTo>
                  <a:lnTo>
                    <a:pt x="1939584" y="11508"/>
                  </a:lnTo>
                  <a:lnTo>
                    <a:pt x="1973917" y="10136"/>
                  </a:lnTo>
                  <a:lnTo>
                    <a:pt x="2008094" y="8515"/>
                  </a:lnTo>
                  <a:lnTo>
                    <a:pt x="2042168" y="6730"/>
                  </a:lnTo>
                  <a:lnTo>
                    <a:pt x="2076173" y="4834"/>
                  </a:lnTo>
                  <a:lnTo>
                    <a:pt x="2110132" y="2864"/>
                  </a:lnTo>
                  <a:lnTo>
                    <a:pt x="2144766" y="1551"/>
                  </a:lnTo>
                  <a:lnTo>
                    <a:pt x="2179850" y="676"/>
                  </a:lnTo>
                  <a:lnTo>
                    <a:pt x="2215233" y="92"/>
                  </a:lnTo>
                  <a:lnTo>
                    <a:pt x="221810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314"/>
            <p:cNvSpPr/>
            <p:nvPr>
              <p:custDataLst>
                <p:tags r:id="rId46"/>
              </p:custDataLst>
            </p:nvPr>
          </p:nvSpPr>
          <p:spPr>
            <a:xfrm>
              <a:off x="8547101" y="5654479"/>
              <a:ext cx="86061" cy="124022"/>
            </a:xfrm>
            <a:custGeom>
              <a:avLst/>
              <a:gdLst/>
              <a:ahLst/>
              <a:cxnLst/>
              <a:rect l="0" t="0" r="0" b="0"/>
              <a:pathLst>
                <a:path w="86061" h="124022">
                  <a:moveTo>
                    <a:pt x="19049" y="3371"/>
                  </a:moveTo>
                  <a:lnTo>
                    <a:pt x="19049" y="3371"/>
                  </a:lnTo>
                  <a:lnTo>
                    <a:pt x="19049" y="0"/>
                  </a:lnTo>
                  <a:lnTo>
                    <a:pt x="17638" y="418"/>
                  </a:lnTo>
                  <a:lnTo>
                    <a:pt x="12307" y="4645"/>
                  </a:lnTo>
                  <a:lnTo>
                    <a:pt x="4743" y="18330"/>
                  </a:lnTo>
                  <a:lnTo>
                    <a:pt x="1404" y="42532"/>
                  </a:lnTo>
                  <a:lnTo>
                    <a:pt x="277" y="70765"/>
                  </a:lnTo>
                  <a:lnTo>
                    <a:pt x="23" y="88156"/>
                  </a:lnTo>
                  <a:lnTo>
                    <a:pt x="0" y="58484"/>
                  </a:lnTo>
                  <a:lnTo>
                    <a:pt x="1411" y="42682"/>
                  </a:lnTo>
                  <a:lnTo>
                    <a:pt x="11933" y="15187"/>
                  </a:lnTo>
                  <a:lnTo>
                    <a:pt x="14305" y="11248"/>
                  </a:lnTo>
                  <a:lnTo>
                    <a:pt x="16592" y="9328"/>
                  </a:lnTo>
                  <a:lnTo>
                    <a:pt x="18822" y="8753"/>
                  </a:lnTo>
                  <a:lnTo>
                    <a:pt x="23887" y="9996"/>
                  </a:lnTo>
                  <a:lnTo>
                    <a:pt x="51874" y="25584"/>
                  </a:lnTo>
                  <a:lnTo>
                    <a:pt x="82513" y="45665"/>
                  </a:lnTo>
                  <a:lnTo>
                    <a:pt x="86060" y="52978"/>
                  </a:lnTo>
                  <a:lnTo>
                    <a:pt x="84185" y="58314"/>
                  </a:lnTo>
                  <a:lnTo>
                    <a:pt x="74574" y="71770"/>
                  </a:lnTo>
                  <a:lnTo>
                    <a:pt x="49925" y="91841"/>
                  </a:lnTo>
                  <a:lnTo>
                    <a:pt x="19039" y="118124"/>
                  </a:lnTo>
                  <a:lnTo>
                    <a:pt x="12699" y="124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315"/>
            <p:cNvSpPr/>
            <p:nvPr>
              <p:custDataLst>
                <p:tags r:id="rId47"/>
              </p:custDataLst>
            </p:nvPr>
          </p:nvSpPr>
          <p:spPr>
            <a:xfrm>
              <a:off x="8613664" y="5820265"/>
              <a:ext cx="149337" cy="171583"/>
            </a:xfrm>
            <a:custGeom>
              <a:avLst/>
              <a:gdLst/>
              <a:ahLst/>
              <a:cxnLst/>
              <a:rect l="0" t="0" r="0" b="0"/>
              <a:pathLst>
                <a:path w="149337" h="171583">
                  <a:moveTo>
                    <a:pt x="149336" y="53485"/>
                  </a:moveTo>
                  <a:lnTo>
                    <a:pt x="149336" y="53485"/>
                  </a:lnTo>
                  <a:lnTo>
                    <a:pt x="149336" y="26970"/>
                  </a:lnTo>
                  <a:lnTo>
                    <a:pt x="145965" y="8706"/>
                  </a:lnTo>
                  <a:lnTo>
                    <a:pt x="142428" y="1832"/>
                  </a:lnTo>
                  <a:lnTo>
                    <a:pt x="140498" y="0"/>
                  </a:lnTo>
                  <a:lnTo>
                    <a:pt x="136388" y="895"/>
                  </a:lnTo>
                  <a:lnTo>
                    <a:pt x="124296" y="7534"/>
                  </a:lnTo>
                  <a:lnTo>
                    <a:pt x="98251" y="36655"/>
                  </a:lnTo>
                  <a:lnTo>
                    <a:pt x="80300" y="64585"/>
                  </a:lnTo>
                  <a:lnTo>
                    <a:pt x="65031" y="93696"/>
                  </a:lnTo>
                  <a:lnTo>
                    <a:pt x="55893" y="118393"/>
                  </a:lnTo>
                  <a:lnTo>
                    <a:pt x="53524" y="148760"/>
                  </a:lnTo>
                  <a:lnTo>
                    <a:pt x="59503" y="171582"/>
                  </a:lnTo>
                  <a:lnTo>
                    <a:pt x="44773" y="140654"/>
                  </a:lnTo>
                  <a:lnTo>
                    <a:pt x="31838" y="119743"/>
                  </a:lnTo>
                  <a:lnTo>
                    <a:pt x="12451" y="93578"/>
                  </a:lnTo>
                  <a:lnTo>
                    <a:pt x="0" y="81788"/>
                  </a:lnTo>
                  <a:lnTo>
                    <a:pt x="1095" y="80820"/>
                  </a:lnTo>
                  <a:lnTo>
                    <a:pt x="7957" y="79745"/>
                  </a:lnTo>
                  <a:lnTo>
                    <a:pt x="30462" y="82510"/>
                  </a:lnTo>
                  <a:lnTo>
                    <a:pt x="51347" y="85906"/>
                  </a:lnTo>
                  <a:lnTo>
                    <a:pt x="73330" y="89060"/>
                  </a:lnTo>
                  <a:lnTo>
                    <a:pt x="100161" y="91543"/>
                  </a:lnTo>
                  <a:lnTo>
                    <a:pt x="130286" y="97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316"/>
            <p:cNvSpPr/>
            <p:nvPr>
              <p:custDataLst>
                <p:tags r:id="rId48"/>
              </p:custDataLst>
            </p:nvPr>
          </p:nvSpPr>
          <p:spPr>
            <a:xfrm>
              <a:off x="5429250" y="4668544"/>
              <a:ext cx="88901" cy="5057"/>
            </a:xfrm>
            <a:custGeom>
              <a:avLst/>
              <a:gdLst/>
              <a:ahLst/>
              <a:cxnLst/>
              <a:rect l="0" t="0" r="0" b="0"/>
              <a:pathLst>
                <a:path w="88901" h="5057">
                  <a:moveTo>
                    <a:pt x="0" y="5056"/>
                  </a:moveTo>
                  <a:lnTo>
                    <a:pt x="0" y="5056"/>
                  </a:lnTo>
                  <a:lnTo>
                    <a:pt x="31097" y="692"/>
                  </a:lnTo>
                  <a:lnTo>
                    <a:pt x="50605" y="0"/>
                  </a:lnTo>
                  <a:lnTo>
                    <a:pt x="79153" y="4251"/>
                  </a:lnTo>
                  <a:lnTo>
                    <a:pt x="88900" y="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317"/>
            <p:cNvSpPr/>
            <p:nvPr>
              <p:custDataLst>
                <p:tags r:id="rId49"/>
              </p:custDataLst>
            </p:nvPr>
          </p:nvSpPr>
          <p:spPr>
            <a:xfrm>
              <a:off x="5395583" y="4468544"/>
              <a:ext cx="154318" cy="179657"/>
            </a:xfrm>
            <a:custGeom>
              <a:avLst/>
              <a:gdLst/>
              <a:ahLst/>
              <a:cxnLst/>
              <a:rect l="0" t="0" r="0" b="0"/>
              <a:pathLst>
                <a:path w="154318" h="179657">
                  <a:moveTo>
                    <a:pt x="84467" y="20906"/>
                  </a:moveTo>
                  <a:lnTo>
                    <a:pt x="84467" y="20906"/>
                  </a:lnTo>
                  <a:lnTo>
                    <a:pt x="65515" y="52067"/>
                  </a:lnTo>
                  <a:lnTo>
                    <a:pt x="50879" y="78029"/>
                  </a:lnTo>
                  <a:lnTo>
                    <a:pt x="34967" y="106972"/>
                  </a:lnTo>
                  <a:lnTo>
                    <a:pt x="18488" y="133946"/>
                  </a:lnTo>
                  <a:lnTo>
                    <a:pt x="6828" y="162820"/>
                  </a:lnTo>
                  <a:lnTo>
                    <a:pt x="2217" y="172173"/>
                  </a:lnTo>
                  <a:lnTo>
                    <a:pt x="0" y="174667"/>
                  </a:lnTo>
                  <a:lnTo>
                    <a:pt x="6993" y="168065"/>
                  </a:lnTo>
                  <a:lnTo>
                    <a:pt x="16873" y="148869"/>
                  </a:lnTo>
                  <a:lnTo>
                    <a:pt x="27615" y="120817"/>
                  </a:lnTo>
                  <a:lnTo>
                    <a:pt x="32454" y="104447"/>
                  </a:lnTo>
                  <a:lnTo>
                    <a:pt x="37092" y="87183"/>
                  </a:lnTo>
                  <a:lnTo>
                    <a:pt x="42300" y="70735"/>
                  </a:lnTo>
                  <a:lnTo>
                    <a:pt x="53732" y="39289"/>
                  </a:lnTo>
                  <a:lnTo>
                    <a:pt x="68697" y="10674"/>
                  </a:lnTo>
                  <a:lnTo>
                    <a:pt x="75326" y="0"/>
                  </a:lnTo>
                  <a:lnTo>
                    <a:pt x="76962" y="1324"/>
                  </a:lnTo>
                  <a:lnTo>
                    <a:pt x="86538" y="27490"/>
                  </a:lnTo>
                  <a:lnTo>
                    <a:pt x="93854" y="49232"/>
                  </a:lnTo>
                  <a:lnTo>
                    <a:pt x="101809" y="73006"/>
                  </a:lnTo>
                  <a:lnTo>
                    <a:pt x="111931" y="95803"/>
                  </a:lnTo>
                  <a:lnTo>
                    <a:pt x="127647" y="126588"/>
                  </a:lnTo>
                  <a:lnTo>
                    <a:pt x="142229" y="155533"/>
                  </a:lnTo>
                  <a:lnTo>
                    <a:pt x="154317" y="1796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318"/>
            <p:cNvSpPr/>
            <p:nvPr>
              <p:custDataLst>
                <p:tags r:id="rId50"/>
              </p:custDataLst>
            </p:nvPr>
          </p:nvSpPr>
          <p:spPr>
            <a:xfrm>
              <a:off x="7552830" y="5702384"/>
              <a:ext cx="994271" cy="30415"/>
            </a:xfrm>
            <a:custGeom>
              <a:avLst/>
              <a:gdLst/>
              <a:ahLst/>
              <a:cxnLst/>
              <a:rect l="0" t="0" r="0" b="0"/>
              <a:pathLst>
                <a:path w="994271" h="30415">
                  <a:moveTo>
                    <a:pt x="0" y="19554"/>
                  </a:moveTo>
                  <a:lnTo>
                    <a:pt x="0" y="19554"/>
                  </a:lnTo>
                  <a:lnTo>
                    <a:pt x="17295" y="18562"/>
                  </a:lnTo>
                  <a:lnTo>
                    <a:pt x="50853" y="16580"/>
                  </a:lnTo>
                  <a:lnTo>
                    <a:pt x="85219" y="15259"/>
                  </a:lnTo>
                  <a:lnTo>
                    <a:pt x="120125" y="14378"/>
                  </a:lnTo>
                  <a:lnTo>
                    <a:pt x="155390" y="13790"/>
                  </a:lnTo>
                  <a:lnTo>
                    <a:pt x="190189" y="13399"/>
                  </a:lnTo>
                  <a:lnTo>
                    <a:pt x="224677" y="13138"/>
                  </a:lnTo>
                  <a:lnTo>
                    <a:pt x="258958" y="12964"/>
                  </a:lnTo>
                  <a:lnTo>
                    <a:pt x="292395" y="12142"/>
                  </a:lnTo>
                  <a:lnTo>
                    <a:pt x="325271" y="10889"/>
                  </a:lnTo>
                  <a:lnTo>
                    <a:pt x="357770" y="9348"/>
                  </a:lnTo>
                  <a:lnTo>
                    <a:pt x="390020" y="8321"/>
                  </a:lnTo>
                  <a:lnTo>
                    <a:pt x="422103" y="7636"/>
                  </a:lnTo>
                  <a:lnTo>
                    <a:pt x="454075" y="7179"/>
                  </a:lnTo>
                  <a:lnTo>
                    <a:pt x="484562" y="6169"/>
                  </a:lnTo>
                  <a:lnTo>
                    <a:pt x="514060" y="4790"/>
                  </a:lnTo>
                  <a:lnTo>
                    <a:pt x="542896" y="3165"/>
                  </a:lnTo>
                  <a:lnTo>
                    <a:pt x="570587" y="2083"/>
                  </a:lnTo>
                  <a:lnTo>
                    <a:pt x="597515" y="1360"/>
                  </a:lnTo>
                  <a:lnTo>
                    <a:pt x="623933" y="878"/>
                  </a:lnTo>
                  <a:lnTo>
                    <a:pt x="649307" y="557"/>
                  </a:lnTo>
                  <a:lnTo>
                    <a:pt x="673983" y="343"/>
                  </a:lnTo>
                  <a:lnTo>
                    <a:pt x="698195" y="201"/>
                  </a:lnTo>
                  <a:lnTo>
                    <a:pt x="721393" y="106"/>
                  </a:lnTo>
                  <a:lnTo>
                    <a:pt x="743913" y="42"/>
                  </a:lnTo>
                  <a:lnTo>
                    <a:pt x="765982" y="0"/>
                  </a:lnTo>
                  <a:lnTo>
                    <a:pt x="785633" y="678"/>
                  </a:lnTo>
                  <a:lnTo>
                    <a:pt x="803673" y="1834"/>
                  </a:lnTo>
                  <a:lnTo>
                    <a:pt x="820639" y="3312"/>
                  </a:lnTo>
                  <a:lnTo>
                    <a:pt x="836888" y="5002"/>
                  </a:lnTo>
                  <a:lnTo>
                    <a:pt x="868113" y="8762"/>
                  </a:lnTo>
                  <a:lnTo>
                    <a:pt x="896572" y="12784"/>
                  </a:lnTo>
                  <a:lnTo>
                    <a:pt x="921921" y="16924"/>
                  </a:lnTo>
                  <a:lnTo>
                    <a:pt x="951352" y="23221"/>
                  </a:lnTo>
                  <a:lnTo>
                    <a:pt x="980544" y="30414"/>
                  </a:lnTo>
                  <a:lnTo>
                    <a:pt x="986523" y="29228"/>
                  </a:lnTo>
                  <a:lnTo>
                    <a:pt x="994270" y="253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7" name="SMARTInkShape-Group69"/>
          <p:cNvGrpSpPr/>
          <p:nvPr/>
        </p:nvGrpSpPr>
        <p:grpSpPr>
          <a:xfrm>
            <a:off x="6638398" y="4318000"/>
            <a:ext cx="181503" cy="369957"/>
            <a:chOff x="6638398" y="4318000"/>
            <a:chExt cx="181503" cy="369957"/>
          </a:xfrm>
        </p:grpSpPr>
        <p:sp>
          <p:nvSpPr>
            <p:cNvPr id="143" name="SMARTInkShape-319"/>
            <p:cNvSpPr/>
            <p:nvPr>
              <p:custDataLst>
                <p:tags r:id="rId40"/>
              </p:custDataLst>
            </p:nvPr>
          </p:nvSpPr>
          <p:spPr>
            <a:xfrm>
              <a:off x="6712832" y="4318000"/>
              <a:ext cx="24519" cy="238752"/>
            </a:xfrm>
            <a:custGeom>
              <a:avLst/>
              <a:gdLst/>
              <a:ahLst/>
              <a:cxnLst/>
              <a:rect l="0" t="0" r="0" b="0"/>
              <a:pathLst>
                <a:path w="24519" h="238752">
                  <a:moveTo>
                    <a:pt x="5468" y="0"/>
                  </a:moveTo>
                  <a:lnTo>
                    <a:pt x="5468" y="0"/>
                  </a:lnTo>
                  <a:lnTo>
                    <a:pt x="2097" y="6742"/>
                  </a:lnTo>
                  <a:lnTo>
                    <a:pt x="0" y="24418"/>
                  </a:lnTo>
                  <a:lnTo>
                    <a:pt x="1392" y="45189"/>
                  </a:lnTo>
                  <a:lnTo>
                    <a:pt x="3656" y="71589"/>
                  </a:lnTo>
                  <a:lnTo>
                    <a:pt x="4663" y="102138"/>
                  </a:lnTo>
                  <a:lnTo>
                    <a:pt x="5110" y="132648"/>
                  </a:lnTo>
                  <a:lnTo>
                    <a:pt x="5309" y="161260"/>
                  </a:lnTo>
                  <a:lnTo>
                    <a:pt x="5397" y="185736"/>
                  </a:lnTo>
                  <a:lnTo>
                    <a:pt x="5447" y="215978"/>
                  </a:lnTo>
                  <a:lnTo>
                    <a:pt x="7340" y="228399"/>
                  </a:lnTo>
                  <a:lnTo>
                    <a:pt x="10933" y="238751"/>
                  </a:lnTo>
                  <a:lnTo>
                    <a:pt x="15188" y="234523"/>
                  </a:lnTo>
                  <a:lnTo>
                    <a:pt x="24518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320"/>
            <p:cNvSpPr/>
            <p:nvPr>
              <p:custDataLst>
                <p:tags r:id="rId41"/>
              </p:custDataLst>
            </p:nvPr>
          </p:nvSpPr>
          <p:spPr>
            <a:xfrm>
              <a:off x="6763979" y="4346091"/>
              <a:ext cx="24172" cy="244960"/>
            </a:xfrm>
            <a:custGeom>
              <a:avLst/>
              <a:gdLst/>
              <a:ahLst/>
              <a:cxnLst/>
              <a:rect l="0" t="0" r="0" b="0"/>
              <a:pathLst>
                <a:path w="24172" h="244960">
                  <a:moveTo>
                    <a:pt x="24171" y="3659"/>
                  </a:moveTo>
                  <a:lnTo>
                    <a:pt x="24171" y="3659"/>
                  </a:lnTo>
                  <a:lnTo>
                    <a:pt x="20800" y="288"/>
                  </a:lnTo>
                  <a:lnTo>
                    <a:pt x="19807" y="0"/>
                  </a:lnTo>
                  <a:lnTo>
                    <a:pt x="19145" y="515"/>
                  </a:lnTo>
                  <a:lnTo>
                    <a:pt x="12926" y="25639"/>
                  </a:lnTo>
                  <a:lnTo>
                    <a:pt x="9060" y="48941"/>
                  </a:lnTo>
                  <a:lnTo>
                    <a:pt x="4990" y="77642"/>
                  </a:lnTo>
                  <a:lnTo>
                    <a:pt x="1535" y="108507"/>
                  </a:lnTo>
                  <a:lnTo>
                    <a:pt x="0" y="138688"/>
                  </a:lnTo>
                  <a:lnTo>
                    <a:pt x="1198" y="166683"/>
                  </a:lnTo>
                  <a:lnTo>
                    <a:pt x="3378" y="191825"/>
                  </a:lnTo>
                  <a:lnTo>
                    <a:pt x="4605" y="220435"/>
                  </a:lnTo>
                  <a:lnTo>
                    <a:pt x="5121" y="2449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321"/>
            <p:cNvSpPr/>
            <p:nvPr>
              <p:custDataLst>
                <p:tags r:id="rId42"/>
              </p:custDataLst>
            </p:nvPr>
          </p:nvSpPr>
          <p:spPr>
            <a:xfrm>
              <a:off x="6638398" y="4546600"/>
              <a:ext cx="168803" cy="16359"/>
            </a:xfrm>
            <a:custGeom>
              <a:avLst/>
              <a:gdLst/>
              <a:ahLst/>
              <a:cxnLst/>
              <a:rect l="0" t="0" r="0" b="0"/>
              <a:pathLst>
                <a:path w="168803" h="16359">
                  <a:moveTo>
                    <a:pt x="16402" y="12700"/>
                  </a:moveTo>
                  <a:lnTo>
                    <a:pt x="16402" y="12700"/>
                  </a:lnTo>
                  <a:lnTo>
                    <a:pt x="6289" y="16071"/>
                  </a:lnTo>
                  <a:lnTo>
                    <a:pt x="3310" y="16358"/>
                  </a:lnTo>
                  <a:lnTo>
                    <a:pt x="1324" y="15844"/>
                  </a:lnTo>
                  <a:lnTo>
                    <a:pt x="0" y="14796"/>
                  </a:lnTo>
                  <a:lnTo>
                    <a:pt x="529" y="13392"/>
                  </a:lnTo>
                  <a:lnTo>
                    <a:pt x="4879" y="9950"/>
                  </a:lnTo>
                  <a:lnTo>
                    <a:pt x="28745" y="4045"/>
                  </a:lnTo>
                  <a:lnTo>
                    <a:pt x="59257" y="1198"/>
                  </a:lnTo>
                  <a:lnTo>
                    <a:pt x="83897" y="533"/>
                  </a:lnTo>
                  <a:lnTo>
                    <a:pt x="109899" y="237"/>
                  </a:lnTo>
                  <a:lnTo>
                    <a:pt x="133216" y="105"/>
                  </a:lnTo>
                  <a:lnTo>
                    <a:pt x="163140" y="14"/>
                  </a:lnTo>
                  <a:lnTo>
                    <a:pt x="16880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322"/>
            <p:cNvSpPr/>
            <p:nvPr>
              <p:custDataLst>
                <p:tags r:id="rId43"/>
              </p:custDataLst>
            </p:nvPr>
          </p:nvSpPr>
          <p:spPr>
            <a:xfrm>
              <a:off x="6667500" y="4527550"/>
              <a:ext cx="152401" cy="160407"/>
            </a:xfrm>
            <a:custGeom>
              <a:avLst/>
              <a:gdLst/>
              <a:ahLst/>
              <a:cxnLst/>
              <a:rect l="0" t="0" r="0" b="0"/>
              <a:pathLst>
                <a:path w="152401" h="160407">
                  <a:moveTo>
                    <a:pt x="0" y="0"/>
                  </a:moveTo>
                  <a:lnTo>
                    <a:pt x="0" y="0"/>
                  </a:lnTo>
                  <a:lnTo>
                    <a:pt x="1411" y="27437"/>
                  </a:lnTo>
                  <a:lnTo>
                    <a:pt x="10139" y="50620"/>
                  </a:lnTo>
                  <a:lnTo>
                    <a:pt x="22368" y="79517"/>
                  </a:lnTo>
                  <a:lnTo>
                    <a:pt x="38378" y="109717"/>
                  </a:lnTo>
                  <a:lnTo>
                    <a:pt x="52371" y="135441"/>
                  </a:lnTo>
                  <a:lnTo>
                    <a:pt x="70641" y="158772"/>
                  </a:lnTo>
                  <a:lnTo>
                    <a:pt x="73199" y="160176"/>
                  </a:lnTo>
                  <a:lnTo>
                    <a:pt x="75611" y="160406"/>
                  </a:lnTo>
                  <a:lnTo>
                    <a:pt x="77924" y="159854"/>
                  </a:lnTo>
                  <a:lnTo>
                    <a:pt x="92480" y="132209"/>
                  </a:lnTo>
                  <a:lnTo>
                    <a:pt x="103191" y="107913"/>
                  </a:lnTo>
                  <a:lnTo>
                    <a:pt x="124492" y="76581"/>
                  </a:lnTo>
                  <a:lnTo>
                    <a:pt x="139579" y="49657"/>
                  </a:lnTo>
                  <a:lnTo>
                    <a:pt x="15240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1" name="SMARTInkShape-Group70"/>
          <p:cNvGrpSpPr/>
          <p:nvPr/>
        </p:nvGrpSpPr>
        <p:grpSpPr>
          <a:xfrm>
            <a:off x="7677150" y="1708150"/>
            <a:ext cx="363915" cy="563552"/>
            <a:chOff x="7677150" y="1708150"/>
            <a:chExt cx="363915" cy="563552"/>
          </a:xfrm>
        </p:grpSpPr>
        <p:sp>
          <p:nvSpPr>
            <p:cNvPr id="148" name="SMARTInkShape-323"/>
            <p:cNvSpPr/>
            <p:nvPr>
              <p:custDataLst>
                <p:tags r:id="rId37"/>
              </p:custDataLst>
            </p:nvPr>
          </p:nvSpPr>
          <p:spPr>
            <a:xfrm>
              <a:off x="7747000" y="1708150"/>
              <a:ext cx="294065" cy="514351"/>
            </a:xfrm>
            <a:custGeom>
              <a:avLst/>
              <a:gdLst/>
              <a:ahLst/>
              <a:cxnLst/>
              <a:rect l="0" t="0" r="0" b="0"/>
              <a:pathLst>
                <a:path w="294065" h="514351">
                  <a:moveTo>
                    <a:pt x="266700" y="0"/>
                  </a:moveTo>
                  <a:lnTo>
                    <a:pt x="266700" y="0"/>
                  </a:lnTo>
                  <a:lnTo>
                    <a:pt x="278909" y="24418"/>
                  </a:lnTo>
                  <a:lnTo>
                    <a:pt x="287094" y="54272"/>
                  </a:lnTo>
                  <a:lnTo>
                    <a:pt x="291757" y="79625"/>
                  </a:lnTo>
                  <a:lnTo>
                    <a:pt x="294064" y="108061"/>
                  </a:lnTo>
                  <a:lnTo>
                    <a:pt x="290385" y="139514"/>
                  </a:lnTo>
                  <a:lnTo>
                    <a:pt x="286724" y="156509"/>
                  </a:lnTo>
                  <a:lnTo>
                    <a:pt x="282166" y="174189"/>
                  </a:lnTo>
                  <a:lnTo>
                    <a:pt x="277010" y="192326"/>
                  </a:lnTo>
                  <a:lnTo>
                    <a:pt x="270751" y="209356"/>
                  </a:lnTo>
                  <a:lnTo>
                    <a:pt x="263756" y="225649"/>
                  </a:lnTo>
                  <a:lnTo>
                    <a:pt x="248458" y="256922"/>
                  </a:lnTo>
                  <a:lnTo>
                    <a:pt x="232252" y="287284"/>
                  </a:lnTo>
                  <a:lnTo>
                    <a:pt x="213760" y="313478"/>
                  </a:lnTo>
                  <a:lnTo>
                    <a:pt x="193782" y="337585"/>
                  </a:lnTo>
                  <a:lnTo>
                    <a:pt x="173144" y="362410"/>
                  </a:lnTo>
                  <a:lnTo>
                    <a:pt x="146568" y="387554"/>
                  </a:lnTo>
                  <a:lnTo>
                    <a:pt x="117352" y="412841"/>
                  </a:lnTo>
                  <a:lnTo>
                    <a:pt x="90257" y="438190"/>
                  </a:lnTo>
                  <a:lnTo>
                    <a:pt x="65985" y="459805"/>
                  </a:lnTo>
                  <a:lnTo>
                    <a:pt x="36249" y="485959"/>
                  </a:lnTo>
                  <a:lnTo>
                    <a:pt x="8611" y="512177"/>
                  </a:lnTo>
                  <a:lnTo>
                    <a:pt x="5473" y="513384"/>
                  </a:lnTo>
                  <a:lnTo>
                    <a:pt x="0" y="514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324"/>
            <p:cNvSpPr/>
            <p:nvPr>
              <p:custDataLst>
                <p:tags r:id="rId38"/>
              </p:custDataLst>
            </p:nvPr>
          </p:nvSpPr>
          <p:spPr>
            <a:xfrm>
              <a:off x="7680129" y="2159000"/>
              <a:ext cx="92272" cy="112702"/>
            </a:xfrm>
            <a:custGeom>
              <a:avLst/>
              <a:gdLst/>
              <a:ahLst/>
              <a:cxnLst/>
              <a:rect l="0" t="0" r="0" b="0"/>
              <a:pathLst>
                <a:path w="92272" h="112702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1124" y="6481"/>
                  </a:lnTo>
                  <a:lnTo>
                    <a:pt x="20427" y="35974"/>
                  </a:lnTo>
                  <a:lnTo>
                    <a:pt x="32588" y="47974"/>
                  </a:lnTo>
                  <a:lnTo>
                    <a:pt x="39783" y="53149"/>
                  </a:lnTo>
                  <a:lnTo>
                    <a:pt x="49657" y="66425"/>
                  </a:lnTo>
                  <a:lnTo>
                    <a:pt x="57810" y="79617"/>
                  </a:lnTo>
                  <a:lnTo>
                    <a:pt x="79659" y="99794"/>
                  </a:lnTo>
                  <a:lnTo>
                    <a:pt x="85371" y="112701"/>
                  </a:lnTo>
                  <a:lnTo>
                    <a:pt x="86260" y="112529"/>
                  </a:lnTo>
                  <a:lnTo>
                    <a:pt x="92271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325"/>
            <p:cNvSpPr/>
            <p:nvPr>
              <p:custDataLst>
                <p:tags r:id="rId39"/>
              </p:custDataLst>
            </p:nvPr>
          </p:nvSpPr>
          <p:spPr>
            <a:xfrm>
              <a:off x="7677150" y="2168042"/>
              <a:ext cx="95251" cy="100590"/>
            </a:xfrm>
            <a:custGeom>
              <a:avLst/>
              <a:gdLst/>
              <a:ahLst/>
              <a:cxnLst/>
              <a:rect l="0" t="0" r="0" b="0"/>
              <a:pathLst>
                <a:path w="95251" h="100590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5" y="0"/>
                  </a:lnTo>
                  <a:lnTo>
                    <a:pt x="3371" y="1562"/>
                  </a:lnTo>
                  <a:lnTo>
                    <a:pt x="8838" y="9779"/>
                  </a:lnTo>
                  <a:lnTo>
                    <a:pt x="11937" y="35336"/>
                  </a:lnTo>
                  <a:lnTo>
                    <a:pt x="14430" y="65681"/>
                  </a:lnTo>
                  <a:lnTo>
                    <a:pt x="21509" y="88895"/>
                  </a:lnTo>
                  <a:lnTo>
                    <a:pt x="27618" y="99312"/>
                  </a:lnTo>
                  <a:lnTo>
                    <a:pt x="31111" y="100589"/>
                  </a:lnTo>
                  <a:lnTo>
                    <a:pt x="40639" y="100125"/>
                  </a:lnTo>
                  <a:lnTo>
                    <a:pt x="71854" y="87456"/>
                  </a:lnTo>
                  <a:lnTo>
                    <a:pt x="77223" y="86454"/>
                  </a:lnTo>
                  <a:lnTo>
                    <a:pt x="84868" y="86257"/>
                  </a:lnTo>
                  <a:lnTo>
                    <a:pt x="88989" y="88111"/>
                  </a:lnTo>
                  <a:lnTo>
                    <a:pt x="95250" y="92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" name="SMARTInkShape-Group71"/>
          <p:cNvGrpSpPr/>
          <p:nvPr/>
        </p:nvGrpSpPr>
        <p:grpSpPr>
          <a:xfrm>
            <a:off x="6902450" y="1590281"/>
            <a:ext cx="476251" cy="471705"/>
            <a:chOff x="6902450" y="1590281"/>
            <a:chExt cx="476251" cy="471705"/>
          </a:xfrm>
        </p:grpSpPr>
        <p:sp>
          <p:nvSpPr>
            <p:cNvPr id="152" name="SMARTInkShape-326"/>
            <p:cNvSpPr/>
            <p:nvPr>
              <p:custDataLst>
                <p:tags r:id="rId35"/>
              </p:custDataLst>
            </p:nvPr>
          </p:nvSpPr>
          <p:spPr>
            <a:xfrm>
              <a:off x="6965950" y="1590281"/>
              <a:ext cx="412751" cy="365520"/>
            </a:xfrm>
            <a:custGeom>
              <a:avLst/>
              <a:gdLst/>
              <a:ahLst/>
              <a:cxnLst/>
              <a:rect l="0" t="0" r="0" b="0"/>
              <a:pathLst>
                <a:path w="412751" h="365520">
                  <a:moveTo>
                    <a:pt x="412750" y="79769"/>
                  </a:moveTo>
                  <a:lnTo>
                    <a:pt x="412750" y="79769"/>
                  </a:lnTo>
                  <a:lnTo>
                    <a:pt x="402637" y="83140"/>
                  </a:lnTo>
                  <a:lnTo>
                    <a:pt x="374482" y="80461"/>
                  </a:lnTo>
                  <a:lnTo>
                    <a:pt x="345829" y="75113"/>
                  </a:lnTo>
                  <a:lnTo>
                    <a:pt x="314997" y="67649"/>
                  </a:lnTo>
                  <a:lnTo>
                    <a:pt x="283518" y="51954"/>
                  </a:lnTo>
                  <a:lnTo>
                    <a:pt x="252555" y="30448"/>
                  </a:lnTo>
                  <a:lnTo>
                    <a:pt x="223782" y="11768"/>
                  </a:lnTo>
                  <a:lnTo>
                    <a:pt x="201058" y="4156"/>
                  </a:lnTo>
                  <a:lnTo>
                    <a:pt x="173086" y="302"/>
                  </a:lnTo>
                  <a:lnTo>
                    <a:pt x="142543" y="0"/>
                  </a:lnTo>
                  <a:lnTo>
                    <a:pt x="112506" y="4570"/>
                  </a:lnTo>
                  <a:lnTo>
                    <a:pt x="88337" y="13186"/>
                  </a:lnTo>
                  <a:lnTo>
                    <a:pt x="68894" y="24777"/>
                  </a:lnTo>
                  <a:lnTo>
                    <a:pt x="53198" y="39335"/>
                  </a:lnTo>
                  <a:lnTo>
                    <a:pt x="42928" y="62739"/>
                  </a:lnTo>
                  <a:lnTo>
                    <a:pt x="34602" y="92661"/>
                  </a:lnTo>
                  <a:lnTo>
                    <a:pt x="29418" y="109531"/>
                  </a:lnTo>
                  <a:lnTo>
                    <a:pt x="23845" y="127127"/>
                  </a:lnTo>
                  <a:lnTo>
                    <a:pt x="19424" y="146618"/>
                  </a:lnTo>
                  <a:lnTo>
                    <a:pt x="15771" y="167374"/>
                  </a:lnTo>
                  <a:lnTo>
                    <a:pt x="12631" y="188972"/>
                  </a:lnTo>
                  <a:lnTo>
                    <a:pt x="9832" y="209721"/>
                  </a:lnTo>
                  <a:lnTo>
                    <a:pt x="7260" y="229904"/>
                  </a:lnTo>
                  <a:lnTo>
                    <a:pt x="4840" y="249709"/>
                  </a:lnTo>
                  <a:lnTo>
                    <a:pt x="4032" y="281122"/>
                  </a:lnTo>
                  <a:lnTo>
                    <a:pt x="5320" y="306137"/>
                  </a:lnTo>
                  <a:lnTo>
                    <a:pt x="6045" y="334676"/>
                  </a:lnTo>
                  <a:lnTo>
                    <a:pt x="5554" y="351990"/>
                  </a:lnTo>
                  <a:lnTo>
                    <a:pt x="0" y="3655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327"/>
            <p:cNvSpPr/>
            <p:nvPr>
              <p:custDataLst>
                <p:tags r:id="rId36"/>
              </p:custDataLst>
            </p:nvPr>
          </p:nvSpPr>
          <p:spPr>
            <a:xfrm>
              <a:off x="6902450" y="1936750"/>
              <a:ext cx="145072" cy="125236"/>
            </a:xfrm>
            <a:custGeom>
              <a:avLst/>
              <a:gdLst/>
              <a:ahLst/>
              <a:cxnLst/>
              <a:rect l="0" t="0" r="0" b="0"/>
              <a:pathLst>
                <a:path w="145072" h="125236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5901" y="15209"/>
                  </a:lnTo>
                  <a:lnTo>
                    <a:pt x="31964" y="40477"/>
                  </a:lnTo>
                  <a:lnTo>
                    <a:pt x="46395" y="64204"/>
                  </a:lnTo>
                  <a:lnTo>
                    <a:pt x="63492" y="94135"/>
                  </a:lnTo>
                  <a:lnTo>
                    <a:pt x="81241" y="125235"/>
                  </a:lnTo>
                  <a:lnTo>
                    <a:pt x="82383" y="124412"/>
                  </a:lnTo>
                  <a:lnTo>
                    <a:pt x="87361" y="115806"/>
                  </a:lnTo>
                  <a:lnTo>
                    <a:pt x="97245" y="96175"/>
                  </a:lnTo>
                  <a:lnTo>
                    <a:pt x="115799" y="71813"/>
                  </a:lnTo>
                  <a:lnTo>
                    <a:pt x="138616" y="50797"/>
                  </a:lnTo>
                  <a:lnTo>
                    <a:pt x="142746" y="44214"/>
                  </a:lnTo>
                  <a:lnTo>
                    <a:pt x="145071" y="36540"/>
                  </a:lnTo>
                  <a:lnTo>
                    <a:pt x="144692" y="34238"/>
                  </a:lnTo>
                  <a:lnTo>
                    <a:pt x="142389" y="29798"/>
                  </a:lnTo>
                  <a:lnTo>
                    <a:pt x="131487" y="27355"/>
                  </a:lnTo>
                  <a:lnTo>
                    <a:pt x="102487" y="25786"/>
                  </a:lnTo>
                  <a:lnTo>
                    <a:pt x="71848" y="30477"/>
                  </a:lnTo>
                  <a:lnTo>
                    <a:pt x="62978" y="30479"/>
                  </a:lnTo>
                  <a:lnTo>
                    <a:pt x="508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5" name="SMARTInkShape-328"/>
          <p:cNvSpPr/>
          <p:nvPr>
            <p:custDataLst>
              <p:tags r:id="rId2"/>
            </p:custDataLst>
          </p:nvPr>
        </p:nvSpPr>
        <p:spPr>
          <a:xfrm>
            <a:off x="5403850" y="1410444"/>
            <a:ext cx="1123951" cy="958107"/>
          </a:xfrm>
          <a:custGeom>
            <a:avLst/>
            <a:gdLst/>
            <a:ahLst/>
            <a:cxnLst/>
            <a:rect l="0" t="0" r="0" b="0"/>
            <a:pathLst>
              <a:path w="1123951" h="958107">
                <a:moveTo>
                  <a:pt x="0" y="958106"/>
                </a:moveTo>
                <a:lnTo>
                  <a:pt x="0" y="958106"/>
                </a:lnTo>
                <a:lnTo>
                  <a:pt x="3371" y="958106"/>
                </a:lnTo>
                <a:lnTo>
                  <a:pt x="4364" y="957400"/>
                </a:lnTo>
                <a:lnTo>
                  <a:pt x="5026" y="956224"/>
                </a:lnTo>
                <a:lnTo>
                  <a:pt x="5958" y="949317"/>
                </a:lnTo>
                <a:lnTo>
                  <a:pt x="9698" y="918609"/>
                </a:lnTo>
                <a:lnTo>
                  <a:pt x="14186" y="888072"/>
                </a:lnTo>
                <a:lnTo>
                  <a:pt x="18089" y="859448"/>
                </a:lnTo>
                <a:lnTo>
                  <a:pt x="18860" y="831687"/>
                </a:lnTo>
                <a:lnTo>
                  <a:pt x="19012" y="803939"/>
                </a:lnTo>
                <a:lnTo>
                  <a:pt x="19039" y="779782"/>
                </a:lnTo>
                <a:lnTo>
                  <a:pt x="20928" y="754751"/>
                </a:lnTo>
                <a:lnTo>
                  <a:pt x="24517" y="724380"/>
                </a:lnTo>
                <a:lnTo>
                  <a:pt x="20862" y="693634"/>
                </a:lnTo>
                <a:lnTo>
                  <a:pt x="19407" y="664565"/>
                </a:lnTo>
                <a:lnTo>
                  <a:pt x="19155" y="640179"/>
                </a:lnTo>
                <a:lnTo>
                  <a:pt x="20962" y="615079"/>
                </a:lnTo>
                <a:lnTo>
                  <a:pt x="24085" y="589768"/>
                </a:lnTo>
                <a:lnTo>
                  <a:pt x="25010" y="564395"/>
                </a:lnTo>
                <a:lnTo>
                  <a:pt x="25285" y="537121"/>
                </a:lnTo>
                <a:lnTo>
                  <a:pt x="27247" y="510460"/>
                </a:lnTo>
                <a:lnTo>
                  <a:pt x="30861" y="479118"/>
                </a:lnTo>
                <a:lnTo>
                  <a:pt x="31486" y="454155"/>
                </a:lnTo>
                <a:lnTo>
                  <a:pt x="31672" y="428885"/>
                </a:lnTo>
                <a:lnTo>
                  <a:pt x="31727" y="403523"/>
                </a:lnTo>
                <a:lnTo>
                  <a:pt x="35114" y="378134"/>
                </a:lnTo>
                <a:lnTo>
                  <a:pt x="40586" y="352738"/>
                </a:lnTo>
                <a:lnTo>
                  <a:pt x="43305" y="327339"/>
                </a:lnTo>
                <a:lnTo>
                  <a:pt x="48588" y="298542"/>
                </a:lnTo>
                <a:lnTo>
                  <a:pt x="52245" y="270590"/>
                </a:lnTo>
                <a:lnTo>
                  <a:pt x="55697" y="246398"/>
                </a:lnTo>
                <a:lnTo>
                  <a:pt x="60234" y="216310"/>
                </a:lnTo>
                <a:lnTo>
                  <a:pt x="63560" y="189984"/>
                </a:lnTo>
                <a:lnTo>
                  <a:pt x="68398" y="162520"/>
                </a:lnTo>
                <a:lnTo>
                  <a:pt x="72934" y="133498"/>
                </a:lnTo>
                <a:lnTo>
                  <a:pt x="80625" y="106676"/>
                </a:lnTo>
                <a:lnTo>
                  <a:pt x="88938" y="78696"/>
                </a:lnTo>
                <a:lnTo>
                  <a:pt x="101603" y="50340"/>
                </a:lnTo>
                <a:lnTo>
                  <a:pt x="116182" y="24681"/>
                </a:lnTo>
                <a:lnTo>
                  <a:pt x="135009" y="4904"/>
                </a:lnTo>
                <a:lnTo>
                  <a:pt x="144457" y="0"/>
                </a:lnTo>
                <a:lnTo>
                  <a:pt x="145693" y="457"/>
                </a:lnTo>
                <a:lnTo>
                  <a:pt x="150805" y="3767"/>
                </a:lnTo>
                <a:lnTo>
                  <a:pt x="156788" y="5766"/>
                </a:lnTo>
                <a:lnTo>
                  <a:pt x="179040" y="20511"/>
                </a:lnTo>
                <a:lnTo>
                  <a:pt x="188210" y="39046"/>
                </a:lnTo>
                <a:lnTo>
                  <a:pt x="198944" y="69328"/>
                </a:lnTo>
                <a:lnTo>
                  <a:pt x="214573" y="95859"/>
                </a:lnTo>
                <a:lnTo>
                  <a:pt x="226309" y="127140"/>
                </a:lnTo>
                <a:lnTo>
                  <a:pt x="233034" y="158599"/>
                </a:lnTo>
                <a:lnTo>
                  <a:pt x="236264" y="183582"/>
                </a:lnTo>
                <a:lnTo>
                  <a:pt x="243676" y="213936"/>
                </a:lnTo>
                <a:lnTo>
                  <a:pt x="251934" y="241021"/>
                </a:lnTo>
                <a:lnTo>
                  <a:pt x="260360" y="270934"/>
                </a:lnTo>
                <a:lnTo>
                  <a:pt x="272190" y="300806"/>
                </a:lnTo>
                <a:lnTo>
                  <a:pt x="280634" y="325514"/>
                </a:lnTo>
                <a:lnTo>
                  <a:pt x="287606" y="350709"/>
                </a:lnTo>
                <a:lnTo>
                  <a:pt x="296282" y="379437"/>
                </a:lnTo>
                <a:lnTo>
                  <a:pt x="304789" y="405494"/>
                </a:lnTo>
                <a:lnTo>
                  <a:pt x="316636" y="431024"/>
                </a:lnTo>
                <a:lnTo>
                  <a:pt x="327494" y="460813"/>
                </a:lnTo>
                <a:lnTo>
                  <a:pt x="334552" y="489694"/>
                </a:lnTo>
                <a:lnTo>
                  <a:pt x="337073" y="504390"/>
                </a:lnTo>
                <a:lnTo>
                  <a:pt x="350739" y="529883"/>
                </a:lnTo>
                <a:lnTo>
                  <a:pt x="357202" y="536833"/>
                </a:lnTo>
                <a:lnTo>
                  <a:pt x="372850" y="547043"/>
                </a:lnTo>
                <a:lnTo>
                  <a:pt x="376977" y="547892"/>
                </a:lnTo>
                <a:lnTo>
                  <a:pt x="401479" y="544966"/>
                </a:lnTo>
                <a:lnTo>
                  <a:pt x="407270" y="542125"/>
                </a:lnTo>
                <a:lnTo>
                  <a:pt x="438455" y="512457"/>
                </a:lnTo>
                <a:lnTo>
                  <a:pt x="461195" y="481705"/>
                </a:lnTo>
                <a:lnTo>
                  <a:pt x="473250" y="452062"/>
                </a:lnTo>
                <a:lnTo>
                  <a:pt x="484307" y="423211"/>
                </a:lnTo>
                <a:lnTo>
                  <a:pt x="493924" y="396982"/>
                </a:lnTo>
                <a:lnTo>
                  <a:pt x="501242" y="368749"/>
                </a:lnTo>
                <a:lnTo>
                  <a:pt x="509760" y="342509"/>
                </a:lnTo>
                <a:lnTo>
                  <a:pt x="517459" y="316861"/>
                </a:lnTo>
                <a:lnTo>
                  <a:pt x="523431" y="289652"/>
                </a:lnTo>
                <a:lnTo>
                  <a:pt x="533481" y="261263"/>
                </a:lnTo>
                <a:lnTo>
                  <a:pt x="545972" y="231579"/>
                </a:lnTo>
                <a:lnTo>
                  <a:pt x="547426" y="230338"/>
                </a:lnTo>
                <a:lnTo>
                  <a:pt x="561928" y="223819"/>
                </a:lnTo>
                <a:lnTo>
                  <a:pt x="578845" y="221810"/>
                </a:lnTo>
                <a:lnTo>
                  <a:pt x="593281" y="226636"/>
                </a:lnTo>
                <a:lnTo>
                  <a:pt x="605549" y="233061"/>
                </a:lnTo>
                <a:lnTo>
                  <a:pt x="637004" y="262391"/>
                </a:lnTo>
                <a:lnTo>
                  <a:pt x="655800" y="293277"/>
                </a:lnTo>
                <a:lnTo>
                  <a:pt x="674578" y="324599"/>
                </a:lnTo>
                <a:lnTo>
                  <a:pt x="691722" y="354429"/>
                </a:lnTo>
                <a:lnTo>
                  <a:pt x="700255" y="367429"/>
                </a:lnTo>
                <a:lnTo>
                  <a:pt x="711720" y="378337"/>
                </a:lnTo>
                <a:lnTo>
                  <a:pt x="741428" y="397114"/>
                </a:lnTo>
                <a:lnTo>
                  <a:pt x="756375" y="402811"/>
                </a:lnTo>
                <a:lnTo>
                  <a:pt x="778750" y="405281"/>
                </a:lnTo>
                <a:lnTo>
                  <a:pt x="785437" y="403608"/>
                </a:lnTo>
                <a:lnTo>
                  <a:pt x="793168" y="400581"/>
                </a:lnTo>
                <a:lnTo>
                  <a:pt x="795479" y="400156"/>
                </a:lnTo>
                <a:lnTo>
                  <a:pt x="799928" y="397802"/>
                </a:lnTo>
                <a:lnTo>
                  <a:pt x="827857" y="382314"/>
                </a:lnTo>
                <a:lnTo>
                  <a:pt x="844598" y="372013"/>
                </a:lnTo>
                <a:lnTo>
                  <a:pt x="874186" y="349629"/>
                </a:lnTo>
                <a:lnTo>
                  <a:pt x="905051" y="325135"/>
                </a:lnTo>
                <a:lnTo>
                  <a:pt x="936723" y="299815"/>
                </a:lnTo>
                <a:lnTo>
                  <a:pt x="968466" y="283260"/>
                </a:lnTo>
                <a:lnTo>
                  <a:pt x="998305" y="268800"/>
                </a:lnTo>
                <a:lnTo>
                  <a:pt x="1010962" y="266518"/>
                </a:lnTo>
                <a:lnTo>
                  <a:pt x="1041360" y="265960"/>
                </a:lnTo>
                <a:lnTo>
                  <a:pt x="1049859" y="265957"/>
                </a:lnTo>
                <a:lnTo>
                  <a:pt x="1070444" y="272423"/>
                </a:lnTo>
                <a:lnTo>
                  <a:pt x="1088046" y="283791"/>
                </a:lnTo>
                <a:lnTo>
                  <a:pt x="1100398" y="302337"/>
                </a:lnTo>
                <a:lnTo>
                  <a:pt x="1113343" y="332841"/>
                </a:lnTo>
                <a:lnTo>
                  <a:pt x="1123950" y="34850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8" name="SMARTInkShape-Group73"/>
          <p:cNvGrpSpPr/>
          <p:nvPr/>
        </p:nvGrpSpPr>
        <p:grpSpPr>
          <a:xfrm>
            <a:off x="1905000" y="5118982"/>
            <a:ext cx="488951" cy="856369"/>
            <a:chOff x="1905000" y="5118982"/>
            <a:chExt cx="488951" cy="856369"/>
          </a:xfrm>
        </p:grpSpPr>
        <p:sp>
          <p:nvSpPr>
            <p:cNvPr id="156" name="SMARTInkShape-329"/>
            <p:cNvSpPr/>
            <p:nvPr>
              <p:custDataLst>
                <p:tags r:id="rId33"/>
              </p:custDataLst>
            </p:nvPr>
          </p:nvSpPr>
          <p:spPr>
            <a:xfrm>
              <a:off x="1905000" y="5118982"/>
              <a:ext cx="196851" cy="856369"/>
            </a:xfrm>
            <a:custGeom>
              <a:avLst/>
              <a:gdLst/>
              <a:ahLst/>
              <a:cxnLst/>
              <a:rect l="0" t="0" r="0" b="0"/>
              <a:pathLst>
                <a:path w="196851" h="856369">
                  <a:moveTo>
                    <a:pt x="196850" y="5468"/>
                  </a:moveTo>
                  <a:lnTo>
                    <a:pt x="196850" y="5468"/>
                  </a:lnTo>
                  <a:lnTo>
                    <a:pt x="193479" y="5468"/>
                  </a:lnTo>
                  <a:lnTo>
                    <a:pt x="192486" y="4762"/>
                  </a:lnTo>
                  <a:lnTo>
                    <a:pt x="191824" y="3587"/>
                  </a:lnTo>
                  <a:lnTo>
                    <a:pt x="190762" y="0"/>
                  </a:lnTo>
                  <a:lnTo>
                    <a:pt x="190578" y="2750"/>
                  </a:lnTo>
                  <a:lnTo>
                    <a:pt x="189846" y="3656"/>
                  </a:lnTo>
                  <a:lnTo>
                    <a:pt x="187152" y="4663"/>
                  </a:lnTo>
                  <a:lnTo>
                    <a:pt x="186151" y="5637"/>
                  </a:lnTo>
                  <a:lnTo>
                    <a:pt x="185039" y="8600"/>
                  </a:lnTo>
                  <a:lnTo>
                    <a:pt x="184038" y="9673"/>
                  </a:lnTo>
                  <a:lnTo>
                    <a:pt x="181043" y="10865"/>
                  </a:lnTo>
                  <a:lnTo>
                    <a:pt x="179962" y="11888"/>
                  </a:lnTo>
                  <a:lnTo>
                    <a:pt x="172900" y="24646"/>
                  </a:lnTo>
                  <a:lnTo>
                    <a:pt x="172417" y="26720"/>
                  </a:lnTo>
                  <a:lnTo>
                    <a:pt x="168366" y="33010"/>
                  </a:lnTo>
                  <a:lnTo>
                    <a:pt x="162697" y="39342"/>
                  </a:lnTo>
                  <a:lnTo>
                    <a:pt x="160504" y="45453"/>
                  </a:lnTo>
                  <a:lnTo>
                    <a:pt x="158824" y="52167"/>
                  </a:lnTo>
                  <a:lnTo>
                    <a:pt x="153878" y="62226"/>
                  </a:lnTo>
                  <a:lnTo>
                    <a:pt x="146241" y="92778"/>
                  </a:lnTo>
                  <a:lnTo>
                    <a:pt x="145401" y="103618"/>
                  </a:lnTo>
                  <a:lnTo>
                    <a:pt x="140294" y="127599"/>
                  </a:lnTo>
                  <a:lnTo>
                    <a:pt x="139710" y="159309"/>
                  </a:lnTo>
                  <a:lnTo>
                    <a:pt x="139701" y="184214"/>
                  </a:lnTo>
                  <a:lnTo>
                    <a:pt x="137819" y="189098"/>
                  </a:lnTo>
                  <a:lnTo>
                    <a:pt x="135336" y="193620"/>
                  </a:lnTo>
                  <a:lnTo>
                    <a:pt x="134233" y="197982"/>
                  </a:lnTo>
                  <a:lnTo>
                    <a:pt x="134644" y="200133"/>
                  </a:lnTo>
                  <a:lnTo>
                    <a:pt x="138492" y="208654"/>
                  </a:lnTo>
                  <a:lnTo>
                    <a:pt x="138895" y="210776"/>
                  </a:lnTo>
                  <a:lnTo>
                    <a:pt x="133590" y="239294"/>
                  </a:lnTo>
                  <a:lnTo>
                    <a:pt x="135339" y="245327"/>
                  </a:lnTo>
                  <a:lnTo>
                    <a:pt x="137762" y="250361"/>
                  </a:lnTo>
                  <a:lnTo>
                    <a:pt x="139317" y="261223"/>
                  </a:lnTo>
                  <a:lnTo>
                    <a:pt x="139678" y="289203"/>
                  </a:lnTo>
                  <a:lnTo>
                    <a:pt x="139699" y="318741"/>
                  </a:lnTo>
                  <a:lnTo>
                    <a:pt x="138994" y="331436"/>
                  </a:lnTo>
                  <a:lnTo>
                    <a:pt x="134233" y="352601"/>
                  </a:lnTo>
                  <a:lnTo>
                    <a:pt x="138458" y="382235"/>
                  </a:lnTo>
                  <a:lnTo>
                    <a:pt x="133711" y="411868"/>
                  </a:lnTo>
                  <a:lnTo>
                    <a:pt x="133364" y="441370"/>
                  </a:lnTo>
                  <a:lnTo>
                    <a:pt x="132648" y="452672"/>
                  </a:lnTo>
                  <a:lnTo>
                    <a:pt x="127393" y="479871"/>
                  </a:lnTo>
                  <a:lnTo>
                    <a:pt x="127015" y="509410"/>
                  </a:lnTo>
                  <a:lnTo>
                    <a:pt x="126299" y="521986"/>
                  </a:lnTo>
                  <a:lnTo>
                    <a:pt x="121239" y="543680"/>
                  </a:lnTo>
                  <a:lnTo>
                    <a:pt x="119996" y="567251"/>
                  </a:lnTo>
                  <a:lnTo>
                    <a:pt x="116301" y="575186"/>
                  </a:lnTo>
                  <a:lnTo>
                    <a:pt x="113647" y="604431"/>
                  </a:lnTo>
                  <a:lnTo>
                    <a:pt x="108839" y="616899"/>
                  </a:lnTo>
                  <a:lnTo>
                    <a:pt x="107297" y="638451"/>
                  </a:lnTo>
                  <a:lnTo>
                    <a:pt x="102193" y="656760"/>
                  </a:lnTo>
                  <a:lnTo>
                    <a:pt x="101864" y="661350"/>
                  </a:lnTo>
                  <a:lnTo>
                    <a:pt x="99836" y="665741"/>
                  </a:lnTo>
                  <a:lnTo>
                    <a:pt x="98307" y="667900"/>
                  </a:lnTo>
                  <a:lnTo>
                    <a:pt x="96156" y="677680"/>
                  </a:lnTo>
                  <a:lnTo>
                    <a:pt x="94598" y="695325"/>
                  </a:lnTo>
                  <a:lnTo>
                    <a:pt x="90234" y="703934"/>
                  </a:lnTo>
                  <a:lnTo>
                    <a:pt x="82485" y="726661"/>
                  </a:lnTo>
                  <a:lnTo>
                    <a:pt x="78376" y="734132"/>
                  </a:lnTo>
                  <a:lnTo>
                    <a:pt x="75685" y="752047"/>
                  </a:lnTo>
                  <a:lnTo>
                    <a:pt x="71212" y="760999"/>
                  </a:lnTo>
                  <a:lnTo>
                    <a:pt x="70758" y="763155"/>
                  </a:lnTo>
                  <a:lnTo>
                    <a:pt x="64142" y="773683"/>
                  </a:lnTo>
                  <a:lnTo>
                    <a:pt x="62851" y="788233"/>
                  </a:lnTo>
                  <a:lnTo>
                    <a:pt x="61656" y="789777"/>
                  </a:lnTo>
                  <a:lnTo>
                    <a:pt x="60154" y="790808"/>
                  </a:lnTo>
                  <a:lnTo>
                    <a:pt x="59153" y="792200"/>
                  </a:lnTo>
                  <a:lnTo>
                    <a:pt x="55664" y="799504"/>
                  </a:lnTo>
                  <a:lnTo>
                    <a:pt x="47077" y="809839"/>
                  </a:lnTo>
                  <a:lnTo>
                    <a:pt x="37696" y="829646"/>
                  </a:lnTo>
                  <a:lnTo>
                    <a:pt x="22394" y="846645"/>
                  </a:lnTo>
                  <a:lnTo>
                    <a:pt x="8409" y="855189"/>
                  </a:lnTo>
                  <a:lnTo>
                    <a:pt x="0" y="8563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330"/>
            <p:cNvSpPr/>
            <p:nvPr>
              <p:custDataLst>
                <p:tags r:id="rId34"/>
              </p:custDataLst>
            </p:nvPr>
          </p:nvSpPr>
          <p:spPr>
            <a:xfrm>
              <a:off x="2089228" y="5124450"/>
              <a:ext cx="304723" cy="850901"/>
            </a:xfrm>
            <a:custGeom>
              <a:avLst/>
              <a:gdLst/>
              <a:ahLst/>
              <a:cxnLst/>
              <a:rect l="0" t="0" r="0" b="0"/>
              <a:pathLst>
                <a:path w="304723" h="850901">
                  <a:moveTo>
                    <a:pt x="6272" y="0"/>
                  </a:moveTo>
                  <a:lnTo>
                    <a:pt x="6272" y="0"/>
                  </a:lnTo>
                  <a:lnTo>
                    <a:pt x="184" y="6088"/>
                  </a:lnTo>
                  <a:lnTo>
                    <a:pt x="0" y="9644"/>
                  </a:lnTo>
                  <a:lnTo>
                    <a:pt x="679" y="10662"/>
                  </a:lnTo>
                  <a:lnTo>
                    <a:pt x="1838" y="11341"/>
                  </a:lnTo>
                  <a:lnTo>
                    <a:pt x="6840" y="12298"/>
                  </a:lnTo>
                  <a:lnTo>
                    <a:pt x="21294" y="13353"/>
                  </a:lnTo>
                  <a:lnTo>
                    <a:pt x="33176" y="17716"/>
                  </a:lnTo>
                  <a:lnTo>
                    <a:pt x="40102" y="19162"/>
                  </a:lnTo>
                  <a:lnTo>
                    <a:pt x="55926" y="27810"/>
                  </a:lnTo>
                  <a:lnTo>
                    <a:pt x="61972" y="33762"/>
                  </a:lnTo>
                  <a:lnTo>
                    <a:pt x="88392" y="64876"/>
                  </a:lnTo>
                  <a:lnTo>
                    <a:pt x="98643" y="84848"/>
                  </a:lnTo>
                  <a:lnTo>
                    <a:pt x="108261" y="114310"/>
                  </a:lnTo>
                  <a:lnTo>
                    <a:pt x="117801" y="135468"/>
                  </a:lnTo>
                  <a:lnTo>
                    <a:pt x="125436" y="165100"/>
                  </a:lnTo>
                  <a:lnTo>
                    <a:pt x="128363" y="177800"/>
                  </a:lnTo>
                  <a:lnTo>
                    <a:pt x="131817" y="190500"/>
                  </a:lnTo>
                  <a:lnTo>
                    <a:pt x="133215" y="220708"/>
                  </a:lnTo>
                  <a:lnTo>
                    <a:pt x="133961" y="234964"/>
                  </a:lnTo>
                  <a:lnTo>
                    <a:pt x="136636" y="241541"/>
                  </a:lnTo>
                  <a:lnTo>
                    <a:pt x="136413" y="250579"/>
                  </a:lnTo>
                  <a:lnTo>
                    <a:pt x="133893" y="266887"/>
                  </a:lnTo>
                  <a:lnTo>
                    <a:pt x="137053" y="282677"/>
                  </a:lnTo>
                  <a:lnTo>
                    <a:pt x="133697" y="312718"/>
                  </a:lnTo>
                  <a:lnTo>
                    <a:pt x="133309" y="339324"/>
                  </a:lnTo>
                  <a:lnTo>
                    <a:pt x="133275" y="369824"/>
                  </a:lnTo>
                  <a:lnTo>
                    <a:pt x="133272" y="400889"/>
                  </a:lnTo>
                  <a:lnTo>
                    <a:pt x="133272" y="431669"/>
                  </a:lnTo>
                  <a:lnTo>
                    <a:pt x="133272" y="461963"/>
                  </a:lnTo>
                  <a:lnTo>
                    <a:pt x="133272" y="491018"/>
                  </a:lnTo>
                  <a:lnTo>
                    <a:pt x="133272" y="518870"/>
                  </a:lnTo>
                  <a:lnTo>
                    <a:pt x="133272" y="547435"/>
                  </a:lnTo>
                  <a:lnTo>
                    <a:pt x="133978" y="567442"/>
                  </a:lnTo>
                  <a:lnTo>
                    <a:pt x="139034" y="592682"/>
                  </a:lnTo>
                  <a:lnTo>
                    <a:pt x="140153" y="605371"/>
                  </a:lnTo>
                  <a:lnTo>
                    <a:pt x="145368" y="631472"/>
                  </a:lnTo>
                  <a:lnTo>
                    <a:pt x="146625" y="661222"/>
                  </a:lnTo>
                  <a:lnTo>
                    <a:pt x="157231" y="692648"/>
                  </a:lnTo>
                  <a:lnTo>
                    <a:pt x="158388" y="702440"/>
                  </a:lnTo>
                  <a:lnTo>
                    <a:pt x="163660" y="711440"/>
                  </a:lnTo>
                  <a:lnTo>
                    <a:pt x="164114" y="713476"/>
                  </a:lnTo>
                  <a:lnTo>
                    <a:pt x="169929" y="723921"/>
                  </a:lnTo>
                  <a:lnTo>
                    <a:pt x="170410" y="726031"/>
                  </a:lnTo>
                  <a:lnTo>
                    <a:pt x="171436" y="727437"/>
                  </a:lnTo>
                  <a:lnTo>
                    <a:pt x="172826" y="728375"/>
                  </a:lnTo>
                  <a:lnTo>
                    <a:pt x="174458" y="729000"/>
                  </a:lnTo>
                  <a:lnTo>
                    <a:pt x="175546" y="730122"/>
                  </a:lnTo>
                  <a:lnTo>
                    <a:pt x="179174" y="736993"/>
                  </a:lnTo>
                  <a:lnTo>
                    <a:pt x="194006" y="753548"/>
                  </a:lnTo>
                  <a:lnTo>
                    <a:pt x="198107" y="762002"/>
                  </a:lnTo>
                  <a:lnTo>
                    <a:pt x="222182" y="793634"/>
                  </a:lnTo>
                  <a:lnTo>
                    <a:pt x="239280" y="810151"/>
                  </a:lnTo>
                  <a:lnTo>
                    <a:pt x="247606" y="814158"/>
                  </a:lnTo>
                  <a:lnTo>
                    <a:pt x="251821" y="816931"/>
                  </a:lnTo>
                  <a:lnTo>
                    <a:pt x="278930" y="826950"/>
                  </a:lnTo>
                  <a:lnTo>
                    <a:pt x="283381" y="829672"/>
                  </a:lnTo>
                  <a:lnTo>
                    <a:pt x="287711" y="830882"/>
                  </a:lnTo>
                  <a:lnTo>
                    <a:pt x="289148" y="831910"/>
                  </a:lnTo>
                  <a:lnTo>
                    <a:pt x="290106" y="833301"/>
                  </a:lnTo>
                  <a:lnTo>
                    <a:pt x="291876" y="836728"/>
                  </a:lnTo>
                  <a:lnTo>
                    <a:pt x="295015" y="840603"/>
                  </a:lnTo>
                  <a:lnTo>
                    <a:pt x="298762" y="842796"/>
                  </a:lnTo>
                  <a:lnTo>
                    <a:pt x="300748" y="843380"/>
                  </a:lnTo>
                  <a:lnTo>
                    <a:pt x="302073" y="844476"/>
                  </a:lnTo>
                  <a:lnTo>
                    <a:pt x="304722" y="850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6" name="SMARTInkShape-Group74"/>
          <p:cNvGrpSpPr/>
          <p:nvPr/>
        </p:nvGrpSpPr>
        <p:grpSpPr>
          <a:xfrm>
            <a:off x="2508199" y="6043751"/>
            <a:ext cx="254052" cy="322330"/>
            <a:chOff x="2508199" y="6043751"/>
            <a:chExt cx="254052" cy="322330"/>
          </a:xfrm>
        </p:grpSpPr>
        <p:sp>
          <p:nvSpPr>
            <p:cNvPr id="159" name="SMARTInkShape-331"/>
            <p:cNvSpPr/>
            <p:nvPr>
              <p:custDataLst>
                <p:tags r:id="rId26"/>
              </p:custDataLst>
            </p:nvPr>
          </p:nvSpPr>
          <p:spPr>
            <a:xfrm>
              <a:off x="2565846" y="6043751"/>
              <a:ext cx="99616" cy="86047"/>
            </a:xfrm>
            <a:custGeom>
              <a:avLst/>
              <a:gdLst/>
              <a:ahLst/>
              <a:cxnLst/>
              <a:rect l="0" t="0" r="0" b="0"/>
              <a:pathLst>
                <a:path w="99616" h="86047">
                  <a:moveTo>
                    <a:pt x="31304" y="7799"/>
                  </a:moveTo>
                  <a:lnTo>
                    <a:pt x="31304" y="7799"/>
                  </a:lnTo>
                  <a:lnTo>
                    <a:pt x="27933" y="4428"/>
                  </a:lnTo>
                  <a:lnTo>
                    <a:pt x="24397" y="2772"/>
                  </a:lnTo>
                  <a:lnTo>
                    <a:pt x="22466" y="2331"/>
                  </a:lnTo>
                  <a:lnTo>
                    <a:pt x="16557" y="5604"/>
                  </a:lnTo>
                  <a:lnTo>
                    <a:pt x="13006" y="8452"/>
                  </a:lnTo>
                  <a:lnTo>
                    <a:pt x="4637" y="25945"/>
                  </a:lnTo>
                  <a:lnTo>
                    <a:pt x="558" y="55022"/>
                  </a:lnTo>
                  <a:lnTo>
                    <a:pt x="0" y="63595"/>
                  </a:lnTo>
                  <a:lnTo>
                    <a:pt x="1634" y="69756"/>
                  </a:lnTo>
                  <a:lnTo>
                    <a:pt x="3057" y="72387"/>
                  </a:lnTo>
                  <a:lnTo>
                    <a:pt x="5417" y="73435"/>
                  </a:lnTo>
                  <a:lnTo>
                    <a:pt x="11802" y="72719"/>
                  </a:lnTo>
                  <a:lnTo>
                    <a:pt x="23331" y="64978"/>
                  </a:lnTo>
                  <a:lnTo>
                    <a:pt x="32312" y="50376"/>
                  </a:lnTo>
                  <a:lnTo>
                    <a:pt x="36599" y="38029"/>
                  </a:lnTo>
                  <a:lnTo>
                    <a:pt x="36951" y="37830"/>
                  </a:lnTo>
                  <a:lnTo>
                    <a:pt x="37185" y="38403"/>
                  </a:lnTo>
                  <a:lnTo>
                    <a:pt x="54653" y="67367"/>
                  </a:lnTo>
                  <a:lnTo>
                    <a:pt x="61662" y="79149"/>
                  </a:lnTo>
                  <a:lnTo>
                    <a:pt x="68551" y="84901"/>
                  </a:lnTo>
                  <a:lnTo>
                    <a:pt x="71657" y="86011"/>
                  </a:lnTo>
                  <a:lnTo>
                    <a:pt x="74434" y="86046"/>
                  </a:lnTo>
                  <a:lnTo>
                    <a:pt x="76991" y="85362"/>
                  </a:lnTo>
                  <a:lnTo>
                    <a:pt x="87331" y="74290"/>
                  </a:lnTo>
                  <a:lnTo>
                    <a:pt x="95961" y="54233"/>
                  </a:lnTo>
                  <a:lnTo>
                    <a:pt x="99615" y="33787"/>
                  </a:lnTo>
                  <a:lnTo>
                    <a:pt x="96707" y="20759"/>
                  </a:lnTo>
                  <a:lnTo>
                    <a:pt x="86713" y="1893"/>
                  </a:lnTo>
                  <a:lnTo>
                    <a:pt x="84471" y="334"/>
                  </a:lnTo>
                  <a:lnTo>
                    <a:pt x="82271" y="0"/>
                  </a:lnTo>
                  <a:lnTo>
                    <a:pt x="75754" y="14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332"/>
            <p:cNvSpPr/>
            <p:nvPr>
              <p:custDataLst>
                <p:tags r:id="rId27"/>
              </p:custDataLst>
            </p:nvPr>
          </p:nvSpPr>
          <p:spPr>
            <a:xfrm>
              <a:off x="2702348" y="6108700"/>
              <a:ext cx="42873" cy="50077"/>
            </a:xfrm>
            <a:custGeom>
              <a:avLst/>
              <a:gdLst/>
              <a:ahLst/>
              <a:cxnLst/>
              <a:rect l="0" t="0" r="0" b="0"/>
              <a:pathLst>
                <a:path w="42873" h="50077">
                  <a:moveTo>
                    <a:pt x="9102" y="12700"/>
                  </a:moveTo>
                  <a:lnTo>
                    <a:pt x="9102" y="12700"/>
                  </a:lnTo>
                  <a:lnTo>
                    <a:pt x="264" y="30376"/>
                  </a:lnTo>
                  <a:lnTo>
                    <a:pt x="0" y="38430"/>
                  </a:lnTo>
                  <a:lnTo>
                    <a:pt x="917" y="42553"/>
                  </a:lnTo>
                  <a:lnTo>
                    <a:pt x="2940" y="45302"/>
                  </a:lnTo>
                  <a:lnTo>
                    <a:pt x="5700" y="47135"/>
                  </a:lnTo>
                  <a:lnTo>
                    <a:pt x="16325" y="49714"/>
                  </a:lnTo>
                  <a:lnTo>
                    <a:pt x="20268" y="50076"/>
                  </a:lnTo>
                  <a:lnTo>
                    <a:pt x="28411" y="46716"/>
                  </a:lnTo>
                  <a:lnTo>
                    <a:pt x="41766" y="36431"/>
                  </a:lnTo>
                  <a:lnTo>
                    <a:pt x="42872" y="33459"/>
                  </a:lnTo>
                  <a:lnTo>
                    <a:pt x="42220" y="26395"/>
                  </a:lnTo>
                  <a:lnTo>
                    <a:pt x="34516" y="14484"/>
                  </a:lnTo>
                  <a:lnTo>
                    <a:pt x="1545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333"/>
            <p:cNvSpPr/>
            <p:nvPr>
              <p:custDataLst>
                <p:tags r:id="rId28"/>
              </p:custDataLst>
            </p:nvPr>
          </p:nvSpPr>
          <p:spPr>
            <a:xfrm>
              <a:off x="2552700" y="6172200"/>
              <a:ext cx="209551" cy="6351"/>
            </a:xfrm>
            <a:custGeom>
              <a:avLst/>
              <a:gdLst/>
              <a:ahLst/>
              <a:cxnLst/>
              <a:rect l="0" t="0" r="0" b="0"/>
              <a:pathLst>
                <a:path w="209551" h="6351">
                  <a:moveTo>
                    <a:pt x="0" y="0"/>
                  </a:moveTo>
                  <a:lnTo>
                    <a:pt x="0" y="0"/>
                  </a:lnTo>
                  <a:lnTo>
                    <a:pt x="26367" y="0"/>
                  </a:lnTo>
                  <a:lnTo>
                    <a:pt x="48408" y="705"/>
                  </a:lnTo>
                  <a:lnTo>
                    <a:pt x="74666" y="3371"/>
                  </a:lnTo>
                  <a:lnTo>
                    <a:pt x="100918" y="5026"/>
                  </a:lnTo>
                  <a:lnTo>
                    <a:pt x="125992" y="5761"/>
                  </a:lnTo>
                  <a:lnTo>
                    <a:pt x="148894" y="6089"/>
                  </a:lnTo>
                  <a:lnTo>
                    <a:pt x="178251" y="6272"/>
                  </a:lnTo>
                  <a:lnTo>
                    <a:pt x="209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334"/>
            <p:cNvSpPr/>
            <p:nvPr>
              <p:custDataLst>
                <p:tags r:id="rId29"/>
              </p:custDataLst>
            </p:nvPr>
          </p:nvSpPr>
          <p:spPr>
            <a:xfrm>
              <a:off x="2508199" y="6258580"/>
              <a:ext cx="97732" cy="107501"/>
            </a:xfrm>
            <a:custGeom>
              <a:avLst/>
              <a:gdLst/>
              <a:ahLst/>
              <a:cxnLst/>
              <a:rect l="0" t="0" r="0" b="0"/>
              <a:pathLst>
                <a:path w="97732" h="107501">
                  <a:moveTo>
                    <a:pt x="12751" y="21570"/>
                  </a:moveTo>
                  <a:lnTo>
                    <a:pt x="12751" y="21570"/>
                  </a:lnTo>
                  <a:lnTo>
                    <a:pt x="16122" y="14829"/>
                  </a:lnTo>
                  <a:lnTo>
                    <a:pt x="23421" y="9637"/>
                  </a:lnTo>
                  <a:lnTo>
                    <a:pt x="41984" y="555"/>
                  </a:lnTo>
                  <a:lnTo>
                    <a:pt x="52554" y="0"/>
                  </a:lnTo>
                  <a:lnTo>
                    <a:pt x="73217" y="2022"/>
                  </a:lnTo>
                  <a:lnTo>
                    <a:pt x="77050" y="3599"/>
                  </a:lnTo>
                  <a:lnTo>
                    <a:pt x="83192" y="9114"/>
                  </a:lnTo>
                  <a:lnTo>
                    <a:pt x="84406" y="12560"/>
                  </a:lnTo>
                  <a:lnTo>
                    <a:pt x="83873" y="20152"/>
                  </a:lnTo>
                  <a:lnTo>
                    <a:pt x="57504" y="46664"/>
                  </a:lnTo>
                  <a:lnTo>
                    <a:pt x="29931" y="70084"/>
                  </a:lnTo>
                  <a:lnTo>
                    <a:pt x="1033" y="100447"/>
                  </a:lnTo>
                  <a:lnTo>
                    <a:pt x="0" y="103789"/>
                  </a:lnTo>
                  <a:lnTo>
                    <a:pt x="723" y="106014"/>
                  </a:lnTo>
                  <a:lnTo>
                    <a:pt x="2616" y="107500"/>
                  </a:lnTo>
                  <a:lnTo>
                    <a:pt x="12244" y="107269"/>
                  </a:lnTo>
                  <a:lnTo>
                    <a:pt x="35414" y="103170"/>
                  </a:lnTo>
                  <a:lnTo>
                    <a:pt x="60859" y="99370"/>
                  </a:lnTo>
                  <a:lnTo>
                    <a:pt x="88419" y="98086"/>
                  </a:lnTo>
                  <a:lnTo>
                    <a:pt x="97731" y="97863"/>
                  </a:lnTo>
                  <a:lnTo>
                    <a:pt x="97626" y="98538"/>
                  </a:lnTo>
                  <a:lnTo>
                    <a:pt x="93747" y="101168"/>
                  </a:lnTo>
                  <a:lnTo>
                    <a:pt x="76251" y="104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335"/>
            <p:cNvSpPr/>
            <p:nvPr>
              <p:custDataLst>
                <p:tags r:id="rId30"/>
              </p:custDataLst>
            </p:nvPr>
          </p:nvSpPr>
          <p:spPr>
            <a:xfrm>
              <a:off x="2630484" y="6292850"/>
              <a:ext cx="36517" cy="63501"/>
            </a:xfrm>
            <a:custGeom>
              <a:avLst/>
              <a:gdLst/>
              <a:ahLst/>
              <a:cxnLst/>
              <a:rect l="0" t="0" r="0" b="0"/>
              <a:pathLst>
                <a:path w="36517" h="63501">
                  <a:moveTo>
                    <a:pt x="36516" y="0"/>
                  </a:moveTo>
                  <a:lnTo>
                    <a:pt x="36516" y="0"/>
                  </a:lnTo>
                  <a:lnTo>
                    <a:pt x="12751" y="27136"/>
                  </a:lnTo>
                  <a:lnTo>
                    <a:pt x="1979" y="46073"/>
                  </a:lnTo>
                  <a:lnTo>
                    <a:pt x="0" y="54814"/>
                  </a:lnTo>
                  <a:lnTo>
                    <a:pt x="177" y="57710"/>
                  </a:lnTo>
                  <a:lnTo>
                    <a:pt x="1001" y="59639"/>
                  </a:lnTo>
                  <a:lnTo>
                    <a:pt x="4766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336"/>
            <p:cNvSpPr/>
            <p:nvPr>
              <p:custDataLst>
                <p:tags r:id="rId31"/>
              </p:custDataLst>
            </p:nvPr>
          </p:nvSpPr>
          <p:spPr>
            <a:xfrm>
              <a:off x="2664640" y="6305550"/>
              <a:ext cx="53161" cy="55460"/>
            </a:xfrm>
            <a:custGeom>
              <a:avLst/>
              <a:gdLst/>
              <a:ahLst/>
              <a:cxnLst/>
              <a:rect l="0" t="0" r="0" b="0"/>
              <a:pathLst>
                <a:path w="53161" h="55460">
                  <a:moveTo>
                    <a:pt x="15060" y="0"/>
                  </a:moveTo>
                  <a:lnTo>
                    <a:pt x="15060" y="0"/>
                  </a:lnTo>
                  <a:lnTo>
                    <a:pt x="15060" y="3371"/>
                  </a:lnTo>
                  <a:lnTo>
                    <a:pt x="754" y="27136"/>
                  </a:lnTo>
                  <a:lnTo>
                    <a:pt x="0" y="36990"/>
                  </a:lnTo>
                  <a:lnTo>
                    <a:pt x="2017" y="45368"/>
                  </a:lnTo>
                  <a:lnTo>
                    <a:pt x="5265" y="51443"/>
                  </a:lnTo>
                  <a:lnTo>
                    <a:pt x="8530" y="53345"/>
                  </a:lnTo>
                  <a:lnTo>
                    <a:pt x="17802" y="55459"/>
                  </a:lnTo>
                  <a:lnTo>
                    <a:pt x="34923" y="53278"/>
                  </a:lnTo>
                  <a:lnTo>
                    <a:pt x="43408" y="48138"/>
                  </a:lnTo>
                  <a:lnTo>
                    <a:pt x="46659" y="44792"/>
                  </a:lnTo>
                  <a:lnTo>
                    <a:pt x="50271" y="37311"/>
                  </a:lnTo>
                  <a:lnTo>
                    <a:pt x="5316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337"/>
            <p:cNvSpPr/>
            <p:nvPr>
              <p:custDataLst>
                <p:tags r:id="rId32"/>
              </p:custDataLst>
            </p:nvPr>
          </p:nvSpPr>
          <p:spPr>
            <a:xfrm>
              <a:off x="2631592" y="6286500"/>
              <a:ext cx="130659" cy="9835"/>
            </a:xfrm>
            <a:custGeom>
              <a:avLst/>
              <a:gdLst/>
              <a:ahLst/>
              <a:cxnLst/>
              <a:rect l="0" t="0" r="0" b="0"/>
              <a:pathLst>
                <a:path w="130659" h="9835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24228" y="705"/>
                  </a:lnTo>
                  <a:lnTo>
                    <a:pt x="51224" y="4364"/>
                  </a:lnTo>
                  <a:lnTo>
                    <a:pt x="76705" y="6467"/>
                  </a:lnTo>
                  <a:lnTo>
                    <a:pt x="97974" y="9834"/>
                  </a:lnTo>
                  <a:lnTo>
                    <a:pt x="13065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2" name="SMARTInkShape-Group75"/>
          <p:cNvGrpSpPr/>
          <p:nvPr/>
        </p:nvGrpSpPr>
        <p:grpSpPr>
          <a:xfrm>
            <a:off x="2028342" y="6112328"/>
            <a:ext cx="308459" cy="179792"/>
            <a:chOff x="2028342" y="6112328"/>
            <a:chExt cx="308459" cy="179792"/>
          </a:xfrm>
        </p:grpSpPr>
        <p:sp>
          <p:nvSpPr>
            <p:cNvPr id="167" name="SMARTInkShape-338"/>
            <p:cNvSpPr/>
            <p:nvPr>
              <p:custDataLst>
                <p:tags r:id="rId21"/>
              </p:custDataLst>
            </p:nvPr>
          </p:nvSpPr>
          <p:spPr>
            <a:xfrm>
              <a:off x="2070100" y="6112328"/>
              <a:ext cx="63501" cy="125426"/>
            </a:xfrm>
            <a:custGeom>
              <a:avLst/>
              <a:gdLst/>
              <a:ahLst/>
              <a:cxnLst/>
              <a:rect l="0" t="0" r="0" b="0"/>
              <a:pathLst>
                <a:path w="63501" h="125426">
                  <a:moveTo>
                    <a:pt x="63500" y="21772"/>
                  </a:moveTo>
                  <a:lnTo>
                    <a:pt x="63500" y="21772"/>
                  </a:lnTo>
                  <a:lnTo>
                    <a:pt x="63500" y="15030"/>
                  </a:lnTo>
                  <a:lnTo>
                    <a:pt x="61619" y="9839"/>
                  </a:lnTo>
                  <a:lnTo>
                    <a:pt x="54662" y="757"/>
                  </a:lnTo>
                  <a:lnTo>
                    <a:pt x="52669" y="0"/>
                  </a:lnTo>
                  <a:lnTo>
                    <a:pt x="50635" y="202"/>
                  </a:lnTo>
                  <a:lnTo>
                    <a:pt x="38930" y="5595"/>
                  </a:lnTo>
                  <a:lnTo>
                    <a:pt x="33060" y="13171"/>
                  </a:lnTo>
                  <a:lnTo>
                    <a:pt x="20171" y="42023"/>
                  </a:lnTo>
                  <a:lnTo>
                    <a:pt x="11543" y="71438"/>
                  </a:lnTo>
                  <a:lnTo>
                    <a:pt x="7889" y="99125"/>
                  </a:lnTo>
                  <a:lnTo>
                    <a:pt x="6485" y="124289"/>
                  </a:lnTo>
                  <a:lnTo>
                    <a:pt x="5735" y="125395"/>
                  </a:lnTo>
                  <a:lnTo>
                    <a:pt x="4529" y="125425"/>
                  </a:lnTo>
                  <a:lnTo>
                    <a:pt x="0" y="1233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339"/>
            <p:cNvSpPr/>
            <p:nvPr>
              <p:custDataLst>
                <p:tags r:id="rId22"/>
              </p:custDataLst>
            </p:nvPr>
          </p:nvSpPr>
          <p:spPr>
            <a:xfrm>
              <a:off x="2028342" y="6192544"/>
              <a:ext cx="79859" cy="11407"/>
            </a:xfrm>
            <a:custGeom>
              <a:avLst/>
              <a:gdLst/>
              <a:ahLst/>
              <a:cxnLst/>
              <a:rect l="0" t="0" r="0" b="0"/>
              <a:pathLst>
                <a:path w="79859" h="11407">
                  <a:moveTo>
                    <a:pt x="3658" y="5056"/>
                  </a:moveTo>
                  <a:lnTo>
                    <a:pt x="3658" y="5056"/>
                  </a:lnTo>
                  <a:lnTo>
                    <a:pt x="287" y="5056"/>
                  </a:lnTo>
                  <a:lnTo>
                    <a:pt x="0" y="4351"/>
                  </a:lnTo>
                  <a:lnTo>
                    <a:pt x="1562" y="1685"/>
                  </a:lnTo>
                  <a:lnTo>
                    <a:pt x="8371" y="29"/>
                  </a:lnTo>
                  <a:lnTo>
                    <a:pt x="19158" y="0"/>
                  </a:lnTo>
                  <a:lnTo>
                    <a:pt x="47198" y="3848"/>
                  </a:lnTo>
                  <a:lnTo>
                    <a:pt x="65007" y="6579"/>
                  </a:lnTo>
                  <a:lnTo>
                    <a:pt x="79858" y="11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340"/>
            <p:cNvSpPr/>
            <p:nvPr>
              <p:custDataLst>
                <p:tags r:id="rId23"/>
              </p:custDataLst>
            </p:nvPr>
          </p:nvSpPr>
          <p:spPr>
            <a:xfrm>
              <a:off x="2134744" y="6242050"/>
              <a:ext cx="35357" cy="50070"/>
            </a:xfrm>
            <a:custGeom>
              <a:avLst/>
              <a:gdLst/>
              <a:ahLst/>
              <a:cxnLst/>
              <a:rect l="0" t="0" r="0" b="0"/>
              <a:pathLst>
                <a:path w="35357" h="50070">
                  <a:moveTo>
                    <a:pt x="11556" y="6350"/>
                  </a:moveTo>
                  <a:lnTo>
                    <a:pt x="11556" y="6350"/>
                  </a:lnTo>
                  <a:lnTo>
                    <a:pt x="6487" y="12125"/>
                  </a:lnTo>
                  <a:lnTo>
                    <a:pt x="1431" y="22251"/>
                  </a:lnTo>
                  <a:lnTo>
                    <a:pt x="0" y="30115"/>
                  </a:lnTo>
                  <a:lnTo>
                    <a:pt x="3128" y="38314"/>
                  </a:lnTo>
                  <a:lnTo>
                    <a:pt x="5937" y="42476"/>
                  </a:lnTo>
                  <a:lnTo>
                    <a:pt x="9221" y="45251"/>
                  </a:lnTo>
                  <a:lnTo>
                    <a:pt x="16633" y="48333"/>
                  </a:lnTo>
                  <a:lnTo>
                    <a:pt x="25368" y="50069"/>
                  </a:lnTo>
                  <a:lnTo>
                    <a:pt x="30160" y="48593"/>
                  </a:lnTo>
                  <a:lnTo>
                    <a:pt x="32425" y="47212"/>
                  </a:lnTo>
                  <a:lnTo>
                    <a:pt x="34943" y="40033"/>
                  </a:lnTo>
                  <a:lnTo>
                    <a:pt x="35356" y="30493"/>
                  </a:lnTo>
                  <a:lnTo>
                    <a:pt x="28000" y="8579"/>
                  </a:lnTo>
                  <a:lnTo>
                    <a:pt x="24039" y="3813"/>
                  </a:lnTo>
                  <a:lnTo>
                    <a:pt x="179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341"/>
            <p:cNvSpPr/>
            <p:nvPr>
              <p:custDataLst>
                <p:tags r:id="rId24"/>
              </p:custDataLst>
            </p:nvPr>
          </p:nvSpPr>
          <p:spPr>
            <a:xfrm>
              <a:off x="2266950" y="61595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15901" y="705"/>
                  </a:lnTo>
                  <a:lnTo>
                    <a:pt x="44676" y="6467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342"/>
            <p:cNvSpPr/>
            <p:nvPr>
              <p:custDataLst>
                <p:tags r:id="rId25"/>
              </p:custDataLst>
            </p:nvPr>
          </p:nvSpPr>
          <p:spPr>
            <a:xfrm>
              <a:off x="2279650" y="6184900"/>
              <a:ext cx="50801" cy="19051"/>
            </a:xfrm>
            <a:custGeom>
              <a:avLst/>
              <a:gdLst/>
              <a:ahLst/>
              <a:cxnLst/>
              <a:rect l="0" t="0" r="0" b="0"/>
              <a:pathLst>
                <a:path w="50801" h="190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2"/>
                  </a:lnTo>
                  <a:lnTo>
                    <a:pt x="22076" y="14490"/>
                  </a:lnTo>
                  <a:lnTo>
                    <a:pt x="34136" y="17699"/>
                  </a:lnTo>
                  <a:lnTo>
                    <a:pt x="508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6" name="SMARTInkShape-Group76"/>
          <p:cNvGrpSpPr/>
          <p:nvPr/>
        </p:nvGrpSpPr>
        <p:grpSpPr>
          <a:xfrm>
            <a:off x="2057817" y="5099050"/>
            <a:ext cx="94834" cy="863601"/>
            <a:chOff x="2057817" y="5099050"/>
            <a:chExt cx="94834" cy="863601"/>
          </a:xfrm>
        </p:grpSpPr>
        <p:sp>
          <p:nvSpPr>
            <p:cNvPr id="173" name="SMARTInkShape-343"/>
            <p:cNvSpPr/>
            <p:nvPr>
              <p:custDataLst>
                <p:tags r:id="rId18"/>
              </p:custDataLst>
            </p:nvPr>
          </p:nvSpPr>
          <p:spPr>
            <a:xfrm>
              <a:off x="2095507" y="5137150"/>
              <a:ext cx="25394" cy="825501"/>
            </a:xfrm>
            <a:custGeom>
              <a:avLst/>
              <a:gdLst/>
              <a:ahLst/>
              <a:cxnLst/>
              <a:rect l="0" t="0" r="0" b="0"/>
              <a:pathLst>
                <a:path w="25394" h="825501">
                  <a:moveTo>
                    <a:pt x="25393" y="0"/>
                  </a:moveTo>
                  <a:lnTo>
                    <a:pt x="25393" y="0"/>
                  </a:lnTo>
                  <a:lnTo>
                    <a:pt x="24688" y="27437"/>
                  </a:lnTo>
                  <a:lnTo>
                    <a:pt x="21029" y="52031"/>
                  </a:lnTo>
                  <a:lnTo>
                    <a:pt x="19926" y="76277"/>
                  </a:lnTo>
                  <a:lnTo>
                    <a:pt x="19435" y="103515"/>
                  </a:lnTo>
                  <a:lnTo>
                    <a:pt x="19217" y="132790"/>
                  </a:lnTo>
                  <a:lnTo>
                    <a:pt x="19159" y="148499"/>
                  </a:lnTo>
                  <a:lnTo>
                    <a:pt x="18389" y="179594"/>
                  </a:lnTo>
                  <a:lnTo>
                    <a:pt x="15695" y="207525"/>
                  </a:lnTo>
                  <a:lnTo>
                    <a:pt x="14027" y="237813"/>
                  </a:lnTo>
                  <a:lnTo>
                    <a:pt x="13992" y="269384"/>
                  </a:lnTo>
                  <a:lnTo>
                    <a:pt x="16328" y="299877"/>
                  </a:lnTo>
                  <a:lnTo>
                    <a:pt x="17836" y="328013"/>
                  </a:lnTo>
                  <a:lnTo>
                    <a:pt x="18507" y="355333"/>
                  </a:lnTo>
                  <a:lnTo>
                    <a:pt x="18805" y="383939"/>
                  </a:lnTo>
                  <a:lnTo>
                    <a:pt x="18937" y="409352"/>
                  </a:lnTo>
                  <a:lnTo>
                    <a:pt x="18290" y="433112"/>
                  </a:lnTo>
                  <a:lnTo>
                    <a:pt x="15651" y="457783"/>
                  </a:lnTo>
                  <a:lnTo>
                    <a:pt x="14008" y="482859"/>
                  </a:lnTo>
                  <a:lnTo>
                    <a:pt x="12572" y="506704"/>
                  </a:lnTo>
                  <a:lnTo>
                    <a:pt x="8502" y="535995"/>
                  </a:lnTo>
                  <a:lnTo>
                    <a:pt x="6983" y="562548"/>
                  </a:lnTo>
                  <a:lnTo>
                    <a:pt x="6533" y="588290"/>
                  </a:lnTo>
                  <a:lnTo>
                    <a:pt x="5694" y="613791"/>
                  </a:lnTo>
                  <a:lnTo>
                    <a:pt x="1996" y="639221"/>
                  </a:lnTo>
                  <a:lnTo>
                    <a:pt x="586" y="664630"/>
                  </a:lnTo>
                  <a:lnTo>
                    <a:pt x="169" y="689326"/>
                  </a:lnTo>
                  <a:lnTo>
                    <a:pt x="28" y="718873"/>
                  </a:lnTo>
                  <a:lnTo>
                    <a:pt x="0" y="748307"/>
                  </a:lnTo>
                  <a:lnTo>
                    <a:pt x="4358" y="774504"/>
                  </a:lnTo>
                  <a:lnTo>
                    <a:pt x="6082" y="803053"/>
                  </a:lnTo>
                  <a:lnTo>
                    <a:pt x="6343" y="825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344"/>
            <p:cNvSpPr/>
            <p:nvPr>
              <p:custDataLst>
                <p:tags r:id="rId19"/>
              </p:custDataLst>
            </p:nvPr>
          </p:nvSpPr>
          <p:spPr>
            <a:xfrm>
              <a:off x="2098192" y="5105400"/>
              <a:ext cx="50877" cy="80903"/>
            </a:xfrm>
            <a:custGeom>
              <a:avLst/>
              <a:gdLst/>
              <a:ahLst/>
              <a:cxnLst/>
              <a:rect l="0" t="0" r="0" b="0"/>
              <a:pathLst>
                <a:path w="50877" h="80903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5"/>
                  </a:lnTo>
                  <a:lnTo>
                    <a:pt x="2261" y="5775"/>
                  </a:lnTo>
                  <a:lnTo>
                    <a:pt x="3037" y="12209"/>
                  </a:lnTo>
                  <a:lnTo>
                    <a:pt x="7145" y="19772"/>
                  </a:lnTo>
                  <a:lnTo>
                    <a:pt x="15510" y="33846"/>
                  </a:lnTo>
                  <a:lnTo>
                    <a:pt x="24338" y="49540"/>
                  </a:lnTo>
                  <a:lnTo>
                    <a:pt x="45807" y="78842"/>
                  </a:lnTo>
                  <a:lnTo>
                    <a:pt x="50143" y="80902"/>
                  </a:lnTo>
                  <a:lnTo>
                    <a:pt x="50876" y="80745"/>
                  </a:lnTo>
                  <a:lnTo>
                    <a:pt x="50659" y="79936"/>
                  </a:lnTo>
                  <a:lnTo>
                    <a:pt x="49809" y="78691"/>
                  </a:lnTo>
                  <a:lnTo>
                    <a:pt x="3540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345"/>
            <p:cNvSpPr/>
            <p:nvPr>
              <p:custDataLst>
                <p:tags r:id="rId20"/>
              </p:custDataLst>
            </p:nvPr>
          </p:nvSpPr>
          <p:spPr>
            <a:xfrm>
              <a:off x="2057817" y="5099050"/>
              <a:ext cx="94834" cy="57151"/>
            </a:xfrm>
            <a:custGeom>
              <a:avLst/>
              <a:gdLst/>
              <a:ahLst/>
              <a:cxnLst/>
              <a:rect l="0" t="0" r="0" b="0"/>
              <a:pathLst>
                <a:path w="94834" h="57151">
                  <a:moveTo>
                    <a:pt x="18633" y="57150"/>
                  </a:moveTo>
                  <a:lnTo>
                    <a:pt x="18633" y="57150"/>
                  </a:lnTo>
                  <a:lnTo>
                    <a:pt x="989" y="57150"/>
                  </a:lnTo>
                  <a:lnTo>
                    <a:pt x="520" y="56444"/>
                  </a:lnTo>
                  <a:lnTo>
                    <a:pt x="0" y="53779"/>
                  </a:lnTo>
                  <a:lnTo>
                    <a:pt x="1272" y="52081"/>
                  </a:lnTo>
                  <a:lnTo>
                    <a:pt x="31409" y="35073"/>
                  </a:lnTo>
                  <a:lnTo>
                    <a:pt x="61635" y="18870"/>
                  </a:lnTo>
                  <a:lnTo>
                    <a:pt x="87241" y="2423"/>
                  </a:lnTo>
                  <a:lnTo>
                    <a:pt x="9483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" name="SMARTInkShape-Group77"/>
          <p:cNvGrpSpPr/>
          <p:nvPr/>
        </p:nvGrpSpPr>
        <p:grpSpPr>
          <a:xfrm>
            <a:off x="807215" y="4700180"/>
            <a:ext cx="3364344" cy="1525956"/>
            <a:chOff x="807215" y="4700180"/>
            <a:chExt cx="3364344" cy="1525956"/>
          </a:xfrm>
        </p:grpSpPr>
        <p:sp>
          <p:nvSpPr>
            <p:cNvPr id="177" name="SMARTInkShape-346"/>
            <p:cNvSpPr/>
            <p:nvPr>
              <p:custDataLst>
                <p:tags r:id="rId12"/>
              </p:custDataLst>
            </p:nvPr>
          </p:nvSpPr>
          <p:spPr>
            <a:xfrm>
              <a:off x="1125977" y="5399265"/>
              <a:ext cx="22968" cy="747536"/>
            </a:xfrm>
            <a:custGeom>
              <a:avLst/>
              <a:gdLst/>
              <a:ahLst/>
              <a:cxnLst/>
              <a:rect l="0" t="0" r="0" b="0"/>
              <a:pathLst>
                <a:path w="22968" h="747536">
                  <a:moveTo>
                    <a:pt x="17023" y="10935"/>
                  </a:moveTo>
                  <a:lnTo>
                    <a:pt x="17023" y="10935"/>
                  </a:lnTo>
                  <a:lnTo>
                    <a:pt x="17023" y="0"/>
                  </a:lnTo>
                  <a:lnTo>
                    <a:pt x="16318" y="117"/>
                  </a:lnTo>
                  <a:lnTo>
                    <a:pt x="13652" y="2129"/>
                  </a:lnTo>
                  <a:lnTo>
                    <a:pt x="4814" y="24083"/>
                  </a:lnTo>
                  <a:lnTo>
                    <a:pt x="1013" y="51350"/>
                  </a:lnTo>
                  <a:lnTo>
                    <a:pt x="0" y="67512"/>
                  </a:lnTo>
                  <a:lnTo>
                    <a:pt x="30" y="88164"/>
                  </a:lnTo>
                  <a:lnTo>
                    <a:pt x="755" y="111809"/>
                  </a:lnTo>
                  <a:lnTo>
                    <a:pt x="1945" y="137452"/>
                  </a:lnTo>
                  <a:lnTo>
                    <a:pt x="2737" y="165835"/>
                  </a:lnTo>
                  <a:lnTo>
                    <a:pt x="3266" y="196046"/>
                  </a:lnTo>
                  <a:lnTo>
                    <a:pt x="3618" y="227476"/>
                  </a:lnTo>
                  <a:lnTo>
                    <a:pt x="4559" y="259717"/>
                  </a:lnTo>
                  <a:lnTo>
                    <a:pt x="5891" y="292501"/>
                  </a:lnTo>
                  <a:lnTo>
                    <a:pt x="7485" y="325645"/>
                  </a:lnTo>
                  <a:lnTo>
                    <a:pt x="9253" y="356208"/>
                  </a:lnTo>
                  <a:lnTo>
                    <a:pt x="11138" y="385051"/>
                  </a:lnTo>
                  <a:lnTo>
                    <a:pt x="13099" y="412745"/>
                  </a:lnTo>
                  <a:lnTo>
                    <a:pt x="14407" y="436853"/>
                  </a:lnTo>
                  <a:lnTo>
                    <a:pt x="15279" y="458569"/>
                  </a:lnTo>
                  <a:lnTo>
                    <a:pt x="15860" y="478691"/>
                  </a:lnTo>
                  <a:lnTo>
                    <a:pt x="16248" y="497750"/>
                  </a:lnTo>
                  <a:lnTo>
                    <a:pt x="16506" y="516101"/>
                  </a:lnTo>
                  <a:lnTo>
                    <a:pt x="16679" y="533979"/>
                  </a:lnTo>
                  <a:lnTo>
                    <a:pt x="18752" y="565132"/>
                  </a:lnTo>
                  <a:lnTo>
                    <a:pt x="21319" y="593796"/>
                  </a:lnTo>
                  <a:lnTo>
                    <a:pt x="22460" y="622996"/>
                  </a:lnTo>
                  <a:lnTo>
                    <a:pt x="22967" y="650557"/>
                  </a:lnTo>
                  <a:lnTo>
                    <a:pt x="22487" y="676211"/>
                  </a:lnTo>
                  <a:lnTo>
                    <a:pt x="19922" y="699373"/>
                  </a:lnTo>
                  <a:lnTo>
                    <a:pt x="17882" y="725503"/>
                  </a:lnTo>
                  <a:lnTo>
                    <a:pt x="17023" y="747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347"/>
            <p:cNvSpPr/>
            <p:nvPr>
              <p:custDataLst>
                <p:tags r:id="rId13"/>
              </p:custDataLst>
            </p:nvPr>
          </p:nvSpPr>
          <p:spPr>
            <a:xfrm>
              <a:off x="1130300" y="4984750"/>
              <a:ext cx="19051" cy="527051"/>
            </a:xfrm>
            <a:custGeom>
              <a:avLst/>
              <a:gdLst/>
              <a:ahLst/>
              <a:cxnLst/>
              <a:rect l="0" t="0" r="0" b="0"/>
              <a:pathLst>
                <a:path w="19051" h="52705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5762" y="33212"/>
                  </a:lnTo>
                  <a:lnTo>
                    <a:pt x="6089" y="54272"/>
                  </a:lnTo>
                  <a:lnTo>
                    <a:pt x="8115" y="79625"/>
                  </a:lnTo>
                  <a:lnTo>
                    <a:pt x="10663" y="108766"/>
                  </a:lnTo>
                  <a:lnTo>
                    <a:pt x="11342" y="125428"/>
                  </a:lnTo>
                  <a:lnTo>
                    <a:pt x="11795" y="142885"/>
                  </a:lnTo>
                  <a:lnTo>
                    <a:pt x="12096" y="160168"/>
                  </a:lnTo>
                  <a:lnTo>
                    <a:pt x="12298" y="177334"/>
                  </a:lnTo>
                  <a:lnTo>
                    <a:pt x="12432" y="194423"/>
                  </a:lnTo>
                  <a:lnTo>
                    <a:pt x="12521" y="211460"/>
                  </a:lnTo>
                  <a:lnTo>
                    <a:pt x="12581" y="228461"/>
                  </a:lnTo>
                  <a:lnTo>
                    <a:pt x="12621" y="245441"/>
                  </a:lnTo>
                  <a:lnTo>
                    <a:pt x="11942" y="262405"/>
                  </a:lnTo>
                  <a:lnTo>
                    <a:pt x="10783" y="279359"/>
                  </a:lnTo>
                  <a:lnTo>
                    <a:pt x="9306" y="296306"/>
                  </a:lnTo>
                  <a:lnTo>
                    <a:pt x="7663" y="326425"/>
                  </a:lnTo>
                  <a:lnTo>
                    <a:pt x="6934" y="353216"/>
                  </a:lnTo>
                  <a:lnTo>
                    <a:pt x="6609" y="376882"/>
                  </a:lnTo>
                  <a:lnTo>
                    <a:pt x="8347" y="402924"/>
                  </a:lnTo>
                  <a:lnTo>
                    <a:pt x="10765" y="429551"/>
                  </a:lnTo>
                  <a:lnTo>
                    <a:pt x="11840" y="453142"/>
                  </a:lnTo>
                  <a:lnTo>
                    <a:pt x="12445" y="482887"/>
                  </a:lnTo>
                  <a:lnTo>
                    <a:pt x="15996" y="509574"/>
                  </a:lnTo>
                  <a:lnTo>
                    <a:pt x="19050" y="527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348"/>
            <p:cNvSpPr/>
            <p:nvPr>
              <p:custDataLst>
                <p:tags r:id="rId14"/>
              </p:custDataLst>
            </p:nvPr>
          </p:nvSpPr>
          <p:spPr>
            <a:xfrm>
              <a:off x="1073890" y="4851047"/>
              <a:ext cx="117924" cy="152968"/>
            </a:xfrm>
            <a:custGeom>
              <a:avLst/>
              <a:gdLst/>
              <a:ahLst/>
              <a:cxnLst/>
              <a:rect l="0" t="0" r="0" b="0"/>
              <a:pathLst>
                <a:path w="117924" h="152968">
                  <a:moveTo>
                    <a:pt x="56410" y="353"/>
                  </a:moveTo>
                  <a:lnTo>
                    <a:pt x="56410" y="353"/>
                  </a:lnTo>
                  <a:lnTo>
                    <a:pt x="53039" y="3724"/>
                  </a:lnTo>
                  <a:lnTo>
                    <a:pt x="44201" y="26046"/>
                  </a:lnTo>
                  <a:lnTo>
                    <a:pt x="36637" y="47755"/>
                  </a:lnTo>
                  <a:lnTo>
                    <a:pt x="28572" y="71515"/>
                  </a:lnTo>
                  <a:lnTo>
                    <a:pt x="20284" y="96186"/>
                  </a:lnTo>
                  <a:lnTo>
                    <a:pt x="11897" y="119381"/>
                  </a:lnTo>
                  <a:lnTo>
                    <a:pt x="1756" y="149531"/>
                  </a:lnTo>
                  <a:lnTo>
                    <a:pt x="369" y="152967"/>
                  </a:lnTo>
                  <a:lnTo>
                    <a:pt x="0" y="152896"/>
                  </a:lnTo>
                  <a:lnTo>
                    <a:pt x="4476" y="126022"/>
                  </a:lnTo>
                  <a:lnTo>
                    <a:pt x="8163" y="101832"/>
                  </a:lnTo>
                  <a:lnTo>
                    <a:pt x="12154" y="72736"/>
                  </a:lnTo>
                  <a:lnTo>
                    <a:pt x="16280" y="43812"/>
                  </a:lnTo>
                  <a:lnTo>
                    <a:pt x="21863" y="13779"/>
                  </a:lnTo>
                  <a:lnTo>
                    <a:pt x="23417" y="3262"/>
                  </a:lnTo>
                  <a:lnTo>
                    <a:pt x="24537" y="882"/>
                  </a:lnTo>
                  <a:lnTo>
                    <a:pt x="25989" y="0"/>
                  </a:lnTo>
                  <a:lnTo>
                    <a:pt x="27663" y="117"/>
                  </a:lnTo>
                  <a:lnTo>
                    <a:pt x="36760" y="10396"/>
                  </a:lnTo>
                  <a:lnTo>
                    <a:pt x="58491" y="40821"/>
                  </a:lnTo>
                  <a:lnTo>
                    <a:pt x="76077" y="64554"/>
                  </a:lnTo>
                  <a:lnTo>
                    <a:pt x="100982" y="94487"/>
                  </a:lnTo>
                  <a:lnTo>
                    <a:pt x="117923" y="123492"/>
                  </a:lnTo>
                  <a:lnTo>
                    <a:pt x="117880" y="125485"/>
                  </a:lnTo>
                  <a:lnTo>
                    <a:pt x="115950" y="129580"/>
                  </a:lnTo>
                  <a:lnTo>
                    <a:pt x="113743" y="130954"/>
                  </a:lnTo>
                  <a:lnTo>
                    <a:pt x="107526" y="132481"/>
                  </a:lnTo>
                  <a:lnTo>
                    <a:pt x="82609" y="133341"/>
                  </a:lnTo>
                  <a:lnTo>
                    <a:pt x="55157" y="133596"/>
                  </a:lnTo>
                  <a:lnTo>
                    <a:pt x="24626" y="138715"/>
                  </a:lnTo>
                  <a:lnTo>
                    <a:pt x="18310" y="1400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349"/>
            <p:cNvSpPr/>
            <p:nvPr>
              <p:custDataLst>
                <p:tags r:id="rId15"/>
              </p:custDataLst>
            </p:nvPr>
          </p:nvSpPr>
          <p:spPr>
            <a:xfrm>
              <a:off x="857250" y="5824606"/>
              <a:ext cx="3135089" cy="195195"/>
            </a:xfrm>
            <a:custGeom>
              <a:avLst/>
              <a:gdLst/>
              <a:ahLst/>
              <a:cxnLst/>
              <a:rect l="0" t="0" r="0" b="0"/>
              <a:pathLst>
                <a:path w="3135089" h="195195">
                  <a:moveTo>
                    <a:pt x="0" y="195194"/>
                  </a:moveTo>
                  <a:lnTo>
                    <a:pt x="0" y="195194"/>
                  </a:lnTo>
                  <a:lnTo>
                    <a:pt x="29886" y="195194"/>
                  </a:lnTo>
                  <a:lnTo>
                    <a:pt x="53619" y="195194"/>
                  </a:lnTo>
                  <a:lnTo>
                    <a:pt x="81896" y="191823"/>
                  </a:lnTo>
                  <a:lnTo>
                    <a:pt x="104132" y="190168"/>
                  </a:lnTo>
                  <a:lnTo>
                    <a:pt x="129536" y="188726"/>
                  </a:lnTo>
                  <a:lnTo>
                    <a:pt x="159642" y="185735"/>
                  </a:lnTo>
                  <a:lnTo>
                    <a:pt x="175573" y="184654"/>
                  </a:lnTo>
                  <a:lnTo>
                    <a:pt x="191837" y="183933"/>
                  </a:lnTo>
                  <a:lnTo>
                    <a:pt x="208325" y="183454"/>
                  </a:lnTo>
                  <a:lnTo>
                    <a:pt x="225667" y="182429"/>
                  </a:lnTo>
                  <a:lnTo>
                    <a:pt x="243578" y="181039"/>
                  </a:lnTo>
                  <a:lnTo>
                    <a:pt x="261869" y="179408"/>
                  </a:lnTo>
                  <a:lnTo>
                    <a:pt x="280412" y="178319"/>
                  </a:lnTo>
                  <a:lnTo>
                    <a:pt x="299125" y="177594"/>
                  </a:lnTo>
                  <a:lnTo>
                    <a:pt x="317950" y="177111"/>
                  </a:lnTo>
                  <a:lnTo>
                    <a:pt x="337556" y="176083"/>
                  </a:lnTo>
                  <a:lnTo>
                    <a:pt x="357682" y="174692"/>
                  </a:lnTo>
                  <a:lnTo>
                    <a:pt x="378154" y="173059"/>
                  </a:lnTo>
                  <a:lnTo>
                    <a:pt x="400270" y="171264"/>
                  </a:lnTo>
                  <a:lnTo>
                    <a:pt x="423480" y="169364"/>
                  </a:lnTo>
                  <a:lnTo>
                    <a:pt x="447420" y="167390"/>
                  </a:lnTo>
                  <a:lnTo>
                    <a:pt x="471141" y="165369"/>
                  </a:lnTo>
                  <a:lnTo>
                    <a:pt x="494716" y="163316"/>
                  </a:lnTo>
                  <a:lnTo>
                    <a:pt x="518194" y="161242"/>
                  </a:lnTo>
                  <a:lnTo>
                    <a:pt x="542313" y="159154"/>
                  </a:lnTo>
                  <a:lnTo>
                    <a:pt x="566859" y="157056"/>
                  </a:lnTo>
                  <a:lnTo>
                    <a:pt x="591689" y="154951"/>
                  </a:lnTo>
                  <a:lnTo>
                    <a:pt x="616709" y="153549"/>
                  </a:lnTo>
                  <a:lnTo>
                    <a:pt x="641856" y="152614"/>
                  </a:lnTo>
                  <a:lnTo>
                    <a:pt x="667087" y="151990"/>
                  </a:lnTo>
                  <a:lnTo>
                    <a:pt x="693081" y="150870"/>
                  </a:lnTo>
                  <a:lnTo>
                    <a:pt x="719582" y="149416"/>
                  </a:lnTo>
                  <a:lnTo>
                    <a:pt x="746421" y="147742"/>
                  </a:lnTo>
                  <a:lnTo>
                    <a:pt x="773486" y="145919"/>
                  </a:lnTo>
                  <a:lnTo>
                    <a:pt x="800702" y="144001"/>
                  </a:lnTo>
                  <a:lnTo>
                    <a:pt x="828018" y="142015"/>
                  </a:lnTo>
                  <a:lnTo>
                    <a:pt x="855401" y="139987"/>
                  </a:lnTo>
                  <a:lnTo>
                    <a:pt x="882828" y="137927"/>
                  </a:lnTo>
                  <a:lnTo>
                    <a:pt x="910286" y="135850"/>
                  </a:lnTo>
                  <a:lnTo>
                    <a:pt x="937763" y="135171"/>
                  </a:lnTo>
                  <a:lnTo>
                    <a:pt x="965253" y="135422"/>
                  </a:lnTo>
                  <a:lnTo>
                    <a:pt x="992752" y="136296"/>
                  </a:lnTo>
                  <a:lnTo>
                    <a:pt x="1019551" y="136878"/>
                  </a:lnTo>
                  <a:lnTo>
                    <a:pt x="1045884" y="137267"/>
                  </a:lnTo>
                  <a:lnTo>
                    <a:pt x="1071906" y="137526"/>
                  </a:lnTo>
                  <a:lnTo>
                    <a:pt x="1098426" y="136993"/>
                  </a:lnTo>
                  <a:lnTo>
                    <a:pt x="1125279" y="135932"/>
                  </a:lnTo>
                  <a:lnTo>
                    <a:pt x="1152353" y="134519"/>
                  </a:lnTo>
                  <a:lnTo>
                    <a:pt x="1178868" y="133578"/>
                  </a:lnTo>
                  <a:lnTo>
                    <a:pt x="1205012" y="132950"/>
                  </a:lnTo>
                  <a:lnTo>
                    <a:pt x="1230908" y="132531"/>
                  </a:lnTo>
                  <a:lnTo>
                    <a:pt x="1258050" y="132252"/>
                  </a:lnTo>
                  <a:lnTo>
                    <a:pt x="1286022" y="132066"/>
                  </a:lnTo>
                  <a:lnTo>
                    <a:pt x="1314548" y="131942"/>
                  </a:lnTo>
                  <a:lnTo>
                    <a:pt x="1342738" y="131154"/>
                  </a:lnTo>
                  <a:lnTo>
                    <a:pt x="1370703" y="129922"/>
                  </a:lnTo>
                  <a:lnTo>
                    <a:pt x="1398519" y="128397"/>
                  </a:lnTo>
                  <a:lnTo>
                    <a:pt x="1425529" y="127379"/>
                  </a:lnTo>
                  <a:lnTo>
                    <a:pt x="1452003" y="126701"/>
                  </a:lnTo>
                  <a:lnTo>
                    <a:pt x="1478118" y="126248"/>
                  </a:lnTo>
                  <a:lnTo>
                    <a:pt x="1505407" y="125241"/>
                  </a:lnTo>
                  <a:lnTo>
                    <a:pt x="1533477" y="123865"/>
                  </a:lnTo>
                  <a:lnTo>
                    <a:pt x="1562068" y="122241"/>
                  </a:lnTo>
                  <a:lnTo>
                    <a:pt x="1589595" y="121158"/>
                  </a:lnTo>
                  <a:lnTo>
                    <a:pt x="1616414" y="120437"/>
                  </a:lnTo>
                  <a:lnTo>
                    <a:pt x="1642759" y="119956"/>
                  </a:lnTo>
                  <a:lnTo>
                    <a:pt x="1668789" y="118930"/>
                  </a:lnTo>
                  <a:lnTo>
                    <a:pt x="1694610" y="117540"/>
                  </a:lnTo>
                  <a:lnTo>
                    <a:pt x="1720290" y="115908"/>
                  </a:lnTo>
                  <a:lnTo>
                    <a:pt x="1747288" y="114820"/>
                  </a:lnTo>
                  <a:lnTo>
                    <a:pt x="1775164" y="114094"/>
                  </a:lnTo>
                  <a:lnTo>
                    <a:pt x="1803626" y="113611"/>
                  </a:lnTo>
                  <a:lnTo>
                    <a:pt x="1831067" y="113289"/>
                  </a:lnTo>
                  <a:lnTo>
                    <a:pt x="1857828" y="113074"/>
                  </a:lnTo>
                  <a:lnTo>
                    <a:pt x="1884136" y="112930"/>
                  </a:lnTo>
                  <a:lnTo>
                    <a:pt x="1910140" y="112835"/>
                  </a:lnTo>
                  <a:lnTo>
                    <a:pt x="1935943" y="112771"/>
                  </a:lnTo>
                  <a:lnTo>
                    <a:pt x="1961612" y="112728"/>
                  </a:lnTo>
                  <a:lnTo>
                    <a:pt x="1987191" y="112700"/>
                  </a:lnTo>
                  <a:lnTo>
                    <a:pt x="2012711" y="112682"/>
                  </a:lnTo>
                  <a:lnTo>
                    <a:pt x="2038191" y="112670"/>
                  </a:lnTo>
                  <a:lnTo>
                    <a:pt x="2063644" y="111955"/>
                  </a:lnTo>
                  <a:lnTo>
                    <a:pt x="2089079" y="110774"/>
                  </a:lnTo>
                  <a:lnTo>
                    <a:pt x="2114503" y="109281"/>
                  </a:lnTo>
                  <a:lnTo>
                    <a:pt x="2139919" y="108285"/>
                  </a:lnTo>
                  <a:lnTo>
                    <a:pt x="2165329" y="107621"/>
                  </a:lnTo>
                  <a:lnTo>
                    <a:pt x="2190736" y="107179"/>
                  </a:lnTo>
                  <a:lnTo>
                    <a:pt x="2216141" y="106884"/>
                  </a:lnTo>
                  <a:lnTo>
                    <a:pt x="2241544" y="106687"/>
                  </a:lnTo>
                  <a:lnTo>
                    <a:pt x="2266946" y="106556"/>
                  </a:lnTo>
                  <a:lnTo>
                    <a:pt x="2293053" y="106468"/>
                  </a:lnTo>
                  <a:lnTo>
                    <a:pt x="2319630" y="106410"/>
                  </a:lnTo>
                  <a:lnTo>
                    <a:pt x="2346520" y="106372"/>
                  </a:lnTo>
                  <a:lnTo>
                    <a:pt x="2372208" y="106345"/>
                  </a:lnTo>
                  <a:lnTo>
                    <a:pt x="2397094" y="106328"/>
                  </a:lnTo>
                  <a:lnTo>
                    <a:pt x="2421446" y="106317"/>
                  </a:lnTo>
                  <a:lnTo>
                    <a:pt x="2445442" y="106310"/>
                  </a:lnTo>
                  <a:lnTo>
                    <a:pt x="2469200" y="106304"/>
                  </a:lnTo>
                  <a:lnTo>
                    <a:pt x="2492800" y="106301"/>
                  </a:lnTo>
                  <a:lnTo>
                    <a:pt x="2517000" y="106298"/>
                  </a:lnTo>
                  <a:lnTo>
                    <a:pt x="2541600" y="106296"/>
                  </a:lnTo>
                  <a:lnTo>
                    <a:pt x="2566467" y="106296"/>
                  </a:lnTo>
                  <a:lnTo>
                    <a:pt x="2592217" y="105589"/>
                  </a:lnTo>
                  <a:lnTo>
                    <a:pt x="2618556" y="104413"/>
                  </a:lnTo>
                  <a:lnTo>
                    <a:pt x="2645287" y="102924"/>
                  </a:lnTo>
                  <a:lnTo>
                    <a:pt x="2670163" y="101931"/>
                  </a:lnTo>
                  <a:lnTo>
                    <a:pt x="2693804" y="101268"/>
                  </a:lnTo>
                  <a:lnTo>
                    <a:pt x="2716619" y="100827"/>
                  </a:lnTo>
                  <a:lnTo>
                    <a:pt x="2739591" y="100532"/>
                  </a:lnTo>
                  <a:lnTo>
                    <a:pt x="2762666" y="100336"/>
                  </a:lnTo>
                  <a:lnTo>
                    <a:pt x="2785811" y="100205"/>
                  </a:lnTo>
                  <a:lnTo>
                    <a:pt x="2806885" y="100118"/>
                  </a:lnTo>
                  <a:lnTo>
                    <a:pt x="2826579" y="100059"/>
                  </a:lnTo>
                  <a:lnTo>
                    <a:pt x="2845353" y="100022"/>
                  </a:lnTo>
                  <a:lnTo>
                    <a:pt x="2862807" y="99996"/>
                  </a:lnTo>
                  <a:lnTo>
                    <a:pt x="2879383" y="99978"/>
                  </a:lnTo>
                  <a:lnTo>
                    <a:pt x="2910970" y="99959"/>
                  </a:lnTo>
                  <a:lnTo>
                    <a:pt x="2941472" y="99951"/>
                  </a:lnTo>
                  <a:lnTo>
                    <a:pt x="2967728" y="98066"/>
                  </a:lnTo>
                  <a:lnTo>
                    <a:pt x="2990452" y="95581"/>
                  </a:lnTo>
                  <a:lnTo>
                    <a:pt x="3017700" y="94183"/>
                  </a:lnTo>
                  <a:lnTo>
                    <a:pt x="3040264" y="91829"/>
                  </a:lnTo>
                  <a:lnTo>
                    <a:pt x="3051568" y="88149"/>
                  </a:lnTo>
                  <a:lnTo>
                    <a:pt x="3052495" y="87142"/>
                  </a:lnTo>
                  <a:lnTo>
                    <a:pt x="3053526" y="84141"/>
                  </a:lnTo>
                  <a:lnTo>
                    <a:pt x="3054278" y="72341"/>
                  </a:lnTo>
                  <a:lnTo>
                    <a:pt x="3053596" y="70959"/>
                  </a:lnTo>
                  <a:lnTo>
                    <a:pt x="3052436" y="70037"/>
                  </a:lnTo>
                  <a:lnTo>
                    <a:pt x="3050957" y="69423"/>
                  </a:lnTo>
                  <a:lnTo>
                    <a:pt x="3049972" y="69719"/>
                  </a:lnTo>
                  <a:lnTo>
                    <a:pt x="3049315" y="70621"/>
                  </a:lnTo>
                  <a:lnTo>
                    <a:pt x="3048876" y="71929"/>
                  </a:lnTo>
                  <a:lnTo>
                    <a:pt x="3046234" y="99948"/>
                  </a:lnTo>
                  <a:lnTo>
                    <a:pt x="3037890" y="130283"/>
                  </a:lnTo>
                  <a:lnTo>
                    <a:pt x="3035641" y="142396"/>
                  </a:lnTo>
                  <a:lnTo>
                    <a:pt x="3035528" y="142357"/>
                  </a:lnTo>
                  <a:lnTo>
                    <a:pt x="3034614" y="117531"/>
                  </a:lnTo>
                  <a:lnTo>
                    <a:pt x="3030236" y="88378"/>
                  </a:lnTo>
                  <a:lnTo>
                    <a:pt x="3026464" y="62818"/>
                  </a:lnTo>
                  <a:lnTo>
                    <a:pt x="3024317" y="40640"/>
                  </a:lnTo>
                  <a:lnTo>
                    <a:pt x="3024991" y="17931"/>
                  </a:lnTo>
                  <a:lnTo>
                    <a:pt x="3029134" y="2072"/>
                  </a:lnTo>
                  <a:lnTo>
                    <a:pt x="3030484" y="830"/>
                  </a:lnTo>
                  <a:lnTo>
                    <a:pt x="3032089" y="0"/>
                  </a:lnTo>
                  <a:lnTo>
                    <a:pt x="3044461" y="2207"/>
                  </a:lnTo>
                  <a:lnTo>
                    <a:pt x="3073770" y="18182"/>
                  </a:lnTo>
                  <a:lnTo>
                    <a:pt x="3094441" y="28445"/>
                  </a:lnTo>
                  <a:lnTo>
                    <a:pt x="3114677" y="37837"/>
                  </a:lnTo>
                  <a:lnTo>
                    <a:pt x="3124201" y="46235"/>
                  </a:lnTo>
                  <a:lnTo>
                    <a:pt x="3130786" y="57023"/>
                  </a:lnTo>
                  <a:lnTo>
                    <a:pt x="3135088" y="74997"/>
                  </a:lnTo>
                  <a:lnTo>
                    <a:pt x="3133575" y="81196"/>
                  </a:lnTo>
                  <a:lnTo>
                    <a:pt x="3115939" y="108235"/>
                  </a:lnTo>
                  <a:lnTo>
                    <a:pt x="3092073" y="137173"/>
                  </a:lnTo>
                  <a:lnTo>
                    <a:pt x="3071321" y="155864"/>
                  </a:lnTo>
                  <a:lnTo>
                    <a:pt x="3067050" y="1634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350"/>
            <p:cNvSpPr/>
            <p:nvPr>
              <p:custDataLst>
                <p:tags r:id="rId16"/>
              </p:custDataLst>
            </p:nvPr>
          </p:nvSpPr>
          <p:spPr>
            <a:xfrm>
              <a:off x="4045652" y="6018943"/>
              <a:ext cx="125907" cy="207193"/>
            </a:xfrm>
            <a:custGeom>
              <a:avLst/>
              <a:gdLst/>
              <a:ahLst/>
              <a:cxnLst/>
              <a:rect l="0" t="0" r="0" b="0"/>
              <a:pathLst>
                <a:path w="125907" h="207193">
                  <a:moveTo>
                    <a:pt x="119948" y="83407"/>
                  </a:moveTo>
                  <a:lnTo>
                    <a:pt x="119948" y="83407"/>
                  </a:lnTo>
                  <a:lnTo>
                    <a:pt x="124974" y="53896"/>
                  </a:lnTo>
                  <a:lnTo>
                    <a:pt x="125906" y="26921"/>
                  </a:lnTo>
                  <a:lnTo>
                    <a:pt x="124713" y="11735"/>
                  </a:lnTo>
                  <a:lnTo>
                    <a:pt x="119479" y="2634"/>
                  </a:lnTo>
                  <a:lnTo>
                    <a:pt x="116107" y="630"/>
                  </a:lnTo>
                  <a:lnTo>
                    <a:pt x="112449" y="0"/>
                  </a:lnTo>
                  <a:lnTo>
                    <a:pt x="108598" y="286"/>
                  </a:lnTo>
                  <a:lnTo>
                    <a:pt x="105326" y="4004"/>
                  </a:lnTo>
                  <a:lnTo>
                    <a:pt x="95233" y="28208"/>
                  </a:lnTo>
                  <a:lnTo>
                    <a:pt x="82623" y="55111"/>
                  </a:lnTo>
                  <a:lnTo>
                    <a:pt x="69492" y="84002"/>
                  </a:lnTo>
                  <a:lnTo>
                    <a:pt x="58012" y="112599"/>
                  </a:lnTo>
                  <a:lnTo>
                    <a:pt x="50558" y="139420"/>
                  </a:lnTo>
                  <a:lnTo>
                    <a:pt x="44893" y="163570"/>
                  </a:lnTo>
                  <a:lnTo>
                    <a:pt x="37738" y="191355"/>
                  </a:lnTo>
                  <a:lnTo>
                    <a:pt x="32370" y="206643"/>
                  </a:lnTo>
                  <a:lnTo>
                    <a:pt x="31929" y="207192"/>
                  </a:lnTo>
                  <a:lnTo>
                    <a:pt x="31636" y="206853"/>
                  </a:lnTo>
                  <a:lnTo>
                    <a:pt x="29340" y="201122"/>
                  </a:lnTo>
                  <a:lnTo>
                    <a:pt x="15170" y="171659"/>
                  </a:lnTo>
                  <a:lnTo>
                    <a:pt x="4628" y="145461"/>
                  </a:lnTo>
                  <a:lnTo>
                    <a:pt x="0" y="124940"/>
                  </a:lnTo>
                  <a:lnTo>
                    <a:pt x="1883" y="123090"/>
                  </a:lnTo>
                  <a:lnTo>
                    <a:pt x="9619" y="119153"/>
                  </a:lnTo>
                  <a:lnTo>
                    <a:pt x="32617" y="119712"/>
                  </a:lnTo>
                  <a:lnTo>
                    <a:pt x="58403" y="124346"/>
                  </a:lnTo>
                  <a:lnTo>
                    <a:pt x="86624" y="128574"/>
                  </a:lnTo>
                  <a:lnTo>
                    <a:pt x="113598" y="1405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351"/>
            <p:cNvSpPr/>
            <p:nvPr>
              <p:custDataLst>
                <p:tags r:id="rId17"/>
              </p:custDataLst>
            </p:nvPr>
          </p:nvSpPr>
          <p:spPr>
            <a:xfrm>
              <a:off x="807215" y="4700180"/>
              <a:ext cx="109403" cy="165845"/>
            </a:xfrm>
            <a:custGeom>
              <a:avLst/>
              <a:gdLst/>
              <a:ahLst/>
              <a:cxnLst/>
              <a:rect l="0" t="0" r="0" b="0"/>
              <a:pathLst>
                <a:path w="109403" h="165845">
                  <a:moveTo>
                    <a:pt x="75435" y="5170"/>
                  </a:moveTo>
                  <a:lnTo>
                    <a:pt x="75435" y="5170"/>
                  </a:lnTo>
                  <a:lnTo>
                    <a:pt x="63226" y="20750"/>
                  </a:lnTo>
                  <a:lnTo>
                    <a:pt x="51670" y="47886"/>
                  </a:lnTo>
                  <a:lnTo>
                    <a:pt x="41589" y="70722"/>
                  </a:lnTo>
                  <a:lnTo>
                    <a:pt x="30759" y="94982"/>
                  </a:lnTo>
                  <a:lnTo>
                    <a:pt x="21242" y="119875"/>
                  </a:lnTo>
                  <a:lnTo>
                    <a:pt x="7951" y="150948"/>
                  </a:lnTo>
                  <a:lnTo>
                    <a:pt x="957" y="165748"/>
                  </a:lnTo>
                  <a:lnTo>
                    <a:pt x="383" y="165844"/>
                  </a:lnTo>
                  <a:lnTo>
                    <a:pt x="0" y="165203"/>
                  </a:lnTo>
                  <a:lnTo>
                    <a:pt x="2833" y="144074"/>
                  </a:lnTo>
                  <a:lnTo>
                    <a:pt x="8125" y="117000"/>
                  </a:lnTo>
                  <a:lnTo>
                    <a:pt x="11512" y="100889"/>
                  </a:lnTo>
                  <a:lnTo>
                    <a:pt x="19038" y="69820"/>
                  </a:lnTo>
                  <a:lnTo>
                    <a:pt x="27086" y="41664"/>
                  </a:lnTo>
                  <a:lnTo>
                    <a:pt x="38845" y="12063"/>
                  </a:lnTo>
                  <a:lnTo>
                    <a:pt x="44592" y="1649"/>
                  </a:lnTo>
                  <a:lnTo>
                    <a:pt x="47817" y="0"/>
                  </a:lnTo>
                  <a:lnTo>
                    <a:pt x="51379" y="312"/>
                  </a:lnTo>
                  <a:lnTo>
                    <a:pt x="55164" y="1931"/>
                  </a:lnTo>
                  <a:lnTo>
                    <a:pt x="61252" y="11256"/>
                  </a:lnTo>
                  <a:lnTo>
                    <a:pt x="70527" y="39899"/>
                  </a:lnTo>
                  <a:lnTo>
                    <a:pt x="77487" y="67172"/>
                  </a:lnTo>
                  <a:lnTo>
                    <a:pt x="82932" y="93404"/>
                  </a:lnTo>
                  <a:lnTo>
                    <a:pt x="87704" y="117293"/>
                  </a:lnTo>
                  <a:lnTo>
                    <a:pt x="92883" y="136846"/>
                  </a:lnTo>
                  <a:lnTo>
                    <a:pt x="99888" y="147889"/>
                  </a:lnTo>
                  <a:lnTo>
                    <a:pt x="105823" y="153267"/>
                  </a:lnTo>
                  <a:lnTo>
                    <a:pt x="108394" y="154702"/>
                  </a:lnTo>
                  <a:lnTo>
                    <a:pt x="109402" y="154952"/>
                  </a:lnTo>
                  <a:lnTo>
                    <a:pt x="109369" y="154414"/>
                  </a:lnTo>
                  <a:lnTo>
                    <a:pt x="97503" y="138367"/>
                  </a:lnTo>
                  <a:lnTo>
                    <a:pt x="70685" y="119424"/>
                  </a:lnTo>
                  <a:lnTo>
                    <a:pt x="39611" y="100542"/>
                  </a:lnTo>
                  <a:lnTo>
                    <a:pt x="28704" y="96947"/>
                  </a:lnTo>
                  <a:lnTo>
                    <a:pt x="21034" y="97230"/>
                  </a:lnTo>
                  <a:lnTo>
                    <a:pt x="18001" y="98293"/>
                  </a:lnTo>
                  <a:lnTo>
                    <a:pt x="17390" y="99002"/>
                  </a:lnTo>
                  <a:lnTo>
                    <a:pt x="18394" y="99474"/>
                  </a:lnTo>
                  <a:lnTo>
                    <a:pt x="23272" y="100705"/>
                  </a:lnTo>
                  <a:lnTo>
                    <a:pt x="37902" y="105363"/>
                  </a:lnTo>
                  <a:lnTo>
                    <a:pt x="64352" y="110948"/>
                  </a:lnTo>
                  <a:lnTo>
                    <a:pt x="94485" y="113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4" name="SMARTInkShape-352"/>
          <p:cNvSpPr/>
          <p:nvPr>
            <p:custDataLst>
              <p:tags r:id="rId3"/>
            </p:custDataLst>
          </p:nvPr>
        </p:nvSpPr>
        <p:spPr>
          <a:xfrm>
            <a:off x="2711450" y="4591933"/>
            <a:ext cx="5959" cy="192190"/>
          </a:xfrm>
          <a:custGeom>
            <a:avLst/>
            <a:gdLst/>
            <a:ahLst/>
            <a:cxnLst/>
            <a:rect l="0" t="0" r="0" b="0"/>
            <a:pathLst>
              <a:path w="5959" h="192190">
                <a:moveTo>
                  <a:pt x="0" y="5467"/>
                </a:moveTo>
                <a:lnTo>
                  <a:pt x="0" y="5467"/>
                </a:lnTo>
                <a:lnTo>
                  <a:pt x="0" y="0"/>
                </a:lnTo>
                <a:lnTo>
                  <a:pt x="0" y="26984"/>
                </a:lnTo>
                <a:lnTo>
                  <a:pt x="0" y="49367"/>
                </a:lnTo>
                <a:lnTo>
                  <a:pt x="706" y="75778"/>
                </a:lnTo>
                <a:lnTo>
                  <a:pt x="3371" y="103979"/>
                </a:lnTo>
                <a:lnTo>
                  <a:pt x="5026" y="129213"/>
                </a:lnTo>
                <a:lnTo>
                  <a:pt x="5958" y="157608"/>
                </a:lnTo>
                <a:lnTo>
                  <a:pt x="5593" y="187466"/>
                </a:lnTo>
                <a:lnTo>
                  <a:pt x="4434" y="190300"/>
                </a:lnTo>
                <a:lnTo>
                  <a:pt x="2956" y="192189"/>
                </a:lnTo>
                <a:lnTo>
                  <a:pt x="1971" y="190626"/>
                </a:lnTo>
                <a:lnTo>
                  <a:pt x="0" y="1705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3" name="SMARTInkShape-Group79"/>
          <p:cNvGrpSpPr/>
          <p:nvPr/>
        </p:nvGrpSpPr>
        <p:grpSpPr>
          <a:xfrm>
            <a:off x="2255133" y="4471283"/>
            <a:ext cx="799218" cy="524023"/>
            <a:chOff x="2255133" y="4471283"/>
            <a:chExt cx="799218" cy="524023"/>
          </a:xfrm>
        </p:grpSpPr>
        <p:sp>
          <p:nvSpPr>
            <p:cNvPr id="185" name="SMARTInkShape-353"/>
            <p:cNvSpPr/>
            <p:nvPr>
              <p:custDataLst>
                <p:tags r:id="rId4"/>
              </p:custDataLst>
            </p:nvPr>
          </p:nvSpPr>
          <p:spPr>
            <a:xfrm>
              <a:off x="2387748" y="4473091"/>
              <a:ext cx="12553" cy="313009"/>
            </a:xfrm>
            <a:custGeom>
              <a:avLst/>
              <a:gdLst/>
              <a:ahLst/>
              <a:cxnLst/>
              <a:rect l="0" t="0" r="0" b="0"/>
              <a:pathLst>
                <a:path w="12553" h="313009">
                  <a:moveTo>
                    <a:pt x="6202" y="3659"/>
                  </a:moveTo>
                  <a:lnTo>
                    <a:pt x="6202" y="3659"/>
                  </a:lnTo>
                  <a:lnTo>
                    <a:pt x="6202" y="0"/>
                  </a:lnTo>
                  <a:lnTo>
                    <a:pt x="9573" y="31394"/>
                  </a:lnTo>
                  <a:lnTo>
                    <a:pt x="11228" y="53851"/>
                  </a:lnTo>
                  <a:lnTo>
                    <a:pt x="11258" y="82411"/>
                  </a:lnTo>
                  <a:lnTo>
                    <a:pt x="10278" y="99905"/>
                  </a:lnTo>
                  <a:lnTo>
                    <a:pt x="8919" y="118623"/>
                  </a:lnTo>
                  <a:lnTo>
                    <a:pt x="7308" y="136746"/>
                  </a:lnTo>
                  <a:lnTo>
                    <a:pt x="5528" y="154472"/>
                  </a:lnTo>
                  <a:lnTo>
                    <a:pt x="3636" y="171934"/>
                  </a:lnTo>
                  <a:lnTo>
                    <a:pt x="2375" y="188515"/>
                  </a:lnTo>
                  <a:lnTo>
                    <a:pt x="973" y="220108"/>
                  </a:lnTo>
                  <a:lnTo>
                    <a:pt x="351" y="244968"/>
                  </a:lnTo>
                  <a:lnTo>
                    <a:pt x="0" y="272949"/>
                  </a:lnTo>
                  <a:lnTo>
                    <a:pt x="1777" y="292763"/>
                  </a:lnTo>
                  <a:lnTo>
                    <a:pt x="5943" y="313008"/>
                  </a:lnTo>
                  <a:lnTo>
                    <a:pt x="12552" y="2894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354"/>
            <p:cNvSpPr/>
            <p:nvPr>
              <p:custDataLst>
                <p:tags r:id="rId5"/>
              </p:custDataLst>
            </p:nvPr>
          </p:nvSpPr>
          <p:spPr>
            <a:xfrm>
              <a:off x="2454037" y="4471283"/>
              <a:ext cx="28814" cy="294563"/>
            </a:xfrm>
            <a:custGeom>
              <a:avLst/>
              <a:gdLst/>
              <a:ahLst/>
              <a:cxnLst/>
              <a:rect l="0" t="0" r="0" b="0"/>
              <a:pathLst>
                <a:path w="28814" h="294563">
                  <a:moveTo>
                    <a:pt x="28813" y="5467"/>
                  </a:moveTo>
                  <a:lnTo>
                    <a:pt x="28813" y="5467"/>
                  </a:lnTo>
                  <a:lnTo>
                    <a:pt x="28813" y="0"/>
                  </a:lnTo>
                  <a:lnTo>
                    <a:pt x="28813" y="29363"/>
                  </a:lnTo>
                  <a:lnTo>
                    <a:pt x="28107" y="57010"/>
                  </a:lnTo>
                  <a:lnTo>
                    <a:pt x="25442" y="88112"/>
                  </a:lnTo>
                  <a:lnTo>
                    <a:pt x="23744" y="105719"/>
                  </a:lnTo>
                  <a:lnTo>
                    <a:pt x="21906" y="124513"/>
                  </a:lnTo>
                  <a:lnTo>
                    <a:pt x="19975" y="144097"/>
                  </a:lnTo>
                  <a:lnTo>
                    <a:pt x="17982" y="162093"/>
                  </a:lnTo>
                  <a:lnTo>
                    <a:pt x="15948" y="179029"/>
                  </a:lnTo>
                  <a:lnTo>
                    <a:pt x="11806" y="209605"/>
                  </a:lnTo>
                  <a:lnTo>
                    <a:pt x="7614" y="234955"/>
                  </a:lnTo>
                  <a:lnTo>
                    <a:pt x="4658" y="265688"/>
                  </a:lnTo>
                  <a:lnTo>
                    <a:pt x="0" y="289806"/>
                  </a:lnTo>
                  <a:lnTo>
                    <a:pt x="432" y="292393"/>
                  </a:lnTo>
                  <a:lnTo>
                    <a:pt x="1426" y="294118"/>
                  </a:lnTo>
                  <a:lnTo>
                    <a:pt x="2794" y="294562"/>
                  </a:lnTo>
                  <a:lnTo>
                    <a:pt x="4411" y="294152"/>
                  </a:lnTo>
                  <a:lnTo>
                    <a:pt x="9763" y="291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355"/>
            <p:cNvSpPr/>
            <p:nvPr>
              <p:custDataLst>
                <p:tags r:id="rId6"/>
              </p:custDataLst>
            </p:nvPr>
          </p:nvSpPr>
          <p:spPr>
            <a:xfrm>
              <a:off x="2260600" y="4812303"/>
              <a:ext cx="228601" cy="183003"/>
            </a:xfrm>
            <a:custGeom>
              <a:avLst/>
              <a:gdLst/>
              <a:ahLst/>
              <a:cxnLst/>
              <a:rect l="0" t="0" r="0" b="0"/>
              <a:pathLst>
                <a:path w="228601" h="183003">
                  <a:moveTo>
                    <a:pt x="0" y="13697"/>
                  </a:moveTo>
                  <a:lnTo>
                    <a:pt x="0" y="13697"/>
                  </a:lnTo>
                  <a:lnTo>
                    <a:pt x="3371" y="13697"/>
                  </a:lnTo>
                  <a:lnTo>
                    <a:pt x="12209" y="17068"/>
                  </a:lnTo>
                  <a:lnTo>
                    <a:pt x="40753" y="42258"/>
                  </a:lnTo>
                  <a:lnTo>
                    <a:pt x="66168" y="67315"/>
                  </a:lnTo>
                  <a:lnTo>
                    <a:pt x="94159" y="98964"/>
                  </a:lnTo>
                  <a:lnTo>
                    <a:pt x="110993" y="121443"/>
                  </a:lnTo>
                  <a:lnTo>
                    <a:pt x="130959" y="149260"/>
                  </a:lnTo>
                  <a:lnTo>
                    <a:pt x="148996" y="180289"/>
                  </a:lnTo>
                  <a:lnTo>
                    <a:pt x="150887" y="182987"/>
                  </a:lnTo>
                  <a:lnTo>
                    <a:pt x="151392" y="183002"/>
                  </a:lnTo>
                  <a:lnTo>
                    <a:pt x="151728" y="182305"/>
                  </a:lnTo>
                  <a:lnTo>
                    <a:pt x="159248" y="151475"/>
                  </a:lnTo>
                  <a:lnTo>
                    <a:pt x="165248" y="127427"/>
                  </a:lnTo>
                  <a:lnTo>
                    <a:pt x="173375" y="102428"/>
                  </a:lnTo>
                  <a:lnTo>
                    <a:pt x="186602" y="75265"/>
                  </a:lnTo>
                  <a:lnTo>
                    <a:pt x="202045" y="48638"/>
                  </a:lnTo>
                  <a:lnTo>
                    <a:pt x="216534" y="17306"/>
                  </a:lnTo>
                  <a:lnTo>
                    <a:pt x="223927" y="2458"/>
                  </a:lnTo>
                  <a:lnTo>
                    <a:pt x="225485" y="560"/>
                  </a:lnTo>
                  <a:lnTo>
                    <a:pt x="226523" y="0"/>
                  </a:lnTo>
                  <a:lnTo>
                    <a:pt x="228600" y="9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356"/>
            <p:cNvSpPr/>
            <p:nvPr>
              <p:custDataLst>
                <p:tags r:id="rId7"/>
              </p:custDataLst>
            </p:nvPr>
          </p:nvSpPr>
          <p:spPr>
            <a:xfrm>
              <a:off x="2616200" y="4667250"/>
              <a:ext cx="184151" cy="6351"/>
            </a:xfrm>
            <a:custGeom>
              <a:avLst/>
              <a:gdLst/>
              <a:ahLst/>
              <a:cxnLst/>
              <a:rect l="0" t="0" r="0" b="0"/>
              <a:pathLst>
                <a:path w="1841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3658"/>
                  </a:lnTo>
                  <a:lnTo>
                    <a:pt x="27789" y="621"/>
                  </a:lnTo>
                  <a:lnTo>
                    <a:pt x="56369" y="184"/>
                  </a:lnTo>
                  <a:lnTo>
                    <a:pt x="87179" y="3425"/>
                  </a:lnTo>
                  <a:lnTo>
                    <a:pt x="118651" y="5483"/>
                  </a:lnTo>
                  <a:lnTo>
                    <a:pt x="146947" y="6093"/>
                  </a:lnTo>
                  <a:lnTo>
                    <a:pt x="184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357"/>
            <p:cNvSpPr/>
            <p:nvPr>
              <p:custDataLst>
                <p:tags r:id="rId8"/>
              </p:custDataLst>
            </p:nvPr>
          </p:nvSpPr>
          <p:spPr>
            <a:xfrm>
              <a:off x="2927719" y="4584700"/>
              <a:ext cx="25032" cy="154987"/>
            </a:xfrm>
            <a:custGeom>
              <a:avLst/>
              <a:gdLst/>
              <a:ahLst/>
              <a:cxnLst/>
              <a:rect l="0" t="0" r="0" b="0"/>
              <a:pathLst>
                <a:path w="25032" h="154987">
                  <a:moveTo>
                    <a:pt x="25031" y="0"/>
                  </a:moveTo>
                  <a:lnTo>
                    <a:pt x="25031" y="0"/>
                  </a:lnTo>
                  <a:lnTo>
                    <a:pt x="23150" y="12552"/>
                  </a:lnTo>
                  <a:lnTo>
                    <a:pt x="18124" y="37350"/>
                  </a:lnTo>
                  <a:lnTo>
                    <a:pt x="14200" y="59639"/>
                  </a:lnTo>
                  <a:lnTo>
                    <a:pt x="10104" y="83656"/>
                  </a:lnTo>
                  <a:lnTo>
                    <a:pt x="5932" y="106560"/>
                  </a:lnTo>
                  <a:lnTo>
                    <a:pt x="1498" y="135525"/>
                  </a:lnTo>
                  <a:lnTo>
                    <a:pt x="0" y="154162"/>
                  </a:lnTo>
                  <a:lnTo>
                    <a:pt x="582" y="154986"/>
                  </a:lnTo>
                  <a:lnTo>
                    <a:pt x="1676" y="154829"/>
                  </a:lnTo>
                  <a:lnTo>
                    <a:pt x="5981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358"/>
            <p:cNvSpPr/>
            <p:nvPr>
              <p:custDataLst>
                <p:tags r:id="rId9"/>
              </p:custDataLst>
            </p:nvPr>
          </p:nvSpPr>
          <p:spPr>
            <a:xfrm>
              <a:off x="2255133" y="4791406"/>
              <a:ext cx="253118" cy="21895"/>
            </a:xfrm>
            <a:custGeom>
              <a:avLst/>
              <a:gdLst/>
              <a:ahLst/>
              <a:cxnLst/>
              <a:rect l="0" t="0" r="0" b="0"/>
              <a:pathLst>
                <a:path w="253118" h="21895">
                  <a:moveTo>
                    <a:pt x="5467" y="21894"/>
                  </a:moveTo>
                  <a:lnTo>
                    <a:pt x="5467" y="21894"/>
                  </a:lnTo>
                  <a:lnTo>
                    <a:pt x="0" y="21894"/>
                  </a:lnTo>
                  <a:lnTo>
                    <a:pt x="23719" y="20013"/>
                  </a:lnTo>
                  <a:lnTo>
                    <a:pt x="55325" y="14986"/>
                  </a:lnTo>
                  <a:lnTo>
                    <a:pt x="82660" y="11063"/>
                  </a:lnTo>
                  <a:lnTo>
                    <a:pt x="113623" y="6967"/>
                  </a:lnTo>
                  <a:lnTo>
                    <a:pt x="129782" y="4887"/>
                  </a:lnTo>
                  <a:lnTo>
                    <a:pt x="146199" y="2795"/>
                  </a:lnTo>
                  <a:lnTo>
                    <a:pt x="177376" y="0"/>
                  </a:lnTo>
                  <a:lnTo>
                    <a:pt x="202991" y="1110"/>
                  </a:lnTo>
                  <a:lnTo>
                    <a:pt x="232267" y="7571"/>
                  </a:lnTo>
                  <a:lnTo>
                    <a:pt x="253117" y="155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359"/>
            <p:cNvSpPr/>
            <p:nvPr>
              <p:custDataLst>
                <p:tags r:id="rId10"/>
              </p:custDataLst>
            </p:nvPr>
          </p:nvSpPr>
          <p:spPr>
            <a:xfrm>
              <a:off x="2889250" y="4560706"/>
              <a:ext cx="165101" cy="17645"/>
            </a:xfrm>
            <a:custGeom>
              <a:avLst/>
              <a:gdLst/>
              <a:ahLst/>
              <a:cxnLst/>
              <a:rect l="0" t="0" r="0" b="0"/>
              <a:pathLst>
                <a:path w="165101" h="17645">
                  <a:moveTo>
                    <a:pt x="0" y="17644"/>
                  </a:moveTo>
                  <a:lnTo>
                    <a:pt x="0" y="17644"/>
                  </a:lnTo>
                  <a:lnTo>
                    <a:pt x="0" y="0"/>
                  </a:lnTo>
                  <a:lnTo>
                    <a:pt x="24486" y="5687"/>
                  </a:lnTo>
                  <a:lnTo>
                    <a:pt x="52411" y="9632"/>
                  </a:lnTo>
                  <a:lnTo>
                    <a:pt x="83027" y="10802"/>
                  </a:lnTo>
                  <a:lnTo>
                    <a:pt x="104634" y="11075"/>
                  </a:lnTo>
                  <a:lnTo>
                    <a:pt x="128349" y="11197"/>
                  </a:lnTo>
                  <a:lnTo>
                    <a:pt x="156377" y="11980"/>
                  </a:lnTo>
                  <a:lnTo>
                    <a:pt x="159285" y="13162"/>
                  </a:lnTo>
                  <a:lnTo>
                    <a:pt x="165100" y="176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360"/>
            <p:cNvSpPr/>
            <p:nvPr>
              <p:custDataLst>
                <p:tags r:id="rId11"/>
              </p:custDataLst>
            </p:nvPr>
          </p:nvSpPr>
          <p:spPr>
            <a:xfrm>
              <a:off x="2617965" y="4554172"/>
              <a:ext cx="188736" cy="17829"/>
            </a:xfrm>
            <a:custGeom>
              <a:avLst/>
              <a:gdLst/>
              <a:ahLst/>
              <a:cxnLst/>
              <a:rect l="0" t="0" r="0" b="0"/>
              <a:pathLst>
                <a:path w="188736" h="17829">
                  <a:moveTo>
                    <a:pt x="10935" y="17828"/>
                  </a:moveTo>
                  <a:lnTo>
                    <a:pt x="10935" y="17828"/>
                  </a:lnTo>
                  <a:lnTo>
                    <a:pt x="4193" y="14457"/>
                  </a:lnTo>
                  <a:lnTo>
                    <a:pt x="2207" y="12758"/>
                  </a:lnTo>
                  <a:lnTo>
                    <a:pt x="0" y="8990"/>
                  </a:lnTo>
                  <a:lnTo>
                    <a:pt x="823" y="6997"/>
                  </a:lnTo>
                  <a:lnTo>
                    <a:pt x="5500" y="2901"/>
                  </a:lnTo>
                  <a:lnTo>
                    <a:pt x="29551" y="0"/>
                  </a:lnTo>
                  <a:lnTo>
                    <a:pt x="51664" y="1202"/>
                  </a:lnTo>
                  <a:lnTo>
                    <a:pt x="76309" y="4089"/>
                  </a:lnTo>
                  <a:lnTo>
                    <a:pt x="103725" y="7723"/>
                  </a:lnTo>
                  <a:lnTo>
                    <a:pt x="130492" y="11691"/>
                  </a:lnTo>
                  <a:lnTo>
                    <a:pt x="154383" y="15100"/>
                  </a:lnTo>
                  <a:lnTo>
                    <a:pt x="185440" y="17588"/>
                  </a:lnTo>
                  <a:lnTo>
                    <a:pt x="188735" y="178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1708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Fourierrekke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95" y="1302617"/>
            <a:ext cx="3688213" cy="4909102"/>
          </a:xfrm>
          <a:prstGeom prst="rect">
            <a:avLst/>
          </a:prstGeom>
        </p:spPr>
      </p:pic>
      <p:sp>
        <p:nvSpPr>
          <p:cNvPr id="4" name="SMARTInkShape-361"/>
          <p:cNvSpPr/>
          <p:nvPr>
            <p:custDataLst>
              <p:tags r:id="rId1"/>
            </p:custDataLst>
          </p:nvPr>
        </p:nvSpPr>
        <p:spPr>
          <a:xfrm>
            <a:off x="590550" y="1384401"/>
            <a:ext cx="692151" cy="234850"/>
          </a:xfrm>
          <a:custGeom>
            <a:avLst/>
            <a:gdLst/>
            <a:ahLst/>
            <a:cxnLst/>
            <a:rect l="0" t="0" r="0" b="0"/>
            <a:pathLst>
              <a:path w="692151" h="234850">
                <a:moveTo>
                  <a:pt x="0" y="196749"/>
                </a:moveTo>
                <a:lnTo>
                  <a:pt x="0" y="196749"/>
                </a:lnTo>
                <a:lnTo>
                  <a:pt x="21199" y="196749"/>
                </a:lnTo>
                <a:lnTo>
                  <a:pt x="22600" y="197454"/>
                </a:lnTo>
                <a:lnTo>
                  <a:pt x="23533" y="198630"/>
                </a:lnTo>
                <a:lnTo>
                  <a:pt x="24155" y="200120"/>
                </a:lnTo>
                <a:lnTo>
                  <a:pt x="25981" y="201113"/>
                </a:lnTo>
                <a:lnTo>
                  <a:pt x="44174" y="202983"/>
                </a:lnTo>
                <a:lnTo>
                  <a:pt x="73906" y="203098"/>
                </a:lnTo>
                <a:lnTo>
                  <a:pt x="105244" y="203099"/>
                </a:lnTo>
                <a:lnTo>
                  <a:pt x="109805" y="203099"/>
                </a:lnTo>
                <a:lnTo>
                  <a:pt x="114184" y="204980"/>
                </a:lnTo>
                <a:lnTo>
                  <a:pt x="116339" y="206470"/>
                </a:lnTo>
                <a:lnTo>
                  <a:pt x="118482" y="206757"/>
                </a:lnTo>
                <a:lnTo>
                  <a:pt x="141816" y="203154"/>
                </a:lnTo>
                <a:lnTo>
                  <a:pt x="166334" y="203100"/>
                </a:lnTo>
                <a:lnTo>
                  <a:pt x="168039" y="202394"/>
                </a:lnTo>
                <a:lnTo>
                  <a:pt x="169176" y="201218"/>
                </a:lnTo>
                <a:lnTo>
                  <a:pt x="169934" y="199728"/>
                </a:lnTo>
                <a:lnTo>
                  <a:pt x="171145" y="198735"/>
                </a:lnTo>
                <a:lnTo>
                  <a:pt x="174372" y="197632"/>
                </a:lnTo>
                <a:lnTo>
                  <a:pt x="182193" y="196218"/>
                </a:lnTo>
                <a:lnTo>
                  <a:pt x="188431" y="192437"/>
                </a:lnTo>
                <a:lnTo>
                  <a:pt x="195602" y="190667"/>
                </a:lnTo>
                <a:lnTo>
                  <a:pt x="201673" y="186088"/>
                </a:lnTo>
                <a:lnTo>
                  <a:pt x="207608" y="183948"/>
                </a:lnTo>
                <a:lnTo>
                  <a:pt x="213835" y="179864"/>
                </a:lnTo>
                <a:lnTo>
                  <a:pt x="218040" y="178661"/>
                </a:lnTo>
                <a:lnTo>
                  <a:pt x="219443" y="177635"/>
                </a:lnTo>
                <a:lnTo>
                  <a:pt x="220379" y="176245"/>
                </a:lnTo>
                <a:lnTo>
                  <a:pt x="221003" y="174613"/>
                </a:lnTo>
                <a:lnTo>
                  <a:pt x="222124" y="173525"/>
                </a:lnTo>
                <a:lnTo>
                  <a:pt x="228993" y="169897"/>
                </a:lnTo>
                <a:lnTo>
                  <a:pt x="233008" y="167176"/>
                </a:lnTo>
                <a:lnTo>
                  <a:pt x="239235" y="164938"/>
                </a:lnTo>
                <a:lnTo>
                  <a:pt x="243440" y="161915"/>
                </a:lnTo>
                <a:lnTo>
                  <a:pt x="245779" y="158219"/>
                </a:lnTo>
                <a:lnTo>
                  <a:pt x="247524" y="154224"/>
                </a:lnTo>
                <a:lnTo>
                  <a:pt x="258585" y="139588"/>
                </a:lnTo>
                <a:lnTo>
                  <a:pt x="260271" y="135361"/>
                </a:lnTo>
                <a:lnTo>
                  <a:pt x="264482" y="129014"/>
                </a:lnTo>
                <a:lnTo>
                  <a:pt x="266748" y="122665"/>
                </a:lnTo>
                <a:lnTo>
                  <a:pt x="283690" y="99957"/>
                </a:lnTo>
                <a:lnTo>
                  <a:pt x="294224" y="92411"/>
                </a:lnTo>
                <a:lnTo>
                  <a:pt x="300569" y="83127"/>
                </a:lnTo>
                <a:lnTo>
                  <a:pt x="309622" y="62021"/>
                </a:lnTo>
                <a:lnTo>
                  <a:pt x="314852" y="57816"/>
                </a:lnTo>
                <a:lnTo>
                  <a:pt x="328262" y="34319"/>
                </a:lnTo>
                <a:lnTo>
                  <a:pt x="345024" y="16854"/>
                </a:lnTo>
                <a:lnTo>
                  <a:pt x="349253" y="14490"/>
                </a:lnTo>
                <a:lnTo>
                  <a:pt x="359834" y="12142"/>
                </a:lnTo>
                <a:lnTo>
                  <a:pt x="364067" y="9339"/>
                </a:lnTo>
                <a:lnTo>
                  <a:pt x="366419" y="5741"/>
                </a:lnTo>
                <a:lnTo>
                  <a:pt x="367046" y="3794"/>
                </a:lnTo>
                <a:lnTo>
                  <a:pt x="368170" y="2495"/>
                </a:lnTo>
                <a:lnTo>
                  <a:pt x="371300" y="1053"/>
                </a:lnTo>
                <a:lnTo>
                  <a:pt x="383194" y="0"/>
                </a:lnTo>
                <a:lnTo>
                  <a:pt x="387385" y="1825"/>
                </a:lnTo>
                <a:lnTo>
                  <a:pt x="392453" y="5375"/>
                </a:lnTo>
                <a:lnTo>
                  <a:pt x="398523" y="6076"/>
                </a:lnTo>
                <a:lnTo>
                  <a:pt x="402429" y="6172"/>
                </a:lnTo>
                <a:lnTo>
                  <a:pt x="403753" y="6903"/>
                </a:lnTo>
                <a:lnTo>
                  <a:pt x="404635" y="8096"/>
                </a:lnTo>
                <a:lnTo>
                  <a:pt x="409668" y="19077"/>
                </a:lnTo>
                <a:lnTo>
                  <a:pt x="411401" y="21151"/>
                </a:lnTo>
                <a:lnTo>
                  <a:pt x="429703" y="35317"/>
                </a:lnTo>
                <a:lnTo>
                  <a:pt x="438154" y="39351"/>
                </a:lnTo>
                <a:lnTo>
                  <a:pt x="440269" y="41017"/>
                </a:lnTo>
                <a:lnTo>
                  <a:pt x="442620" y="44749"/>
                </a:lnTo>
                <a:lnTo>
                  <a:pt x="443247" y="46733"/>
                </a:lnTo>
                <a:lnTo>
                  <a:pt x="465874" y="72052"/>
                </a:lnTo>
                <a:lnTo>
                  <a:pt x="469992" y="74300"/>
                </a:lnTo>
                <a:lnTo>
                  <a:pt x="472078" y="74900"/>
                </a:lnTo>
                <a:lnTo>
                  <a:pt x="476277" y="79329"/>
                </a:lnTo>
                <a:lnTo>
                  <a:pt x="484722" y="90299"/>
                </a:lnTo>
                <a:lnTo>
                  <a:pt x="496843" y="99261"/>
                </a:lnTo>
                <a:lnTo>
                  <a:pt x="511367" y="116436"/>
                </a:lnTo>
                <a:lnTo>
                  <a:pt x="541782" y="137430"/>
                </a:lnTo>
                <a:lnTo>
                  <a:pt x="572951" y="158648"/>
                </a:lnTo>
                <a:lnTo>
                  <a:pt x="590120" y="171349"/>
                </a:lnTo>
                <a:lnTo>
                  <a:pt x="620710" y="201514"/>
                </a:lnTo>
                <a:lnTo>
                  <a:pt x="639582" y="217010"/>
                </a:lnTo>
                <a:lnTo>
                  <a:pt x="671232" y="226974"/>
                </a:lnTo>
                <a:lnTo>
                  <a:pt x="680778" y="229929"/>
                </a:lnTo>
                <a:lnTo>
                  <a:pt x="692150" y="23484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" name="SMARTInkShape-Group81"/>
          <p:cNvGrpSpPr/>
          <p:nvPr/>
        </p:nvGrpSpPr>
        <p:grpSpPr>
          <a:xfrm>
            <a:off x="4839583" y="1460500"/>
            <a:ext cx="427628" cy="177801"/>
            <a:chOff x="4839583" y="1460500"/>
            <a:chExt cx="427628" cy="177801"/>
          </a:xfrm>
        </p:grpSpPr>
        <p:sp>
          <p:nvSpPr>
            <p:cNvPr id="5" name="SMARTInkShape-362"/>
            <p:cNvSpPr/>
            <p:nvPr>
              <p:custDataLst>
                <p:tags r:id="rId17"/>
              </p:custDataLst>
            </p:nvPr>
          </p:nvSpPr>
          <p:spPr>
            <a:xfrm>
              <a:off x="4839583" y="1504950"/>
              <a:ext cx="272168" cy="38101"/>
            </a:xfrm>
            <a:custGeom>
              <a:avLst/>
              <a:gdLst/>
              <a:ahLst/>
              <a:cxnLst/>
              <a:rect l="0" t="0" r="0" b="0"/>
              <a:pathLst>
                <a:path w="272168" h="38101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705"/>
                  </a:lnTo>
                  <a:lnTo>
                    <a:pt x="441" y="1881"/>
                  </a:lnTo>
                  <a:lnTo>
                    <a:pt x="0" y="3371"/>
                  </a:lnTo>
                  <a:lnTo>
                    <a:pt x="1822" y="5069"/>
                  </a:lnTo>
                  <a:lnTo>
                    <a:pt x="9492" y="8838"/>
                  </a:lnTo>
                  <a:lnTo>
                    <a:pt x="39194" y="11556"/>
                  </a:lnTo>
                  <a:lnTo>
                    <a:pt x="67258" y="14073"/>
                  </a:lnTo>
                  <a:lnTo>
                    <a:pt x="98547" y="17543"/>
                  </a:lnTo>
                  <a:lnTo>
                    <a:pt x="114792" y="19457"/>
                  </a:lnTo>
                  <a:lnTo>
                    <a:pt x="131267" y="21438"/>
                  </a:lnTo>
                  <a:lnTo>
                    <a:pt x="162743" y="25521"/>
                  </a:lnTo>
                  <a:lnTo>
                    <a:pt x="192490" y="28981"/>
                  </a:lnTo>
                  <a:lnTo>
                    <a:pt x="219821" y="30519"/>
                  </a:lnTo>
                  <a:lnTo>
                    <a:pt x="248896" y="34756"/>
                  </a:lnTo>
                  <a:lnTo>
                    <a:pt x="272167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363"/>
            <p:cNvSpPr/>
            <p:nvPr>
              <p:custDataLst>
                <p:tags r:id="rId18"/>
              </p:custDataLst>
            </p:nvPr>
          </p:nvSpPr>
          <p:spPr>
            <a:xfrm>
              <a:off x="5147094" y="1460500"/>
              <a:ext cx="120117" cy="177801"/>
            </a:xfrm>
            <a:custGeom>
              <a:avLst/>
              <a:gdLst/>
              <a:ahLst/>
              <a:cxnLst/>
              <a:rect l="0" t="0" r="0" b="0"/>
              <a:pathLst>
                <a:path w="120117" h="177801">
                  <a:moveTo>
                    <a:pt x="21806" y="0"/>
                  </a:moveTo>
                  <a:lnTo>
                    <a:pt x="21806" y="0"/>
                  </a:lnTo>
                  <a:lnTo>
                    <a:pt x="18435" y="3371"/>
                  </a:lnTo>
                  <a:lnTo>
                    <a:pt x="9597" y="22322"/>
                  </a:lnTo>
                  <a:lnTo>
                    <a:pt x="4783" y="53651"/>
                  </a:lnTo>
                  <a:lnTo>
                    <a:pt x="3657" y="79349"/>
                  </a:lnTo>
                  <a:lnTo>
                    <a:pt x="3862" y="105116"/>
                  </a:lnTo>
                  <a:lnTo>
                    <a:pt x="8649" y="133373"/>
                  </a:lnTo>
                  <a:lnTo>
                    <a:pt x="19794" y="149755"/>
                  </a:lnTo>
                  <a:lnTo>
                    <a:pt x="19054" y="149931"/>
                  </a:lnTo>
                  <a:lnTo>
                    <a:pt x="14468" y="148245"/>
                  </a:lnTo>
                  <a:lnTo>
                    <a:pt x="9608" y="137618"/>
                  </a:lnTo>
                  <a:lnTo>
                    <a:pt x="2905" y="106157"/>
                  </a:lnTo>
                  <a:lnTo>
                    <a:pt x="0" y="78225"/>
                  </a:lnTo>
                  <a:lnTo>
                    <a:pt x="1060" y="51700"/>
                  </a:lnTo>
                  <a:lnTo>
                    <a:pt x="3127" y="21161"/>
                  </a:lnTo>
                  <a:lnTo>
                    <a:pt x="5978" y="13403"/>
                  </a:lnTo>
                  <a:lnTo>
                    <a:pt x="7726" y="11758"/>
                  </a:lnTo>
                  <a:lnTo>
                    <a:pt x="9597" y="11366"/>
                  </a:lnTo>
                  <a:lnTo>
                    <a:pt x="24412" y="15807"/>
                  </a:lnTo>
                  <a:lnTo>
                    <a:pt x="49132" y="33618"/>
                  </a:lnTo>
                  <a:lnTo>
                    <a:pt x="75842" y="51353"/>
                  </a:lnTo>
                  <a:lnTo>
                    <a:pt x="100533" y="70720"/>
                  </a:lnTo>
                  <a:lnTo>
                    <a:pt x="112300" y="85994"/>
                  </a:lnTo>
                  <a:lnTo>
                    <a:pt x="118470" y="100308"/>
                  </a:lnTo>
                  <a:lnTo>
                    <a:pt x="120116" y="107089"/>
                  </a:lnTo>
                  <a:lnTo>
                    <a:pt x="118181" y="120267"/>
                  </a:lnTo>
                  <a:lnTo>
                    <a:pt x="115689" y="126745"/>
                  </a:lnTo>
                  <a:lnTo>
                    <a:pt x="98699" y="145974"/>
                  </a:lnTo>
                  <a:lnTo>
                    <a:pt x="72419" y="161707"/>
                  </a:lnTo>
                  <a:lnTo>
                    <a:pt x="40856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364"/>
            <p:cNvSpPr/>
            <p:nvPr>
              <p:custDataLst>
                <p:tags r:id="rId19"/>
              </p:custDataLst>
            </p:nvPr>
          </p:nvSpPr>
          <p:spPr>
            <a:xfrm>
              <a:off x="4892479" y="1587578"/>
              <a:ext cx="257372" cy="6273"/>
            </a:xfrm>
            <a:custGeom>
              <a:avLst/>
              <a:gdLst/>
              <a:ahLst/>
              <a:cxnLst/>
              <a:rect l="0" t="0" r="0" b="0"/>
              <a:pathLst>
                <a:path w="257372" h="6273">
                  <a:moveTo>
                    <a:pt x="3371" y="6272"/>
                  </a:moveTo>
                  <a:lnTo>
                    <a:pt x="3371" y="6272"/>
                  </a:lnTo>
                  <a:lnTo>
                    <a:pt x="0" y="6272"/>
                  </a:lnTo>
                  <a:lnTo>
                    <a:pt x="23780" y="6272"/>
                  </a:lnTo>
                  <a:lnTo>
                    <a:pt x="46309" y="5566"/>
                  </a:lnTo>
                  <a:lnTo>
                    <a:pt x="75136" y="2901"/>
                  </a:lnTo>
                  <a:lnTo>
                    <a:pt x="106762" y="1246"/>
                  </a:lnTo>
                  <a:lnTo>
                    <a:pt x="123099" y="805"/>
                  </a:lnTo>
                  <a:lnTo>
                    <a:pt x="154421" y="314"/>
                  </a:lnTo>
                  <a:lnTo>
                    <a:pt x="182687" y="96"/>
                  </a:lnTo>
                  <a:lnTo>
                    <a:pt x="204658" y="0"/>
                  </a:lnTo>
                  <a:lnTo>
                    <a:pt x="232893" y="3316"/>
                  </a:lnTo>
                  <a:lnTo>
                    <a:pt x="257371" y="62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" name="SMARTInkShape-Group82"/>
          <p:cNvGrpSpPr/>
          <p:nvPr/>
        </p:nvGrpSpPr>
        <p:grpSpPr>
          <a:xfrm>
            <a:off x="6000750" y="1097491"/>
            <a:ext cx="2578101" cy="1018657"/>
            <a:chOff x="6000750" y="1097491"/>
            <a:chExt cx="2578101" cy="1018657"/>
          </a:xfrm>
        </p:grpSpPr>
        <p:sp>
          <p:nvSpPr>
            <p:cNvPr id="9" name="SMARTInkShape-365"/>
            <p:cNvSpPr/>
            <p:nvPr>
              <p:custDataLst>
                <p:tags r:id="rId13"/>
              </p:custDataLst>
            </p:nvPr>
          </p:nvSpPr>
          <p:spPr>
            <a:xfrm>
              <a:off x="8477658" y="1946533"/>
              <a:ext cx="101193" cy="169615"/>
            </a:xfrm>
            <a:custGeom>
              <a:avLst/>
              <a:gdLst/>
              <a:ahLst/>
              <a:cxnLst/>
              <a:rect l="0" t="0" r="0" b="0"/>
              <a:pathLst>
                <a:path w="101193" h="169615">
                  <a:moveTo>
                    <a:pt x="101192" y="34667"/>
                  </a:moveTo>
                  <a:lnTo>
                    <a:pt x="101192" y="34667"/>
                  </a:lnTo>
                  <a:lnTo>
                    <a:pt x="99310" y="13945"/>
                  </a:lnTo>
                  <a:lnTo>
                    <a:pt x="97821" y="8152"/>
                  </a:lnTo>
                  <a:lnTo>
                    <a:pt x="94711" y="4290"/>
                  </a:lnTo>
                  <a:lnTo>
                    <a:pt x="85612" y="0"/>
                  </a:lnTo>
                  <a:lnTo>
                    <a:pt x="80927" y="266"/>
                  </a:lnTo>
                  <a:lnTo>
                    <a:pt x="71960" y="4326"/>
                  </a:lnTo>
                  <a:lnTo>
                    <a:pt x="55606" y="28029"/>
                  </a:lnTo>
                  <a:lnTo>
                    <a:pt x="45419" y="51943"/>
                  </a:lnTo>
                  <a:lnTo>
                    <a:pt x="36893" y="78328"/>
                  </a:lnTo>
                  <a:lnTo>
                    <a:pt x="30751" y="104166"/>
                  </a:lnTo>
                  <a:lnTo>
                    <a:pt x="30069" y="135771"/>
                  </a:lnTo>
                  <a:lnTo>
                    <a:pt x="31175" y="164676"/>
                  </a:lnTo>
                  <a:lnTo>
                    <a:pt x="31292" y="169614"/>
                  </a:lnTo>
                  <a:lnTo>
                    <a:pt x="31309" y="169082"/>
                  </a:lnTo>
                  <a:lnTo>
                    <a:pt x="14379" y="140527"/>
                  </a:lnTo>
                  <a:lnTo>
                    <a:pt x="1656" y="109211"/>
                  </a:lnTo>
                  <a:lnTo>
                    <a:pt x="510" y="105898"/>
                  </a:lnTo>
                  <a:lnTo>
                    <a:pt x="0" y="102073"/>
                  </a:lnTo>
                  <a:lnTo>
                    <a:pt x="1980" y="100771"/>
                  </a:lnTo>
                  <a:lnTo>
                    <a:pt x="29513" y="95139"/>
                  </a:lnTo>
                  <a:lnTo>
                    <a:pt x="56592" y="92801"/>
                  </a:lnTo>
                  <a:lnTo>
                    <a:pt x="94842" y="9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366"/>
            <p:cNvSpPr/>
            <p:nvPr>
              <p:custDataLst>
                <p:tags r:id="rId14"/>
              </p:custDataLst>
            </p:nvPr>
          </p:nvSpPr>
          <p:spPr>
            <a:xfrm>
              <a:off x="6191250" y="1219955"/>
              <a:ext cx="12701" cy="761246"/>
            </a:xfrm>
            <a:custGeom>
              <a:avLst/>
              <a:gdLst/>
              <a:ahLst/>
              <a:cxnLst/>
              <a:rect l="0" t="0" r="0" b="0"/>
              <a:pathLst>
                <a:path w="12701" h="761246">
                  <a:moveTo>
                    <a:pt x="0" y="30995"/>
                  </a:moveTo>
                  <a:lnTo>
                    <a:pt x="0" y="30995"/>
                  </a:lnTo>
                  <a:lnTo>
                    <a:pt x="6272" y="0"/>
                  </a:lnTo>
                  <a:lnTo>
                    <a:pt x="10699" y="22495"/>
                  </a:lnTo>
                  <a:lnTo>
                    <a:pt x="11811" y="48149"/>
                  </a:lnTo>
                  <a:lnTo>
                    <a:pt x="11402" y="65714"/>
                  </a:lnTo>
                  <a:lnTo>
                    <a:pt x="10423" y="85891"/>
                  </a:lnTo>
                  <a:lnTo>
                    <a:pt x="9066" y="107809"/>
                  </a:lnTo>
                  <a:lnTo>
                    <a:pt x="8866" y="134415"/>
                  </a:lnTo>
                  <a:lnTo>
                    <a:pt x="9438" y="164147"/>
                  </a:lnTo>
                  <a:lnTo>
                    <a:pt x="10526" y="195963"/>
                  </a:lnTo>
                  <a:lnTo>
                    <a:pt x="11250" y="229168"/>
                  </a:lnTo>
                  <a:lnTo>
                    <a:pt x="11733" y="263300"/>
                  </a:lnTo>
                  <a:lnTo>
                    <a:pt x="12056" y="298048"/>
                  </a:lnTo>
                  <a:lnTo>
                    <a:pt x="12270" y="331091"/>
                  </a:lnTo>
                  <a:lnTo>
                    <a:pt x="12413" y="362998"/>
                  </a:lnTo>
                  <a:lnTo>
                    <a:pt x="12509" y="394147"/>
                  </a:lnTo>
                  <a:lnTo>
                    <a:pt x="12572" y="423380"/>
                  </a:lnTo>
                  <a:lnTo>
                    <a:pt x="12615" y="451335"/>
                  </a:lnTo>
                  <a:lnTo>
                    <a:pt x="12643" y="478438"/>
                  </a:lnTo>
                  <a:lnTo>
                    <a:pt x="11957" y="504268"/>
                  </a:lnTo>
                  <a:lnTo>
                    <a:pt x="10794" y="529249"/>
                  </a:lnTo>
                  <a:lnTo>
                    <a:pt x="9312" y="553664"/>
                  </a:lnTo>
                  <a:lnTo>
                    <a:pt x="8325" y="574880"/>
                  </a:lnTo>
                  <a:lnTo>
                    <a:pt x="7666" y="593963"/>
                  </a:lnTo>
                  <a:lnTo>
                    <a:pt x="7228" y="611624"/>
                  </a:lnTo>
                  <a:lnTo>
                    <a:pt x="6935" y="628336"/>
                  </a:lnTo>
                  <a:lnTo>
                    <a:pt x="6610" y="660076"/>
                  </a:lnTo>
                  <a:lnTo>
                    <a:pt x="8347" y="686883"/>
                  </a:lnTo>
                  <a:lnTo>
                    <a:pt x="10765" y="710556"/>
                  </a:lnTo>
                  <a:lnTo>
                    <a:pt x="12126" y="741601"/>
                  </a:lnTo>
                  <a:lnTo>
                    <a:pt x="12700" y="7612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367"/>
            <p:cNvSpPr/>
            <p:nvPr>
              <p:custDataLst>
                <p:tags r:id="rId15"/>
              </p:custDataLst>
            </p:nvPr>
          </p:nvSpPr>
          <p:spPr>
            <a:xfrm>
              <a:off x="6136557" y="1097491"/>
              <a:ext cx="130282" cy="114084"/>
            </a:xfrm>
            <a:custGeom>
              <a:avLst/>
              <a:gdLst/>
              <a:ahLst/>
              <a:cxnLst/>
              <a:rect l="0" t="0" r="0" b="0"/>
              <a:pathLst>
                <a:path w="130282" h="114084">
                  <a:moveTo>
                    <a:pt x="61043" y="39159"/>
                  </a:moveTo>
                  <a:lnTo>
                    <a:pt x="61043" y="39159"/>
                  </a:lnTo>
                  <a:lnTo>
                    <a:pt x="61043" y="32417"/>
                  </a:lnTo>
                  <a:lnTo>
                    <a:pt x="60338" y="30431"/>
                  </a:lnTo>
                  <a:lnTo>
                    <a:pt x="59161" y="29107"/>
                  </a:lnTo>
                  <a:lnTo>
                    <a:pt x="57672" y="28224"/>
                  </a:lnTo>
                  <a:lnTo>
                    <a:pt x="55973" y="29047"/>
                  </a:lnTo>
                  <a:lnTo>
                    <a:pt x="30239" y="59069"/>
                  </a:lnTo>
                  <a:lnTo>
                    <a:pt x="15384" y="85824"/>
                  </a:lnTo>
                  <a:lnTo>
                    <a:pt x="171" y="111051"/>
                  </a:lnTo>
                  <a:lnTo>
                    <a:pt x="0" y="112487"/>
                  </a:lnTo>
                  <a:lnTo>
                    <a:pt x="593" y="113445"/>
                  </a:lnTo>
                  <a:lnTo>
                    <a:pt x="1693" y="114083"/>
                  </a:lnTo>
                  <a:lnTo>
                    <a:pt x="2916" y="107266"/>
                  </a:lnTo>
                  <a:lnTo>
                    <a:pt x="4869" y="94123"/>
                  </a:lnTo>
                  <a:lnTo>
                    <a:pt x="13198" y="66185"/>
                  </a:lnTo>
                  <a:lnTo>
                    <a:pt x="18141" y="43409"/>
                  </a:lnTo>
                  <a:lnTo>
                    <a:pt x="28262" y="16900"/>
                  </a:lnTo>
                  <a:lnTo>
                    <a:pt x="36827" y="2382"/>
                  </a:lnTo>
                  <a:lnTo>
                    <a:pt x="39254" y="530"/>
                  </a:lnTo>
                  <a:lnTo>
                    <a:pt x="41579" y="0"/>
                  </a:lnTo>
                  <a:lnTo>
                    <a:pt x="43834" y="353"/>
                  </a:lnTo>
                  <a:lnTo>
                    <a:pt x="75516" y="24091"/>
                  </a:lnTo>
                  <a:lnTo>
                    <a:pt x="104380" y="51182"/>
                  </a:lnTo>
                  <a:lnTo>
                    <a:pt x="123931" y="73754"/>
                  </a:lnTo>
                  <a:lnTo>
                    <a:pt x="128830" y="84060"/>
                  </a:lnTo>
                  <a:lnTo>
                    <a:pt x="130281" y="91582"/>
                  </a:lnTo>
                  <a:lnTo>
                    <a:pt x="127663" y="93863"/>
                  </a:lnTo>
                  <a:lnTo>
                    <a:pt x="117228" y="98279"/>
                  </a:lnTo>
                  <a:lnTo>
                    <a:pt x="88239" y="101794"/>
                  </a:lnTo>
                  <a:lnTo>
                    <a:pt x="61398" y="102488"/>
                  </a:lnTo>
                  <a:lnTo>
                    <a:pt x="35643" y="102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368"/>
            <p:cNvSpPr/>
            <p:nvPr>
              <p:custDataLst>
                <p:tags r:id="rId16"/>
              </p:custDataLst>
            </p:nvPr>
          </p:nvSpPr>
          <p:spPr>
            <a:xfrm>
              <a:off x="6000750" y="1816345"/>
              <a:ext cx="2353377" cy="120406"/>
            </a:xfrm>
            <a:custGeom>
              <a:avLst/>
              <a:gdLst/>
              <a:ahLst/>
              <a:cxnLst/>
              <a:rect l="0" t="0" r="0" b="0"/>
              <a:pathLst>
                <a:path w="2353377" h="120406">
                  <a:moveTo>
                    <a:pt x="0" y="6105"/>
                  </a:moveTo>
                  <a:lnTo>
                    <a:pt x="0" y="6105"/>
                  </a:lnTo>
                  <a:lnTo>
                    <a:pt x="27136" y="6105"/>
                  </a:lnTo>
                  <a:lnTo>
                    <a:pt x="54234" y="4223"/>
                  </a:lnTo>
                  <a:lnTo>
                    <a:pt x="69965" y="2447"/>
                  </a:lnTo>
                  <a:lnTo>
                    <a:pt x="100066" y="4707"/>
                  </a:lnTo>
                  <a:lnTo>
                    <a:pt x="125848" y="5484"/>
                  </a:lnTo>
                  <a:lnTo>
                    <a:pt x="157532" y="3948"/>
                  </a:lnTo>
                  <a:lnTo>
                    <a:pt x="174872" y="2550"/>
                  </a:lnTo>
                  <a:lnTo>
                    <a:pt x="192075" y="1618"/>
                  </a:lnTo>
                  <a:lnTo>
                    <a:pt x="209189" y="997"/>
                  </a:lnTo>
                  <a:lnTo>
                    <a:pt x="226243" y="583"/>
                  </a:lnTo>
                  <a:lnTo>
                    <a:pt x="245373" y="307"/>
                  </a:lnTo>
                  <a:lnTo>
                    <a:pt x="265888" y="123"/>
                  </a:lnTo>
                  <a:lnTo>
                    <a:pt x="287325" y="0"/>
                  </a:lnTo>
                  <a:lnTo>
                    <a:pt x="307261" y="624"/>
                  </a:lnTo>
                  <a:lnTo>
                    <a:pt x="326196" y="1746"/>
                  </a:lnTo>
                  <a:lnTo>
                    <a:pt x="344464" y="3199"/>
                  </a:lnTo>
                  <a:lnTo>
                    <a:pt x="363698" y="4168"/>
                  </a:lnTo>
                  <a:lnTo>
                    <a:pt x="383577" y="4813"/>
                  </a:lnTo>
                  <a:lnTo>
                    <a:pt x="403885" y="5244"/>
                  </a:lnTo>
                  <a:lnTo>
                    <a:pt x="425890" y="6236"/>
                  </a:lnTo>
                  <a:lnTo>
                    <a:pt x="449026" y="7604"/>
                  </a:lnTo>
                  <a:lnTo>
                    <a:pt x="472918" y="9221"/>
                  </a:lnTo>
                  <a:lnTo>
                    <a:pt x="495195" y="11004"/>
                  </a:lnTo>
                  <a:lnTo>
                    <a:pt x="516396" y="12899"/>
                  </a:lnTo>
                  <a:lnTo>
                    <a:pt x="536880" y="14868"/>
                  </a:lnTo>
                  <a:lnTo>
                    <a:pt x="559004" y="16886"/>
                  </a:lnTo>
                  <a:lnTo>
                    <a:pt x="582219" y="18937"/>
                  </a:lnTo>
                  <a:lnTo>
                    <a:pt x="606162" y="21009"/>
                  </a:lnTo>
                  <a:lnTo>
                    <a:pt x="629886" y="23097"/>
                  </a:lnTo>
                  <a:lnTo>
                    <a:pt x="653463" y="25194"/>
                  </a:lnTo>
                  <a:lnTo>
                    <a:pt x="676942" y="27298"/>
                  </a:lnTo>
                  <a:lnTo>
                    <a:pt x="700356" y="30111"/>
                  </a:lnTo>
                  <a:lnTo>
                    <a:pt x="723726" y="33398"/>
                  </a:lnTo>
                  <a:lnTo>
                    <a:pt x="747068" y="37000"/>
                  </a:lnTo>
                  <a:lnTo>
                    <a:pt x="771095" y="39402"/>
                  </a:lnTo>
                  <a:lnTo>
                    <a:pt x="795580" y="41003"/>
                  </a:lnTo>
                  <a:lnTo>
                    <a:pt x="820370" y="42070"/>
                  </a:lnTo>
                  <a:lnTo>
                    <a:pt x="846069" y="44193"/>
                  </a:lnTo>
                  <a:lnTo>
                    <a:pt x="872374" y="47019"/>
                  </a:lnTo>
                  <a:lnTo>
                    <a:pt x="899082" y="50314"/>
                  </a:lnTo>
                  <a:lnTo>
                    <a:pt x="926766" y="52511"/>
                  </a:lnTo>
                  <a:lnTo>
                    <a:pt x="955100" y="53976"/>
                  </a:lnTo>
                  <a:lnTo>
                    <a:pt x="983866" y="54952"/>
                  </a:lnTo>
                  <a:lnTo>
                    <a:pt x="1012217" y="56309"/>
                  </a:lnTo>
                  <a:lnTo>
                    <a:pt x="1040288" y="57919"/>
                  </a:lnTo>
                  <a:lnTo>
                    <a:pt x="1068175" y="59697"/>
                  </a:lnTo>
                  <a:lnTo>
                    <a:pt x="1096645" y="60883"/>
                  </a:lnTo>
                  <a:lnTo>
                    <a:pt x="1125502" y="61674"/>
                  </a:lnTo>
                  <a:lnTo>
                    <a:pt x="1154618" y="62201"/>
                  </a:lnTo>
                  <a:lnTo>
                    <a:pt x="1183201" y="63258"/>
                  </a:lnTo>
                  <a:lnTo>
                    <a:pt x="1211428" y="64668"/>
                  </a:lnTo>
                  <a:lnTo>
                    <a:pt x="1239419" y="66314"/>
                  </a:lnTo>
                  <a:lnTo>
                    <a:pt x="1267957" y="68116"/>
                  </a:lnTo>
                  <a:lnTo>
                    <a:pt x="1296860" y="70024"/>
                  </a:lnTo>
                  <a:lnTo>
                    <a:pt x="1326007" y="72001"/>
                  </a:lnTo>
                  <a:lnTo>
                    <a:pt x="1355316" y="73319"/>
                  </a:lnTo>
                  <a:lnTo>
                    <a:pt x="1384733" y="74198"/>
                  </a:lnTo>
                  <a:lnTo>
                    <a:pt x="1414222" y="74783"/>
                  </a:lnTo>
                  <a:lnTo>
                    <a:pt x="1443053" y="75174"/>
                  </a:lnTo>
                  <a:lnTo>
                    <a:pt x="1471447" y="75434"/>
                  </a:lnTo>
                  <a:lnTo>
                    <a:pt x="1499547" y="75608"/>
                  </a:lnTo>
                  <a:lnTo>
                    <a:pt x="1527454" y="76429"/>
                  </a:lnTo>
                  <a:lnTo>
                    <a:pt x="1555231" y="77682"/>
                  </a:lnTo>
                  <a:lnTo>
                    <a:pt x="1582920" y="79223"/>
                  </a:lnTo>
                  <a:lnTo>
                    <a:pt x="1609847" y="80250"/>
                  </a:lnTo>
                  <a:lnTo>
                    <a:pt x="1636264" y="80935"/>
                  </a:lnTo>
                  <a:lnTo>
                    <a:pt x="1662343" y="81392"/>
                  </a:lnTo>
                  <a:lnTo>
                    <a:pt x="1688195" y="81696"/>
                  </a:lnTo>
                  <a:lnTo>
                    <a:pt x="1713897" y="81899"/>
                  </a:lnTo>
                  <a:lnTo>
                    <a:pt x="1739498" y="82034"/>
                  </a:lnTo>
                  <a:lnTo>
                    <a:pt x="1764326" y="82125"/>
                  </a:lnTo>
                  <a:lnTo>
                    <a:pt x="1788640" y="82185"/>
                  </a:lnTo>
                  <a:lnTo>
                    <a:pt x="1812610" y="82225"/>
                  </a:lnTo>
                  <a:lnTo>
                    <a:pt x="1836351" y="82252"/>
                  </a:lnTo>
                  <a:lnTo>
                    <a:pt x="1859939" y="82269"/>
                  </a:lnTo>
                  <a:lnTo>
                    <a:pt x="1883426" y="82281"/>
                  </a:lnTo>
                  <a:lnTo>
                    <a:pt x="1905434" y="82289"/>
                  </a:lnTo>
                  <a:lnTo>
                    <a:pt x="1926456" y="82295"/>
                  </a:lnTo>
                  <a:lnTo>
                    <a:pt x="1946821" y="82298"/>
                  </a:lnTo>
                  <a:lnTo>
                    <a:pt x="1966747" y="82300"/>
                  </a:lnTo>
                  <a:lnTo>
                    <a:pt x="1986381" y="82302"/>
                  </a:lnTo>
                  <a:lnTo>
                    <a:pt x="2005820" y="82303"/>
                  </a:lnTo>
                  <a:lnTo>
                    <a:pt x="2025131" y="81598"/>
                  </a:lnTo>
                  <a:lnTo>
                    <a:pt x="2044353" y="80423"/>
                  </a:lnTo>
                  <a:lnTo>
                    <a:pt x="2063519" y="78933"/>
                  </a:lnTo>
                  <a:lnTo>
                    <a:pt x="2081234" y="77235"/>
                  </a:lnTo>
                  <a:lnTo>
                    <a:pt x="2097985" y="75397"/>
                  </a:lnTo>
                  <a:lnTo>
                    <a:pt x="2114090" y="73466"/>
                  </a:lnTo>
                  <a:lnTo>
                    <a:pt x="2145154" y="71321"/>
                  </a:lnTo>
                  <a:lnTo>
                    <a:pt x="2173308" y="70368"/>
                  </a:lnTo>
                  <a:lnTo>
                    <a:pt x="2204318" y="69831"/>
                  </a:lnTo>
                  <a:lnTo>
                    <a:pt x="2235998" y="69650"/>
                  </a:lnTo>
                  <a:lnTo>
                    <a:pt x="2265347" y="69609"/>
                  </a:lnTo>
                  <a:lnTo>
                    <a:pt x="2273162" y="69605"/>
                  </a:lnTo>
                  <a:lnTo>
                    <a:pt x="2273300" y="63278"/>
                  </a:lnTo>
                  <a:lnTo>
                    <a:pt x="2273300" y="87172"/>
                  </a:lnTo>
                  <a:lnTo>
                    <a:pt x="2272595" y="71962"/>
                  </a:lnTo>
                  <a:lnTo>
                    <a:pt x="2269641" y="55016"/>
                  </a:lnTo>
                  <a:lnTo>
                    <a:pt x="2272368" y="28127"/>
                  </a:lnTo>
                  <a:lnTo>
                    <a:pt x="2273591" y="18715"/>
                  </a:lnTo>
                  <a:lnTo>
                    <a:pt x="2278713" y="7905"/>
                  </a:lnTo>
                  <a:lnTo>
                    <a:pt x="2279731" y="7305"/>
                  </a:lnTo>
                  <a:lnTo>
                    <a:pt x="2282743" y="6638"/>
                  </a:lnTo>
                  <a:lnTo>
                    <a:pt x="2284534" y="7872"/>
                  </a:lnTo>
                  <a:lnTo>
                    <a:pt x="2303121" y="27798"/>
                  </a:lnTo>
                  <a:lnTo>
                    <a:pt x="2333036" y="48508"/>
                  </a:lnTo>
                  <a:lnTo>
                    <a:pt x="2349880" y="60316"/>
                  </a:lnTo>
                  <a:lnTo>
                    <a:pt x="2353197" y="65006"/>
                  </a:lnTo>
                  <a:lnTo>
                    <a:pt x="2353376" y="67950"/>
                  </a:lnTo>
                  <a:lnTo>
                    <a:pt x="2351693" y="74984"/>
                  </a:lnTo>
                  <a:lnTo>
                    <a:pt x="2321081" y="104806"/>
                  </a:lnTo>
                  <a:lnTo>
                    <a:pt x="2305050" y="1204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" name="SMARTInkShape-369"/>
          <p:cNvSpPr/>
          <p:nvPr>
            <p:custDataLst>
              <p:tags r:id="rId2"/>
            </p:custDataLst>
          </p:nvPr>
        </p:nvSpPr>
        <p:spPr>
          <a:xfrm>
            <a:off x="1028700" y="1314450"/>
            <a:ext cx="266701" cy="228601"/>
          </a:xfrm>
          <a:custGeom>
            <a:avLst/>
            <a:gdLst/>
            <a:ahLst/>
            <a:cxnLst/>
            <a:rect l="0" t="0" r="0" b="0"/>
            <a:pathLst>
              <a:path w="266701" h="228601">
                <a:moveTo>
                  <a:pt x="0" y="228600"/>
                </a:moveTo>
                <a:lnTo>
                  <a:pt x="0" y="228600"/>
                </a:lnTo>
                <a:lnTo>
                  <a:pt x="25417" y="200038"/>
                </a:lnTo>
                <a:lnTo>
                  <a:pt x="50805" y="173100"/>
                </a:lnTo>
                <a:lnTo>
                  <a:pt x="78083" y="143952"/>
                </a:lnTo>
                <a:lnTo>
                  <a:pt x="109087" y="114285"/>
                </a:lnTo>
                <a:lnTo>
                  <a:pt x="116910" y="106378"/>
                </a:lnTo>
                <a:lnTo>
                  <a:pt x="118157" y="106196"/>
                </a:lnTo>
                <a:lnTo>
                  <a:pt x="118988" y="106781"/>
                </a:lnTo>
                <a:lnTo>
                  <a:pt x="118836" y="107876"/>
                </a:lnTo>
                <a:lnTo>
                  <a:pt x="104320" y="135768"/>
                </a:lnTo>
                <a:lnTo>
                  <a:pt x="102809" y="144067"/>
                </a:lnTo>
                <a:lnTo>
                  <a:pt x="104019" y="150578"/>
                </a:lnTo>
                <a:lnTo>
                  <a:pt x="105329" y="153302"/>
                </a:lnTo>
                <a:lnTo>
                  <a:pt x="106908" y="154412"/>
                </a:lnTo>
                <a:lnTo>
                  <a:pt x="108667" y="154447"/>
                </a:lnTo>
                <a:lnTo>
                  <a:pt x="123300" y="146062"/>
                </a:lnTo>
                <a:lnTo>
                  <a:pt x="152749" y="114789"/>
                </a:lnTo>
                <a:lnTo>
                  <a:pt x="181240" y="85626"/>
                </a:lnTo>
                <a:lnTo>
                  <a:pt x="202338" y="61040"/>
                </a:lnTo>
                <a:lnTo>
                  <a:pt x="228430" y="32518"/>
                </a:lnTo>
                <a:lnTo>
                  <a:pt x="259459" y="901"/>
                </a:lnTo>
                <a:lnTo>
                  <a:pt x="259756" y="601"/>
                </a:lnTo>
                <a:lnTo>
                  <a:pt x="2667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SMARTInkShape-Group84"/>
          <p:cNvGrpSpPr/>
          <p:nvPr/>
        </p:nvGrpSpPr>
        <p:grpSpPr>
          <a:xfrm>
            <a:off x="5920515" y="1032694"/>
            <a:ext cx="111986" cy="138577"/>
            <a:chOff x="5920515" y="1032694"/>
            <a:chExt cx="111986" cy="138577"/>
          </a:xfrm>
        </p:grpSpPr>
        <p:sp>
          <p:nvSpPr>
            <p:cNvPr id="15" name="SMARTInkShape-370"/>
            <p:cNvSpPr/>
            <p:nvPr>
              <p:custDataLst>
                <p:tags r:id="rId11"/>
              </p:custDataLst>
            </p:nvPr>
          </p:nvSpPr>
          <p:spPr>
            <a:xfrm>
              <a:off x="5920515" y="1032694"/>
              <a:ext cx="111986" cy="138577"/>
            </a:xfrm>
            <a:custGeom>
              <a:avLst/>
              <a:gdLst/>
              <a:ahLst/>
              <a:cxnLst/>
              <a:rect l="0" t="0" r="0" b="0"/>
              <a:pathLst>
                <a:path w="111986" h="138577">
                  <a:moveTo>
                    <a:pt x="80235" y="21406"/>
                  </a:moveTo>
                  <a:lnTo>
                    <a:pt x="80235" y="21406"/>
                  </a:lnTo>
                  <a:lnTo>
                    <a:pt x="76864" y="18035"/>
                  </a:lnTo>
                  <a:lnTo>
                    <a:pt x="73754" y="18453"/>
                  </a:lnTo>
                  <a:lnTo>
                    <a:pt x="64655" y="22681"/>
                  </a:lnTo>
                  <a:lnTo>
                    <a:pt x="36497" y="53512"/>
                  </a:lnTo>
                  <a:lnTo>
                    <a:pt x="20343" y="78244"/>
                  </a:lnTo>
                  <a:lnTo>
                    <a:pt x="5496" y="109822"/>
                  </a:lnTo>
                  <a:lnTo>
                    <a:pt x="0" y="130310"/>
                  </a:lnTo>
                  <a:lnTo>
                    <a:pt x="639" y="134225"/>
                  </a:lnTo>
                  <a:lnTo>
                    <a:pt x="2476" y="136836"/>
                  </a:lnTo>
                  <a:lnTo>
                    <a:pt x="5113" y="138576"/>
                  </a:lnTo>
                  <a:lnTo>
                    <a:pt x="8281" y="136913"/>
                  </a:lnTo>
                  <a:lnTo>
                    <a:pt x="15565" y="127541"/>
                  </a:lnTo>
                  <a:lnTo>
                    <a:pt x="28786" y="96411"/>
                  </a:lnTo>
                  <a:lnTo>
                    <a:pt x="41376" y="72145"/>
                  </a:lnTo>
                  <a:lnTo>
                    <a:pt x="52617" y="46779"/>
                  </a:lnTo>
                  <a:lnTo>
                    <a:pt x="64996" y="16224"/>
                  </a:lnTo>
                  <a:lnTo>
                    <a:pt x="72129" y="0"/>
                  </a:lnTo>
                  <a:lnTo>
                    <a:pt x="72714" y="79"/>
                  </a:lnTo>
                  <a:lnTo>
                    <a:pt x="73538" y="7639"/>
                  </a:lnTo>
                  <a:lnTo>
                    <a:pt x="73816" y="32563"/>
                  </a:lnTo>
                  <a:lnTo>
                    <a:pt x="75746" y="59049"/>
                  </a:lnTo>
                  <a:lnTo>
                    <a:pt x="80357" y="75531"/>
                  </a:lnTo>
                  <a:lnTo>
                    <a:pt x="99745" y="106537"/>
                  </a:lnTo>
                  <a:lnTo>
                    <a:pt x="111985" y="1230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371"/>
            <p:cNvSpPr/>
            <p:nvPr>
              <p:custDataLst>
                <p:tags r:id="rId12"/>
              </p:custDataLst>
            </p:nvPr>
          </p:nvSpPr>
          <p:spPr>
            <a:xfrm>
              <a:off x="5950832" y="1098550"/>
              <a:ext cx="62619" cy="6351"/>
            </a:xfrm>
            <a:custGeom>
              <a:avLst/>
              <a:gdLst/>
              <a:ahLst/>
              <a:cxnLst/>
              <a:rect l="0" t="0" r="0" b="0"/>
              <a:pathLst>
                <a:path w="62619" h="635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2750" y="3371"/>
                  </a:lnTo>
                  <a:lnTo>
                    <a:pt x="25915" y="5761"/>
                  </a:lnTo>
                  <a:lnTo>
                    <a:pt x="6261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" name="SMARTInkShape-Group85"/>
          <p:cNvGrpSpPr/>
          <p:nvPr/>
        </p:nvGrpSpPr>
        <p:grpSpPr>
          <a:xfrm>
            <a:off x="6877050" y="1143457"/>
            <a:ext cx="1054101" cy="1028244"/>
            <a:chOff x="6877050" y="1143457"/>
            <a:chExt cx="1054101" cy="1028244"/>
          </a:xfrm>
        </p:grpSpPr>
        <p:sp>
          <p:nvSpPr>
            <p:cNvPr id="18" name="SMARTInkShape-372"/>
            <p:cNvSpPr/>
            <p:nvPr>
              <p:custDataLst>
                <p:tags r:id="rId6"/>
              </p:custDataLst>
            </p:nvPr>
          </p:nvSpPr>
          <p:spPr>
            <a:xfrm>
              <a:off x="6877050" y="1143457"/>
              <a:ext cx="1054101" cy="742494"/>
            </a:xfrm>
            <a:custGeom>
              <a:avLst/>
              <a:gdLst/>
              <a:ahLst/>
              <a:cxnLst/>
              <a:rect l="0" t="0" r="0" b="0"/>
              <a:pathLst>
                <a:path w="1054101" h="742494">
                  <a:moveTo>
                    <a:pt x="0" y="691693"/>
                  </a:moveTo>
                  <a:lnTo>
                    <a:pt x="0" y="691693"/>
                  </a:lnTo>
                  <a:lnTo>
                    <a:pt x="3371" y="695064"/>
                  </a:lnTo>
                  <a:lnTo>
                    <a:pt x="8789" y="696719"/>
                  </a:lnTo>
                  <a:lnTo>
                    <a:pt x="40312" y="697991"/>
                  </a:lnTo>
                  <a:lnTo>
                    <a:pt x="52945" y="698733"/>
                  </a:lnTo>
                  <a:lnTo>
                    <a:pt x="74661" y="703803"/>
                  </a:lnTo>
                  <a:lnTo>
                    <a:pt x="102233" y="704315"/>
                  </a:lnTo>
                  <a:lnTo>
                    <a:pt x="128536" y="699308"/>
                  </a:lnTo>
                  <a:lnTo>
                    <a:pt x="154815" y="694263"/>
                  </a:lnTo>
                  <a:lnTo>
                    <a:pt x="183373" y="690319"/>
                  </a:lnTo>
                  <a:lnTo>
                    <a:pt x="202970" y="683054"/>
                  </a:lnTo>
                  <a:lnTo>
                    <a:pt x="228555" y="667957"/>
                  </a:lnTo>
                  <a:lnTo>
                    <a:pt x="258463" y="642157"/>
                  </a:lnTo>
                  <a:lnTo>
                    <a:pt x="266567" y="632988"/>
                  </a:lnTo>
                  <a:lnTo>
                    <a:pt x="277551" y="602006"/>
                  </a:lnTo>
                  <a:lnTo>
                    <a:pt x="283921" y="577238"/>
                  </a:lnTo>
                  <a:lnTo>
                    <a:pt x="288760" y="548591"/>
                  </a:lnTo>
                  <a:lnTo>
                    <a:pt x="294481" y="524095"/>
                  </a:lnTo>
                  <a:lnTo>
                    <a:pt x="300645" y="498963"/>
                  </a:lnTo>
                  <a:lnTo>
                    <a:pt x="303569" y="473643"/>
                  </a:lnTo>
                  <a:lnTo>
                    <a:pt x="307806" y="444895"/>
                  </a:lnTo>
                  <a:lnTo>
                    <a:pt x="313530" y="414035"/>
                  </a:lnTo>
                  <a:lnTo>
                    <a:pt x="319694" y="382548"/>
                  </a:lnTo>
                  <a:lnTo>
                    <a:pt x="325989" y="354248"/>
                  </a:lnTo>
                  <a:lnTo>
                    <a:pt x="332323" y="324617"/>
                  </a:lnTo>
                  <a:lnTo>
                    <a:pt x="338668" y="293495"/>
                  </a:lnTo>
                  <a:lnTo>
                    <a:pt x="348388" y="261931"/>
                  </a:lnTo>
                  <a:lnTo>
                    <a:pt x="360204" y="230236"/>
                  </a:lnTo>
                  <a:lnTo>
                    <a:pt x="369272" y="201874"/>
                  </a:lnTo>
                  <a:lnTo>
                    <a:pt x="379799" y="175596"/>
                  </a:lnTo>
                  <a:lnTo>
                    <a:pt x="391854" y="149936"/>
                  </a:lnTo>
                  <a:lnTo>
                    <a:pt x="404364" y="124459"/>
                  </a:lnTo>
                  <a:lnTo>
                    <a:pt x="424891" y="95636"/>
                  </a:lnTo>
                  <a:lnTo>
                    <a:pt x="443007" y="66525"/>
                  </a:lnTo>
                  <a:lnTo>
                    <a:pt x="465513" y="39147"/>
                  </a:lnTo>
                  <a:lnTo>
                    <a:pt x="492709" y="21007"/>
                  </a:lnTo>
                  <a:lnTo>
                    <a:pt x="519483" y="9610"/>
                  </a:lnTo>
                  <a:lnTo>
                    <a:pt x="546915" y="3011"/>
                  </a:lnTo>
                  <a:lnTo>
                    <a:pt x="577957" y="0"/>
                  </a:lnTo>
                  <a:lnTo>
                    <a:pt x="589892" y="451"/>
                  </a:lnTo>
                  <a:lnTo>
                    <a:pt x="613468" y="8408"/>
                  </a:lnTo>
                  <a:lnTo>
                    <a:pt x="639201" y="29583"/>
                  </a:lnTo>
                  <a:lnTo>
                    <a:pt x="659163" y="57983"/>
                  </a:lnTo>
                  <a:lnTo>
                    <a:pt x="672658" y="88613"/>
                  </a:lnTo>
                  <a:lnTo>
                    <a:pt x="683625" y="120215"/>
                  </a:lnTo>
                  <a:lnTo>
                    <a:pt x="690257" y="145597"/>
                  </a:lnTo>
                  <a:lnTo>
                    <a:pt x="695147" y="170994"/>
                  </a:lnTo>
                  <a:lnTo>
                    <a:pt x="698543" y="200757"/>
                  </a:lnTo>
                  <a:lnTo>
                    <a:pt x="705276" y="227751"/>
                  </a:lnTo>
                  <a:lnTo>
                    <a:pt x="713401" y="253465"/>
                  </a:lnTo>
                  <a:lnTo>
                    <a:pt x="717436" y="279633"/>
                  </a:lnTo>
                  <a:lnTo>
                    <a:pt x="722415" y="309366"/>
                  </a:lnTo>
                  <a:lnTo>
                    <a:pt x="724650" y="323509"/>
                  </a:lnTo>
                  <a:lnTo>
                    <a:pt x="735702" y="353702"/>
                  </a:lnTo>
                  <a:lnTo>
                    <a:pt x="740803" y="375648"/>
                  </a:lnTo>
                  <a:lnTo>
                    <a:pt x="744195" y="400024"/>
                  </a:lnTo>
                  <a:lnTo>
                    <a:pt x="749669" y="425121"/>
                  </a:lnTo>
                  <a:lnTo>
                    <a:pt x="755760" y="450431"/>
                  </a:lnTo>
                  <a:lnTo>
                    <a:pt x="763914" y="473923"/>
                  </a:lnTo>
                  <a:lnTo>
                    <a:pt x="775940" y="504195"/>
                  </a:lnTo>
                  <a:lnTo>
                    <a:pt x="782907" y="528972"/>
                  </a:lnTo>
                  <a:lnTo>
                    <a:pt x="792811" y="554187"/>
                  </a:lnTo>
                  <a:lnTo>
                    <a:pt x="808093" y="582922"/>
                  </a:lnTo>
                  <a:lnTo>
                    <a:pt x="820520" y="608981"/>
                  </a:lnTo>
                  <a:lnTo>
                    <a:pt x="836354" y="634511"/>
                  </a:lnTo>
                  <a:lnTo>
                    <a:pt x="862312" y="664407"/>
                  </a:lnTo>
                  <a:lnTo>
                    <a:pt x="885303" y="686506"/>
                  </a:lnTo>
                  <a:lnTo>
                    <a:pt x="914750" y="703126"/>
                  </a:lnTo>
                  <a:lnTo>
                    <a:pt x="946197" y="716647"/>
                  </a:lnTo>
                  <a:lnTo>
                    <a:pt x="977906" y="727618"/>
                  </a:lnTo>
                  <a:lnTo>
                    <a:pt x="1005182" y="734250"/>
                  </a:lnTo>
                  <a:lnTo>
                    <a:pt x="1035742" y="735894"/>
                  </a:lnTo>
                  <a:lnTo>
                    <a:pt x="1048034" y="736775"/>
                  </a:lnTo>
                  <a:lnTo>
                    <a:pt x="1050055" y="737975"/>
                  </a:lnTo>
                  <a:lnTo>
                    <a:pt x="1054100" y="7424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373"/>
            <p:cNvSpPr/>
            <p:nvPr>
              <p:custDataLst>
                <p:tags r:id="rId7"/>
              </p:custDataLst>
            </p:nvPr>
          </p:nvSpPr>
          <p:spPr>
            <a:xfrm>
              <a:off x="7420118" y="1828800"/>
              <a:ext cx="17437" cy="100624"/>
            </a:xfrm>
            <a:custGeom>
              <a:avLst/>
              <a:gdLst/>
              <a:ahLst/>
              <a:cxnLst/>
              <a:rect l="0" t="0" r="0" b="0"/>
              <a:pathLst>
                <a:path w="17437" h="100624">
                  <a:moveTo>
                    <a:pt x="15732" y="0"/>
                  </a:moveTo>
                  <a:lnTo>
                    <a:pt x="15732" y="0"/>
                  </a:lnTo>
                  <a:lnTo>
                    <a:pt x="12361" y="3371"/>
                  </a:lnTo>
                  <a:lnTo>
                    <a:pt x="6894" y="18951"/>
                  </a:lnTo>
                  <a:lnTo>
                    <a:pt x="4176" y="44813"/>
                  </a:lnTo>
                  <a:lnTo>
                    <a:pt x="0" y="71447"/>
                  </a:lnTo>
                  <a:lnTo>
                    <a:pt x="38" y="84906"/>
                  </a:lnTo>
                  <a:lnTo>
                    <a:pt x="2857" y="100623"/>
                  </a:lnTo>
                  <a:lnTo>
                    <a:pt x="4906" y="71119"/>
                  </a:lnTo>
                  <a:lnTo>
                    <a:pt x="8056" y="44826"/>
                  </a:lnTo>
                  <a:lnTo>
                    <a:pt x="10204" y="29095"/>
                  </a:lnTo>
                  <a:lnTo>
                    <a:pt x="17230" y="13011"/>
                  </a:lnTo>
                  <a:lnTo>
                    <a:pt x="17436" y="9379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374"/>
            <p:cNvSpPr/>
            <p:nvPr>
              <p:custDataLst>
                <p:tags r:id="rId8"/>
              </p:custDataLst>
            </p:nvPr>
          </p:nvSpPr>
          <p:spPr>
            <a:xfrm>
              <a:off x="7361436" y="2011754"/>
              <a:ext cx="61715" cy="129969"/>
            </a:xfrm>
            <a:custGeom>
              <a:avLst/>
              <a:gdLst/>
              <a:ahLst/>
              <a:cxnLst/>
              <a:rect l="0" t="0" r="0" b="0"/>
              <a:pathLst>
                <a:path w="61715" h="129969">
                  <a:moveTo>
                    <a:pt x="61714" y="45646"/>
                  </a:moveTo>
                  <a:lnTo>
                    <a:pt x="61714" y="45646"/>
                  </a:lnTo>
                  <a:lnTo>
                    <a:pt x="56687" y="19897"/>
                  </a:lnTo>
                  <a:lnTo>
                    <a:pt x="56246" y="13664"/>
                  </a:lnTo>
                  <a:lnTo>
                    <a:pt x="54541" y="8802"/>
                  </a:lnTo>
                  <a:lnTo>
                    <a:pt x="48883" y="1519"/>
                  </a:lnTo>
                  <a:lnTo>
                    <a:pt x="45399" y="0"/>
                  </a:lnTo>
                  <a:lnTo>
                    <a:pt x="37765" y="194"/>
                  </a:lnTo>
                  <a:lnTo>
                    <a:pt x="29668" y="10158"/>
                  </a:lnTo>
                  <a:lnTo>
                    <a:pt x="17176" y="35601"/>
                  </a:lnTo>
                  <a:lnTo>
                    <a:pt x="6420" y="65483"/>
                  </a:lnTo>
                  <a:lnTo>
                    <a:pt x="646" y="92916"/>
                  </a:lnTo>
                  <a:lnTo>
                    <a:pt x="0" y="106872"/>
                  </a:lnTo>
                  <a:lnTo>
                    <a:pt x="4070" y="129796"/>
                  </a:lnTo>
                  <a:lnTo>
                    <a:pt x="4235" y="129968"/>
                  </a:lnTo>
                  <a:lnTo>
                    <a:pt x="4564" y="1281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375"/>
            <p:cNvSpPr/>
            <p:nvPr>
              <p:custDataLst>
                <p:tags r:id="rId9"/>
              </p:custDataLst>
            </p:nvPr>
          </p:nvSpPr>
          <p:spPr>
            <a:xfrm>
              <a:off x="7334250" y="20828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0" y="883"/>
                  </a:lnTo>
                  <a:lnTo>
                    <a:pt x="29886" y="78"/>
                  </a:lnTo>
                  <a:lnTo>
                    <a:pt x="56990" y="2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376"/>
            <p:cNvSpPr/>
            <p:nvPr>
              <p:custDataLst>
                <p:tags r:id="rId10"/>
              </p:custDataLst>
            </p:nvPr>
          </p:nvSpPr>
          <p:spPr>
            <a:xfrm>
              <a:off x="7438199" y="2121423"/>
              <a:ext cx="42102" cy="50278"/>
            </a:xfrm>
            <a:custGeom>
              <a:avLst/>
              <a:gdLst/>
              <a:ahLst/>
              <a:cxnLst/>
              <a:rect l="0" t="0" r="0" b="0"/>
              <a:pathLst>
                <a:path w="42102" h="50278">
                  <a:moveTo>
                    <a:pt x="42101" y="12177"/>
                  </a:moveTo>
                  <a:lnTo>
                    <a:pt x="42101" y="12177"/>
                  </a:lnTo>
                  <a:lnTo>
                    <a:pt x="42101" y="5435"/>
                  </a:lnTo>
                  <a:lnTo>
                    <a:pt x="41396" y="3449"/>
                  </a:lnTo>
                  <a:lnTo>
                    <a:pt x="40219" y="2125"/>
                  </a:lnTo>
                  <a:lnTo>
                    <a:pt x="38729" y="1242"/>
                  </a:lnTo>
                  <a:lnTo>
                    <a:pt x="29892" y="0"/>
                  </a:lnTo>
                  <a:lnTo>
                    <a:pt x="18336" y="3003"/>
                  </a:lnTo>
                  <a:lnTo>
                    <a:pt x="5975" y="11732"/>
                  </a:lnTo>
                  <a:lnTo>
                    <a:pt x="1350" y="17389"/>
                  </a:lnTo>
                  <a:lnTo>
                    <a:pt x="118" y="19885"/>
                  </a:lnTo>
                  <a:lnTo>
                    <a:pt x="0" y="22254"/>
                  </a:lnTo>
                  <a:lnTo>
                    <a:pt x="1753" y="26769"/>
                  </a:lnTo>
                  <a:lnTo>
                    <a:pt x="3913" y="28255"/>
                  </a:lnTo>
                  <a:lnTo>
                    <a:pt x="10077" y="29906"/>
                  </a:lnTo>
                  <a:lnTo>
                    <a:pt x="12990" y="29641"/>
                  </a:lnTo>
                  <a:lnTo>
                    <a:pt x="18109" y="27465"/>
                  </a:lnTo>
                  <a:lnTo>
                    <a:pt x="35099" y="12767"/>
                  </a:lnTo>
                  <a:lnTo>
                    <a:pt x="32187" y="19094"/>
                  </a:lnTo>
                  <a:lnTo>
                    <a:pt x="32520" y="26070"/>
                  </a:lnTo>
                  <a:lnTo>
                    <a:pt x="42101" y="502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SMARTInkShape-Group86"/>
          <p:cNvGrpSpPr/>
          <p:nvPr/>
        </p:nvGrpSpPr>
        <p:grpSpPr>
          <a:xfrm>
            <a:off x="1346200" y="1140242"/>
            <a:ext cx="171451" cy="250409"/>
            <a:chOff x="1346200" y="1140242"/>
            <a:chExt cx="171451" cy="250409"/>
          </a:xfrm>
        </p:grpSpPr>
        <p:sp>
          <p:nvSpPr>
            <p:cNvPr id="24" name="SMARTInkShape-377"/>
            <p:cNvSpPr/>
            <p:nvPr>
              <p:custDataLst>
                <p:tags r:id="rId3"/>
              </p:custDataLst>
            </p:nvPr>
          </p:nvSpPr>
          <p:spPr>
            <a:xfrm>
              <a:off x="1346200" y="12763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6481" y="11994"/>
                  </a:lnTo>
                  <a:lnTo>
                    <a:pt x="32604" y="3862"/>
                  </a:lnTo>
                  <a:lnTo>
                    <a:pt x="63612" y="50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378"/>
            <p:cNvSpPr/>
            <p:nvPr>
              <p:custDataLst>
                <p:tags r:id="rId4"/>
              </p:custDataLst>
            </p:nvPr>
          </p:nvSpPr>
          <p:spPr>
            <a:xfrm>
              <a:off x="1370584" y="1140242"/>
              <a:ext cx="86938" cy="203592"/>
            </a:xfrm>
            <a:custGeom>
              <a:avLst/>
              <a:gdLst/>
              <a:ahLst/>
              <a:cxnLst/>
              <a:rect l="0" t="0" r="0" b="0"/>
              <a:pathLst>
                <a:path w="86938" h="203592">
                  <a:moveTo>
                    <a:pt x="83566" y="53558"/>
                  </a:moveTo>
                  <a:lnTo>
                    <a:pt x="83566" y="53558"/>
                  </a:lnTo>
                  <a:lnTo>
                    <a:pt x="86937" y="46816"/>
                  </a:lnTo>
                  <a:lnTo>
                    <a:pt x="85662" y="29139"/>
                  </a:lnTo>
                  <a:lnTo>
                    <a:pt x="78853" y="15894"/>
                  </a:lnTo>
                  <a:lnTo>
                    <a:pt x="66883" y="2182"/>
                  </a:lnTo>
                  <a:lnTo>
                    <a:pt x="63977" y="257"/>
                  </a:lnTo>
                  <a:lnTo>
                    <a:pt x="53223" y="0"/>
                  </a:lnTo>
                  <a:lnTo>
                    <a:pt x="46404" y="919"/>
                  </a:lnTo>
                  <a:lnTo>
                    <a:pt x="33183" y="13230"/>
                  </a:lnTo>
                  <a:lnTo>
                    <a:pt x="20957" y="34929"/>
                  </a:lnTo>
                  <a:lnTo>
                    <a:pt x="10819" y="65739"/>
                  </a:lnTo>
                  <a:lnTo>
                    <a:pt x="3492" y="96837"/>
                  </a:lnTo>
                  <a:lnTo>
                    <a:pt x="0" y="126415"/>
                  </a:lnTo>
                  <a:lnTo>
                    <a:pt x="3151" y="153672"/>
                  </a:lnTo>
                  <a:lnTo>
                    <a:pt x="6117" y="182705"/>
                  </a:lnTo>
                  <a:lnTo>
                    <a:pt x="10574" y="193977"/>
                  </a:lnTo>
                  <a:lnTo>
                    <a:pt x="18191" y="203591"/>
                  </a:lnTo>
                  <a:lnTo>
                    <a:pt x="7366" y="193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379"/>
            <p:cNvSpPr/>
            <p:nvPr>
              <p:custDataLst>
                <p:tags r:id="rId5"/>
              </p:custDataLst>
            </p:nvPr>
          </p:nvSpPr>
          <p:spPr>
            <a:xfrm>
              <a:off x="1443939" y="1318048"/>
              <a:ext cx="73712" cy="72603"/>
            </a:xfrm>
            <a:custGeom>
              <a:avLst/>
              <a:gdLst/>
              <a:ahLst/>
              <a:cxnLst/>
              <a:rect l="0" t="0" r="0" b="0"/>
              <a:pathLst>
                <a:path w="73712" h="72603">
                  <a:moveTo>
                    <a:pt x="48311" y="9102"/>
                  </a:moveTo>
                  <a:lnTo>
                    <a:pt x="48311" y="9102"/>
                  </a:lnTo>
                  <a:lnTo>
                    <a:pt x="30635" y="264"/>
                  </a:lnTo>
                  <a:lnTo>
                    <a:pt x="22581" y="0"/>
                  </a:lnTo>
                  <a:lnTo>
                    <a:pt x="5912" y="5579"/>
                  </a:lnTo>
                  <a:lnTo>
                    <a:pt x="3112" y="8870"/>
                  </a:lnTo>
                  <a:lnTo>
                    <a:pt x="0" y="18171"/>
                  </a:lnTo>
                  <a:lnTo>
                    <a:pt x="499" y="27479"/>
                  </a:lnTo>
                  <a:lnTo>
                    <a:pt x="1620" y="31937"/>
                  </a:lnTo>
                  <a:lnTo>
                    <a:pt x="6628" y="38771"/>
                  </a:lnTo>
                  <a:lnTo>
                    <a:pt x="9939" y="41581"/>
                  </a:lnTo>
                  <a:lnTo>
                    <a:pt x="13558" y="42749"/>
                  </a:lnTo>
                  <a:lnTo>
                    <a:pt x="21341" y="42166"/>
                  </a:lnTo>
                  <a:lnTo>
                    <a:pt x="27623" y="39554"/>
                  </a:lnTo>
                  <a:lnTo>
                    <a:pt x="30285" y="37870"/>
                  </a:lnTo>
                  <a:lnTo>
                    <a:pt x="37404" y="28758"/>
                  </a:lnTo>
                  <a:lnTo>
                    <a:pt x="46387" y="10785"/>
                  </a:lnTo>
                  <a:lnTo>
                    <a:pt x="47456" y="7028"/>
                  </a:lnTo>
                  <a:lnTo>
                    <a:pt x="47741" y="7013"/>
                  </a:lnTo>
                  <a:lnTo>
                    <a:pt x="48058" y="10290"/>
                  </a:lnTo>
                  <a:lnTo>
                    <a:pt x="51649" y="38866"/>
                  </a:lnTo>
                  <a:lnTo>
                    <a:pt x="57139" y="55942"/>
                  </a:lnTo>
                  <a:lnTo>
                    <a:pt x="63053" y="63551"/>
                  </a:lnTo>
                  <a:lnTo>
                    <a:pt x="73711" y="726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60281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Bokfink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2264"/>
            <a:ext cx="9144000" cy="36838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0" t="20037" r="14261" b="5390"/>
          <a:stretch/>
        </p:blipFill>
        <p:spPr>
          <a:xfrm>
            <a:off x="7403115" y="1036674"/>
            <a:ext cx="1627930" cy="132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Morlet</a:t>
            </a:r>
            <a:r>
              <a:rPr lang="en-US" dirty="0" smtClean="0"/>
              <a:t> wavelet </a:t>
            </a:r>
            <a:r>
              <a:rPr lang="en-US" dirty="0" err="1" smtClean="0"/>
              <a:t>transformasjon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1170956"/>
            <a:ext cx="4330857" cy="24293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822" y="3505265"/>
            <a:ext cx="6638224" cy="3203938"/>
          </a:xfrm>
          <a:prstGeom prst="rect">
            <a:avLst/>
          </a:prstGeom>
        </p:spPr>
      </p:pic>
      <p:grpSp>
        <p:nvGrpSpPr>
          <p:cNvPr id="15" name="SMARTInkShape-Group100"/>
          <p:cNvGrpSpPr/>
          <p:nvPr/>
        </p:nvGrpSpPr>
        <p:grpSpPr>
          <a:xfrm>
            <a:off x="1022350" y="3740150"/>
            <a:ext cx="135940" cy="201510"/>
            <a:chOff x="1022350" y="3740150"/>
            <a:chExt cx="135940" cy="201510"/>
          </a:xfrm>
        </p:grpSpPr>
        <p:sp>
          <p:nvSpPr>
            <p:cNvPr id="12" name="SMARTInkShape-447"/>
            <p:cNvSpPr/>
            <p:nvPr>
              <p:custDataLst>
                <p:tags r:id="rId4"/>
              </p:custDataLst>
            </p:nvPr>
          </p:nvSpPr>
          <p:spPr>
            <a:xfrm>
              <a:off x="1115483" y="3879850"/>
              <a:ext cx="42807" cy="61810"/>
            </a:xfrm>
            <a:custGeom>
              <a:avLst/>
              <a:gdLst/>
              <a:ahLst/>
              <a:cxnLst/>
              <a:rect l="0" t="0" r="0" b="0"/>
              <a:pathLst>
                <a:path w="42807" h="61810">
                  <a:moveTo>
                    <a:pt x="33867" y="12700"/>
                  </a:moveTo>
                  <a:lnTo>
                    <a:pt x="33867" y="12700"/>
                  </a:lnTo>
                  <a:lnTo>
                    <a:pt x="28400" y="7233"/>
                  </a:lnTo>
                  <a:lnTo>
                    <a:pt x="21037" y="9982"/>
                  </a:lnTo>
                  <a:lnTo>
                    <a:pt x="9918" y="18637"/>
                  </a:lnTo>
                  <a:lnTo>
                    <a:pt x="1057" y="33509"/>
                  </a:lnTo>
                  <a:lnTo>
                    <a:pt x="0" y="43350"/>
                  </a:lnTo>
                  <a:lnTo>
                    <a:pt x="1882" y="51722"/>
                  </a:lnTo>
                  <a:lnTo>
                    <a:pt x="5070" y="57795"/>
                  </a:lnTo>
                  <a:lnTo>
                    <a:pt x="8319" y="59697"/>
                  </a:lnTo>
                  <a:lnTo>
                    <a:pt x="17574" y="61809"/>
                  </a:lnTo>
                  <a:lnTo>
                    <a:pt x="22299" y="60962"/>
                  </a:lnTo>
                  <a:lnTo>
                    <a:pt x="31313" y="56257"/>
                  </a:lnTo>
                  <a:lnTo>
                    <a:pt x="34281" y="53027"/>
                  </a:lnTo>
                  <a:lnTo>
                    <a:pt x="42806" y="30231"/>
                  </a:lnTo>
                  <a:lnTo>
                    <a:pt x="42649" y="25093"/>
                  </a:lnTo>
                  <a:lnTo>
                    <a:pt x="38711" y="15621"/>
                  </a:lnTo>
                  <a:lnTo>
                    <a:pt x="275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448"/>
            <p:cNvSpPr/>
            <p:nvPr>
              <p:custDataLst>
                <p:tags r:id="rId5"/>
              </p:custDataLst>
            </p:nvPr>
          </p:nvSpPr>
          <p:spPr>
            <a:xfrm>
              <a:off x="1036194" y="3740150"/>
              <a:ext cx="49657" cy="139154"/>
            </a:xfrm>
            <a:custGeom>
              <a:avLst/>
              <a:gdLst/>
              <a:ahLst/>
              <a:cxnLst/>
              <a:rect l="0" t="0" r="0" b="0"/>
              <a:pathLst>
                <a:path w="49657" h="139154">
                  <a:moveTo>
                    <a:pt x="11556" y="0"/>
                  </a:moveTo>
                  <a:lnTo>
                    <a:pt x="11556" y="0"/>
                  </a:lnTo>
                  <a:lnTo>
                    <a:pt x="8185" y="28411"/>
                  </a:lnTo>
                  <a:lnTo>
                    <a:pt x="2718" y="53181"/>
                  </a:lnTo>
                  <a:lnTo>
                    <a:pt x="0" y="78395"/>
                  </a:lnTo>
                  <a:lnTo>
                    <a:pt x="2566" y="103740"/>
                  </a:lnTo>
                  <a:lnTo>
                    <a:pt x="4424" y="122381"/>
                  </a:lnTo>
                  <a:lnTo>
                    <a:pt x="6096" y="126743"/>
                  </a:lnTo>
                  <a:lnTo>
                    <a:pt x="11716" y="133471"/>
                  </a:lnTo>
                  <a:lnTo>
                    <a:pt x="20799" y="136931"/>
                  </a:lnTo>
                  <a:lnTo>
                    <a:pt x="40507" y="139153"/>
                  </a:lnTo>
                  <a:lnTo>
                    <a:pt x="43556" y="138630"/>
                  </a:lnTo>
                  <a:lnTo>
                    <a:pt x="45590" y="137575"/>
                  </a:lnTo>
                  <a:lnTo>
                    <a:pt x="49656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449"/>
            <p:cNvSpPr/>
            <p:nvPr>
              <p:custDataLst>
                <p:tags r:id="rId6"/>
              </p:custDataLst>
            </p:nvPr>
          </p:nvSpPr>
          <p:spPr>
            <a:xfrm>
              <a:off x="1022350" y="3816612"/>
              <a:ext cx="63501" cy="12439"/>
            </a:xfrm>
            <a:custGeom>
              <a:avLst/>
              <a:gdLst/>
              <a:ahLst/>
              <a:cxnLst/>
              <a:rect l="0" t="0" r="0" b="0"/>
              <a:pathLst>
                <a:path w="63501" h="12439">
                  <a:moveTo>
                    <a:pt x="0" y="6088"/>
                  </a:moveTo>
                  <a:lnTo>
                    <a:pt x="0" y="6088"/>
                  </a:lnTo>
                  <a:lnTo>
                    <a:pt x="0" y="621"/>
                  </a:lnTo>
                  <a:lnTo>
                    <a:pt x="706" y="326"/>
                  </a:lnTo>
                  <a:lnTo>
                    <a:pt x="3371" y="0"/>
                  </a:lnTo>
                  <a:lnTo>
                    <a:pt x="35011" y="9879"/>
                  </a:lnTo>
                  <a:lnTo>
                    <a:pt x="63500" y="12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" name="SMARTInkShape-450"/>
          <p:cNvSpPr/>
          <p:nvPr>
            <p:custDataLst>
              <p:tags r:id="rId1"/>
            </p:custDataLst>
          </p:nvPr>
        </p:nvSpPr>
        <p:spPr>
          <a:xfrm>
            <a:off x="1098550" y="3474050"/>
            <a:ext cx="12678" cy="164501"/>
          </a:xfrm>
          <a:custGeom>
            <a:avLst/>
            <a:gdLst/>
            <a:ahLst/>
            <a:cxnLst/>
            <a:rect l="0" t="0" r="0" b="0"/>
            <a:pathLst>
              <a:path w="12678" h="164501">
                <a:moveTo>
                  <a:pt x="0" y="18450"/>
                </a:moveTo>
                <a:lnTo>
                  <a:pt x="0" y="18450"/>
                </a:lnTo>
                <a:lnTo>
                  <a:pt x="0" y="0"/>
                </a:lnTo>
                <a:lnTo>
                  <a:pt x="0" y="29338"/>
                </a:lnTo>
                <a:lnTo>
                  <a:pt x="0" y="56405"/>
                </a:lnTo>
                <a:lnTo>
                  <a:pt x="0" y="83396"/>
                </a:lnTo>
                <a:lnTo>
                  <a:pt x="706" y="106956"/>
                </a:lnTo>
                <a:lnTo>
                  <a:pt x="6273" y="119886"/>
                </a:lnTo>
                <a:lnTo>
                  <a:pt x="2956" y="113260"/>
                </a:lnTo>
                <a:lnTo>
                  <a:pt x="876" y="98988"/>
                </a:lnTo>
                <a:lnTo>
                  <a:pt x="4537" y="70133"/>
                </a:lnTo>
                <a:lnTo>
                  <a:pt x="5992" y="41019"/>
                </a:lnTo>
                <a:lnTo>
                  <a:pt x="6329" y="20282"/>
                </a:lnTo>
                <a:lnTo>
                  <a:pt x="7054" y="51769"/>
                </a:lnTo>
                <a:lnTo>
                  <a:pt x="9721" y="72770"/>
                </a:lnTo>
                <a:lnTo>
                  <a:pt x="11376" y="94333"/>
                </a:lnTo>
                <a:lnTo>
                  <a:pt x="12308" y="122543"/>
                </a:lnTo>
                <a:lnTo>
                  <a:pt x="12648" y="151867"/>
                </a:lnTo>
                <a:lnTo>
                  <a:pt x="12677" y="158415"/>
                </a:lnTo>
                <a:lnTo>
                  <a:pt x="11979" y="160443"/>
                </a:lnTo>
                <a:lnTo>
                  <a:pt x="10808" y="161796"/>
                </a:lnTo>
                <a:lnTo>
                  <a:pt x="6350" y="1645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SMARTInkShape-451"/>
          <p:cNvSpPr/>
          <p:nvPr>
            <p:custDataLst>
              <p:tags r:id="rId2"/>
            </p:custDataLst>
          </p:nvPr>
        </p:nvSpPr>
        <p:spPr>
          <a:xfrm>
            <a:off x="1098550" y="2228850"/>
            <a:ext cx="12516" cy="171451"/>
          </a:xfrm>
          <a:custGeom>
            <a:avLst/>
            <a:gdLst/>
            <a:ahLst/>
            <a:cxnLst/>
            <a:rect l="0" t="0" r="0" b="0"/>
            <a:pathLst>
              <a:path w="12516" h="171451">
                <a:moveTo>
                  <a:pt x="6350" y="0"/>
                </a:moveTo>
                <a:lnTo>
                  <a:pt x="6350" y="0"/>
                </a:lnTo>
                <a:lnTo>
                  <a:pt x="883" y="0"/>
                </a:lnTo>
                <a:lnTo>
                  <a:pt x="52" y="28143"/>
                </a:lnTo>
                <a:lnTo>
                  <a:pt x="15" y="54278"/>
                </a:lnTo>
                <a:lnTo>
                  <a:pt x="710" y="80209"/>
                </a:lnTo>
                <a:lnTo>
                  <a:pt x="4365" y="105061"/>
                </a:lnTo>
                <a:lnTo>
                  <a:pt x="5958" y="132779"/>
                </a:lnTo>
                <a:lnTo>
                  <a:pt x="6347" y="164440"/>
                </a:lnTo>
                <a:lnTo>
                  <a:pt x="6350" y="164970"/>
                </a:lnTo>
                <a:lnTo>
                  <a:pt x="2979" y="161690"/>
                </a:lnTo>
                <a:lnTo>
                  <a:pt x="2692" y="159299"/>
                </a:lnTo>
                <a:lnTo>
                  <a:pt x="6642" y="135143"/>
                </a:lnTo>
                <a:lnTo>
                  <a:pt x="10591" y="110284"/>
                </a:lnTo>
                <a:lnTo>
                  <a:pt x="12075" y="84731"/>
                </a:lnTo>
                <a:lnTo>
                  <a:pt x="12515" y="59286"/>
                </a:lnTo>
                <a:lnTo>
                  <a:pt x="10782" y="29167"/>
                </a:lnTo>
                <a:lnTo>
                  <a:pt x="6373" y="424"/>
                </a:lnTo>
                <a:lnTo>
                  <a:pt x="6351" y="26770"/>
                </a:lnTo>
                <a:lnTo>
                  <a:pt x="5645" y="54577"/>
                </a:lnTo>
                <a:lnTo>
                  <a:pt x="1986" y="85864"/>
                </a:lnTo>
                <a:lnTo>
                  <a:pt x="883" y="109423"/>
                </a:lnTo>
                <a:lnTo>
                  <a:pt x="262" y="139744"/>
                </a:lnTo>
                <a:lnTo>
                  <a:pt x="0" y="1714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SMARTInkShape-452"/>
          <p:cNvSpPr/>
          <p:nvPr>
            <p:custDataLst>
              <p:tags r:id="rId3"/>
            </p:custDataLst>
          </p:nvPr>
        </p:nvSpPr>
        <p:spPr>
          <a:xfrm>
            <a:off x="603250" y="1339860"/>
            <a:ext cx="1028701" cy="419091"/>
          </a:xfrm>
          <a:custGeom>
            <a:avLst/>
            <a:gdLst/>
            <a:ahLst/>
            <a:cxnLst/>
            <a:rect l="0" t="0" r="0" b="0"/>
            <a:pathLst>
              <a:path w="1028701" h="419091">
                <a:moveTo>
                  <a:pt x="0" y="393690"/>
                </a:moveTo>
                <a:lnTo>
                  <a:pt x="0" y="393690"/>
                </a:lnTo>
                <a:lnTo>
                  <a:pt x="3371" y="393690"/>
                </a:lnTo>
                <a:lnTo>
                  <a:pt x="4364" y="394395"/>
                </a:lnTo>
                <a:lnTo>
                  <a:pt x="5026" y="395571"/>
                </a:lnTo>
                <a:lnTo>
                  <a:pt x="5467" y="397061"/>
                </a:lnTo>
                <a:lnTo>
                  <a:pt x="6467" y="398054"/>
                </a:lnTo>
                <a:lnTo>
                  <a:pt x="13141" y="401529"/>
                </a:lnTo>
                <a:lnTo>
                  <a:pt x="17129" y="404230"/>
                </a:lnTo>
                <a:lnTo>
                  <a:pt x="24047" y="405750"/>
                </a:lnTo>
                <a:lnTo>
                  <a:pt x="53580" y="406373"/>
                </a:lnTo>
                <a:lnTo>
                  <a:pt x="82589" y="406389"/>
                </a:lnTo>
                <a:lnTo>
                  <a:pt x="112054" y="406390"/>
                </a:lnTo>
                <a:lnTo>
                  <a:pt x="122650" y="405684"/>
                </a:lnTo>
                <a:lnTo>
                  <a:pt x="134790" y="401364"/>
                </a:lnTo>
                <a:lnTo>
                  <a:pt x="141751" y="399923"/>
                </a:lnTo>
                <a:lnTo>
                  <a:pt x="150342" y="395850"/>
                </a:lnTo>
                <a:lnTo>
                  <a:pt x="177927" y="391935"/>
                </a:lnTo>
                <a:lnTo>
                  <a:pt x="207441" y="382141"/>
                </a:lnTo>
                <a:lnTo>
                  <a:pt x="215903" y="377739"/>
                </a:lnTo>
                <a:lnTo>
                  <a:pt x="239419" y="360331"/>
                </a:lnTo>
                <a:lnTo>
                  <a:pt x="265267" y="331656"/>
                </a:lnTo>
                <a:lnTo>
                  <a:pt x="289808" y="301321"/>
                </a:lnTo>
                <a:lnTo>
                  <a:pt x="295576" y="294433"/>
                </a:lnTo>
                <a:lnTo>
                  <a:pt x="297173" y="290074"/>
                </a:lnTo>
                <a:lnTo>
                  <a:pt x="298072" y="280282"/>
                </a:lnTo>
                <a:lnTo>
                  <a:pt x="299609" y="277163"/>
                </a:lnTo>
                <a:lnTo>
                  <a:pt x="319456" y="254931"/>
                </a:lnTo>
                <a:lnTo>
                  <a:pt x="329368" y="226404"/>
                </a:lnTo>
                <a:lnTo>
                  <a:pt x="348892" y="196836"/>
                </a:lnTo>
                <a:lnTo>
                  <a:pt x="364046" y="167206"/>
                </a:lnTo>
                <a:lnTo>
                  <a:pt x="369621" y="147921"/>
                </a:lnTo>
                <a:lnTo>
                  <a:pt x="385285" y="116951"/>
                </a:lnTo>
                <a:lnTo>
                  <a:pt x="402169" y="87966"/>
                </a:lnTo>
                <a:lnTo>
                  <a:pt x="420982" y="57021"/>
                </a:lnTo>
                <a:lnTo>
                  <a:pt x="444384" y="26876"/>
                </a:lnTo>
                <a:lnTo>
                  <a:pt x="459310" y="10660"/>
                </a:lnTo>
                <a:lnTo>
                  <a:pt x="472146" y="2829"/>
                </a:lnTo>
                <a:lnTo>
                  <a:pt x="482207" y="551"/>
                </a:lnTo>
                <a:lnTo>
                  <a:pt x="506510" y="0"/>
                </a:lnTo>
                <a:lnTo>
                  <a:pt x="512747" y="1876"/>
                </a:lnTo>
                <a:lnTo>
                  <a:pt x="518576" y="4356"/>
                </a:lnTo>
                <a:lnTo>
                  <a:pt x="529086" y="6458"/>
                </a:lnTo>
                <a:lnTo>
                  <a:pt x="536982" y="11235"/>
                </a:lnTo>
                <a:lnTo>
                  <a:pt x="565696" y="31751"/>
                </a:lnTo>
                <a:lnTo>
                  <a:pt x="581319" y="42325"/>
                </a:lnTo>
                <a:lnTo>
                  <a:pt x="611076" y="68516"/>
                </a:lnTo>
                <a:lnTo>
                  <a:pt x="623454" y="78045"/>
                </a:lnTo>
                <a:lnTo>
                  <a:pt x="643194" y="106214"/>
                </a:lnTo>
                <a:lnTo>
                  <a:pt x="649931" y="112112"/>
                </a:lnTo>
                <a:lnTo>
                  <a:pt x="674256" y="140632"/>
                </a:lnTo>
                <a:lnTo>
                  <a:pt x="689977" y="168783"/>
                </a:lnTo>
                <a:lnTo>
                  <a:pt x="709873" y="196932"/>
                </a:lnTo>
                <a:lnTo>
                  <a:pt x="731406" y="226479"/>
                </a:lnTo>
                <a:lnTo>
                  <a:pt x="748353" y="257341"/>
                </a:lnTo>
                <a:lnTo>
                  <a:pt x="769315" y="283546"/>
                </a:lnTo>
                <a:lnTo>
                  <a:pt x="786437" y="314484"/>
                </a:lnTo>
                <a:lnTo>
                  <a:pt x="803457" y="336423"/>
                </a:lnTo>
                <a:lnTo>
                  <a:pt x="831587" y="361930"/>
                </a:lnTo>
                <a:lnTo>
                  <a:pt x="848732" y="375500"/>
                </a:lnTo>
                <a:lnTo>
                  <a:pt x="877550" y="389346"/>
                </a:lnTo>
                <a:lnTo>
                  <a:pt x="908215" y="403170"/>
                </a:lnTo>
                <a:lnTo>
                  <a:pt x="939116" y="406671"/>
                </a:lnTo>
                <a:lnTo>
                  <a:pt x="967776" y="412820"/>
                </a:lnTo>
                <a:lnTo>
                  <a:pt x="997289" y="418125"/>
                </a:lnTo>
                <a:lnTo>
                  <a:pt x="1028700" y="41909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466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Konvolusjon</a:t>
            </a:r>
            <a:r>
              <a:rPr lang="en-US" dirty="0" smtClean="0"/>
              <a:t>/folding</a:t>
            </a:r>
            <a:endParaRPr lang="en-US" dirty="0"/>
          </a:p>
        </p:txBody>
      </p:sp>
      <p:sp>
        <p:nvSpPr>
          <p:cNvPr id="403" name="SMARTInkShape-872"/>
          <p:cNvSpPr/>
          <p:nvPr>
            <p:custDataLst>
              <p:tags r:id="rId1"/>
            </p:custDataLst>
          </p:nvPr>
        </p:nvSpPr>
        <p:spPr>
          <a:xfrm>
            <a:off x="3848100" y="2413000"/>
            <a:ext cx="144622" cy="264075"/>
          </a:xfrm>
          <a:custGeom>
            <a:avLst/>
            <a:gdLst/>
            <a:ahLst/>
            <a:cxnLst/>
            <a:rect l="0" t="0" r="0" b="0"/>
            <a:pathLst>
              <a:path w="144622" h="264075">
                <a:moveTo>
                  <a:pt x="0" y="0"/>
                </a:moveTo>
                <a:lnTo>
                  <a:pt x="0" y="0"/>
                </a:lnTo>
                <a:lnTo>
                  <a:pt x="3371" y="6742"/>
                </a:lnTo>
                <a:lnTo>
                  <a:pt x="7878" y="33918"/>
                </a:lnTo>
                <a:lnTo>
                  <a:pt x="16201" y="57643"/>
                </a:lnTo>
                <a:lnTo>
                  <a:pt x="26956" y="84650"/>
                </a:lnTo>
                <a:lnTo>
                  <a:pt x="39497" y="113117"/>
                </a:lnTo>
                <a:lnTo>
                  <a:pt x="54478" y="142232"/>
                </a:lnTo>
                <a:lnTo>
                  <a:pt x="72425" y="169753"/>
                </a:lnTo>
                <a:lnTo>
                  <a:pt x="90750" y="195390"/>
                </a:lnTo>
                <a:lnTo>
                  <a:pt x="105950" y="218544"/>
                </a:lnTo>
                <a:lnTo>
                  <a:pt x="135202" y="246944"/>
                </a:lnTo>
                <a:lnTo>
                  <a:pt x="144621" y="263820"/>
                </a:lnTo>
                <a:lnTo>
                  <a:pt x="143687" y="264074"/>
                </a:lnTo>
                <a:lnTo>
                  <a:pt x="133350" y="260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15" name="SMARTInkShape-Group188"/>
          <p:cNvGrpSpPr/>
          <p:nvPr/>
        </p:nvGrpSpPr>
        <p:grpSpPr>
          <a:xfrm>
            <a:off x="2788533" y="2330450"/>
            <a:ext cx="1824218" cy="457187"/>
            <a:chOff x="2788533" y="2330450"/>
            <a:chExt cx="1824218" cy="457187"/>
          </a:xfrm>
        </p:grpSpPr>
        <p:sp>
          <p:nvSpPr>
            <p:cNvPr id="404" name="SMARTInkShape-873"/>
            <p:cNvSpPr/>
            <p:nvPr>
              <p:custDataLst>
                <p:tags r:id="rId138"/>
              </p:custDataLst>
            </p:nvPr>
          </p:nvSpPr>
          <p:spPr>
            <a:xfrm>
              <a:off x="4489450" y="2330450"/>
              <a:ext cx="123301" cy="438151"/>
            </a:xfrm>
            <a:custGeom>
              <a:avLst/>
              <a:gdLst/>
              <a:ahLst/>
              <a:cxnLst/>
              <a:rect l="0" t="0" r="0" b="0"/>
              <a:pathLst>
                <a:path w="123301" h="438151">
                  <a:moveTo>
                    <a:pt x="0" y="0"/>
                  </a:moveTo>
                  <a:lnTo>
                    <a:pt x="0" y="0"/>
                  </a:lnTo>
                  <a:lnTo>
                    <a:pt x="12552" y="1881"/>
                  </a:lnTo>
                  <a:lnTo>
                    <a:pt x="41442" y="5467"/>
                  </a:lnTo>
                  <a:lnTo>
                    <a:pt x="72914" y="6881"/>
                  </a:lnTo>
                  <a:lnTo>
                    <a:pt x="95401" y="11794"/>
                  </a:lnTo>
                  <a:lnTo>
                    <a:pt x="97467" y="13507"/>
                  </a:lnTo>
                  <a:lnTo>
                    <a:pt x="99763" y="19174"/>
                  </a:lnTo>
                  <a:lnTo>
                    <a:pt x="101055" y="30297"/>
                  </a:lnTo>
                  <a:lnTo>
                    <a:pt x="94621" y="59676"/>
                  </a:lnTo>
                  <a:lnTo>
                    <a:pt x="88713" y="88943"/>
                  </a:lnTo>
                  <a:lnTo>
                    <a:pt x="85289" y="115730"/>
                  </a:lnTo>
                  <a:lnTo>
                    <a:pt x="83767" y="146450"/>
                  </a:lnTo>
                  <a:lnTo>
                    <a:pt x="84067" y="162545"/>
                  </a:lnTo>
                  <a:lnTo>
                    <a:pt x="84972" y="178919"/>
                  </a:lnTo>
                  <a:lnTo>
                    <a:pt x="86282" y="195479"/>
                  </a:lnTo>
                  <a:lnTo>
                    <a:pt x="87860" y="212164"/>
                  </a:lnTo>
                  <a:lnTo>
                    <a:pt x="89618" y="228931"/>
                  </a:lnTo>
                  <a:lnTo>
                    <a:pt x="91495" y="245754"/>
                  </a:lnTo>
                  <a:lnTo>
                    <a:pt x="95463" y="275735"/>
                  </a:lnTo>
                  <a:lnTo>
                    <a:pt x="100283" y="303171"/>
                  </a:lnTo>
                  <a:lnTo>
                    <a:pt x="107130" y="329476"/>
                  </a:lnTo>
                  <a:lnTo>
                    <a:pt x="112994" y="353397"/>
                  </a:lnTo>
                  <a:lnTo>
                    <a:pt x="120263" y="384816"/>
                  </a:lnTo>
                  <a:lnTo>
                    <a:pt x="123300" y="402451"/>
                  </a:lnTo>
                  <a:lnTo>
                    <a:pt x="122298" y="417345"/>
                  </a:lnTo>
                  <a:lnTo>
                    <a:pt x="119500" y="425375"/>
                  </a:lnTo>
                  <a:lnTo>
                    <a:pt x="115200" y="429650"/>
                  </a:lnTo>
                  <a:lnTo>
                    <a:pt x="108585" y="433902"/>
                  </a:lnTo>
                  <a:lnTo>
                    <a:pt x="99060" y="434380"/>
                  </a:lnTo>
                  <a:lnTo>
                    <a:pt x="68810" y="431434"/>
                  </a:lnTo>
                  <a:lnTo>
                    <a:pt x="39358" y="426841"/>
                  </a:lnTo>
                  <a:lnTo>
                    <a:pt x="26665" y="426774"/>
                  </a:lnTo>
                  <a:lnTo>
                    <a:pt x="5933" y="430998"/>
                  </a:lnTo>
                  <a:lnTo>
                    <a:pt x="4661" y="431971"/>
                  </a:lnTo>
                  <a:lnTo>
                    <a:pt x="4519" y="433325"/>
                  </a:lnTo>
                  <a:lnTo>
                    <a:pt x="6350" y="438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SMARTInkShape-874"/>
            <p:cNvSpPr/>
            <p:nvPr>
              <p:custDataLst>
                <p:tags r:id="rId139"/>
              </p:custDataLst>
            </p:nvPr>
          </p:nvSpPr>
          <p:spPr>
            <a:xfrm>
              <a:off x="4349750" y="2362200"/>
              <a:ext cx="44451" cy="289471"/>
            </a:xfrm>
            <a:custGeom>
              <a:avLst/>
              <a:gdLst/>
              <a:ahLst/>
              <a:cxnLst/>
              <a:rect l="0" t="0" r="0" b="0"/>
              <a:pathLst>
                <a:path w="44451" h="289471">
                  <a:moveTo>
                    <a:pt x="44450" y="0"/>
                  </a:moveTo>
                  <a:lnTo>
                    <a:pt x="44450" y="0"/>
                  </a:lnTo>
                  <a:lnTo>
                    <a:pt x="41079" y="3371"/>
                  </a:lnTo>
                  <a:lnTo>
                    <a:pt x="33619" y="31815"/>
                  </a:lnTo>
                  <a:lnTo>
                    <a:pt x="29523" y="53651"/>
                  </a:lnTo>
                  <a:lnTo>
                    <a:pt x="27233" y="81230"/>
                  </a:lnTo>
                  <a:lnTo>
                    <a:pt x="26215" y="112302"/>
                  </a:lnTo>
                  <a:lnTo>
                    <a:pt x="25943" y="128490"/>
                  </a:lnTo>
                  <a:lnTo>
                    <a:pt x="25762" y="144927"/>
                  </a:lnTo>
                  <a:lnTo>
                    <a:pt x="23680" y="176360"/>
                  </a:lnTo>
                  <a:lnTo>
                    <a:pt x="20402" y="206088"/>
                  </a:lnTo>
                  <a:lnTo>
                    <a:pt x="16594" y="233411"/>
                  </a:lnTo>
                  <a:lnTo>
                    <a:pt x="14430" y="255903"/>
                  </a:lnTo>
                  <a:lnTo>
                    <a:pt x="11331" y="278788"/>
                  </a:lnTo>
                  <a:lnTo>
                    <a:pt x="7334" y="289470"/>
                  </a:lnTo>
                  <a:lnTo>
                    <a:pt x="6300" y="288936"/>
                  </a:lnTo>
                  <a:lnTo>
                    <a:pt x="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SMARTInkShape-875"/>
            <p:cNvSpPr/>
            <p:nvPr>
              <p:custDataLst>
                <p:tags r:id="rId140"/>
              </p:custDataLst>
            </p:nvPr>
          </p:nvSpPr>
          <p:spPr>
            <a:xfrm>
              <a:off x="4289530" y="2398227"/>
              <a:ext cx="161925" cy="137049"/>
            </a:xfrm>
            <a:custGeom>
              <a:avLst/>
              <a:gdLst/>
              <a:ahLst/>
              <a:cxnLst/>
              <a:rect l="0" t="0" r="0" b="0"/>
              <a:pathLst>
                <a:path w="161925" h="137049">
                  <a:moveTo>
                    <a:pt x="9420" y="46523"/>
                  </a:moveTo>
                  <a:lnTo>
                    <a:pt x="9420" y="46523"/>
                  </a:lnTo>
                  <a:lnTo>
                    <a:pt x="582" y="32217"/>
                  </a:lnTo>
                  <a:lnTo>
                    <a:pt x="0" y="29225"/>
                  </a:lnTo>
                  <a:lnTo>
                    <a:pt x="1235" y="22137"/>
                  </a:lnTo>
                  <a:lnTo>
                    <a:pt x="5897" y="10213"/>
                  </a:lnTo>
                  <a:lnTo>
                    <a:pt x="13499" y="3809"/>
                  </a:lnTo>
                  <a:lnTo>
                    <a:pt x="18489" y="1114"/>
                  </a:lnTo>
                  <a:lnTo>
                    <a:pt x="27797" y="0"/>
                  </a:lnTo>
                  <a:lnTo>
                    <a:pt x="32254" y="691"/>
                  </a:lnTo>
                  <a:lnTo>
                    <a:pt x="35932" y="3974"/>
                  </a:lnTo>
                  <a:lnTo>
                    <a:pt x="41899" y="15147"/>
                  </a:lnTo>
                  <a:lnTo>
                    <a:pt x="45855" y="40676"/>
                  </a:lnTo>
                  <a:lnTo>
                    <a:pt x="43017" y="62269"/>
                  </a:lnTo>
                  <a:lnTo>
                    <a:pt x="39169" y="84566"/>
                  </a:lnTo>
                  <a:lnTo>
                    <a:pt x="39810" y="103882"/>
                  </a:lnTo>
                  <a:lnTo>
                    <a:pt x="43086" y="111574"/>
                  </a:lnTo>
                  <a:lnTo>
                    <a:pt x="54251" y="123882"/>
                  </a:lnTo>
                  <a:lnTo>
                    <a:pt x="76404" y="135375"/>
                  </a:lnTo>
                  <a:lnTo>
                    <a:pt x="92578" y="137048"/>
                  </a:lnTo>
                  <a:lnTo>
                    <a:pt x="108468" y="134734"/>
                  </a:lnTo>
                  <a:lnTo>
                    <a:pt x="129314" y="124792"/>
                  </a:lnTo>
                  <a:lnTo>
                    <a:pt x="158349" y="100130"/>
                  </a:lnTo>
                  <a:lnTo>
                    <a:pt x="160917" y="95667"/>
                  </a:lnTo>
                  <a:lnTo>
                    <a:pt x="161924" y="91280"/>
                  </a:lnTo>
                  <a:lnTo>
                    <a:pt x="161160" y="83348"/>
                  </a:lnTo>
                  <a:lnTo>
                    <a:pt x="155470" y="719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7" name="SMARTInkShape-876"/>
            <p:cNvSpPr/>
            <p:nvPr>
              <p:custDataLst>
                <p:tags r:id="rId141"/>
              </p:custDataLst>
            </p:nvPr>
          </p:nvSpPr>
          <p:spPr>
            <a:xfrm>
              <a:off x="4083427" y="2388483"/>
              <a:ext cx="145674" cy="335668"/>
            </a:xfrm>
            <a:custGeom>
              <a:avLst/>
              <a:gdLst/>
              <a:ahLst/>
              <a:cxnLst/>
              <a:rect l="0" t="0" r="0" b="0"/>
              <a:pathLst>
                <a:path w="145674" h="335668">
                  <a:moveTo>
                    <a:pt x="145673" y="5467"/>
                  </a:moveTo>
                  <a:lnTo>
                    <a:pt x="145673" y="5467"/>
                  </a:lnTo>
                  <a:lnTo>
                    <a:pt x="142302" y="2096"/>
                  </a:lnTo>
                  <a:lnTo>
                    <a:pt x="126722" y="0"/>
                  </a:lnTo>
                  <a:lnTo>
                    <a:pt x="100860" y="2749"/>
                  </a:lnTo>
                  <a:lnTo>
                    <a:pt x="74226" y="4662"/>
                  </a:lnTo>
                  <a:lnTo>
                    <a:pt x="43994" y="10387"/>
                  </a:lnTo>
                  <a:lnTo>
                    <a:pt x="38090" y="11733"/>
                  </a:lnTo>
                  <a:lnTo>
                    <a:pt x="37725" y="43414"/>
                  </a:lnTo>
                  <a:lnTo>
                    <a:pt x="35842" y="72491"/>
                  </a:lnTo>
                  <a:lnTo>
                    <a:pt x="31948" y="93111"/>
                  </a:lnTo>
                  <a:lnTo>
                    <a:pt x="25514" y="118738"/>
                  </a:lnTo>
                  <a:lnTo>
                    <a:pt x="19832" y="146591"/>
                  </a:lnTo>
                  <a:lnTo>
                    <a:pt x="14955" y="174728"/>
                  </a:lnTo>
                  <a:lnTo>
                    <a:pt x="10436" y="201344"/>
                  </a:lnTo>
                  <a:lnTo>
                    <a:pt x="6075" y="227284"/>
                  </a:lnTo>
                  <a:lnTo>
                    <a:pt x="2490" y="252219"/>
                  </a:lnTo>
                  <a:lnTo>
                    <a:pt x="897" y="275061"/>
                  </a:lnTo>
                  <a:lnTo>
                    <a:pt x="0" y="304382"/>
                  </a:lnTo>
                  <a:lnTo>
                    <a:pt x="1672" y="314707"/>
                  </a:lnTo>
                  <a:lnTo>
                    <a:pt x="4699" y="322401"/>
                  </a:lnTo>
                  <a:lnTo>
                    <a:pt x="5406" y="325538"/>
                  </a:lnTo>
                  <a:lnTo>
                    <a:pt x="5596" y="325386"/>
                  </a:lnTo>
                  <a:lnTo>
                    <a:pt x="5951" y="323108"/>
                  </a:lnTo>
                  <a:lnTo>
                    <a:pt x="5971" y="328447"/>
                  </a:lnTo>
                  <a:lnTo>
                    <a:pt x="6678" y="328737"/>
                  </a:lnTo>
                  <a:lnTo>
                    <a:pt x="23517" y="330018"/>
                  </a:lnTo>
                  <a:lnTo>
                    <a:pt x="27411" y="332686"/>
                  </a:lnTo>
                  <a:lnTo>
                    <a:pt x="40312" y="334784"/>
                  </a:lnTo>
                  <a:lnTo>
                    <a:pt x="71695" y="333669"/>
                  </a:lnTo>
                  <a:lnTo>
                    <a:pt x="101960" y="329890"/>
                  </a:lnTo>
                  <a:lnTo>
                    <a:pt x="111193" y="329572"/>
                  </a:lnTo>
                  <a:lnTo>
                    <a:pt x="114220" y="330192"/>
                  </a:lnTo>
                  <a:lnTo>
                    <a:pt x="116237" y="331312"/>
                  </a:lnTo>
                  <a:lnTo>
                    <a:pt x="120273" y="335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8" name="SMARTInkShape-877"/>
            <p:cNvSpPr/>
            <p:nvPr>
              <p:custDataLst>
                <p:tags r:id="rId142"/>
              </p:custDataLst>
            </p:nvPr>
          </p:nvSpPr>
          <p:spPr>
            <a:xfrm>
              <a:off x="3811765" y="2419350"/>
              <a:ext cx="201436" cy="304801"/>
            </a:xfrm>
            <a:custGeom>
              <a:avLst/>
              <a:gdLst/>
              <a:ahLst/>
              <a:cxnLst/>
              <a:rect l="0" t="0" r="0" b="0"/>
              <a:pathLst>
                <a:path w="201436" h="304801">
                  <a:moveTo>
                    <a:pt x="10935" y="304800"/>
                  </a:moveTo>
                  <a:lnTo>
                    <a:pt x="10935" y="304800"/>
                  </a:lnTo>
                  <a:lnTo>
                    <a:pt x="4193" y="301429"/>
                  </a:lnTo>
                  <a:lnTo>
                    <a:pt x="2207" y="299025"/>
                  </a:lnTo>
                  <a:lnTo>
                    <a:pt x="0" y="292591"/>
                  </a:lnTo>
                  <a:lnTo>
                    <a:pt x="2783" y="283146"/>
                  </a:lnTo>
                  <a:lnTo>
                    <a:pt x="22809" y="253093"/>
                  </a:lnTo>
                  <a:lnTo>
                    <a:pt x="41612" y="229844"/>
                  </a:lnTo>
                  <a:lnTo>
                    <a:pt x="64786" y="202342"/>
                  </a:lnTo>
                  <a:lnTo>
                    <a:pt x="91549" y="171303"/>
                  </a:lnTo>
                  <a:lnTo>
                    <a:pt x="105599" y="154419"/>
                  </a:lnTo>
                  <a:lnTo>
                    <a:pt x="119906" y="136813"/>
                  </a:lnTo>
                  <a:lnTo>
                    <a:pt x="134382" y="118725"/>
                  </a:lnTo>
                  <a:lnTo>
                    <a:pt x="157993" y="87339"/>
                  </a:lnTo>
                  <a:lnTo>
                    <a:pt x="176483" y="60690"/>
                  </a:lnTo>
                  <a:lnTo>
                    <a:pt x="193415" y="31231"/>
                  </a:lnTo>
                  <a:lnTo>
                    <a:pt x="200731" y="8014"/>
                  </a:lnTo>
                  <a:lnTo>
                    <a:pt x="2014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SMARTInkShape-878"/>
            <p:cNvSpPr/>
            <p:nvPr>
              <p:custDataLst>
                <p:tags r:id="rId143"/>
              </p:custDataLst>
            </p:nvPr>
          </p:nvSpPr>
          <p:spPr>
            <a:xfrm>
              <a:off x="3676650" y="2610111"/>
              <a:ext cx="12701" cy="6090"/>
            </a:xfrm>
            <a:custGeom>
              <a:avLst/>
              <a:gdLst/>
              <a:ahLst/>
              <a:cxnLst/>
              <a:rect l="0" t="0" r="0" b="0"/>
              <a:pathLst>
                <a:path w="12701" h="6090">
                  <a:moveTo>
                    <a:pt x="12700" y="6089"/>
                  </a:moveTo>
                  <a:lnTo>
                    <a:pt x="12700" y="6089"/>
                  </a:lnTo>
                  <a:lnTo>
                    <a:pt x="9329" y="6089"/>
                  </a:lnTo>
                  <a:lnTo>
                    <a:pt x="5793" y="4207"/>
                  </a:lnTo>
                  <a:lnTo>
                    <a:pt x="339" y="0"/>
                  </a:lnTo>
                  <a:lnTo>
                    <a:pt x="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SMARTInkShape-879"/>
            <p:cNvSpPr/>
            <p:nvPr>
              <p:custDataLst>
                <p:tags r:id="rId144"/>
              </p:custDataLst>
            </p:nvPr>
          </p:nvSpPr>
          <p:spPr>
            <a:xfrm>
              <a:off x="2807583" y="2514600"/>
              <a:ext cx="151518" cy="254001"/>
            </a:xfrm>
            <a:custGeom>
              <a:avLst/>
              <a:gdLst/>
              <a:ahLst/>
              <a:cxnLst/>
              <a:rect l="0" t="0" r="0" b="0"/>
              <a:pathLst>
                <a:path w="151518" h="25400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6120" y="16855"/>
                  </a:lnTo>
                  <a:lnTo>
                    <a:pt x="26984" y="47563"/>
                  </a:lnTo>
                  <a:lnTo>
                    <a:pt x="43723" y="74996"/>
                  </a:lnTo>
                  <a:lnTo>
                    <a:pt x="61275" y="105298"/>
                  </a:lnTo>
                  <a:lnTo>
                    <a:pt x="80835" y="135229"/>
                  </a:lnTo>
                  <a:lnTo>
                    <a:pt x="99406" y="163113"/>
                  </a:lnTo>
                  <a:lnTo>
                    <a:pt x="116362" y="188911"/>
                  </a:lnTo>
                  <a:lnTo>
                    <a:pt x="130954" y="212136"/>
                  </a:lnTo>
                  <a:lnTo>
                    <a:pt x="148321" y="243879"/>
                  </a:lnTo>
                  <a:lnTo>
                    <a:pt x="151517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SMARTInkShape-880"/>
            <p:cNvSpPr/>
            <p:nvPr>
              <p:custDataLst>
                <p:tags r:id="rId145"/>
              </p:custDataLst>
            </p:nvPr>
          </p:nvSpPr>
          <p:spPr>
            <a:xfrm>
              <a:off x="2788533" y="2501900"/>
              <a:ext cx="202370" cy="266701"/>
            </a:xfrm>
            <a:custGeom>
              <a:avLst/>
              <a:gdLst/>
              <a:ahLst/>
              <a:cxnLst/>
              <a:rect l="0" t="0" r="0" b="0"/>
              <a:pathLst>
                <a:path w="202370" h="266701">
                  <a:moveTo>
                    <a:pt x="5467" y="266700"/>
                  </a:moveTo>
                  <a:lnTo>
                    <a:pt x="5467" y="266700"/>
                  </a:lnTo>
                  <a:lnTo>
                    <a:pt x="2096" y="266700"/>
                  </a:lnTo>
                  <a:lnTo>
                    <a:pt x="1103" y="265994"/>
                  </a:lnTo>
                  <a:lnTo>
                    <a:pt x="441" y="264818"/>
                  </a:lnTo>
                  <a:lnTo>
                    <a:pt x="0" y="263329"/>
                  </a:lnTo>
                  <a:lnTo>
                    <a:pt x="15206" y="239249"/>
                  </a:lnTo>
                  <a:lnTo>
                    <a:pt x="29080" y="218516"/>
                  </a:lnTo>
                  <a:lnTo>
                    <a:pt x="48417" y="193309"/>
                  </a:lnTo>
                  <a:lnTo>
                    <a:pt x="71828" y="164232"/>
                  </a:lnTo>
                  <a:lnTo>
                    <a:pt x="84986" y="147588"/>
                  </a:lnTo>
                  <a:lnTo>
                    <a:pt x="98696" y="130142"/>
                  </a:lnTo>
                  <a:lnTo>
                    <a:pt x="112775" y="112161"/>
                  </a:lnTo>
                  <a:lnTo>
                    <a:pt x="127100" y="93824"/>
                  </a:lnTo>
                  <a:lnTo>
                    <a:pt x="141589" y="75249"/>
                  </a:lnTo>
                  <a:lnTo>
                    <a:pt x="167095" y="45203"/>
                  </a:lnTo>
                  <a:lnTo>
                    <a:pt x="193762" y="15981"/>
                  </a:lnTo>
                  <a:lnTo>
                    <a:pt x="201337" y="7102"/>
                  </a:lnTo>
                  <a:lnTo>
                    <a:pt x="202369" y="4735"/>
                  </a:lnTo>
                  <a:lnTo>
                    <a:pt x="202352" y="3157"/>
                  </a:lnTo>
                  <a:lnTo>
                    <a:pt x="201635" y="2105"/>
                  </a:lnTo>
                  <a:lnTo>
                    <a:pt x="200451" y="1403"/>
                  </a:lnTo>
                  <a:lnTo>
                    <a:pt x="1959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SMARTInkShape-881"/>
            <p:cNvSpPr/>
            <p:nvPr>
              <p:custDataLst>
                <p:tags r:id="rId146"/>
              </p:custDataLst>
            </p:nvPr>
          </p:nvSpPr>
          <p:spPr>
            <a:xfrm>
              <a:off x="3068914" y="2433882"/>
              <a:ext cx="125137" cy="341069"/>
            </a:xfrm>
            <a:custGeom>
              <a:avLst/>
              <a:gdLst/>
              <a:ahLst/>
              <a:cxnLst/>
              <a:rect l="0" t="0" r="0" b="0"/>
              <a:pathLst>
                <a:path w="125137" h="341069">
                  <a:moveTo>
                    <a:pt x="125136" y="17218"/>
                  </a:moveTo>
                  <a:lnTo>
                    <a:pt x="125136" y="17218"/>
                  </a:lnTo>
                  <a:lnTo>
                    <a:pt x="121765" y="13847"/>
                  </a:lnTo>
                  <a:lnTo>
                    <a:pt x="96575" y="4353"/>
                  </a:lnTo>
                  <a:lnTo>
                    <a:pt x="71518" y="0"/>
                  </a:lnTo>
                  <a:lnTo>
                    <a:pt x="43633" y="592"/>
                  </a:lnTo>
                  <a:lnTo>
                    <a:pt x="15668" y="3743"/>
                  </a:lnTo>
                  <a:lnTo>
                    <a:pt x="0" y="4450"/>
                  </a:lnTo>
                  <a:lnTo>
                    <a:pt x="84" y="5178"/>
                  </a:lnTo>
                  <a:lnTo>
                    <a:pt x="13111" y="28281"/>
                  </a:lnTo>
                  <a:lnTo>
                    <a:pt x="15979" y="50756"/>
                  </a:lnTo>
                  <a:lnTo>
                    <a:pt x="18531" y="71635"/>
                  </a:lnTo>
                  <a:lnTo>
                    <a:pt x="21312" y="97142"/>
                  </a:lnTo>
                  <a:lnTo>
                    <a:pt x="22053" y="112834"/>
                  </a:lnTo>
                  <a:lnTo>
                    <a:pt x="22547" y="129646"/>
                  </a:lnTo>
                  <a:lnTo>
                    <a:pt x="22877" y="147203"/>
                  </a:lnTo>
                  <a:lnTo>
                    <a:pt x="23096" y="165258"/>
                  </a:lnTo>
                  <a:lnTo>
                    <a:pt x="23243" y="183645"/>
                  </a:lnTo>
                  <a:lnTo>
                    <a:pt x="22635" y="200841"/>
                  </a:lnTo>
                  <a:lnTo>
                    <a:pt x="21524" y="217245"/>
                  </a:lnTo>
                  <a:lnTo>
                    <a:pt x="19114" y="246524"/>
                  </a:lnTo>
                  <a:lnTo>
                    <a:pt x="17757" y="278169"/>
                  </a:lnTo>
                  <a:lnTo>
                    <a:pt x="17299" y="306301"/>
                  </a:lnTo>
                  <a:lnTo>
                    <a:pt x="17942" y="315738"/>
                  </a:lnTo>
                  <a:lnTo>
                    <a:pt x="20579" y="322284"/>
                  </a:lnTo>
                  <a:lnTo>
                    <a:pt x="25985" y="327546"/>
                  </a:lnTo>
                  <a:lnTo>
                    <a:pt x="29402" y="329936"/>
                  </a:lnTo>
                  <a:lnTo>
                    <a:pt x="44324" y="333301"/>
                  </a:lnTo>
                  <a:lnTo>
                    <a:pt x="72683" y="331387"/>
                  </a:lnTo>
                  <a:lnTo>
                    <a:pt x="97131" y="334523"/>
                  </a:lnTo>
                  <a:lnTo>
                    <a:pt x="97999" y="335294"/>
                  </a:lnTo>
                  <a:lnTo>
                    <a:pt x="99736" y="3410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3" name="SMARTInkShape-882"/>
            <p:cNvSpPr/>
            <p:nvPr>
              <p:custDataLst>
                <p:tags r:id="rId147"/>
              </p:custDataLst>
            </p:nvPr>
          </p:nvSpPr>
          <p:spPr>
            <a:xfrm>
              <a:off x="3258859" y="2566283"/>
              <a:ext cx="157442" cy="134140"/>
            </a:xfrm>
            <a:custGeom>
              <a:avLst/>
              <a:gdLst/>
              <a:ahLst/>
              <a:cxnLst/>
              <a:rect l="0" t="0" r="0" b="0"/>
              <a:pathLst>
                <a:path w="157442" h="134140">
                  <a:moveTo>
                    <a:pt x="11391" y="5467"/>
                  </a:moveTo>
                  <a:lnTo>
                    <a:pt x="11391" y="5467"/>
                  </a:lnTo>
                  <a:lnTo>
                    <a:pt x="5924" y="0"/>
                  </a:lnTo>
                  <a:lnTo>
                    <a:pt x="729" y="30970"/>
                  </a:lnTo>
                  <a:lnTo>
                    <a:pt x="0" y="54808"/>
                  </a:lnTo>
                  <a:lnTo>
                    <a:pt x="3940" y="79745"/>
                  </a:lnTo>
                  <a:lnTo>
                    <a:pt x="10281" y="103597"/>
                  </a:lnTo>
                  <a:lnTo>
                    <a:pt x="17012" y="115167"/>
                  </a:lnTo>
                  <a:lnTo>
                    <a:pt x="21488" y="118817"/>
                  </a:lnTo>
                  <a:lnTo>
                    <a:pt x="32107" y="122873"/>
                  </a:lnTo>
                  <a:lnTo>
                    <a:pt x="37196" y="122543"/>
                  </a:lnTo>
                  <a:lnTo>
                    <a:pt x="46613" y="118414"/>
                  </a:lnTo>
                  <a:lnTo>
                    <a:pt x="53621" y="109993"/>
                  </a:lnTo>
                  <a:lnTo>
                    <a:pt x="63415" y="87708"/>
                  </a:lnTo>
                  <a:lnTo>
                    <a:pt x="73372" y="56176"/>
                  </a:lnTo>
                  <a:lnTo>
                    <a:pt x="80791" y="30134"/>
                  </a:lnTo>
                  <a:lnTo>
                    <a:pt x="86248" y="15435"/>
                  </a:lnTo>
                  <a:lnTo>
                    <a:pt x="85990" y="14935"/>
                  </a:lnTo>
                  <a:lnTo>
                    <a:pt x="85113" y="15307"/>
                  </a:lnTo>
                  <a:lnTo>
                    <a:pt x="83822" y="16260"/>
                  </a:lnTo>
                  <a:lnTo>
                    <a:pt x="78635" y="27715"/>
                  </a:lnTo>
                  <a:lnTo>
                    <a:pt x="79995" y="56324"/>
                  </a:lnTo>
                  <a:lnTo>
                    <a:pt x="82283" y="84349"/>
                  </a:lnTo>
                  <a:lnTo>
                    <a:pt x="87819" y="102144"/>
                  </a:lnTo>
                  <a:lnTo>
                    <a:pt x="98746" y="115697"/>
                  </a:lnTo>
                  <a:lnTo>
                    <a:pt x="118883" y="129380"/>
                  </a:lnTo>
                  <a:lnTo>
                    <a:pt x="125386" y="132526"/>
                  </a:lnTo>
                  <a:lnTo>
                    <a:pt x="138255" y="134139"/>
                  </a:lnTo>
                  <a:lnTo>
                    <a:pt x="157441" y="132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4" name="SMARTInkShape-883"/>
            <p:cNvSpPr/>
            <p:nvPr>
              <p:custDataLst>
                <p:tags r:id="rId148"/>
              </p:custDataLst>
            </p:nvPr>
          </p:nvSpPr>
          <p:spPr>
            <a:xfrm>
              <a:off x="3467362" y="2400561"/>
              <a:ext cx="112060" cy="387076"/>
            </a:xfrm>
            <a:custGeom>
              <a:avLst/>
              <a:gdLst/>
              <a:ahLst/>
              <a:cxnLst/>
              <a:rect l="0" t="0" r="0" b="0"/>
              <a:pathLst>
                <a:path w="112060" h="387076">
                  <a:moveTo>
                    <a:pt x="6088" y="6089"/>
                  </a:moveTo>
                  <a:lnTo>
                    <a:pt x="6088" y="6089"/>
                  </a:lnTo>
                  <a:lnTo>
                    <a:pt x="0" y="0"/>
                  </a:lnTo>
                  <a:lnTo>
                    <a:pt x="24258" y="6681"/>
                  </a:lnTo>
                  <a:lnTo>
                    <a:pt x="55460" y="14673"/>
                  </a:lnTo>
                  <a:lnTo>
                    <a:pt x="84687" y="18247"/>
                  </a:lnTo>
                  <a:lnTo>
                    <a:pt x="88121" y="18428"/>
                  </a:lnTo>
                  <a:lnTo>
                    <a:pt x="90410" y="19959"/>
                  </a:lnTo>
                  <a:lnTo>
                    <a:pt x="91936" y="22391"/>
                  </a:lnTo>
                  <a:lnTo>
                    <a:pt x="93631" y="29562"/>
                  </a:lnTo>
                  <a:lnTo>
                    <a:pt x="94809" y="60843"/>
                  </a:lnTo>
                  <a:lnTo>
                    <a:pt x="91564" y="91692"/>
                  </a:lnTo>
                  <a:lnTo>
                    <a:pt x="88057" y="117277"/>
                  </a:lnTo>
                  <a:lnTo>
                    <a:pt x="84852" y="145817"/>
                  </a:lnTo>
                  <a:lnTo>
                    <a:pt x="83427" y="177316"/>
                  </a:lnTo>
                  <a:lnTo>
                    <a:pt x="84676" y="208249"/>
                  </a:lnTo>
                  <a:lnTo>
                    <a:pt x="88288" y="237755"/>
                  </a:lnTo>
                  <a:lnTo>
                    <a:pt x="94597" y="264979"/>
                  </a:lnTo>
                  <a:lnTo>
                    <a:pt x="100223" y="289309"/>
                  </a:lnTo>
                  <a:lnTo>
                    <a:pt x="107358" y="319076"/>
                  </a:lnTo>
                  <a:lnTo>
                    <a:pt x="112059" y="343183"/>
                  </a:lnTo>
                  <a:lnTo>
                    <a:pt x="111747" y="358403"/>
                  </a:lnTo>
                  <a:lnTo>
                    <a:pt x="106905" y="369871"/>
                  </a:lnTo>
                  <a:lnTo>
                    <a:pt x="100049" y="377790"/>
                  </a:lnTo>
                  <a:lnTo>
                    <a:pt x="96245" y="380890"/>
                  </a:lnTo>
                  <a:lnTo>
                    <a:pt x="86375" y="384334"/>
                  </a:lnTo>
                  <a:lnTo>
                    <a:pt x="59420" y="386545"/>
                  </a:lnTo>
                  <a:lnTo>
                    <a:pt x="32693" y="386981"/>
                  </a:lnTo>
                  <a:lnTo>
                    <a:pt x="15384" y="387075"/>
                  </a:lnTo>
                  <a:lnTo>
                    <a:pt x="15108" y="385668"/>
                  </a:lnTo>
                  <a:lnTo>
                    <a:pt x="18788" y="3743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8" name="SMARTInkShape-Group189"/>
          <p:cNvGrpSpPr/>
          <p:nvPr/>
        </p:nvGrpSpPr>
        <p:grpSpPr>
          <a:xfrm>
            <a:off x="2444750" y="2628900"/>
            <a:ext cx="107951" cy="44451"/>
            <a:chOff x="2444750" y="2628900"/>
            <a:chExt cx="107951" cy="44451"/>
          </a:xfrm>
        </p:grpSpPr>
        <p:sp>
          <p:nvSpPr>
            <p:cNvPr id="416" name="SMARTInkShape-884"/>
            <p:cNvSpPr/>
            <p:nvPr>
              <p:custDataLst>
                <p:tags r:id="rId136"/>
              </p:custDataLst>
            </p:nvPr>
          </p:nvSpPr>
          <p:spPr>
            <a:xfrm>
              <a:off x="2444750" y="2628900"/>
              <a:ext cx="95251" cy="5468"/>
            </a:xfrm>
            <a:custGeom>
              <a:avLst/>
              <a:gdLst/>
              <a:ahLst/>
              <a:cxnLst/>
              <a:rect l="0" t="0" r="0" b="0"/>
              <a:pathLst>
                <a:path w="95251" h="5468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5975" y="5467"/>
                  </a:lnTo>
                  <a:lnTo>
                    <a:pt x="67444" y="181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SMARTInkShape-885"/>
            <p:cNvSpPr/>
            <p:nvPr>
              <p:custDataLst>
                <p:tags r:id="rId137"/>
              </p:custDataLst>
            </p:nvPr>
          </p:nvSpPr>
          <p:spPr>
            <a:xfrm>
              <a:off x="2457450" y="26606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0"/>
                  </a:moveTo>
                  <a:lnTo>
                    <a:pt x="0" y="0"/>
                  </a:lnTo>
                  <a:lnTo>
                    <a:pt x="0" y="5467"/>
                  </a:lnTo>
                  <a:lnTo>
                    <a:pt x="29886" y="9643"/>
                  </a:lnTo>
                  <a:lnTo>
                    <a:pt x="53619" y="11794"/>
                  </a:lnTo>
                  <a:lnTo>
                    <a:pt x="84100" y="12521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0" name="SMARTInkShape-Group190"/>
          <p:cNvGrpSpPr/>
          <p:nvPr/>
        </p:nvGrpSpPr>
        <p:grpSpPr>
          <a:xfrm>
            <a:off x="825500" y="2448030"/>
            <a:ext cx="1351921" cy="441221"/>
            <a:chOff x="825500" y="2448030"/>
            <a:chExt cx="1351921" cy="441221"/>
          </a:xfrm>
        </p:grpSpPr>
        <p:sp>
          <p:nvSpPr>
            <p:cNvPr id="419" name="SMARTInkShape-886"/>
            <p:cNvSpPr/>
            <p:nvPr>
              <p:custDataLst>
                <p:tags r:id="rId125"/>
              </p:custDataLst>
            </p:nvPr>
          </p:nvSpPr>
          <p:spPr>
            <a:xfrm>
              <a:off x="1397268" y="2636133"/>
              <a:ext cx="145783" cy="164218"/>
            </a:xfrm>
            <a:custGeom>
              <a:avLst/>
              <a:gdLst/>
              <a:ahLst/>
              <a:cxnLst/>
              <a:rect l="0" t="0" r="0" b="0"/>
              <a:pathLst>
                <a:path w="145783" h="164218">
                  <a:moveTo>
                    <a:pt x="12432" y="5467"/>
                  </a:moveTo>
                  <a:lnTo>
                    <a:pt x="12432" y="5467"/>
                  </a:lnTo>
                  <a:lnTo>
                    <a:pt x="6965" y="0"/>
                  </a:lnTo>
                  <a:lnTo>
                    <a:pt x="6671" y="411"/>
                  </a:lnTo>
                  <a:lnTo>
                    <a:pt x="1770" y="30278"/>
                  </a:lnTo>
                  <a:lnTo>
                    <a:pt x="336" y="60169"/>
                  </a:lnTo>
                  <a:lnTo>
                    <a:pt x="0" y="83401"/>
                  </a:lnTo>
                  <a:lnTo>
                    <a:pt x="6554" y="113539"/>
                  </a:lnTo>
                  <a:lnTo>
                    <a:pt x="17432" y="133601"/>
                  </a:lnTo>
                  <a:lnTo>
                    <a:pt x="27355" y="141908"/>
                  </a:lnTo>
                  <a:lnTo>
                    <a:pt x="32964" y="145111"/>
                  </a:lnTo>
                  <a:lnTo>
                    <a:pt x="38114" y="145835"/>
                  </a:lnTo>
                  <a:lnTo>
                    <a:pt x="47600" y="142877"/>
                  </a:lnTo>
                  <a:lnTo>
                    <a:pt x="64245" y="126536"/>
                  </a:lnTo>
                  <a:lnTo>
                    <a:pt x="75840" y="97078"/>
                  </a:lnTo>
                  <a:lnTo>
                    <a:pt x="79419" y="75581"/>
                  </a:lnTo>
                  <a:lnTo>
                    <a:pt x="81434" y="49290"/>
                  </a:lnTo>
                  <a:lnTo>
                    <a:pt x="82170" y="33999"/>
                  </a:lnTo>
                  <a:lnTo>
                    <a:pt x="81567" y="52756"/>
                  </a:lnTo>
                  <a:lnTo>
                    <a:pt x="77915" y="76080"/>
                  </a:lnTo>
                  <a:lnTo>
                    <a:pt x="77225" y="107058"/>
                  </a:lnTo>
                  <a:lnTo>
                    <a:pt x="79564" y="123290"/>
                  </a:lnTo>
                  <a:lnTo>
                    <a:pt x="86719" y="137561"/>
                  </a:lnTo>
                  <a:lnTo>
                    <a:pt x="91590" y="144329"/>
                  </a:lnTo>
                  <a:lnTo>
                    <a:pt x="104528" y="153732"/>
                  </a:lnTo>
                  <a:lnTo>
                    <a:pt x="125797" y="161110"/>
                  </a:lnTo>
                  <a:lnTo>
                    <a:pt x="145782" y="164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SMARTInkShape-887"/>
            <p:cNvSpPr/>
            <p:nvPr>
              <p:custDataLst>
                <p:tags r:id="rId126"/>
              </p:custDataLst>
            </p:nvPr>
          </p:nvSpPr>
          <p:spPr>
            <a:xfrm>
              <a:off x="1152120" y="2457789"/>
              <a:ext cx="136931" cy="431462"/>
            </a:xfrm>
            <a:custGeom>
              <a:avLst/>
              <a:gdLst/>
              <a:ahLst/>
              <a:cxnLst/>
              <a:rect l="0" t="0" r="0" b="0"/>
              <a:pathLst>
                <a:path w="136931" h="431462">
                  <a:moveTo>
                    <a:pt x="136930" y="12361"/>
                  </a:moveTo>
                  <a:lnTo>
                    <a:pt x="136930" y="12361"/>
                  </a:lnTo>
                  <a:lnTo>
                    <a:pt x="107044" y="3523"/>
                  </a:lnTo>
                  <a:lnTo>
                    <a:pt x="76082" y="0"/>
                  </a:lnTo>
                  <a:lnTo>
                    <a:pt x="59425" y="433"/>
                  </a:lnTo>
                  <a:lnTo>
                    <a:pt x="48516" y="5752"/>
                  </a:lnTo>
                  <a:lnTo>
                    <a:pt x="44803" y="9305"/>
                  </a:lnTo>
                  <a:lnTo>
                    <a:pt x="43068" y="16647"/>
                  </a:lnTo>
                  <a:lnTo>
                    <a:pt x="38583" y="45349"/>
                  </a:lnTo>
                  <a:lnTo>
                    <a:pt x="34894" y="68415"/>
                  </a:lnTo>
                  <a:lnTo>
                    <a:pt x="30198" y="95835"/>
                  </a:lnTo>
                  <a:lnTo>
                    <a:pt x="23406" y="126836"/>
                  </a:lnTo>
                  <a:lnTo>
                    <a:pt x="20325" y="144417"/>
                  </a:lnTo>
                  <a:lnTo>
                    <a:pt x="17566" y="163192"/>
                  </a:lnTo>
                  <a:lnTo>
                    <a:pt x="15021" y="182766"/>
                  </a:lnTo>
                  <a:lnTo>
                    <a:pt x="12618" y="201458"/>
                  </a:lnTo>
                  <a:lnTo>
                    <a:pt x="10311" y="219565"/>
                  </a:lnTo>
                  <a:lnTo>
                    <a:pt x="8068" y="237280"/>
                  </a:lnTo>
                  <a:lnTo>
                    <a:pt x="6572" y="254735"/>
                  </a:lnTo>
                  <a:lnTo>
                    <a:pt x="5574" y="272016"/>
                  </a:lnTo>
                  <a:lnTo>
                    <a:pt x="4910" y="289181"/>
                  </a:lnTo>
                  <a:lnTo>
                    <a:pt x="4171" y="319542"/>
                  </a:lnTo>
                  <a:lnTo>
                    <a:pt x="3137" y="345736"/>
                  </a:lnTo>
                  <a:lnTo>
                    <a:pt x="0" y="375643"/>
                  </a:lnTo>
                  <a:lnTo>
                    <a:pt x="2664" y="403188"/>
                  </a:lnTo>
                  <a:lnTo>
                    <a:pt x="3878" y="412545"/>
                  </a:lnTo>
                  <a:lnTo>
                    <a:pt x="6770" y="419056"/>
                  </a:lnTo>
                  <a:lnTo>
                    <a:pt x="8529" y="421074"/>
                  </a:lnTo>
                  <a:lnTo>
                    <a:pt x="12365" y="423317"/>
                  </a:lnTo>
                  <a:lnTo>
                    <a:pt x="39080" y="424953"/>
                  </a:lnTo>
                  <a:lnTo>
                    <a:pt x="60765" y="425785"/>
                  </a:lnTo>
                  <a:lnTo>
                    <a:pt x="92480" y="4314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SMARTInkShape-888"/>
            <p:cNvSpPr/>
            <p:nvPr>
              <p:custDataLst>
                <p:tags r:id="rId127"/>
              </p:custDataLst>
            </p:nvPr>
          </p:nvSpPr>
          <p:spPr>
            <a:xfrm>
              <a:off x="825500" y="2520950"/>
              <a:ext cx="241301" cy="304801"/>
            </a:xfrm>
            <a:custGeom>
              <a:avLst/>
              <a:gdLst/>
              <a:ahLst/>
              <a:cxnLst/>
              <a:rect l="0" t="0" r="0" b="0"/>
              <a:pathLst>
                <a:path w="241301" h="304801">
                  <a:moveTo>
                    <a:pt x="0" y="304800"/>
                  </a:moveTo>
                  <a:lnTo>
                    <a:pt x="0" y="304800"/>
                  </a:lnTo>
                  <a:lnTo>
                    <a:pt x="10845" y="291838"/>
                  </a:lnTo>
                  <a:lnTo>
                    <a:pt x="28143" y="262860"/>
                  </a:lnTo>
                  <a:lnTo>
                    <a:pt x="45434" y="239593"/>
                  </a:lnTo>
                  <a:lnTo>
                    <a:pt x="68641" y="209497"/>
                  </a:lnTo>
                  <a:lnTo>
                    <a:pt x="81744" y="192581"/>
                  </a:lnTo>
                  <a:lnTo>
                    <a:pt x="96124" y="175659"/>
                  </a:lnTo>
                  <a:lnTo>
                    <a:pt x="111355" y="158734"/>
                  </a:lnTo>
                  <a:lnTo>
                    <a:pt x="127153" y="141806"/>
                  </a:lnTo>
                  <a:lnTo>
                    <a:pt x="141919" y="125582"/>
                  </a:lnTo>
                  <a:lnTo>
                    <a:pt x="169614" y="94385"/>
                  </a:lnTo>
                  <a:lnTo>
                    <a:pt x="190390" y="67819"/>
                  </a:lnTo>
                  <a:lnTo>
                    <a:pt x="213986" y="36793"/>
                  </a:lnTo>
                  <a:lnTo>
                    <a:pt x="228738" y="17957"/>
                  </a:lnTo>
                  <a:lnTo>
                    <a:pt x="232895" y="11509"/>
                  </a:lnTo>
                  <a:lnTo>
                    <a:pt x="240054" y="7029"/>
                  </a:lnTo>
                  <a:lnTo>
                    <a:pt x="240746" y="4770"/>
                  </a:lnTo>
                  <a:lnTo>
                    <a:pt x="241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SMARTInkShape-889"/>
            <p:cNvSpPr/>
            <p:nvPr>
              <p:custDataLst>
                <p:tags r:id="rId128"/>
              </p:custDataLst>
            </p:nvPr>
          </p:nvSpPr>
          <p:spPr>
            <a:xfrm>
              <a:off x="853592" y="2489200"/>
              <a:ext cx="149709" cy="361951"/>
            </a:xfrm>
            <a:custGeom>
              <a:avLst/>
              <a:gdLst/>
              <a:ahLst/>
              <a:cxnLst/>
              <a:rect l="0" t="0" r="0" b="0"/>
              <a:pathLst>
                <a:path w="149709" h="36195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2261" y="1411"/>
                  </a:lnTo>
                  <a:lnTo>
                    <a:pt x="6845" y="24419"/>
                  </a:lnTo>
                  <a:lnTo>
                    <a:pt x="15813" y="54272"/>
                  </a:lnTo>
                  <a:lnTo>
                    <a:pt x="25288" y="81506"/>
                  </a:lnTo>
                  <a:lnTo>
                    <a:pt x="36555" y="111720"/>
                  </a:lnTo>
                  <a:lnTo>
                    <a:pt x="48618" y="141610"/>
                  </a:lnTo>
                  <a:lnTo>
                    <a:pt x="61035" y="173240"/>
                  </a:lnTo>
                  <a:lnTo>
                    <a:pt x="73609" y="204701"/>
                  </a:lnTo>
                  <a:lnTo>
                    <a:pt x="86253" y="232795"/>
                  </a:lnTo>
                  <a:lnTo>
                    <a:pt x="98928" y="257511"/>
                  </a:lnTo>
                  <a:lnTo>
                    <a:pt x="110911" y="279549"/>
                  </a:lnTo>
                  <a:lnTo>
                    <a:pt x="124886" y="307823"/>
                  </a:lnTo>
                  <a:lnTo>
                    <a:pt x="136286" y="337016"/>
                  </a:lnTo>
                  <a:lnTo>
                    <a:pt x="149708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SMARTInkShape-890"/>
            <p:cNvSpPr/>
            <p:nvPr>
              <p:custDataLst>
                <p:tags r:id="rId129"/>
              </p:custDataLst>
            </p:nvPr>
          </p:nvSpPr>
          <p:spPr>
            <a:xfrm>
              <a:off x="1677694" y="2628900"/>
              <a:ext cx="74907" cy="107951"/>
            </a:xfrm>
            <a:custGeom>
              <a:avLst/>
              <a:gdLst/>
              <a:ahLst/>
              <a:cxnLst/>
              <a:rect l="0" t="0" r="0" b="0"/>
              <a:pathLst>
                <a:path w="74907" h="107951">
                  <a:moveTo>
                    <a:pt x="5056" y="0"/>
                  </a:moveTo>
                  <a:lnTo>
                    <a:pt x="5056" y="0"/>
                  </a:lnTo>
                  <a:lnTo>
                    <a:pt x="1685" y="3371"/>
                  </a:lnTo>
                  <a:lnTo>
                    <a:pt x="30" y="8789"/>
                  </a:lnTo>
                  <a:lnTo>
                    <a:pt x="0" y="16606"/>
                  </a:lnTo>
                  <a:lnTo>
                    <a:pt x="2339" y="27136"/>
                  </a:lnTo>
                  <a:lnTo>
                    <a:pt x="23539" y="57378"/>
                  </a:lnTo>
                  <a:lnTo>
                    <a:pt x="38520" y="74386"/>
                  </a:lnTo>
                  <a:lnTo>
                    <a:pt x="69147" y="102356"/>
                  </a:lnTo>
                  <a:lnTo>
                    <a:pt x="74906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4" name="SMARTInkShape-891"/>
            <p:cNvSpPr/>
            <p:nvPr>
              <p:custDataLst>
                <p:tags r:id="rId130"/>
              </p:custDataLst>
            </p:nvPr>
          </p:nvSpPr>
          <p:spPr>
            <a:xfrm>
              <a:off x="1634929" y="2635250"/>
              <a:ext cx="117672" cy="114301"/>
            </a:xfrm>
            <a:custGeom>
              <a:avLst/>
              <a:gdLst/>
              <a:ahLst/>
              <a:cxnLst/>
              <a:rect l="0" t="0" r="0" b="0"/>
              <a:pathLst>
                <a:path w="117672" h="114301">
                  <a:moveTo>
                    <a:pt x="3371" y="114300"/>
                  </a:moveTo>
                  <a:lnTo>
                    <a:pt x="3371" y="114300"/>
                  </a:lnTo>
                  <a:lnTo>
                    <a:pt x="0" y="110929"/>
                  </a:lnTo>
                  <a:lnTo>
                    <a:pt x="418" y="109231"/>
                  </a:lnTo>
                  <a:lnTo>
                    <a:pt x="26044" y="81379"/>
                  </a:lnTo>
                  <a:lnTo>
                    <a:pt x="55009" y="54138"/>
                  </a:lnTo>
                  <a:lnTo>
                    <a:pt x="84833" y="23054"/>
                  </a:lnTo>
                  <a:lnTo>
                    <a:pt x="1176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5" name="SMARTInkShape-892"/>
            <p:cNvSpPr/>
            <p:nvPr>
              <p:custDataLst>
                <p:tags r:id="rId131"/>
              </p:custDataLst>
            </p:nvPr>
          </p:nvSpPr>
          <p:spPr>
            <a:xfrm>
              <a:off x="1714500" y="2603500"/>
              <a:ext cx="31751" cy="133351"/>
            </a:xfrm>
            <a:custGeom>
              <a:avLst/>
              <a:gdLst/>
              <a:ahLst/>
              <a:cxnLst/>
              <a:rect l="0" t="0" r="0" b="0"/>
              <a:pathLst>
                <a:path w="31751" h="133351">
                  <a:moveTo>
                    <a:pt x="31750" y="0"/>
                  </a:moveTo>
                  <a:lnTo>
                    <a:pt x="31750" y="0"/>
                  </a:lnTo>
                  <a:lnTo>
                    <a:pt x="19541" y="27790"/>
                  </a:lnTo>
                  <a:lnTo>
                    <a:pt x="7985" y="56368"/>
                  </a:lnTo>
                  <a:lnTo>
                    <a:pt x="2366" y="87179"/>
                  </a:lnTo>
                  <a:lnTo>
                    <a:pt x="467" y="117644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6" name="SMARTInkShape-893"/>
            <p:cNvSpPr/>
            <p:nvPr>
              <p:custDataLst>
                <p:tags r:id="rId132"/>
              </p:custDataLst>
            </p:nvPr>
          </p:nvSpPr>
          <p:spPr>
            <a:xfrm>
              <a:off x="1615592" y="2667000"/>
              <a:ext cx="162409" cy="12701"/>
            </a:xfrm>
            <a:custGeom>
              <a:avLst/>
              <a:gdLst/>
              <a:ahLst/>
              <a:cxnLst/>
              <a:rect l="0" t="0" r="0" b="0"/>
              <a:pathLst>
                <a:path w="162409" h="1270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0252" y="1882"/>
                  </a:lnTo>
                  <a:lnTo>
                    <a:pt x="38827" y="5467"/>
                  </a:lnTo>
                  <a:lnTo>
                    <a:pt x="70053" y="9459"/>
                  </a:lnTo>
                  <a:lnTo>
                    <a:pt x="91963" y="11260"/>
                  </a:lnTo>
                  <a:lnTo>
                    <a:pt x="122250" y="12273"/>
                  </a:lnTo>
                  <a:lnTo>
                    <a:pt x="151027" y="12616"/>
                  </a:lnTo>
                  <a:lnTo>
                    <a:pt x="16240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7" name="SMARTInkShape-894"/>
            <p:cNvSpPr/>
            <p:nvPr>
              <p:custDataLst>
                <p:tags r:id="rId133"/>
              </p:custDataLst>
            </p:nvPr>
          </p:nvSpPr>
          <p:spPr>
            <a:xfrm>
              <a:off x="1883198" y="2523391"/>
              <a:ext cx="155153" cy="165685"/>
            </a:xfrm>
            <a:custGeom>
              <a:avLst/>
              <a:gdLst/>
              <a:ahLst/>
              <a:cxnLst/>
              <a:rect l="0" t="0" r="0" b="0"/>
              <a:pathLst>
                <a:path w="155153" h="165685">
                  <a:moveTo>
                    <a:pt x="9102" y="73759"/>
                  </a:moveTo>
                  <a:lnTo>
                    <a:pt x="9102" y="73759"/>
                  </a:lnTo>
                  <a:lnTo>
                    <a:pt x="264" y="52711"/>
                  </a:lnTo>
                  <a:lnTo>
                    <a:pt x="0" y="41121"/>
                  </a:lnTo>
                  <a:lnTo>
                    <a:pt x="2940" y="29620"/>
                  </a:lnTo>
                  <a:lnTo>
                    <a:pt x="8950" y="19805"/>
                  </a:lnTo>
                  <a:lnTo>
                    <a:pt x="23639" y="6345"/>
                  </a:lnTo>
                  <a:lnTo>
                    <a:pt x="35318" y="1464"/>
                  </a:lnTo>
                  <a:lnTo>
                    <a:pt x="46859" y="0"/>
                  </a:lnTo>
                  <a:lnTo>
                    <a:pt x="56693" y="1701"/>
                  </a:lnTo>
                  <a:lnTo>
                    <a:pt x="59879" y="5259"/>
                  </a:lnTo>
                  <a:lnTo>
                    <a:pt x="63420" y="16739"/>
                  </a:lnTo>
                  <a:lnTo>
                    <a:pt x="62042" y="45810"/>
                  </a:lnTo>
                  <a:lnTo>
                    <a:pt x="58971" y="69098"/>
                  </a:lnTo>
                  <a:lnTo>
                    <a:pt x="56666" y="92149"/>
                  </a:lnTo>
                  <a:lnTo>
                    <a:pt x="60041" y="120287"/>
                  </a:lnTo>
                  <a:lnTo>
                    <a:pt x="70370" y="142343"/>
                  </a:lnTo>
                  <a:lnTo>
                    <a:pt x="80782" y="155746"/>
                  </a:lnTo>
                  <a:lnTo>
                    <a:pt x="94347" y="163114"/>
                  </a:lnTo>
                  <a:lnTo>
                    <a:pt x="109077" y="165684"/>
                  </a:lnTo>
                  <a:lnTo>
                    <a:pt x="122680" y="164473"/>
                  </a:lnTo>
                  <a:lnTo>
                    <a:pt x="133900" y="159703"/>
                  </a:lnTo>
                  <a:lnTo>
                    <a:pt x="143590" y="152173"/>
                  </a:lnTo>
                  <a:lnTo>
                    <a:pt x="152600" y="141771"/>
                  </a:lnTo>
                  <a:lnTo>
                    <a:pt x="154862" y="135328"/>
                  </a:lnTo>
                  <a:lnTo>
                    <a:pt x="155152" y="1055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SMARTInkShape-895"/>
            <p:cNvSpPr/>
            <p:nvPr>
              <p:custDataLst>
                <p:tags r:id="rId134"/>
              </p:custDataLst>
            </p:nvPr>
          </p:nvSpPr>
          <p:spPr>
            <a:xfrm>
              <a:off x="1962260" y="2520950"/>
              <a:ext cx="31641" cy="275340"/>
            </a:xfrm>
            <a:custGeom>
              <a:avLst/>
              <a:gdLst/>
              <a:ahLst/>
              <a:cxnLst/>
              <a:rect l="0" t="0" r="0" b="0"/>
              <a:pathLst>
                <a:path w="31641" h="275340">
                  <a:moveTo>
                    <a:pt x="31640" y="0"/>
                  </a:moveTo>
                  <a:lnTo>
                    <a:pt x="31640" y="0"/>
                  </a:lnTo>
                  <a:lnTo>
                    <a:pt x="22802" y="24418"/>
                  </a:lnTo>
                  <a:lnTo>
                    <a:pt x="16713" y="50901"/>
                  </a:lnTo>
                  <a:lnTo>
                    <a:pt x="12541" y="76480"/>
                  </a:lnTo>
                  <a:lnTo>
                    <a:pt x="8335" y="107369"/>
                  </a:lnTo>
                  <a:lnTo>
                    <a:pt x="6226" y="124496"/>
                  </a:lnTo>
                  <a:lnTo>
                    <a:pt x="4114" y="142264"/>
                  </a:lnTo>
                  <a:lnTo>
                    <a:pt x="2706" y="159048"/>
                  </a:lnTo>
                  <a:lnTo>
                    <a:pt x="1767" y="175177"/>
                  </a:lnTo>
                  <a:lnTo>
                    <a:pt x="724" y="205562"/>
                  </a:lnTo>
                  <a:lnTo>
                    <a:pt x="261" y="233178"/>
                  </a:lnTo>
                  <a:lnTo>
                    <a:pt x="0" y="262412"/>
                  </a:lnTo>
                  <a:lnTo>
                    <a:pt x="1821" y="271850"/>
                  </a:lnTo>
                  <a:lnTo>
                    <a:pt x="3294" y="274366"/>
                  </a:lnTo>
                  <a:lnTo>
                    <a:pt x="4276" y="275339"/>
                  </a:lnTo>
                  <a:lnTo>
                    <a:pt x="4931" y="275281"/>
                  </a:lnTo>
                  <a:lnTo>
                    <a:pt x="6240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9" name="SMARTInkShape-896"/>
            <p:cNvSpPr/>
            <p:nvPr>
              <p:custDataLst>
                <p:tags r:id="rId135"/>
              </p:custDataLst>
            </p:nvPr>
          </p:nvSpPr>
          <p:spPr>
            <a:xfrm>
              <a:off x="2057400" y="2448030"/>
              <a:ext cx="120021" cy="441221"/>
            </a:xfrm>
            <a:custGeom>
              <a:avLst/>
              <a:gdLst/>
              <a:ahLst/>
              <a:cxnLst/>
              <a:rect l="0" t="0" r="0" b="0"/>
              <a:pathLst>
                <a:path w="120021" h="441221">
                  <a:moveTo>
                    <a:pt x="19050" y="9420"/>
                  </a:moveTo>
                  <a:lnTo>
                    <a:pt x="19050" y="9420"/>
                  </a:lnTo>
                  <a:lnTo>
                    <a:pt x="19050" y="6049"/>
                  </a:lnTo>
                  <a:lnTo>
                    <a:pt x="20931" y="2513"/>
                  </a:lnTo>
                  <a:lnTo>
                    <a:pt x="22421" y="582"/>
                  </a:lnTo>
                  <a:lnTo>
                    <a:pt x="24825" y="0"/>
                  </a:lnTo>
                  <a:lnTo>
                    <a:pt x="52663" y="7072"/>
                  </a:lnTo>
                  <a:lnTo>
                    <a:pt x="79573" y="10838"/>
                  </a:lnTo>
                  <a:lnTo>
                    <a:pt x="100781" y="15337"/>
                  </a:lnTo>
                  <a:lnTo>
                    <a:pt x="104058" y="15577"/>
                  </a:lnTo>
                  <a:lnTo>
                    <a:pt x="103944" y="15642"/>
                  </a:lnTo>
                  <a:lnTo>
                    <a:pt x="103163" y="15684"/>
                  </a:lnTo>
                  <a:lnTo>
                    <a:pt x="102642" y="16418"/>
                  </a:lnTo>
                  <a:lnTo>
                    <a:pt x="94754" y="46210"/>
                  </a:lnTo>
                  <a:lnTo>
                    <a:pt x="91502" y="65987"/>
                  </a:lnTo>
                  <a:lnTo>
                    <a:pt x="90056" y="91241"/>
                  </a:lnTo>
                  <a:lnTo>
                    <a:pt x="89414" y="120809"/>
                  </a:lnTo>
                  <a:lnTo>
                    <a:pt x="89243" y="136596"/>
                  </a:lnTo>
                  <a:lnTo>
                    <a:pt x="89129" y="153471"/>
                  </a:lnTo>
                  <a:lnTo>
                    <a:pt x="89052" y="171070"/>
                  </a:lnTo>
                  <a:lnTo>
                    <a:pt x="89002" y="189154"/>
                  </a:lnTo>
                  <a:lnTo>
                    <a:pt x="89673" y="206854"/>
                  </a:lnTo>
                  <a:lnTo>
                    <a:pt x="90827" y="224298"/>
                  </a:lnTo>
                  <a:lnTo>
                    <a:pt x="92301" y="241572"/>
                  </a:lnTo>
                  <a:lnTo>
                    <a:pt x="95821" y="272054"/>
                  </a:lnTo>
                  <a:lnTo>
                    <a:pt x="99737" y="299713"/>
                  </a:lnTo>
                  <a:lnTo>
                    <a:pt x="103830" y="326117"/>
                  </a:lnTo>
                  <a:lnTo>
                    <a:pt x="109882" y="350081"/>
                  </a:lnTo>
                  <a:lnTo>
                    <a:pt x="117459" y="381525"/>
                  </a:lnTo>
                  <a:lnTo>
                    <a:pt x="120020" y="410692"/>
                  </a:lnTo>
                  <a:lnTo>
                    <a:pt x="118819" y="415224"/>
                  </a:lnTo>
                  <a:lnTo>
                    <a:pt x="113721" y="422140"/>
                  </a:lnTo>
                  <a:lnTo>
                    <a:pt x="104871" y="425685"/>
                  </a:lnTo>
                  <a:lnTo>
                    <a:pt x="75089" y="432510"/>
                  </a:lnTo>
                  <a:lnTo>
                    <a:pt x="45694" y="434404"/>
                  </a:lnTo>
                  <a:lnTo>
                    <a:pt x="14275" y="435514"/>
                  </a:lnTo>
                  <a:lnTo>
                    <a:pt x="0" y="4412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3" name="SMARTInkShape-Group191"/>
          <p:cNvGrpSpPr/>
          <p:nvPr/>
        </p:nvGrpSpPr>
        <p:grpSpPr>
          <a:xfrm>
            <a:off x="2320729" y="1536700"/>
            <a:ext cx="117672" cy="57151"/>
            <a:chOff x="2320729" y="1536700"/>
            <a:chExt cx="117672" cy="57151"/>
          </a:xfrm>
        </p:grpSpPr>
        <p:sp>
          <p:nvSpPr>
            <p:cNvPr id="431" name="SMARTInkShape-897"/>
            <p:cNvSpPr/>
            <p:nvPr>
              <p:custDataLst>
                <p:tags r:id="rId123"/>
              </p:custDataLst>
            </p:nvPr>
          </p:nvSpPr>
          <p:spPr>
            <a:xfrm>
              <a:off x="2320729" y="1581150"/>
              <a:ext cx="104972" cy="12701"/>
            </a:xfrm>
            <a:custGeom>
              <a:avLst/>
              <a:gdLst/>
              <a:ahLst/>
              <a:cxnLst/>
              <a:rect l="0" t="0" r="0" b="0"/>
              <a:pathLst>
                <a:path w="104972" h="1270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5069"/>
                  </a:lnTo>
                  <a:lnTo>
                    <a:pt x="4646" y="8838"/>
                  </a:lnTo>
                  <a:lnTo>
                    <a:pt x="13110" y="9102"/>
                  </a:lnTo>
                  <a:lnTo>
                    <a:pt x="23927" y="8279"/>
                  </a:lnTo>
                  <a:lnTo>
                    <a:pt x="54369" y="11978"/>
                  </a:lnTo>
                  <a:lnTo>
                    <a:pt x="83269" y="12557"/>
                  </a:lnTo>
                  <a:lnTo>
                    <a:pt x="10497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2" name="SMARTInkShape-898"/>
            <p:cNvSpPr/>
            <p:nvPr>
              <p:custDataLst>
                <p:tags r:id="rId124"/>
              </p:custDataLst>
            </p:nvPr>
          </p:nvSpPr>
          <p:spPr>
            <a:xfrm>
              <a:off x="2330450" y="1536700"/>
              <a:ext cx="107951" cy="6328"/>
            </a:xfrm>
            <a:custGeom>
              <a:avLst/>
              <a:gdLst/>
              <a:ahLst/>
              <a:cxnLst/>
              <a:rect l="0" t="0" r="0" b="0"/>
              <a:pathLst>
                <a:path w="107951" h="6328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35975" y="5467"/>
                  </a:lnTo>
                  <a:lnTo>
                    <a:pt x="59891" y="6089"/>
                  </a:lnTo>
                  <a:lnTo>
                    <a:pt x="84852" y="6272"/>
                  </a:lnTo>
                  <a:lnTo>
                    <a:pt x="103380" y="6327"/>
                  </a:lnTo>
                  <a:lnTo>
                    <a:pt x="106314" y="5629"/>
                  </a:lnTo>
                  <a:lnTo>
                    <a:pt x="107565" y="4458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34" name="SMARTInkShape-899"/>
          <p:cNvSpPr/>
          <p:nvPr>
            <p:custDataLst>
              <p:tags r:id="rId2"/>
            </p:custDataLst>
          </p:nvPr>
        </p:nvSpPr>
        <p:spPr>
          <a:xfrm>
            <a:off x="1385183" y="1530350"/>
            <a:ext cx="81668" cy="127001"/>
          </a:xfrm>
          <a:custGeom>
            <a:avLst/>
            <a:gdLst/>
            <a:ahLst/>
            <a:cxnLst/>
            <a:rect l="0" t="0" r="0" b="0"/>
            <a:pathLst>
              <a:path w="81668" h="127001">
                <a:moveTo>
                  <a:pt x="5467" y="0"/>
                </a:moveTo>
                <a:lnTo>
                  <a:pt x="5467" y="0"/>
                </a:lnTo>
                <a:lnTo>
                  <a:pt x="2096" y="0"/>
                </a:lnTo>
                <a:lnTo>
                  <a:pt x="1103" y="1411"/>
                </a:lnTo>
                <a:lnTo>
                  <a:pt x="0" y="6742"/>
                </a:lnTo>
                <a:lnTo>
                  <a:pt x="5067" y="31801"/>
                </a:lnTo>
                <a:lnTo>
                  <a:pt x="15775" y="54970"/>
                </a:lnTo>
                <a:lnTo>
                  <a:pt x="37999" y="84001"/>
                </a:lnTo>
                <a:lnTo>
                  <a:pt x="67659" y="114230"/>
                </a:lnTo>
                <a:lnTo>
                  <a:pt x="81667" y="1270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41" name="SMARTInkShape-Group193"/>
          <p:cNvGrpSpPr/>
          <p:nvPr/>
        </p:nvGrpSpPr>
        <p:grpSpPr>
          <a:xfrm>
            <a:off x="1035569" y="1403350"/>
            <a:ext cx="774182" cy="314862"/>
            <a:chOff x="1035569" y="1403350"/>
            <a:chExt cx="774182" cy="314862"/>
          </a:xfrm>
        </p:grpSpPr>
        <p:sp>
          <p:nvSpPr>
            <p:cNvPr id="435" name="SMARTInkShape-900"/>
            <p:cNvSpPr/>
            <p:nvPr>
              <p:custDataLst>
                <p:tags r:id="rId117"/>
              </p:custDataLst>
            </p:nvPr>
          </p:nvSpPr>
          <p:spPr>
            <a:xfrm>
              <a:off x="1706252" y="1403350"/>
              <a:ext cx="59049" cy="314862"/>
            </a:xfrm>
            <a:custGeom>
              <a:avLst/>
              <a:gdLst/>
              <a:ahLst/>
              <a:cxnLst/>
              <a:rect l="0" t="0" r="0" b="0"/>
              <a:pathLst>
                <a:path w="59049" h="314862">
                  <a:moveTo>
                    <a:pt x="59048" y="0"/>
                  </a:moveTo>
                  <a:lnTo>
                    <a:pt x="59048" y="0"/>
                  </a:lnTo>
                  <a:lnTo>
                    <a:pt x="43468" y="27790"/>
                  </a:lnTo>
                  <a:lnTo>
                    <a:pt x="32368" y="50216"/>
                  </a:lnTo>
                  <a:lnTo>
                    <a:pt x="21085" y="78057"/>
                  </a:lnTo>
                  <a:lnTo>
                    <a:pt x="16100" y="94371"/>
                  </a:lnTo>
                  <a:lnTo>
                    <a:pt x="11366" y="111597"/>
                  </a:lnTo>
                  <a:lnTo>
                    <a:pt x="7505" y="129432"/>
                  </a:lnTo>
                  <a:lnTo>
                    <a:pt x="4225" y="147671"/>
                  </a:lnTo>
                  <a:lnTo>
                    <a:pt x="1333" y="166181"/>
                  </a:lnTo>
                  <a:lnTo>
                    <a:pt x="110" y="183459"/>
                  </a:lnTo>
                  <a:lnTo>
                    <a:pt x="0" y="199917"/>
                  </a:lnTo>
                  <a:lnTo>
                    <a:pt x="1760" y="230669"/>
                  </a:lnTo>
                  <a:lnTo>
                    <a:pt x="4894" y="258447"/>
                  </a:lnTo>
                  <a:lnTo>
                    <a:pt x="6757" y="281141"/>
                  </a:lnTo>
                  <a:lnTo>
                    <a:pt x="9688" y="304140"/>
                  </a:lnTo>
                  <a:lnTo>
                    <a:pt x="13628" y="314861"/>
                  </a:lnTo>
                  <a:lnTo>
                    <a:pt x="14657" y="313624"/>
                  </a:lnTo>
                  <a:lnTo>
                    <a:pt x="20948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SMARTInkShape-901"/>
            <p:cNvSpPr/>
            <p:nvPr>
              <p:custDataLst>
                <p:tags r:id="rId118"/>
              </p:custDataLst>
            </p:nvPr>
          </p:nvSpPr>
          <p:spPr>
            <a:xfrm>
              <a:off x="1622229" y="1407739"/>
              <a:ext cx="187522" cy="188513"/>
            </a:xfrm>
            <a:custGeom>
              <a:avLst/>
              <a:gdLst/>
              <a:ahLst/>
              <a:cxnLst/>
              <a:rect l="0" t="0" r="0" b="0"/>
              <a:pathLst>
                <a:path w="187522" h="188513">
                  <a:moveTo>
                    <a:pt x="3371" y="97211"/>
                  </a:moveTo>
                  <a:lnTo>
                    <a:pt x="3371" y="97211"/>
                  </a:lnTo>
                  <a:lnTo>
                    <a:pt x="0" y="90469"/>
                  </a:lnTo>
                  <a:lnTo>
                    <a:pt x="4646" y="66050"/>
                  </a:lnTo>
                  <a:lnTo>
                    <a:pt x="18330" y="35375"/>
                  </a:lnTo>
                  <a:lnTo>
                    <a:pt x="35790" y="10686"/>
                  </a:lnTo>
                  <a:lnTo>
                    <a:pt x="46237" y="2311"/>
                  </a:lnTo>
                  <a:lnTo>
                    <a:pt x="50998" y="78"/>
                  </a:lnTo>
                  <a:lnTo>
                    <a:pt x="54878" y="0"/>
                  </a:lnTo>
                  <a:lnTo>
                    <a:pt x="58170" y="1359"/>
                  </a:lnTo>
                  <a:lnTo>
                    <a:pt x="61070" y="3676"/>
                  </a:lnTo>
                  <a:lnTo>
                    <a:pt x="68523" y="20422"/>
                  </a:lnTo>
                  <a:lnTo>
                    <a:pt x="67370" y="39094"/>
                  </a:lnTo>
                  <a:lnTo>
                    <a:pt x="62154" y="61503"/>
                  </a:lnTo>
                  <a:lnTo>
                    <a:pt x="55132" y="85574"/>
                  </a:lnTo>
                  <a:lnTo>
                    <a:pt x="51070" y="108502"/>
                  </a:lnTo>
                  <a:lnTo>
                    <a:pt x="50676" y="129746"/>
                  </a:lnTo>
                  <a:lnTo>
                    <a:pt x="55205" y="148595"/>
                  </a:lnTo>
                  <a:lnTo>
                    <a:pt x="63803" y="162617"/>
                  </a:lnTo>
                  <a:lnTo>
                    <a:pt x="74680" y="172847"/>
                  </a:lnTo>
                  <a:lnTo>
                    <a:pt x="93409" y="182573"/>
                  </a:lnTo>
                  <a:lnTo>
                    <a:pt x="115813" y="188512"/>
                  </a:lnTo>
                  <a:lnTo>
                    <a:pt x="129545" y="187649"/>
                  </a:lnTo>
                  <a:lnTo>
                    <a:pt x="149176" y="179825"/>
                  </a:lnTo>
                  <a:lnTo>
                    <a:pt x="165028" y="165198"/>
                  </a:lnTo>
                  <a:lnTo>
                    <a:pt x="187521" y="1289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7" name="SMARTInkShape-902"/>
            <p:cNvSpPr/>
            <p:nvPr>
              <p:custDataLst>
                <p:tags r:id="rId119"/>
              </p:custDataLst>
            </p:nvPr>
          </p:nvSpPr>
          <p:spPr>
            <a:xfrm>
              <a:off x="1320800" y="1576114"/>
              <a:ext cx="171451" cy="17737"/>
            </a:xfrm>
            <a:custGeom>
              <a:avLst/>
              <a:gdLst/>
              <a:ahLst/>
              <a:cxnLst/>
              <a:rect l="0" t="0" r="0" b="0"/>
              <a:pathLst>
                <a:path w="171451" h="17737">
                  <a:moveTo>
                    <a:pt x="0" y="17736"/>
                  </a:moveTo>
                  <a:lnTo>
                    <a:pt x="0" y="17736"/>
                  </a:lnTo>
                  <a:lnTo>
                    <a:pt x="0" y="14365"/>
                  </a:lnTo>
                  <a:lnTo>
                    <a:pt x="1882" y="10828"/>
                  </a:lnTo>
                  <a:lnTo>
                    <a:pt x="3371" y="8898"/>
                  </a:lnTo>
                  <a:lnTo>
                    <a:pt x="10671" y="6752"/>
                  </a:lnTo>
                  <a:lnTo>
                    <a:pt x="35974" y="5375"/>
                  </a:lnTo>
                  <a:lnTo>
                    <a:pt x="66633" y="1765"/>
                  </a:lnTo>
                  <a:lnTo>
                    <a:pt x="88411" y="55"/>
                  </a:lnTo>
                  <a:lnTo>
                    <a:pt x="109849" y="0"/>
                  </a:lnTo>
                  <a:lnTo>
                    <a:pt x="140341" y="3230"/>
                  </a:lnTo>
                  <a:lnTo>
                    <a:pt x="171450" y="50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8" name="SMARTInkShape-903"/>
            <p:cNvSpPr/>
            <p:nvPr>
              <p:custDataLst>
                <p:tags r:id="rId120"/>
              </p:custDataLst>
            </p:nvPr>
          </p:nvSpPr>
          <p:spPr>
            <a:xfrm>
              <a:off x="1392375" y="1498600"/>
              <a:ext cx="36376" cy="154162"/>
            </a:xfrm>
            <a:custGeom>
              <a:avLst/>
              <a:gdLst/>
              <a:ahLst/>
              <a:cxnLst/>
              <a:rect l="0" t="0" r="0" b="0"/>
              <a:pathLst>
                <a:path w="36376" h="154162">
                  <a:moveTo>
                    <a:pt x="36375" y="0"/>
                  </a:moveTo>
                  <a:lnTo>
                    <a:pt x="36375" y="0"/>
                  </a:lnTo>
                  <a:lnTo>
                    <a:pt x="29633" y="3371"/>
                  </a:lnTo>
                  <a:lnTo>
                    <a:pt x="24442" y="8789"/>
                  </a:lnTo>
                  <a:lnTo>
                    <a:pt x="11989" y="33878"/>
                  </a:lnTo>
                  <a:lnTo>
                    <a:pt x="6017" y="54568"/>
                  </a:lnTo>
                  <a:lnTo>
                    <a:pt x="1716" y="77169"/>
                  </a:lnTo>
                  <a:lnTo>
                    <a:pt x="0" y="108316"/>
                  </a:lnTo>
                  <a:lnTo>
                    <a:pt x="3502" y="136636"/>
                  </a:lnTo>
                  <a:lnTo>
                    <a:pt x="4403" y="152657"/>
                  </a:lnTo>
                  <a:lnTo>
                    <a:pt x="5183" y="153982"/>
                  </a:lnTo>
                  <a:lnTo>
                    <a:pt x="6408" y="154161"/>
                  </a:lnTo>
                  <a:lnTo>
                    <a:pt x="10975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9" name="SMARTInkShape-904"/>
            <p:cNvSpPr/>
            <p:nvPr>
              <p:custDataLst>
                <p:tags r:id="rId121"/>
              </p:custDataLst>
            </p:nvPr>
          </p:nvSpPr>
          <p:spPr>
            <a:xfrm>
              <a:off x="1335265" y="1524000"/>
              <a:ext cx="118886" cy="127001"/>
            </a:xfrm>
            <a:custGeom>
              <a:avLst/>
              <a:gdLst/>
              <a:ahLst/>
              <a:cxnLst/>
              <a:rect l="0" t="0" r="0" b="0"/>
              <a:pathLst>
                <a:path w="118886" h="127001">
                  <a:moveTo>
                    <a:pt x="10935" y="127000"/>
                  </a:moveTo>
                  <a:lnTo>
                    <a:pt x="10935" y="127000"/>
                  </a:lnTo>
                  <a:lnTo>
                    <a:pt x="4193" y="127000"/>
                  </a:lnTo>
                  <a:lnTo>
                    <a:pt x="2207" y="126294"/>
                  </a:lnTo>
                  <a:lnTo>
                    <a:pt x="883" y="125118"/>
                  </a:lnTo>
                  <a:lnTo>
                    <a:pt x="0" y="123629"/>
                  </a:lnTo>
                  <a:lnTo>
                    <a:pt x="2129" y="111420"/>
                  </a:lnTo>
                  <a:lnTo>
                    <a:pt x="28037" y="83967"/>
                  </a:lnTo>
                  <a:lnTo>
                    <a:pt x="58763" y="55548"/>
                  </a:lnTo>
                  <a:lnTo>
                    <a:pt x="84373" y="33157"/>
                  </a:lnTo>
                  <a:lnTo>
                    <a:pt x="114322" y="7588"/>
                  </a:lnTo>
                  <a:lnTo>
                    <a:pt x="1188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0" name="SMARTInkShape-905"/>
            <p:cNvSpPr/>
            <p:nvPr>
              <p:custDataLst>
                <p:tags r:id="rId122"/>
              </p:custDataLst>
            </p:nvPr>
          </p:nvSpPr>
          <p:spPr>
            <a:xfrm>
              <a:off x="1035569" y="1528540"/>
              <a:ext cx="189982" cy="176926"/>
            </a:xfrm>
            <a:custGeom>
              <a:avLst/>
              <a:gdLst/>
              <a:ahLst/>
              <a:cxnLst/>
              <a:rect l="0" t="0" r="0" b="0"/>
              <a:pathLst>
                <a:path w="189982" h="176926">
                  <a:moveTo>
                    <a:pt x="18531" y="20860"/>
                  </a:moveTo>
                  <a:lnTo>
                    <a:pt x="18531" y="20860"/>
                  </a:lnTo>
                  <a:lnTo>
                    <a:pt x="18531" y="17489"/>
                  </a:lnTo>
                  <a:lnTo>
                    <a:pt x="17826" y="16496"/>
                  </a:lnTo>
                  <a:lnTo>
                    <a:pt x="16650" y="15834"/>
                  </a:lnTo>
                  <a:lnTo>
                    <a:pt x="13064" y="14771"/>
                  </a:lnTo>
                  <a:lnTo>
                    <a:pt x="9072" y="17958"/>
                  </a:lnTo>
                  <a:lnTo>
                    <a:pt x="3420" y="30113"/>
                  </a:lnTo>
                  <a:lnTo>
                    <a:pt x="648" y="53862"/>
                  </a:lnTo>
                  <a:lnTo>
                    <a:pt x="0" y="75039"/>
                  </a:lnTo>
                  <a:lnTo>
                    <a:pt x="417" y="97856"/>
                  </a:lnTo>
                  <a:lnTo>
                    <a:pt x="2955" y="119756"/>
                  </a:lnTo>
                  <a:lnTo>
                    <a:pt x="11721" y="148548"/>
                  </a:lnTo>
                  <a:lnTo>
                    <a:pt x="23030" y="162512"/>
                  </a:lnTo>
                  <a:lnTo>
                    <a:pt x="36758" y="172011"/>
                  </a:lnTo>
                  <a:lnTo>
                    <a:pt x="49916" y="176232"/>
                  </a:lnTo>
                  <a:lnTo>
                    <a:pt x="56387" y="175242"/>
                  </a:lnTo>
                  <a:lnTo>
                    <a:pt x="69223" y="168496"/>
                  </a:lnTo>
                  <a:lnTo>
                    <a:pt x="88349" y="149428"/>
                  </a:lnTo>
                  <a:lnTo>
                    <a:pt x="97304" y="128331"/>
                  </a:lnTo>
                  <a:lnTo>
                    <a:pt x="103636" y="101786"/>
                  </a:lnTo>
                  <a:lnTo>
                    <a:pt x="108802" y="71173"/>
                  </a:lnTo>
                  <a:lnTo>
                    <a:pt x="111568" y="44397"/>
                  </a:lnTo>
                  <a:lnTo>
                    <a:pt x="115007" y="17015"/>
                  </a:lnTo>
                  <a:lnTo>
                    <a:pt x="117148" y="7862"/>
                  </a:lnTo>
                  <a:lnTo>
                    <a:pt x="115748" y="1442"/>
                  </a:lnTo>
                  <a:lnTo>
                    <a:pt x="115092" y="154"/>
                  </a:lnTo>
                  <a:lnTo>
                    <a:pt x="114655" y="0"/>
                  </a:lnTo>
                  <a:lnTo>
                    <a:pt x="114364" y="604"/>
                  </a:lnTo>
                  <a:lnTo>
                    <a:pt x="109532" y="27625"/>
                  </a:lnTo>
                  <a:lnTo>
                    <a:pt x="108365" y="49267"/>
                  </a:lnTo>
                  <a:lnTo>
                    <a:pt x="107846" y="71115"/>
                  </a:lnTo>
                  <a:lnTo>
                    <a:pt x="109027" y="92584"/>
                  </a:lnTo>
                  <a:lnTo>
                    <a:pt x="118330" y="123094"/>
                  </a:lnTo>
                  <a:lnTo>
                    <a:pt x="138198" y="151199"/>
                  </a:lnTo>
                  <a:lnTo>
                    <a:pt x="159291" y="170549"/>
                  </a:lnTo>
                  <a:lnTo>
                    <a:pt x="170853" y="176925"/>
                  </a:lnTo>
                  <a:lnTo>
                    <a:pt x="178187" y="176535"/>
                  </a:lnTo>
                  <a:lnTo>
                    <a:pt x="189981" y="1732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0" name="SMARTInkShape-Group194"/>
          <p:cNvGrpSpPr/>
          <p:nvPr/>
        </p:nvGrpSpPr>
        <p:grpSpPr>
          <a:xfrm>
            <a:off x="3858440" y="1289050"/>
            <a:ext cx="1608911" cy="508001"/>
            <a:chOff x="3858440" y="1289050"/>
            <a:chExt cx="1608911" cy="508001"/>
          </a:xfrm>
        </p:grpSpPr>
        <p:sp>
          <p:nvSpPr>
            <p:cNvPr id="442" name="SMARTInkShape-906"/>
            <p:cNvSpPr/>
            <p:nvPr>
              <p:custDataLst>
                <p:tags r:id="rId99"/>
              </p:custDataLst>
            </p:nvPr>
          </p:nvSpPr>
          <p:spPr>
            <a:xfrm>
              <a:off x="3969251" y="1670050"/>
              <a:ext cx="87044" cy="87710"/>
            </a:xfrm>
            <a:custGeom>
              <a:avLst/>
              <a:gdLst/>
              <a:ahLst/>
              <a:cxnLst/>
              <a:rect l="0" t="0" r="0" b="0"/>
              <a:pathLst>
                <a:path w="87044" h="87710">
                  <a:moveTo>
                    <a:pt x="31249" y="19050"/>
                  </a:moveTo>
                  <a:lnTo>
                    <a:pt x="31249" y="19050"/>
                  </a:lnTo>
                  <a:lnTo>
                    <a:pt x="27878" y="15679"/>
                  </a:lnTo>
                  <a:lnTo>
                    <a:pt x="26885" y="15392"/>
                  </a:lnTo>
                  <a:lnTo>
                    <a:pt x="26223" y="15905"/>
                  </a:lnTo>
                  <a:lnTo>
                    <a:pt x="23371" y="20475"/>
                  </a:lnTo>
                  <a:lnTo>
                    <a:pt x="8056" y="46404"/>
                  </a:lnTo>
                  <a:lnTo>
                    <a:pt x="2034" y="68547"/>
                  </a:lnTo>
                  <a:lnTo>
                    <a:pt x="0" y="84880"/>
                  </a:lnTo>
                  <a:lnTo>
                    <a:pt x="1244" y="86220"/>
                  </a:lnTo>
                  <a:lnTo>
                    <a:pt x="6389" y="87709"/>
                  </a:lnTo>
                  <a:lnTo>
                    <a:pt x="13380" y="86489"/>
                  </a:lnTo>
                  <a:lnTo>
                    <a:pt x="17220" y="85176"/>
                  </a:lnTo>
                  <a:lnTo>
                    <a:pt x="23367" y="78073"/>
                  </a:lnTo>
                  <a:lnTo>
                    <a:pt x="30788" y="64353"/>
                  </a:lnTo>
                  <a:lnTo>
                    <a:pt x="37854" y="67124"/>
                  </a:lnTo>
                  <a:lnTo>
                    <a:pt x="43122" y="72401"/>
                  </a:lnTo>
                  <a:lnTo>
                    <a:pt x="48520" y="78745"/>
                  </a:lnTo>
                  <a:lnTo>
                    <a:pt x="55623" y="83916"/>
                  </a:lnTo>
                  <a:lnTo>
                    <a:pt x="59493" y="84872"/>
                  </a:lnTo>
                  <a:lnTo>
                    <a:pt x="76657" y="82995"/>
                  </a:lnTo>
                  <a:lnTo>
                    <a:pt x="79160" y="80730"/>
                  </a:lnTo>
                  <a:lnTo>
                    <a:pt x="83822" y="72569"/>
                  </a:lnTo>
                  <a:lnTo>
                    <a:pt x="87043" y="56074"/>
                  </a:lnTo>
                  <a:lnTo>
                    <a:pt x="83061" y="27174"/>
                  </a:lnTo>
                  <a:lnTo>
                    <a:pt x="7569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3" name="SMARTInkShape-907"/>
            <p:cNvSpPr/>
            <p:nvPr>
              <p:custDataLst>
                <p:tags r:id="rId100"/>
              </p:custDataLst>
            </p:nvPr>
          </p:nvSpPr>
          <p:spPr>
            <a:xfrm>
              <a:off x="4349544" y="1358900"/>
              <a:ext cx="76407" cy="285751"/>
            </a:xfrm>
            <a:custGeom>
              <a:avLst/>
              <a:gdLst/>
              <a:ahLst/>
              <a:cxnLst/>
              <a:rect l="0" t="0" r="0" b="0"/>
              <a:pathLst>
                <a:path w="76407" h="285751">
                  <a:moveTo>
                    <a:pt x="76406" y="0"/>
                  </a:moveTo>
                  <a:lnTo>
                    <a:pt x="76406" y="0"/>
                  </a:lnTo>
                  <a:lnTo>
                    <a:pt x="69925" y="706"/>
                  </a:lnTo>
                  <a:lnTo>
                    <a:pt x="56141" y="5775"/>
                  </a:lnTo>
                  <a:lnTo>
                    <a:pt x="47174" y="12209"/>
                  </a:lnTo>
                  <a:lnTo>
                    <a:pt x="34192" y="33878"/>
                  </a:lnTo>
                  <a:lnTo>
                    <a:pt x="23777" y="58331"/>
                  </a:lnTo>
                  <a:lnTo>
                    <a:pt x="12799" y="88014"/>
                  </a:lnTo>
                  <a:lnTo>
                    <a:pt x="7895" y="103831"/>
                  </a:lnTo>
                  <a:lnTo>
                    <a:pt x="801" y="135047"/>
                  </a:lnTo>
                  <a:lnTo>
                    <a:pt x="0" y="163032"/>
                  </a:lnTo>
                  <a:lnTo>
                    <a:pt x="1996" y="189581"/>
                  </a:lnTo>
                  <a:lnTo>
                    <a:pt x="5941" y="214080"/>
                  </a:lnTo>
                  <a:lnTo>
                    <a:pt x="12397" y="234376"/>
                  </a:lnTo>
                  <a:lnTo>
                    <a:pt x="21852" y="249041"/>
                  </a:lnTo>
                  <a:lnTo>
                    <a:pt x="46181" y="279972"/>
                  </a:lnTo>
                  <a:lnTo>
                    <a:pt x="51006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908"/>
            <p:cNvSpPr/>
            <p:nvPr>
              <p:custDataLst>
                <p:tags r:id="rId101"/>
              </p:custDataLst>
            </p:nvPr>
          </p:nvSpPr>
          <p:spPr>
            <a:xfrm>
              <a:off x="4078261" y="1728083"/>
              <a:ext cx="36540" cy="62618"/>
            </a:xfrm>
            <a:custGeom>
              <a:avLst/>
              <a:gdLst/>
              <a:ahLst/>
              <a:cxnLst/>
              <a:rect l="0" t="0" r="0" b="0"/>
              <a:pathLst>
                <a:path w="36540" h="62618">
                  <a:moveTo>
                    <a:pt x="30189" y="5467"/>
                  </a:moveTo>
                  <a:lnTo>
                    <a:pt x="30189" y="5467"/>
                  </a:lnTo>
                  <a:lnTo>
                    <a:pt x="30189" y="2096"/>
                  </a:lnTo>
                  <a:lnTo>
                    <a:pt x="28778" y="1103"/>
                  </a:lnTo>
                  <a:lnTo>
                    <a:pt x="23447" y="0"/>
                  </a:lnTo>
                  <a:lnTo>
                    <a:pt x="12513" y="2749"/>
                  </a:lnTo>
                  <a:lnTo>
                    <a:pt x="6340" y="8022"/>
                  </a:lnTo>
                  <a:lnTo>
                    <a:pt x="1951" y="14364"/>
                  </a:lnTo>
                  <a:lnTo>
                    <a:pt x="0" y="19534"/>
                  </a:lnTo>
                  <a:lnTo>
                    <a:pt x="185" y="21900"/>
                  </a:lnTo>
                  <a:lnTo>
                    <a:pt x="2272" y="26411"/>
                  </a:lnTo>
                  <a:lnTo>
                    <a:pt x="10786" y="32918"/>
                  </a:lnTo>
                  <a:lnTo>
                    <a:pt x="22368" y="36840"/>
                  </a:lnTo>
                  <a:lnTo>
                    <a:pt x="26774" y="30363"/>
                  </a:lnTo>
                  <a:lnTo>
                    <a:pt x="30220" y="12580"/>
                  </a:lnTo>
                  <a:lnTo>
                    <a:pt x="31621" y="10209"/>
                  </a:lnTo>
                  <a:lnTo>
                    <a:pt x="33648" y="8280"/>
                  </a:lnTo>
                  <a:lnTo>
                    <a:pt x="30822" y="11866"/>
                  </a:lnTo>
                  <a:lnTo>
                    <a:pt x="26222" y="21553"/>
                  </a:lnTo>
                  <a:lnTo>
                    <a:pt x="24153" y="44988"/>
                  </a:lnTo>
                  <a:lnTo>
                    <a:pt x="25459" y="49453"/>
                  </a:lnTo>
                  <a:lnTo>
                    <a:pt x="36539" y="62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SMARTInkShape-909"/>
            <p:cNvSpPr/>
            <p:nvPr>
              <p:custDataLst>
                <p:tags r:id="rId102"/>
              </p:custDataLst>
            </p:nvPr>
          </p:nvSpPr>
          <p:spPr>
            <a:xfrm>
              <a:off x="4180091" y="1663700"/>
              <a:ext cx="74410" cy="95251"/>
            </a:xfrm>
            <a:custGeom>
              <a:avLst/>
              <a:gdLst/>
              <a:ahLst/>
              <a:cxnLst/>
              <a:rect l="0" t="0" r="0" b="0"/>
              <a:pathLst>
                <a:path w="74410" h="95251">
                  <a:moveTo>
                    <a:pt x="68059" y="0"/>
                  </a:moveTo>
                  <a:lnTo>
                    <a:pt x="68059" y="0"/>
                  </a:lnTo>
                  <a:lnTo>
                    <a:pt x="61578" y="706"/>
                  </a:lnTo>
                  <a:lnTo>
                    <a:pt x="46383" y="6481"/>
                  </a:lnTo>
                  <a:lnTo>
                    <a:pt x="14910" y="29232"/>
                  </a:lnTo>
                  <a:lnTo>
                    <a:pt x="4255" y="42214"/>
                  </a:lnTo>
                  <a:lnTo>
                    <a:pt x="896" y="50747"/>
                  </a:lnTo>
                  <a:lnTo>
                    <a:pt x="0" y="54998"/>
                  </a:lnTo>
                  <a:lnTo>
                    <a:pt x="1520" y="58538"/>
                  </a:lnTo>
                  <a:lnTo>
                    <a:pt x="8853" y="64352"/>
                  </a:lnTo>
                  <a:lnTo>
                    <a:pt x="39535" y="74539"/>
                  </a:lnTo>
                  <a:lnTo>
                    <a:pt x="69640" y="88159"/>
                  </a:lnTo>
                  <a:lnTo>
                    <a:pt x="71230" y="89817"/>
                  </a:lnTo>
                  <a:lnTo>
                    <a:pt x="7440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SMARTInkShape-910"/>
            <p:cNvSpPr/>
            <p:nvPr>
              <p:custDataLst>
                <p:tags r:id="rId103"/>
              </p:custDataLst>
            </p:nvPr>
          </p:nvSpPr>
          <p:spPr>
            <a:xfrm>
              <a:off x="4140200" y="177800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0"/>
                  </a:moveTo>
                  <a:lnTo>
                    <a:pt x="0" y="0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7" name="SMARTInkShape-911"/>
            <p:cNvSpPr/>
            <p:nvPr>
              <p:custDataLst>
                <p:tags r:id="rId104"/>
              </p:custDataLst>
            </p:nvPr>
          </p:nvSpPr>
          <p:spPr>
            <a:xfrm>
              <a:off x="4539049" y="1393342"/>
              <a:ext cx="52002" cy="222481"/>
            </a:xfrm>
            <a:custGeom>
              <a:avLst/>
              <a:gdLst/>
              <a:ahLst/>
              <a:cxnLst/>
              <a:rect l="0" t="0" r="0" b="0"/>
              <a:pathLst>
                <a:path w="52002" h="222481">
                  <a:moveTo>
                    <a:pt x="39301" y="3658"/>
                  </a:moveTo>
                  <a:lnTo>
                    <a:pt x="39301" y="3658"/>
                  </a:lnTo>
                  <a:lnTo>
                    <a:pt x="39301" y="0"/>
                  </a:lnTo>
                  <a:lnTo>
                    <a:pt x="39301" y="1562"/>
                  </a:lnTo>
                  <a:lnTo>
                    <a:pt x="28630" y="29749"/>
                  </a:lnTo>
                  <a:lnTo>
                    <a:pt x="19036" y="52648"/>
                  </a:lnTo>
                  <a:lnTo>
                    <a:pt x="10069" y="81641"/>
                  </a:lnTo>
                  <a:lnTo>
                    <a:pt x="3261" y="111459"/>
                  </a:lnTo>
                  <a:lnTo>
                    <a:pt x="0" y="139764"/>
                  </a:lnTo>
                  <a:lnTo>
                    <a:pt x="3254" y="164103"/>
                  </a:lnTo>
                  <a:lnTo>
                    <a:pt x="9649" y="194268"/>
                  </a:lnTo>
                  <a:lnTo>
                    <a:pt x="17655" y="208553"/>
                  </a:lnTo>
                  <a:lnTo>
                    <a:pt x="27564" y="218195"/>
                  </a:lnTo>
                  <a:lnTo>
                    <a:pt x="36672" y="222480"/>
                  </a:lnTo>
                  <a:lnTo>
                    <a:pt x="40370" y="222211"/>
                  </a:lnTo>
                  <a:lnTo>
                    <a:pt x="43542" y="220621"/>
                  </a:lnTo>
                  <a:lnTo>
                    <a:pt x="52001" y="213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SMARTInkShape-912"/>
            <p:cNvSpPr/>
            <p:nvPr>
              <p:custDataLst>
                <p:tags r:id="rId105"/>
              </p:custDataLst>
            </p:nvPr>
          </p:nvSpPr>
          <p:spPr>
            <a:xfrm>
              <a:off x="4504842" y="1505833"/>
              <a:ext cx="92559" cy="5468"/>
            </a:xfrm>
            <a:custGeom>
              <a:avLst/>
              <a:gdLst/>
              <a:ahLst/>
              <a:cxnLst/>
              <a:rect l="0" t="0" r="0" b="0"/>
              <a:pathLst>
                <a:path w="92559" h="5468">
                  <a:moveTo>
                    <a:pt x="3658" y="5467"/>
                  </a:moveTo>
                  <a:lnTo>
                    <a:pt x="3658" y="5467"/>
                  </a:lnTo>
                  <a:lnTo>
                    <a:pt x="287" y="5467"/>
                  </a:lnTo>
                  <a:lnTo>
                    <a:pt x="0" y="4761"/>
                  </a:lnTo>
                  <a:lnTo>
                    <a:pt x="1561" y="2096"/>
                  </a:lnTo>
                  <a:lnTo>
                    <a:pt x="6489" y="441"/>
                  </a:lnTo>
                  <a:lnTo>
                    <a:pt x="9779" y="0"/>
                  </a:lnTo>
                  <a:lnTo>
                    <a:pt x="39977" y="4259"/>
                  </a:lnTo>
                  <a:lnTo>
                    <a:pt x="66630" y="5109"/>
                  </a:lnTo>
                  <a:lnTo>
                    <a:pt x="92558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SMARTInkShape-913"/>
            <p:cNvSpPr/>
            <p:nvPr>
              <p:custDataLst>
                <p:tags r:id="rId106"/>
              </p:custDataLst>
            </p:nvPr>
          </p:nvSpPr>
          <p:spPr>
            <a:xfrm>
              <a:off x="5334000" y="1441450"/>
              <a:ext cx="127001" cy="10541"/>
            </a:xfrm>
            <a:custGeom>
              <a:avLst/>
              <a:gdLst/>
              <a:ahLst/>
              <a:cxnLst/>
              <a:rect l="0" t="0" r="0" b="0"/>
              <a:pathLst>
                <a:path w="127001" h="1054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6871" y="6467"/>
                  </a:lnTo>
                  <a:lnTo>
                    <a:pt x="65096" y="10540"/>
                  </a:lnTo>
                  <a:lnTo>
                    <a:pt x="96193" y="10392"/>
                  </a:lnTo>
                  <a:lnTo>
                    <a:pt x="1270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SMARTInkShape-914"/>
            <p:cNvSpPr/>
            <p:nvPr>
              <p:custDataLst>
                <p:tags r:id="rId107"/>
              </p:custDataLst>
            </p:nvPr>
          </p:nvSpPr>
          <p:spPr>
            <a:xfrm>
              <a:off x="4788783" y="1492250"/>
              <a:ext cx="94368" cy="6351"/>
            </a:xfrm>
            <a:custGeom>
              <a:avLst/>
              <a:gdLst/>
              <a:ahLst/>
              <a:cxnLst/>
              <a:rect l="0" t="0" r="0" b="0"/>
              <a:pathLst>
                <a:path w="94368" h="63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9080" y="3371"/>
                  </a:lnTo>
                  <a:lnTo>
                    <a:pt x="52758" y="5467"/>
                  </a:lnTo>
                  <a:lnTo>
                    <a:pt x="83221" y="6176"/>
                  </a:lnTo>
                  <a:lnTo>
                    <a:pt x="9436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1" name="SMARTInkShape-915"/>
            <p:cNvSpPr/>
            <p:nvPr>
              <p:custDataLst>
                <p:tags r:id="rId108"/>
              </p:custDataLst>
            </p:nvPr>
          </p:nvSpPr>
          <p:spPr>
            <a:xfrm>
              <a:off x="5163636" y="1336179"/>
              <a:ext cx="137591" cy="241785"/>
            </a:xfrm>
            <a:custGeom>
              <a:avLst/>
              <a:gdLst/>
              <a:ahLst/>
              <a:cxnLst/>
              <a:rect l="0" t="0" r="0" b="0"/>
              <a:pathLst>
                <a:path w="137591" h="241785">
                  <a:moveTo>
                    <a:pt x="81464" y="187821"/>
                  </a:moveTo>
                  <a:lnTo>
                    <a:pt x="81464" y="187821"/>
                  </a:lnTo>
                  <a:lnTo>
                    <a:pt x="72627" y="173515"/>
                  </a:lnTo>
                  <a:lnTo>
                    <a:pt x="59795" y="166806"/>
                  </a:lnTo>
                  <a:lnTo>
                    <a:pt x="45959" y="163720"/>
                  </a:lnTo>
                  <a:lnTo>
                    <a:pt x="35345" y="168643"/>
                  </a:lnTo>
                  <a:lnTo>
                    <a:pt x="17469" y="185196"/>
                  </a:lnTo>
                  <a:lnTo>
                    <a:pt x="7161" y="200060"/>
                  </a:lnTo>
                  <a:lnTo>
                    <a:pt x="543" y="228835"/>
                  </a:lnTo>
                  <a:lnTo>
                    <a:pt x="0" y="234214"/>
                  </a:lnTo>
                  <a:lnTo>
                    <a:pt x="2460" y="237799"/>
                  </a:lnTo>
                  <a:lnTo>
                    <a:pt x="12719" y="241784"/>
                  </a:lnTo>
                  <a:lnTo>
                    <a:pt x="18701" y="240729"/>
                  </a:lnTo>
                  <a:lnTo>
                    <a:pt x="30992" y="233914"/>
                  </a:lnTo>
                  <a:lnTo>
                    <a:pt x="61198" y="205810"/>
                  </a:lnTo>
                  <a:lnTo>
                    <a:pt x="77631" y="184527"/>
                  </a:lnTo>
                  <a:lnTo>
                    <a:pt x="90579" y="155313"/>
                  </a:lnTo>
                  <a:lnTo>
                    <a:pt x="96007" y="138632"/>
                  </a:lnTo>
                  <a:lnTo>
                    <a:pt x="101037" y="119751"/>
                  </a:lnTo>
                  <a:lnTo>
                    <a:pt x="105802" y="99402"/>
                  </a:lnTo>
                  <a:lnTo>
                    <a:pt x="110389" y="78075"/>
                  </a:lnTo>
                  <a:lnTo>
                    <a:pt x="115564" y="59624"/>
                  </a:lnTo>
                  <a:lnTo>
                    <a:pt x="121131" y="43089"/>
                  </a:lnTo>
                  <a:lnTo>
                    <a:pt x="130844" y="17662"/>
                  </a:lnTo>
                  <a:lnTo>
                    <a:pt x="137590" y="0"/>
                  </a:lnTo>
                  <a:lnTo>
                    <a:pt x="123203" y="25314"/>
                  </a:lnTo>
                  <a:lnTo>
                    <a:pt x="112009" y="51861"/>
                  </a:lnTo>
                  <a:lnTo>
                    <a:pt x="99979" y="82474"/>
                  </a:lnTo>
                  <a:lnTo>
                    <a:pt x="89693" y="114189"/>
                  </a:lnTo>
                  <a:lnTo>
                    <a:pt x="85122" y="144747"/>
                  </a:lnTo>
                  <a:lnTo>
                    <a:pt x="84971" y="171029"/>
                  </a:lnTo>
                  <a:lnTo>
                    <a:pt x="87961" y="193058"/>
                  </a:lnTo>
                  <a:lnTo>
                    <a:pt x="93993" y="209904"/>
                  </a:lnTo>
                  <a:lnTo>
                    <a:pt x="97579" y="215243"/>
                  </a:lnTo>
                  <a:lnTo>
                    <a:pt x="105325" y="221175"/>
                  </a:lnTo>
                  <a:lnTo>
                    <a:pt x="110071" y="221346"/>
                  </a:lnTo>
                  <a:lnTo>
                    <a:pt x="132264" y="213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SMARTInkShape-916"/>
            <p:cNvSpPr/>
            <p:nvPr>
              <p:custDataLst>
                <p:tags r:id="rId109"/>
              </p:custDataLst>
            </p:nvPr>
          </p:nvSpPr>
          <p:spPr>
            <a:xfrm>
              <a:off x="5013129" y="1352550"/>
              <a:ext cx="50895" cy="247651"/>
            </a:xfrm>
            <a:custGeom>
              <a:avLst/>
              <a:gdLst/>
              <a:ahLst/>
              <a:cxnLst/>
              <a:rect l="0" t="0" r="0" b="0"/>
              <a:pathLst>
                <a:path w="50895" h="24765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1275" y="24419"/>
                  </a:lnTo>
                  <a:lnTo>
                    <a:pt x="12863" y="54272"/>
                  </a:lnTo>
                  <a:lnTo>
                    <a:pt x="23818" y="77743"/>
                  </a:lnTo>
                  <a:lnTo>
                    <a:pt x="35036" y="102991"/>
                  </a:lnTo>
                  <a:lnTo>
                    <a:pt x="44726" y="130676"/>
                  </a:lnTo>
                  <a:lnTo>
                    <a:pt x="49974" y="157562"/>
                  </a:lnTo>
                  <a:lnTo>
                    <a:pt x="50894" y="182211"/>
                  </a:lnTo>
                  <a:lnTo>
                    <a:pt x="43479" y="211249"/>
                  </a:lnTo>
                  <a:lnTo>
                    <a:pt x="32345" y="232161"/>
                  </a:lnTo>
                  <a:lnTo>
                    <a:pt x="16071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SMARTInkShape-917"/>
            <p:cNvSpPr/>
            <p:nvPr>
              <p:custDataLst>
                <p:tags r:id="rId110"/>
              </p:custDataLst>
            </p:nvPr>
          </p:nvSpPr>
          <p:spPr>
            <a:xfrm>
              <a:off x="4931723" y="1549400"/>
              <a:ext cx="45759" cy="50077"/>
            </a:xfrm>
            <a:custGeom>
              <a:avLst/>
              <a:gdLst/>
              <a:ahLst/>
              <a:cxnLst/>
              <a:rect l="0" t="0" r="0" b="0"/>
              <a:pathLst>
                <a:path w="45759" h="50077">
                  <a:moveTo>
                    <a:pt x="14927" y="12700"/>
                  </a:moveTo>
                  <a:lnTo>
                    <a:pt x="14927" y="12700"/>
                  </a:lnTo>
                  <a:lnTo>
                    <a:pt x="11556" y="12700"/>
                  </a:lnTo>
                  <a:lnTo>
                    <a:pt x="8020" y="16463"/>
                  </a:lnTo>
                  <a:lnTo>
                    <a:pt x="0" y="30377"/>
                  </a:lnTo>
                  <a:lnTo>
                    <a:pt x="37" y="34362"/>
                  </a:lnTo>
                  <a:lnTo>
                    <a:pt x="3841" y="42554"/>
                  </a:lnTo>
                  <a:lnTo>
                    <a:pt x="6831" y="45302"/>
                  </a:lnTo>
                  <a:lnTo>
                    <a:pt x="13915" y="48357"/>
                  </a:lnTo>
                  <a:lnTo>
                    <a:pt x="22466" y="50076"/>
                  </a:lnTo>
                  <a:lnTo>
                    <a:pt x="36211" y="47214"/>
                  </a:lnTo>
                  <a:lnTo>
                    <a:pt x="39700" y="44882"/>
                  </a:lnTo>
                  <a:lnTo>
                    <a:pt x="42025" y="41915"/>
                  </a:lnTo>
                  <a:lnTo>
                    <a:pt x="44610" y="34151"/>
                  </a:lnTo>
                  <a:lnTo>
                    <a:pt x="45758" y="23645"/>
                  </a:lnTo>
                  <a:lnTo>
                    <a:pt x="43948" y="19291"/>
                  </a:lnTo>
                  <a:lnTo>
                    <a:pt x="36292" y="12572"/>
                  </a:lnTo>
                  <a:lnTo>
                    <a:pt x="1492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SMARTInkShape-918"/>
            <p:cNvSpPr/>
            <p:nvPr>
              <p:custDataLst>
                <p:tags r:id="rId111"/>
              </p:custDataLst>
            </p:nvPr>
          </p:nvSpPr>
          <p:spPr>
            <a:xfrm>
              <a:off x="5358219" y="1289050"/>
              <a:ext cx="109132" cy="268551"/>
            </a:xfrm>
            <a:custGeom>
              <a:avLst/>
              <a:gdLst/>
              <a:ahLst/>
              <a:cxnLst/>
              <a:rect l="0" t="0" r="0" b="0"/>
              <a:pathLst>
                <a:path w="109132" h="268551">
                  <a:moveTo>
                    <a:pt x="109131" y="0"/>
                  </a:moveTo>
                  <a:lnTo>
                    <a:pt x="109131" y="0"/>
                  </a:lnTo>
                  <a:lnTo>
                    <a:pt x="86749" y="24498"/>
                  </a:lnTo>
                  <a:lnTo>
                    <a:pt x="69786" y="49458"/>
                  </a:lnTo>
                  <a:lnTo>
                    <a:pt x="60323" y="64722"/>
                  </a:lnTo>
                  <a:lnTo>
                    <a:pt x="50487" y="81248"/>
                  </a:lnTo>
                  <a:lnTo>
                    <a:pt x="40401" y="98615"/>
                  </a:lnTo>
                  <a:lnTo>
                    <a:pt x="31561" y="115838"/>
                  </a:lnTo>
                  <a:lnTo>
                    <a:pt x="23551" y="132964"/>
                  </a:lnTo>
                  <a:lnTo>
                    <a:pt x="16095" y="150026"/>
                  </a:lnTo>
                  <a:lnTo>
                    <a:pt x="10418" y="166340"/>
                  </a:lnTo>
                  <a:lnTo>
                    <a:pt x="2229" y="197636"/>
                  </a:lnTo>
                  <a:lnTo>
                    <a:pt x="0" y="222364"/>
                  </a:lnTo>
                  <a:lnTo>
                    <a:pt x="2773" y="242056"/>
                  </a:lnTo>
                  <a:lnTo>
                    <a:pt x="11061" y="257864"/>
                  </a:lnTo>
                  <a:lnTo>
                    <a:pt x="16940" y="262926"/>
                  </a:lnTo>
                  <a:lnTo>
                    <a:pt x="30997" y="268550"/>
                  </a:lnTo>
                  <a:lnTo>
                    <a:pt x="54779" y="268346"/>
                  </a:lnTo>
                  <a:lnTo>
                    <a:pt x="67572" y="261787"/>
                  </a:lnTo>
                  <a:lnTo>
                    <a:pt x="83731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SMARTInkShape-919"/>
            <p:cNvSpPr/>
            <p:nvPr>
              <p:custDataLst>
                <p:tags r:id="rId112"/>
              </p:custDataLst>
            </p:nvPr>
          </p:nvSpPr>
          <p:spPr>
            <a:xfrm>
              <a:off x="4827063" y="1384300"/>
              <a:ext cx="62438" cy="197833"/>
            </a:xfrm>
            <a:custGeom>
              <a:avLst/>
              <a:gdLst/>
              <a:ahLst/>
              <a:cxnLst/>
              <a:rect l="0" t="0" r="0" b="0"/>
              <a:pathLst>
                <a:path w="62438" h="197833">
                  <a:moveTo>
                    <a:pt x="49737" y="0"/>
                  </a:moveTo>
                  <a:lnTo>
                    <a:pt x="49737" y="0"/>
                  </a:lnTo>
                  <a:lnTo>
                    <a:pt x="34041" y="28248"/>
                  </a:lnTo>
                  <a:lnTo>
                    <a:pt x="23005" y="52771"/>
                  </a:lnTo>
                  <a:lnTo>
                    <a:pt x="11045" y="80134"/>
                  </a:lnTo>
                  <a:lnTo>
                    <a:pt x="4318" y="106876"/>
                  </a:lnTo>
                  <a:lnTo>
                    <a:pt x="1329" y="132873"/>
                  </a:lnTo>
                  <a:lnTo>
                    <a:pt x="0" y="158538"/>
                  </a:lnTo>
                  <a:lnTo>
                    <a:pt x="5054" y="176530"/>
                  </a:lnTo>
                  <a:lnTo>
                    <a:pt x="13650" y="188524"/>
                  </a:lnTo>
                  <a:lnTo>
                    <a:pt x="22174" y="196207"/>
                  </a:lnTo>
                  <a:lnTo>
                    <a:pt x="27128" y="197832"/>
                  </a:lnTo>
                  <a:lnTo>
                    <a:pt x="38278" y="197757"/>
                  </a:lnTo>
                  <a:lnTo>
                    <a:pt x="48407" y="193490"/>
                  </a:lnTo>
                  <a:lnTo>
                    <a:pt x="62437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SMARTInkShape-920"/>
            <p:cNvSpPr/>
            <p:nvPr>
              <p:custDataLst>
                <p:tags r:id="rId113"/>
              </p:custDataLst>
            </p:nvPr>
          </p:nvSpPr>
          <p:spPr>
            <a:xfrm>
              <a:off x="3858440" y="1433219"/>
              <a:ext cx="129361" cy="131964"/>
            </a:xfrm>
            <a:custGeom>
              <a:avLst/>
              <a:gdLst/>
              <a:ahLst/>
              <a:cxnLst/>
              <a:rect l="0" t="0" r="0" b="0"/>
              <a:pathLst>
                <a:path w="129361" h="131964">
                  <a:moveTo>
                    <a:pt x="15060" y="78081"/>
                  </a:moveTo>
                  <a:lnTo>
                    <a:pt x="15060" y="78081"/>
                  </a:lnTo>
                  <a:lnTo>
                    <a:pt x="3127" y="64266"/>
                  </a:lnTo>
                  <a:lnTo>
                    <a:pt x="754" y="60404"/>
                  </a:lnTo>
                  <a:lnTo>
                    <a:pt x="0" y="50469"/>
                  </a:lnTo>
                  <a:lnTo>
                    <a:pt x="2722" y="38998"/>
                  </a:lnTo>
                  <a:lnTo>
                    <a:pt x="15968" y="16268"/>
                  </a:lnTo>
                  <a:lnTo>
                    <a:pt x="28801" y="1352"/>
                  </a:lnTo>
                  <a:lnTo>
                    <a:pt x="31277" y="117"/>
                  </a:lnTo>
                  <a:lnTo>
                    <a:pt x="33633" y="0"/>
                  </a:lnTo>
                  <a:lnTo>
                    <a:pt x="35908" y="627"/>
                  </a:lnTo>
                  <a:lnTo>
                    <a:pt x="40319" y="5086"/>
                  </a:lnTo>
                  <a:lnTo>
                    <a:pt x="44630" y="13183"/>
                  </a:lnTo>
                  <a:lnTo>
                    <a:pt x="48899" y="26189"/>
                  </a:lnTo>
                  <a:lnTo>
                    <a:pt x="48527" y="52749"/>
                  </a:lnTo>
                  <a:lnTo>
                    <a:pt x="43948" y="79591"/>
                  </a:lnTo>
                  <a:lnTo>
                    <a:pt x="44864" y="105418"/>
                  </a:lnTo>
                  <a:lnTo>
                    <a:pt x="49604" y="124202"/>
                  </a:lnTo>
                  <a:lnTo>
                    <a:pt x="53612" y="127879"/>
                  </a:lnTo>
                  <a:lnTo>
                    <a:pt x="65590" y="131963"/>
                  </a:lnTo>
                  <a:lnTo>
                    <a:pt x="84830" y="130892"/>
                  </a:lnTo>
                  <a:lnTo>
                    <a:pt x="107307" y="119364"/>
                  </a:lnTo>
                  <a:lnTo>
                    <a:pt x="117913" y="108423"/>
                  </a:lnTo>
                  <a:lnTo>
                    <a:pt x="124272" y="95800"/>
                  </a:lnTo>
                  <a:lnTo>
                    <a:pt x="129360" y="653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7" name="SMARTInkShape-921"/>
            <p:cNvSpPr/>
            <p:nvPr>
              <p:custDataLst>
                <p:tags r:id="rId114"/>
              </p:custDataLst>
            </p:nvPr>
          </p:nvSpPr>
          <p:spPr>
            <a:xfrm>
              <a:off x="4667250" y="1517650"/>
              <a:ext cx="63501" cy="6273"/>
            </a:xfrm>
            <a:custGeom>
              <a:avLst/>
              <a:gdLst/>
              <a:ahLst/>
              <a:cxnLst/>
              <a:rect l="0" t="0" r="0" b="0"/>
              <a:pathLst>
                <a:path w="63501" h="6273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0845" y="5761"/>
                  </a:lnTo>
                  <a:lnTo>
                    <a:pt x="38692" y="6272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SMARTInkShape-922"/>
            <p:cNvSpPr/>
            <p:nvPr>
              <p:custDataLst>
                <p:tags r:id="rId115"/>
              </p:custDataLst>
            </p:nvPr>
          </p:nvSpPr>
          <p:spPr>
            <a:xfrm>
              <a:off x="4184650" y="1651000"/>
              <a:ext cx="25401" cy="101601"/>
            </a:xfrm>
            <a:custGeom>
              <a:avLst/>
              <a:gdLst/>
              <a:ahLst/>
              <a:cxnLst/>
              <a:rect l="0" t="0" r="0" b="0"/>
              <a:pathLst>
                <a:path w="25401" h="101601">
                  <a:moveTo>
                    <a:pt x="25400" y="0"/>
                  </a:moveTo>
                  <a:lnTo>
                    <a:pt x="25400" y="0"/>
                  </a:lnTo>
                  <a:lnTo>
                    <a:pt x="24695" y="6481"/>
                  </a:lnTo>
                  <a:lnTo>
                    <a:pt x="13191" y="35974"/>
                  </a:lnTo>
                  <a:lnTo>
                    <a:pt x="3337" y="66739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SMARTInkShape-923"/>
            <p:cNvSpPr/>
            <p:nvPr>
              <p:custDataLst>
                <p:tags r:id="rId116"/>
              </p:custDataLst>
            </p:nvPr>
          </p:nvSpPr>
          <p:spPr>
            <a:xfrm>
              <a:off x="3905250" y="1377950"/>
              <a:ext cx="57151" cy="323851"/>
            </a:xfrm>
            <a:custGeom>
              <a:avLst/>
              <a:gdLst/>
              <a:ahLst/>
              <a:cxnLst/>
              <a:rect l="0" t="0" r="0" b="0"/>
              <a:pathLst>
                <a:path w="57151" h="323851">
                  <a:moveTo>
                    <a:pt x="57150" y="0"/>
                  </a:moveTo>
                  <a:lnTo>
                    <a:pt x="57150" y="0"/>
                  </a:lnTo>
                  <a:lnTo>
                    <a:pt x="44941" y="24419"/>
                  </a:lnTo>
                  <a:lnTo>
                    <a:pt x="37378" y="47071"/>
                  </a:lnTo>
                  <a:lnTo>
                    <a:pt x="29312" y="76659"/>
                  </a:lnTo>
                  <a:lnTo>
                    <a:pt x="25186" y="93440"/>
                  </a:lnTo>
                  <a:lnTo>
                    <a:pt x="21024" y="110976"/>
                  </a:lnTo>
                  <a:lnTo>
                    <a:pt x="17544" y="130429"/>
                  </a:lnTo>
                  <a:lnTo>
                    <a:pt x="14518" y="151158"/>
                  </a:lnTo>
                  <a:lnTo>
                    <a:pt x="11795" y="172739"/>
                  </a:lnTo>
                  <a:lnTo>
                    <a:pt x="9275" y="192770"/>
                  </a:lnTo>
                  <a:lnTo>
                    <a:pt x="6889" y="211769"/>
                  </a:lnTo>
                  <a:lnTo>
                    <a:pt x="4592" y="230079"/>
                  </a:lnTo>
                  <a:lnTo>
                    <a:pt x="2041" y="259831"/>
                  </a:lnTo>
                  <a:lnTo>
                    <a:pt x="907" y="283403"/>
                  </a:lnTo>
                  <a:lnTo>
                    <a:pt x="179" y="312019"/>
                  </a:lnTo>
                  <a:lnTo>
                    <a:pt x="0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0" name="SMARTInkShape-Group195"/>
          <p:cNvGrpSpPr/>
          <p:nvPr/>
        </p:nvGrpSpPr>
        <p:grpSpPr>
          <a:xfrm>
            <a:off x="2714142" y="1071736"/>
            <a:ext cx="953180" cy="1057216"/>
            <a:chOff x="2714142" y="1071736"/>
            <a:chExt cx="953180" cy="1057216"/>
          </a:xfrm>
        </p:grpSpPr>
        <p:sp>
          <p:nvSpPr>
            <p:cNvPr id="461" name="SMARTInkShape-924"/>
            <p:cNvSpPr/>
            <p:nvPr>
              <p:custDataLst>
                <p:tags r:id="rId90"/>
              </p:custDataLst>
            </p:nvPr>
          </p:nvSpPr>
          <p:spPr>
            <a:xfrm>
              <a:off x="2966473" y="1071736"/>
              <a:ext cx="163257" cy="88430"/>
            </a:xfrm>
            <a:custGeom>
              <a:avLst/>
              <a:gdLst/>
              <a:ahLst/>
              <a:cxnLst/>
              <a:rect l="0" t="0" r="0" b="0"/>
              <a:pathLst>
                <a:path w="163257" h="88430">
                  <a:moveTo>
                    <a:pt x="113277" y="14114"/>
                  </a:moveTo>
                  <a:lnTo>
                    <a:pt x="113277" y="14114"/>
                  </a:lnTo>
                  <a:lnTo>
                    <a:pt x="109906" y="14114"/>
                  </a:lnTo>
                  <a:lnTo>
                    <a:pt x="85121" y="35098"/>
                  </a:lnTo>
                  <a:lnTo>
                    <a:pt x="61722" y="52838"/>
                  </a:lnTo>
                  <a:lnTo>
                    <a:pt x="30896" y="72546"/>
                  </a:lnTo>
                  <a:lnTo>
                    <a:pt x="2430" y="88429"/>
                  </a:lnTo>
                  <a:lnTo>
                    <a:pt x="1279" y="87646"/>
                  </a:lnTo>
                  <a:lnTo>
                    <a:pt x="0" y="83013"/>
                  </a:lnTo>
                  <a:lnTo>
                    <a:pt x="2651" y="65730"/>
                  </a:lnTo>
                  <a:lnTo>
                    <a:pt x="16027" y="36998"/>
                  </a:lnTo>
                  <a:lnTo>
                    <a:pt x="18105" y="36426"/>
                  </a:lnTo>
                  <a:lnTo>
                    <a:pt x="24176" y="37671"/>
                  </a:lnTo>
                  <a:lnTo>
                    <a:pt x="52468" y="51205"/>
                  </a:lnTo>
                  <a:lnTo>
                    <a:pt x="79737" y="60146"/>
                  </a:lnTo>
                  <a:lnTo>
                    <a:pt x="110865" y="67970"/>
                  </a:lnTo>
                  <a:lnTo>
                    <a:pt x="139925" y="70613"/>
                  </a:lnTo>
                  <a:lnTo>
                    <a:pt x="150050" y="67212"/>
                  </a:lnTo>
                  <a:lnTo>
                    <a:pt x="154726" y="64329"/>
                  </a:lnTo>
                  <a:lnTo>
                    <a:pt x="157843" y="60996"/>
                  </a:lnTo>
                  <a:lnTo>
                    <a:pt x="161306" y="53530"/>
                  </a:lnTo>
                  <a:lnTo>
                    <a:pt x="163256" y="34652"/>
                  </a:lnTo>
                  <a:lnTo>
                    <a:pt x="159949" y="21125"/>
                  </a:lnTo>
                  <a:lnTo>
                    <a:pt x="157092" y="14555"/>
                  </a:lnTo>
                  <a:lnTo>
                    <a:pt x="146391" y="5373"/>
                  </a:lnTo>
                  <a:lnTo>
                    <a:pt x="139586" y="1937"/>
                  </a:lnTo>
                  <a:lnTo>
                    <a:pt x="126381" y="0"/>
                  </a:lnTo>
                  <a:lnTo>
                    <a:pt x="106927" y="14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SMARTInkShape-925"/>
            <p:cNvSpPr/>
            <p:nvPr>
              <p:custDataLst>
                <p:tags r:id="rId91"/>
              </p:custDataLst>
            </p:nvPr>
          </p:nvSpPr>
          <p:spPr>
            <a:xfrm>
              <a:off x="3644900" y="1416050"/>
              <a:ext cx="22422" cy="260351"/>
            </a:xfrm>
            <a:custGeom>
              <a:avLst/>
              <a:gdLst/>
              <a:ahLst/>
              <a:cxnLst/>
              <a:rect l="0" t="0" r="0" b="0"/>
              <a:pathLst>
                <a:path w="22422" h="260351">
                  <a:moveTo>
                    <a:pt x="19050" y="0"/>
                  </a:moveTo>
                  <a:lnTo>
                    <a:pt x="19050" y="0"/>
                  </a:lnTo>
                  <a:lnTo>
                    <a:pt x="19050" y="24419"/>
                  </a:lnTo>
                  <a:lnTo>
                    <a:pt x="19050" y="47071"/>
                  </a:lnTo>
                  <a:lnTo>
                    <a:pt x="19756" y="75248"/>
                  </a:lnTo>
                  <a:lnTo>
                    <a:pt x="22421" y="104234"/>
                  </a:lnTo>
                  <a:lnTo>
                    <a:pt x="22194" y="133580"/>
                  </a:lnTo>
                  <a:lnTo>
                    <a:pt x="19742" y="163086"/>
                  </a:lnTo>
                  <a:lnTo>
                    <a:pt x="16300" y="192662"/>
                  </a:lnTo>
                  <a:lnTo>
                    <a:pt x="12419" y="216626"/>
                  </a:lnTo>
                  <a:lnTo>
                    <a:pt x="4178" y="248264"/>
                  </a:lnTo>
                  <a:lnTo>
                    <a:pt x="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SMARTInkShape-926"/>
            <p:cNvSpPr/>
            <p:nvPr>
              <p:custDataLst>
                <p:tags r:id="rId92"/>
              </p:custDataLst>
            </p:nvPr>
          </p:nvSpPr>
          <p:spPr>
            <a:xfrm>
              <a:off x="2714142" y="2076711"/>
              <a:ext cx="105259" cy="6090"/>
            </a:xfrm>
            <a:custGeom>
              <a:avLst/>
              <a:gdLst/>
              <a:ahLst/>
              <a:cxnLst/>
              <a:rect l="0" t="0" r="0" b="0"/>
              <a:pathLst>
                <a:path w="105259" h="6090">
                  <a:moveTo>
                    <a:pt x="3658" y="6089"/>
                  </a:moveTo>
                  <a:lnTo>
                    <a:pt x="3658" y="6089"/>
                  </a:lnTo>
                  <a:lnTo>
                    <a:pt x="0" y="6089"/>
                  </a:lnTo>
                  <a:lnTo>
                    <a:pt x="1562" y="6089"/>
                  </a:lnTo>
                  <a:lnTo>
                    <a:pt x="25986" y="1063"/>
                  </a:lnTo>
                  <a:lnTo>
                    <a:pt x="53851" y="0"/>
                  </a:lnTo>
                  <a:lnTo>
                    <a:pt x="79032" y="496"/>
                  </a:lnTo>
                  <a:lnTo>
                    <a:pt x="105258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4" name="SMARTInkShape-927"/>
            <p:cNvSpPr/>
            <p:nvPr>
              <p:custDataLst>
                <p:tags r:id="rId93"/>
              </p:custDataLst>
            </p:nvPr>
          </p:nvSpPr>
          <p:spPr>
            <a:xfrm>
              <a:off x="2866567" y="2032000"/>
              <a:ext cx="183816" cy="96952"/>
            </a:xfrm>
            <a:custGeom>
              <a:avLst/>
              <a:gdLst/>
              <a:ahLst/>
              <a:cxnLst/>
              <a:rect l="0" t="0" r="0" b="0"/>
              <a:pathLst>
                <a:path w="183816" h="96952">
                  <a:moveTo>
                    <a:pt x="130633" y="12700"/>
                  </a:moveTo>
                  <a:lnTo>
                    <a:pt x="130633" y="12700"/>
                  </a:lnTo>
                  <a:lnTo>
                    <a:pt x="130633" y="16071"/>
                  </a:lnTo>
                  <a:lnTo>
                    <a:pt x="114936" y="41261"/>
                  </a:lnTo>
                  <a:lnTo>
                    <a:pt x="102490" y="55733"/>
                  </a:lnTo>
                  <a:lnTo>
                    <a:pt x="75649" y="75074"/>
                  </a:lnTo>
                  <a:lnTo>
                    <a:pt x="45354" y="89350"/>
                  </a:lnTo>
                  <a:lnTo>
                    <a:pt x="16857" y="96951"/>
                  </a:lnTo>
                  <a:lnTo>
                    <a:pt x="6453" y="96476"/>
                  </a:lnTo>
                  <a:lnTo>
                    <a:pt x="3396" y="94657"/>
                  </a:lnTo>
                  <a:lnTo>
                    <a:pt x="1359" y="92032"/>
                  </a:lnTo>
                  <a:lnTo>
                    <a:pt x="0" y="88871"/>
                  </a:lnTo>
                  <a:lnTo>
                    <a:pt x="1459" y="70939"/>
                  </a:lnTo>
                  <a:lnTo>
                    <a:pt x="13102" y="47752"/>
                  </a:lnTo>
                  <a:lnTo>
                    <a:pt x="30929" y="25477"/>
                  </a:lnTo>
                  <a:lnTo>
                    <a:pt x="39518" y="18849"/>
                  </a:lnTo>
                  <a:lnTo>
                    <a:pt x="44490" y="17505"/>
                  </a:lnTo>
                  <a:lnTo>
                    <a:pt x="55659" y="17893"/>
                  </a:lnTo>
                  <a:lnTo>
                    <a:pt x="73846" y="25449"/>
                  </a:lnTo>
                  <a:lnTo>
                    <a:pt x="103319" y="44303"/>
                  </a:lnTo>
                  <a:lnTo>
                    <a:pt x="133360" y="62061"/>
                  </a:lnTo>
                  <a:lnTo>
                    <a:pt x="144545" y="66388"/>
                  </a:lnTo>
                  <a:lnTo>
                    <a:pt x="155866" y="67606"/>
                  </a:lnTo>
                  <a:lnTo>
                    <a:pt x="165601" y="65795"/>
                  </a:lnTo>
                  <a:lnTo>
                    <a:pt x="172750" y="60757"/>
                  </a:lnTo>
                  <a:lnTo>
                    <a:pt x="175645" y="57438"/>
                  </a:lnTo>
                  <a:lnTo>
                    <a:pt x="183089" y="39283"/>
                  </a:lnTo>
                  <a:lnTo>
                    <a:pt x="183815" y="25926"/>
                  </a:lnTo>
                  <a:lnTo>
                    <a:pt x="183021" y="19400"/>
                  </a:lnTo>
                  <a:lnTo>
                    <a:pt x="180375" y="14345"/>
                  </a:lnTo>
                  <a:lnTo>
                    <a:pt x="171791" y="6846"/>
                  </a:lnTo>
                  <a:lnTo>
                    <a:pt x="160920" y="3042"/>
                  </a:lnTo>
                  <a:lnTo>
                    <a:pt x="14333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5" name="SMARTInkShape-928"/>
            <p:cNvSpPr/>
            <p:nvPr>
              <p:custDataLst>
                <p:tags r:id="rId94"/>
              </p:custDataLst>
            </p:nvPr>
          </p:nvSpPr>
          <p:spPr>
            <a:xfrm>
              <a:off x="3500615" y="1562100"/>
              <a:ext cx="80786" cy="1"/>
            </a:xfrm>
            <a:custGeom>
              <a:avLst/>
              <a:gdLst/>
              <a:ahLst/>
              <a:cxnLst/>
              <a:rect l="0" t="0" r="0" b="0"/>
              <a:pathLst>
                <a:path w="80786" h="1">
                  <a:moveTo>
                    <a:pt x="10935" y="0"/>
                  </a:moveTo>
                  <a:lnTo>
                    <a:pt x="10935" y="0"/>
                  </a:lnTo>
                  <a:lnTo>
                    <a:pt x="0" y="0"/>
                  </a:lnTo>
                  <a:lnTo>
                    <a:pt x="25776" y="0"/>
                  </a:lnTo>
                  <a:lnTo>
                    <a:pt x="56226" y="0"/>
                  </a:lnTo>
                  <a:lnTo>
                    <a:pt x="807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6" name="SMARTInkShape-929"/>
            <p:cNvSpPr/>
            <p:nvPr>
              <p:custDataLst>
                <p:tags r:id="rId95"/>
              </p:custDataLst>
            </p:nvPr>
          </p:nvSpPr>
          <p:spPr>
            <a:xfrm>
              <a:off x="3532462" y="1441450"/>
              <a:ext cx="55289" cy="204306"/>
            </a:xfrm>
            <a:custGeom>
              <a:avLst/>
              <a:gdLst/>
              <a:ahLst/>
              <a:cxnLst/>
              <a:rect l="0" t="0" r="0" b="0"/>
              <a:pathLst>
                <a:path w="55289" h="204306">
                  <a:moveTo>
                    <a:pt x="42588" y="0"/>
                  </a:moveTo>
                  <a:lnTo>
                    <a:pt x="42588" y="0"/>
                  </a:lnTo>
                  <a:lnTo>
                    <a:pt x="45959" y="3371"/>
                  </a:lnTo>
                  <a:lnTo>
                    <a:pt x="45541" y="6481"/>
                  </a:lnTo>
                  <a:lnTo>
                    <a:pt x="34731" y="34206"/>
                  </a:lnTo>
                  <a:lnTo>
                    <a:pt x="26396" y="58947"/>
                  </a:lnTo>
                  <a:lnTo>
                    <a:pt x="15636" y="86406"/>
                  </a:lnTo>
                  <a:lnTo>
                    <a:pt x="7561" y="115073"/>
                  </a:lnTo>
                  <a:lnTo>
                    <a:pt x="2326" y="142866"/>
                  </a:lnTo>
                  <a:lnTo>
                    <a:pt x="0" y="166977"/>
                  </a:lnTo>
                  <a:lnTo>
                    <a:pt x="2728" y="183808"/>
                  </a:lnTo>
                  <a:lnTo>
                    <a:pt x="5432" y="190272"/>
                  </a:lnTo>
                  <a:lnTo>
                    <a:pt x="14080" y="199336"/>
                  </a:lnTo>
                  <a:lnTo>
                    <a:pt x="19349" y="202741"/>
                  </a:lnTo>
                  <a:lnTo>
                    <a:pt x="24273" y="204305"/>
                  </a:lnTo>
                  <a:lnTo>
                    <a:pt x="33508" y="204161"/>
                  </a:lnTo>
                  <a:lnTo>
                    <a:pt x="42315" y="199864"/>
                  </a:lnTo>
                  <a:lnTo>
                    <a:pt x="55288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SMARTInkShape-930"/>
            <p:cNvSpPr/>
            <p:nvPr>
              <p:custDataLst>
                <p:tags r:id="rId96"/>
              </p:custDataLst>
            </p:nvPr>
          </p:nvSpPr>
          <p:spPr>
            <a:xfrm>
              <a:off x="3166932" y="1538465"/>
              <a:ext cx="160469" cy="145000"/>
            </a:xfrm>
            <a:custGeom>
              <a:avLst/>
              <a:gdLst/>
              <a:ahLst/>
              <a:cxnLst/>
              <a:rect l="0" t="0" r="0" b="0"/>
              <a:pathLst>
                <a:path w="160469" h="145000">
                  <a:moveTo>
                    <a:pt x="27118" y="10935"/>
                  </a:moveTo>
                  <a:lnTo>
                    <a:pt x="27118" y="10935"/>
                  </a:lnTo>
                  <a:lnTo>
                    <a:pt x="27118" y="0"/>
                  </a:lnTo>
                  <a:lnTo>
                    <a:pt x="26413" y="117"/>
                  </a:lnTo>
                  <a:lnTo>
                    <a:pt x="23747" y="2129"/>
                  </a:lnTo>
                  <a:lnTo>
                    <a:pt x="11538" y="27454"/>
                  </a:lnTo>
                  <a:lnTo>
                    <a:pt x="4201" y="50732"/>
                  </a:lnTo>
                  <a:lnTo>
                    <a:pt x="0" y="74484"/>
                  </a:lnTo>
                  <a:lnTo>
                    <a:pt x="484" y="96799"/>
                  </a:lnTo>
                  <a:lnTo>
                    <a:pt x="11465" y="125825"/>
                  </a:lnTo>
                  <a:lnTo>
                    <a:pt x="22278" y="137962"/>
                  </a:lnTo>
                  <a:lnTo>
                    <a:pt x="28125" y="142186"/>
                  </a:lnTo>
                  <a:lnTo>
                    <a:pt x="40266" y="144999"/>
                  </a:lnTo>
                  <a:lnTo>
                    <a:pt x="46466" y="144761"/>
                  </a:lnTo>
                  <a:lnTo>
                    <a:pt x="52011" y="142485"/>
                  </a:lnTo>
                  <a:lnTo>
                    <a:pt x="61935" y="134313"/>
                  </a:lnTo>
                  <a:lnTo>
                    <a:pt x="75456" y="111070"/>
                  </a:lnTo>
                  <a:lnTo>
                    <a:pt x="82233" y="86248"/>
                  </a:lnTo>
                  <a:lnTo>
                    <a:pt x="87597" y="59224"/>
                  </a:lnTo>
                  <a:lnTo>
                    <a:pt x="94584" y="29555"/>
                  </a:lnTo>
                  <a:lnTo>
                    <a:pt x="99711" y="12610"/>
                  </a:lnTo>
                  <a:lnTo>
                    <a:pt x="99502" y="9935"/>
                  </a:lnTo>
                  <a:lnTo>
                    <a:pt x="98658" y="8152"/>
                  </a:lnTo>
                  <a:lnTo>
                    <a:pt x="98094" y="8374"/>
                  </a:lnTo>
                  <a:lnTo>
                    <a:pt x="92703" y="37301"/>
                  </a:lnTo>
                  <a:lnTo>
                    <a:pt x="92647" y="64686"/>
                  </a:lnTo>
                  <a:lnTo>
                    <a:pt x="100940" y="90283"/>
                  </a:lnTo>
                  <a:lnTo>
                    <a:pt x="112335" y="110175"/>
                  </a:lnTo>
                  <a:lnTo>
                    <a:pt x="120496" y="118071"/>
                  </a:lnTo>
                  <a:lnTo>
                    <a:pt x="136395" y="126483"/>
                  </a:lnTo>
                  <a:lnTo>
                    <a:pt x="146476" y="127436"/>
                  </a:lnTo>
                  <a:lnTo>
                    <a:pt x="160468" y="125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8" name="SMARTInkShape-931"/>
            <p:cNvSpPr/>
            <p:nvPr>
              <p:custDataLst>
                <p:tags r:id="rId97"/>
              </p:custDataLst>
            </p:nvPr>
          </p:nvSpPr>
          <p:spPr>
            <a:xfrm>
              <a:off x="2857500" y="1227111"/>
              <a:ext cx="222251" cy="684640"/>
            </a:xfrm>
            <a:custGeom>
              <a:avLst/>
              <a:gdLst/>
              <a:ahLst/>
              <a:cxnLst/>
              <a:rect l="0" t="0" r="0" b="0"/>
              <a:pathLst>
                <a:path w="222251" h="684640">
                  <a:moveTo>
                    <a:pt x="222250" y="30189"/>
                  </a:moveTo>
                  <a:lnTo>
                    <a:pt x="222250" y="30189"/>
                  </a:lnTo>
                  <a:lnTo>
                    <a:pt x="213412" y="12512"/>
                  </a:lnTo>
                  <a:lnTo>
                    <a:pt x="207503" y="6340"/>
                  </a:lnTo>
                  <a:lnTo>
                    <a:pt x="200174" y="1951"/>
                  </a:lnTo>
                  <a:lnTo>
                    <a:pt x="192212" y="0"/>
                  </a:lnTo>
                  <a:lnTo>
                    <a:pt x="183971" y="1014"/>
                  </a:lnTo>
                  <a:lnTo>
                    <a:pt x="169515" y="7433"/>
                  </a:lnTo>
                  <a:lnTo>
                    <a:pt x="163810" y="10785"/>
                  </a:lnTo>
                  <a:lnTo>
                    <a:pt x="145668" y="35729"/>
                  </a:lnTo>
                  <a:lnTo>
                    <a:pt x="136943" y="63695"/>
                  </a:lnTo>
                  <a:lnTo>
                    <a:pt x="133629" y="80043"/>
                  </a:lnTo>
                  <a:lnTo>
                    <a:pt x="130714" y="98703"/>
                  </a:lnTo>
                  <a:lnTo>
                    <a:pt x="128065" y="118904"/>
                  </a:lnTo>
                  <a:lnTo>
                    <a:pt x="125593" y="140132"/>
                  </a:lnTo>
                  <a:lnTo>
                    <a:pt x="124651" y="164162"/>
                  </a:lnTo>
                  <a:lnTo>
                    <a:pt x="124728" y="190060"/>
                  </a:lnTo>
                  <a:lnTo>
                    <a:pt x="125486" y="217203"/>
                  </a:lnTo>
                  <a:lnTo>
                    <a:pt x="126696" y="245882"/>
                  </a:lnTo>
                  <a:lnTo>
                    <a:pt x="128208" y="275584"/>
                  </a:lnTo>
                  <a:lnTo>
                    <a:pt x="129922" y="305969"/>
                  </a:lnTo>
                  <a:lnTo>
                    <a:pt x="131770" y="335398"/>
                  </a:lnTo>
                  <a:lnTo>
                    <a:pt x="133708" y="364189"/>
                  </a:lnTo>
                  <a:lnTo>
                    <a:pt x="135705" y="392556"/>
                  </a:lnTo>
                  <a:lnTo>
                    <a:pt x="136331" y="419228"/>
                  </a:lnTo>
                  <a:lnTo>
                    <a:pt x="136043" y="444770"/>
                  </a:lnTo>
                  <a:lnTo>
                    <a:pt x="135146" y="469560"/>
                  </a:lnTo>
                  <a:lnTo>
                    <a:pt x="133841" y="493142"/>
                  </a:lnTo>
                  <a:lnTo>
                    <a:pt x="132267" y="515919"/>
                  </a:lnTo>
                  <a:lnTo>
                    <a:pt x="130511" y="538159"/>
                  </a:lnTo>
                  <a:lnTo>
                    <a:pt x="127224" y="557924"/>
                  </a:lnTo>
                  <a:lnTo>
                    <a:pt x="122916" y="576040"/>
                  </a:lnTo>
                  <a:lnTo>
                    <a:pt x="117927" y="593057"/>
                  </a:lnTo>
                  <a:lnTo>
                    <a:pt x="108622" y="621371"/>
                  </a:lnTo>
                  <a:lnTo>
                    <a:pt x="99076" y="645009"/>
                  </a:lnTo>
                  <a:lnTo>
                    <a:pt x="81802" y="672066"/>
                  </a:lnTo>
                  <a:lnTo>
                    <a:pt x="69518" y="681886"/>
                  </a:lnTo>
                  <a:lnTo>
                    <a:pt x="63984" y="684082"/>
                  </a:lnTo>
                  <a:lnTo>
                    <a:pt x="54073" y="684639"/>
                  </a:lnTo>
                  <a:lnTo>
                    <a:pt x="26876" y="677384"/>
                  </a:lnTo>
                  <a:lnTo>
                    <a:pt x="13138" y="673271"/>
                  </a:lnTo>
                  <a:lnTo>
                    <a:pt x="0" y="6715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9" name="SMARTInkShape-932"/>
            <p:cNvSpPr/>
            <p:nvPr>
              <p:custDataLst>
                <p:tags r:id="rId98"/>
              </p:custDataLst>
            </p:nvPr>
          </p:nvSpPr>
          <p:spPr>
            <a:xfrm>
              <a:off x="3426444" y="1441450"/>
              <a:ext cx="59707" cy="215901"/>
            </a:xfrm>
            <a:custGeom>
              <a:avLst/>
              <a:gdLst/>
              <a:ahLst/>
              <a:cxnLst/>
              <a:rect l="0" t="0" r="0" b="0"/>
              <a:pathLst>
                <a:path w="59707" h="215901">
                  <a:moveTo>
                    <a:pt x="59706" y="0"/>
                  </a:moveTo>
                  <a:lnTo>
                    <a:pt x="59706" y="0"/>
                  </a:lnTo>
                  <a:lnTo>
                    <a:pt x="45891" y="8789"/>
                  </a:lnTo>
                  <a:lnTo>
                    <a:pt x="37338" y="18017"/>
                  </a:lnTo>
                  <a:lnTo>
                    <a:pt x="21328" y="43752"/>
                  </a:lnTo>
                  <a:lnTo>
                    <a:pt x="11840" y="66012"/>
                  </a:lnTo>
                  <a:lnTo>
                    <a:pt x="6682" y="90016"/>
                  </a:lnTo>
                  <a:lnTo>
                    <a:pt x="3685" y="114091"/>
                  </a:lnTo>
                  <a:lnTo>
                    <a:pt x="0" y="136549"/>
                  </a:lnTo>
                  <a:lnTo>
                    <a:pt x="701" y="162285"/>
                  </a:lnTo>
                  <a:lnTo>
                    <a:pt x="2895" y="189238"/>
                  </a:lnTo>
                  <a:lnTo>
                    <a:pt x="7517" y="203610"/>
                  </a:lnTo>
                  <a:lnTo>
                    <a:pt x="11346" y="209967"/>
                  </a:lnTo>
                  <a:lnTo>
                    <a:pt x="15400" y="213263"/>
                  </a:lnTo>
                  <a:lnTo>
                    <a:pt x="21606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6" name="SMARTInkShape-Group196"/>
          <p:cNvGrpSpPr/>
          <p:nvPr/>
        </p:nvGrpSpPr>
        <p:grpSpPr>
          <a:xfrm>
            <a:off x="269171" y="3362782"/>
            <a:ext cx="835365" cy="509309"/>
            <a:chOff x="269171" y="3362782"/>
            <a:chExt cx="835365" cy="509309"/>
          </a:xfrm>
        </p:grpSpPr>
        <p:sp>
          <p:nvSpPr>
            <p:cNvPr id="471" name="SMARTInkShape-933"/>
            <p:cNvSpPr/>
            <p:nvPr>
              <p:custDataLst>
                <p:tags r:id="rId85"/>
              </p:custDataLst>
            </p:nvPr>
          </p:nvSpPr>
          <p:spPr>
            <a:xfrm>
              <a:off x="996950" y="3362782"/>
              <a:ext cx="107586" cy="503144"/>
            </a:xfrm>
            <a:custGeom>
              <a:avLst/>
              <a:gdLst/>
              <a:ahLst/>
              <a:cxnLst/>
              <a:rect l="0" t="0" r="0" b="0"/>
              <a:pathLst>
                <a:path w="107586" h="503144">
                  <a:moveTo>
                    <a:pt x="0" y="15418"/>
                  </a:moveTo>
                  <a:lnTo>
                    <a:pt x="0" y="15418"/>
                  </a:lnTo>
                  <a:lnTo>
                    <a:pt x="0" y="9951"/>
                  </a:lnTo>
                  <a:lnTo>
                    <a:pt x="3371" y="5958"/>
                  </a:lnTo>
                  <a:lnTo>
                    <a:pt x="15580" y="307"/>
                  </a:lnTo>
                  <a:lnTo>
                    <a:pt x="26680" y="0"/>
                  </a:lnTo>
                  <a:lnTo>
                    <a:pt x="56705" y="7505"/>
                  </a:lnTo>
                  <a:lnTo>
                    <a:pt x="61087" y="8026"/>
                  </a:lnTo>
                  <a:lnTo>
                    <a:pt x="64008" y="9079"/>
                  </a:lnTo>
                  <a:lnTo>
                    <a:pt x="65955" y="10486"/>
                  </a:lnTo>
                  <a:lnTo>
                    <a:pt x="72452" y="21185"/>
                  </a:lnTo>
                  <a:lnTo>
                    <a:pt x="72996" y="24907"/>
                  </a:lnTo>
                  <a:lnTo>
                    <a:pt x="70404" y="51928"/>
                  </a:lnTo>
                  <a:lnTo>
                    <a:pt x="70014" y="82210"/>
                  </a:lnTo>
                  <a:lnTo>
                    <a:pt x="71805" y="111425"/>
                  </a:lnTo>
                  <a:lnTo>
                    <a:pt x="73270" y="128106"/>
                  </a:lnTo>
                  <a:lnTo>
                    <a:pt x="74952" y="146282"/>
                  </a:lnTo>
                  <a:lnTo>
                    <a:pt x="76779" y="165455"/>
                  </a:lnTo>
                  <a:lnTo>
                    <a:pt x="78703" y="185293"/>
                  </a:lnTo>
                  <a:lnTo>
                    <a:pt x="80691" y="206279"/>
                  </a:lnTo>
                  <a:lnTo>
                    <a:pt x="82722" y="228031"/>
                  </a:lnTo>
                  <a:lnTo>
                    <a:pt x="84781" y="250294"/>
                  </a:lnTo>
                  <a:lnTo>
                    <a:pt x="86154" y="270779"/>
                  </a:lnTo>
                  <a:lnTo>
                    <a:pt x="87069" y="290081"/>
                  </a:lnTo>
                  <a:lnTo>
                    <a:pt x="87680" y="308593"/>
                  </a:lnTo>
                  <a:lnTo>
                    <a:pt x="88792" y="325168"/>
                  </a:lnTo>
                  <a:lnTo>
                    <a:pt x="91910" y="354873"/>
                  </a:lnTo>
                  <a:lnTo>
                    <a:pt x="95647" y="380305"/>
                  </a:lnTo>
                  <a:lnTo>
                    <a:pt x="99660" y="403368"/>
                  </a:lnTo>
                  <a:lnTo>
                    <a:pt x="105180" y="434774"/>
                  </a:lnTo>
                  <a:lnTo>
                    <a:pt x="107585" y="465073"/>
                  </a:lnTo>
                  <a:lnTo>
                    <a:pt x="105906" y="471146"/>
                  </a:lnTo>
                  <a:lnTo>
                    <a:pt x="103514" y="476197"/>
                  </a:lnTo>
                  <a:lnTo>
                    <a:pt x="102451" y="480794"/>
                  </a:lnTo>
                  <a:lnTo>
                    <a:pt x="101462" y="482302"/>
                  </a:lnTo>
                  <a:lnTo>
                    <a:pt x="100097" y="483307"/>
                  </a:lnTo>
                  <a:lnTo>
                    <a:pt x="98481" y="483977"/>
                  </a:lnTo>
                  <a:lnTo>
                    <a:pt x="69019" y="488571"/>
                  </a:lnTo>
                  <a:lnTo>
                    <a:pt x="39872" y="498168"/>
                  </a:lnTo>
                  <a:lnTo>
                    <a:pt x="24888" y="503143"/>
                  </a:lnTo>
                  <a:lnTo>
                    <a:pt x="23647" y="502846"/>
                  </a:lnTo>
                  <a:lnTo>
                    <a:pt x="23526" y="501942"/>
                  </a:lnTo>
                  <a:lnTo>
                    <a:pt x="25400" y="4980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2" name="SMARTInkShape-934"/>
            <p:cNvSpPr/>
            <p:nvPr>
              <p:custDataLst>
                <p:tags r:id="rId86"/>
              </p:custDataLst>
            </p:nvPr>
          </p:nvSpPr>
          <p:spPr>
            <a:xfrm>
              <a:off x="546255" y="3403600"/>
              <a:ext cx="133196" cy="468491"/>
            </a:xfrm>
            <a:custGeom>
              <a:avLst/>
              <a:gdLst/>
              <a:ahLst/>
              <a:cxnLst/>
              <a:rect l="0" t="0" r="0" b="0"/>
              <a:pathLst>
                <a:path w="133196" h="468491">
                  <a:moveTo>
                    <a:pt x="126845" y="0"/>
                  </a:moveTo>
                  <a:lnTo>
                    <a:pt x="126845" y="0"/>
                  </a:lnTo>
                  <a:lnTo>
                    <a:pt x="99699" y="0"/>
                  </a:lnTo>
                  <a:lnTo>
                    <a:pt x="69465" y="0"/>
                  </a:lnTo>
                  <a:lnTo>
                    <a:pt x="39675" y="0"/>
                  </a:lnTo>
                  <a:lnTo>
                    <a:pt x="35087" y="3371"/>
                  </a:lnTo>
                  <a:lnTo>
                    <a:pt x="29259" y="12209"/>
                  </a:lnTo>
                  <a:lnTo>
                    <a:pt x="20968" y="35024"/>
                  </a:lnTo>
                  <a:lnTo>
                    <a:pt x="16759" y="55077"/>
                  </a:lnTo>
                  <a:lnTo>
                    <a:pt x="14418" y="79983"/>
                  </a:lnTo>
                  <a:lnTo>
                    <a:pt x="12672" y="108220"/>
                  </a:lnTo>
                  <a:lnTo>
                    <a:pt x="9544" y="139585"/>
                  </a:lnTo>
                  <a:lnTo>
                    <a:pt x="7722" y="157262"/>
                  </a:lnTo>
                  <a:lnTo>
                    <a:pt x="5802" y="176102"/>
                  </a:lnTo>
                  <a:lnTo>
                    <a:pt x="3816" y="195718"/>
                  </a:lnTo>
                  <a:lnTo>
                    <a:pt x="2493" y="214440"/>
                  </a:lnTo>
                  <a:lnTo>
                    <a:pt x="1610" y="232566"/>
                  </a:lnTo>
                  <a:lnTo>
                    <a:pt x="1022" y="250294"/>
                  </a:lnTo>
                  <a:lnTo>
                    <a:pt x="630" y="267757"/>
                  </a:lnTo>
                  <a:lnTo>
                    <a:pt x="368" y="285043"/>
                  </a:lnTo>
                  <a:lnTo>
                    <a:pt x="194" y="302212"/>
                  </a:lnTo>
                  <a:lnTo>
                    <a:pt x="0" y="330696"/>
                  </a:lnTo>
                  <a:lnTo>
                    <a:pt x="620" y="355115"/>
                  </a:lnTo>
                  <a:lnTo>
                    <a:pt x="3247" y="377727"/>
                  </a:lnTo>
                  <a:lnTo>
                    <a:pt x="5322" y="406920"/>
                  </a:lnTo>
                  <a:lnTo>
                    <a:pt x="6728" y="436293"/>
                  </a:lnTo>
                  <a:lnTo>
                    <a:pt x="9489" y="446967"/>
                  </a:lnTo>
                  <a:lnTo>
                    <a:pt x="14950" y="454533"/>
                  </a:lnTo>
                  <a:lnTo>
                    <a:pt x="29954" y="465140"/>
                  </a:lnTo>
                  <a:lnTo>
                    <a:pt x="49061" y="468490"/>
                  </a:lnTo>
                  <a:lnTo>
                    <a:pt x="76438" y="465257"/>
                  </a:lnTo>
                  <a:lnTo>
                    <a:pt x="104528" y="462006"/>
                  </a:lnTo>
                  <a:lnTo>
                    <a:pt x="130495" y="457481"/>
                  </a:lnTo>
                  <a:lnTo>
                    <a:pt x="131395" y="458093"/>
                  </a:lnTo>
                  <a:lnTo>
                    <a:pt x="131995" y="459206"/>
                  </a:lnTo>
                  <a:lnTo>
                    <a:pt x="133195" y="463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3" name="SMARTInkShape-935"/>
            <p:cNvSpPr/>
            <p:nvPr>
              <p:custDataLst>
                <p:tags r:id="rId87"/>
              </p:custDataLst>
            </p:nvPr>
          </p:nvSpPr>
          <p:spPr>
            <a:xfrm>
              <a:off x="269171" y="3543300"/>
              <a:ext cx="162630" cy="211371"/>
            </a:xfrm>
            <a:custGeom>
              <a:avLst/>
              <a:gdLst/>
              <a:ahLst/>
              <a:cxnLst/>
              <a:rect l="0" t="0" r="0" b="0"/>
              <a:pathLst>
                <a:path w="162630" h="211371">
                  <a:moveTo>
                    <a:pt x="16579" y="203200"/>
                  </a:moveTo>
                  <a:lnTo>
                    <a:pt x="16579" y="203200"/>
                  </a:lnTo>
                  <a:lnTo>
                    <a:pt x="3487" y="211222"/>
                  </a:lnTo>
                  <a:lnTo>
                    <a:pt x="1501" y="211370"/>
                  </a:lnTo>
                  <a:lnTo>
                    <a:pt x="177" y="210763"/>
                  </a:lnTo>
                  <a:lnTo>
                    <a:pt x="0" y="208948"/>
                  </a:lnTo>
                  <a:lnTo>
                    <a:pt x="1685" y="203167"/>
                  </a:lnTo>
                  <a:lnTo>
                    <a:pt x="20065" y="172750"/>
                  </a:lnTo>
                  <a:lnTo>
                    <a:pt x="45678" y="141653"/>
                  </a:lnTo>
                  <a:lnTo>
                    <a:pt x="62908" y="115638"/>
                  </a:lnTo>
                  <a:lnTo>
                    <a:pt x="81855" y="91376"/>
                  </a:lnTo>
                  <a:lnTo>
                    <a:pt x="102035" y="68834"/>
                  </a:lnTo>
                  <a:lnTo>
                    <a:pt x="131113" y="37720"/>
                  </a:lnTo>
                  <a:lnTo>
                    <a:pt x="156057" y="7528"/>
                  </a:lnTo>
                  <a:lnTo>
                    <a:pt x="16262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4" name="SMARTInkShape-936"/>
            <p:cNvSpPr/>
            <p:nvPr>
              <p:custDataLst>
                <p:tags r:id="rId88"/>
              </p:custDataLst>
            </p:nvPr>
          </p:nvSpPr>
          <p:spPr>
            <a:xfrm>
              <a:off x="774700" y="3450096"/>
              <a:ext cx="190501" cy="164274"/>
            </a:xfrm>
            <a:custGeom>
              <a:avLst/>
              <a:gdLst/>
              <a:ahLst/>
              <a:cxnLst/>
              <a:rect l="0" t="0" r="0" b="0"/>
              <a:pathLst>
                <a:path w="190501" h="164274">
                  <a:moveTo>
                    <a:pt x="0" y="67804"/>
                  </a:moveTo>
                  <a:lnTo>
                    <a:pt x="0" y="67804"/>
                  </a:lnTo>
                  <a:lnTo>
                    <a:pt x="0" y="57691"/>
                  </a:lnTo>
                  <a:lnTo>
                    <a:pt x="10139" y="30947"/>
                  </a:lnTo>
                  <a:lnTo>
                    <a:pt x="26483" y="4859"/>
                  </a:lnTo>
                  <a:lnTo>
                    <a:pt x="31291" y="1023"/>
                  </a:lnTo>
                  <a:lnTo>
                    <a:pt x="33560" y="0"/>
                  </a:lnTo>
                  <a:lnTo>
                    <a:pt x="36485" y="729"/>
                  </a:lnTo>
                  <a:lnTo>
                    <a:pt x="43497" y="5302"/>
                  </a:lnTo>
                  <a:lnTo>
                    <a:pt x="47554" y="17682"/>
                  </a:lnTo>
                  <a:lnTo>
                    <a:pt x="49838" y="48249"/>
                  </a:lnTo>
                  <a:lnTo>
                    <a:pt x="51078" y="73224"/>
                  </a:lnTo>
                  <a:lnTo>
                    <a:pt x="53981" y="96083"/>
                  </a:lnTo>
                  <a:lnTo>
                    <a:pt x="61386" y="118002"/>
                  </a:lnTo>
                  <a:lnTo>
                    <a:pt x="71733" y="137387"/>
                  </a:lnTo>
                  <a:lnTo>
                    <a:pt x="83387" y="150706"/>
                  </a:lnTo>
                  <a:lnTo>
                    <a:pt x="99385" y="159447"/>
                  </a:lnTo>
                  <a:lnTo>
                    <a:pt x="118254" y="164273"/>
                  </a:lnTo>
                  <a:lnTo>
                    <a:pt x="147300" y="163023"/>
                  </a:lnTo>
                  <a:lnTo>
                    <a:pt x="174911" y="156280"/>
                  </a:lnTo>
                  <a:lnTo>
                    <a:pt x="183572" y="152282"/>
                  </a:lnTo>
                  <a:lnTo>
                    <a:pt x="187421" y="148153"/>
                  </a:lnTo>
                  <a:lnTo>
                    <a:pt x="189132" y="143967"/>
                  </a:lnTo>
                  <a:lnTo>
                    <a:pt x="190500" y="1376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SMARTInkShape-937"/>
            <p:cNvSpPr/>
            <p:nvPr>
              <p:custDataLst>
                <p:tags r:id="rId89"/>
              </p:custDataLst>
            </p:nvPr>
          </p:nvSpPr>
          <p:spPr>
            <a:xfrm>
              <a:off x="869950" y="3460750"/>
              <a:ext cx="44451" cy="319499"/>
            </a:xfrm>
            <a:custGeom>
              <a:avLst/>
              <a:gdLst/>
              <a:ahLst/>
              <a:cxnLst/>
              <a:rect l="0" t="0" r="0" b="0"/>
              <a:pathLst>
                <a:path w="44451" h="319499">
                  <a:moveTo>
                    <a:pt x="44450" y="0"/>
                  </a:moveTo>
                  <a:lnTo>
                    <a:pt x="44450" y="0"/>
                  </a:lnTo>
                  <a:lnTo>
                    <a:pt x="41079" y="27789"/>
                  </a:lnTo>
                  <a:lnTo>
                    <a:pt x="37543" y="52097"/>
                  </a:lnTo>
                  <a:lnTo>
                    <a:pt x="33619" y="82421"/>
                  </a:lnTo>
                  <a:lnTo>
                    <a:pt x="31585" y="99397"/>
                  </a:lnTo>
                  <a:lnTo>
                    <a:pt x="29523" y="117065"/>
                  </a:lnTo>
                  <a:lnTo>
                    <a:pt x="27443" y="134488"/>
                  </a:lnTo>
                  <a:lnTo>
                    <a:pt x="25351" y="151747"/>
                  </a:lnTo>
                  <a:lnTo>
                    <a:pt x="23251" y="168898"/>
                  </a:lnTo>
                  <a:lnTo>
                    <a:pt x="21145" y="185977"/>
                  </a:lnTo>
                  <a:lnTo>
                    <a:pt x="19036" y="203007"/>
                  </a:lnTo>
                  <a:lnTo>
                    <a:pt x="16924" y="220004"/>
                  </a:lnTo>
                  <a:lnTo>
                    <a:pt x="12696" y="248298"/>
                  </a:lnTo>
                  <a:lnTo>
                    <a:pt x="8465" y="271927"/>
                  </a:lnTo>
                  <a:lnTo>
                    <a:pt x="2822" y="298979"/>
                  </a:lnTo>
                  <a:lnTo>
                    <a:pt x="248" y="319439"/>
                  </a:lnTo>
                  <a:lnTo>
                    <a:pt x="165" y="319498"/>
                  </a:lnTo>
                  <a:lnTo>
                    <a:pt x="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77" name="SMARTInkShape-938"/>
          <p:cNvSpPr/>
          <p:nvPr>
            <p:custDataLst>
              <p:tags r:id="rId3"/>
            </p:custDataLst>
          </p:nvPr>
        </p:nvSpPr>
        <p:spPr>
          <a:xfrm>
            <a:off x="273933" y="3498850"/>
            <a:ext cx="113418" cy="266701"/>
          </a:xfrm>
          <a:custGeom>
            <a:avLst/>
            <a:gdLst/>
            <a:ahLst/>
            <a:cxnLst/>
            <a:rect l="0" t="0" r="0" b="0"/>
            <a:pathLst>
              <a:path w="113418" h="266701">
                <a:moveTo>
                  <a:pt x="5467" y="0"/>
                </a:moveTo>
                <a:lnTo>
                  <a:pt x="5467" y="0"/>
                </a:lnTo>
                <a:lnTo>
                  <a:pt x="2096" y="3371"/>
                </a:lnTo>
                <a:lnTo>
                  <a:pt x="441" y="6907"/>
                </a:lnTo>
                <a:lnTo>
                  <a:pt x="0" y="8838"/>
                </a:lnTo>
                <a:lnTo>
                  <a:pt x="6121" y="31782"/>
                </a:lnTo>
                <a:lnTo>
                  <a:pt x="14930" y="55518"/>
                </a:lnTo>
                <a:lnTo>
                  <a:pt x="26606" y="83941"/>
                </a:lnTo>
                <a:lnTo>
                  <a:pt x="33671" y="100411"/>
                </a:lnTo>
                <a:lnTo>
                  <a:pt x="41203" y="117740"/>
                </a:lnTo>
                <a:lnTo>
                  <a:pt x="48341" y="134232"/>
                </a:lnTo>
                <a:lnTo>
                  <a:pt x="61917" y="165727"/>
                </a:lnTo>
                <a:lnTo>
                  <a:pt x="75006" y="192425"/>
                </a:lnTo>
                <a:lnTo>
                  <a:pt x="92393" y="223526"/>
                </a:lnTo>
                <a:lnTo>
                  <a:pt x="102719" y="244265"/>
                </a:lnTo>
                <a:lnTo>
                  <a:pt x="107660" y="257466"/>
                </a:lnTo>
                <a:lnTo>
                  <a:pt x="113417" y="266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80" name="SMARTInkShape-Group198"/>
          <p:cNvGrpSpPr/>
          <p:nvPr/>
        </p:nvGrpSpPr>
        <p:grpSpPr>
          <a:xfrm>
            <a:off x="1301750" y="3549650"/>
            <a:ext cx="76201" cy="69851"/>
            <a:chOff x="1301750" y="3549650"/>
            <a:chExt cx="76201" cy="69851"/>
          </a:xfrm>
        </p:grpSpPr>
        <p:sp>
          <p:nvSpPr>
            <p:cNvPr id="478" name="SMARTInkShape-939"/>
            <p:cNvSpPr/>
            <p:nvPr>
              <p:custDataLst>
                <p:tags r:id="rId83"/>
              </p:custDataLst>
            </p:nvPr>
          </p:nvSpPr>
          <p:spPr>
            <a:xfrm>
              <a:off x="1301750" y="35496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23144" y="5467"/>
                  </a:lnTo>
                  <a:lnTo>
                    <a:pt x="49623" y="6176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9" name="SMARTInkShape-940"/>
            <p:cNvSpPr/>
            <p:nvPr>
              <p:custDataLst>
                <p:tags r:id="rId84"/>
              </p:custDataLst>
            </p:nvPr>
          </p:nvSpPr>
          <p:spPr>
            <a:xfrm>
              <a:off x="1308100" y="3594100"/>
              <a:ext cx="63501" cy="25401"/>
            </a:xfrm>
            <a:custGeom>
              <a:avLst/>
              <a:gdLst/>
              <a:ahLst/>
              <a:cxnLst/>
              <a:rect l="0" t="0" r="0" b="0"/>
              <a:pathLst>
                <a:path w="63501" h="25401">
                  <a:moveTo>
                    <a:pt x="0" y="0"/>
                  </a:moveTo>
                  <a:lnTo>
                    <a:pt x="0" y="0"/>
                  </a:lnTo>
                  <a:lnTo>
                    <a:pt x="12209" y="12209"/>
                  </a:lnTo>
                  <a:lnTo>
                    <a:pt x="19773" y="16009"/>
                  </a:lnTo>
                  <a:lnTo>
                    <a:pt x="49540" y="23809"/>
                  </a:lnTo>
                  <a:lnTo>
                    <a:pt x="635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81" name="SMARTInkShape-941"/>
          <p:cNvSpPr/>
          <p:nvPr>
            <p:custDataLst>
              <p:tags r:id="rId4"/>
            </p:custDataLst>
          </p:nvPr>
        </p:nvSpPr>
        <p:spPr>
          <a:xfrm>
            <a:off x="1647263" y="3398779"/>
            <a:ext cx="142974" cy="354072"/>
          </a:xfrm>
          <a:custGeom>
            <a:avLst/>
            <a:gdLst/>
            <a:ahLst/>
            <a:cxnLst/>
            <a:rect l="0" t="0" r="0" b="0"/>
            <a:pathLst>
              <a:path w="142974" h="354072">
                <a:moveTo>
                  <a:pt x="41837" y="36571"/>
                </a:moveTo>
                <a:lnTo>
                  <a:pt x="41837" y="36571"/>
                </a:lnTo>
                <a:lnTo>
                  <a:pt x="41837" y="29829"/>
                </a:lnTo>
                <a:lnTo>
                  <a:pt x="43718" y="24637"/>
                </a:lnTo>
                <a:lnTo>
                  <a:pt x="53374" y="9025"/>
                </a:lnTo>
                <a:lnTo>
                  <a:pt x="60135" y="3632"/>
                </a:lnTo>
                <a:lnTo>
                  <a:pt x="69725" y="765"/>
                </a:lnTo>
                <a:lnTo>
                  <a:pt x="75246" y="0"/>
                </a:lnTo>
                <a:lnTo>
                  <a:pt x="99871" y="5666"/>
                </a:lnTo>
                <a:lnTo>
                  <a:pt x="126138" y="23024"/>
                </a:lnTo>
                <a:lnTo>
                  <a:pt x="137630" y="43720"/>
                </a:lnTo>
                <a:lnTo>
                  <a:pt x="142973" y="70087"/>
                </a:lnTo>
                <a:lnTo>
                  <a:pt x="140644" y="100621"/>
                </a:lnTo>
                <a:lnTo>
                  <a:pt x="136636" y="117371"/>
                </a:lnTo>
                <a:lnTo>
                  <a:pt x="131142" y="134887"/>
                </a:lnTo>
                <a:lnTo>
                  <a:pt x="124657" y="152915"/>
                </a:lnTo>
                <a:lnTo>
                  <a:pt x="115395" y="171284"/>
                </a:lnTo>
                <a:lnTo>
                  <a:pt x="104281" y="189879"/>
                </a:lnTo>
                <a:lnTo>
                  <a:pt x="91933" y="208627"/>
                </a:lnTo>
                <a:lnTo>
                  <a:pt x="79468" y="226063"/>
                </a:lnTo>
                <a:lnTo>
                  <a:pt x="66924" y="242627"/>
                </a:lnTo>
                <a:lnTo>
                  <a:pt x="43109" y="272791"/>
                </a:lnTo>
                <a:lnTo>
                  <a:pt x="23117" y="297955"/>
                </a:lnTo>
                <a:lnTo>
                  <a:pt x="2737" y="325215"/>
                </a:lnTo>
                <a:lnTo>
                  <a:pt x="248" y="331306"/>
                </a:lnTo>
                <a:lnTo>
                  <a:pt x="0" y="336071"/>
                </a:lnTo>
                <a:lnTo>
                  <a:pt x="1246" y="339955"/>
                </a:lnTo>
                <a:lnTo>
                  <a:pt x="4193" y="342543"/>
                </a:lnTo>
                <a:lnTo>
                  <a:pt x="13112" y="345420"/>
                </a:lnTo>
                <a:lnTo>
                  <a:pt x="36775" y="347039"/>
                </a:lnTo>
                <a:lnTo>
                  <a:pt x="62758" y="347519"/>
                </a:lnTo>
                <a:lnTo>
                  <a:pt x="90341" y="347681"/>
                </a:lnTo>
                <a:lnTo>
                  <a:pt x="101286" y="348415"/>
                </a:lnTo>
                <a:lnTo>
                  <a:pt x="111687" y="3540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88" name="SMARTInkShape-Group200"/>
          <p:cNvGrpSpPr/>
          <p:nvPr/>
        </p:nvGrpSpPr>
        <p:grpSpPr>
          <a:xfrm>
            <a:off x="1978153" y="3279291"/>
            <a:ext cx="733298" cy="544985"/>
            <a:chOff x="1978153" y="3279291"/>
            <a:chExt cx="733298" cy="544985"/>
          </a:xfrm>
        </p:grpSpPr>
        <p:sp>
          <p:nvSpPr>
            <p:cNvPr id="482" name="SMARTInkShape-942"/>
            <p:cNvSpPr/>
            <p:nvPr>
              <p:custDataLst>
                <p:tags r:id="rId77"/>
              </p:custDataLst>
            </p:nvPr>
          </p:nvSpPr>
          <p:spPr>
            <a:xfrm>
              <a:off x="1978153" y="3550133"/>
              <a:ext cx="168148" cy="167572"/>
            </a:xfrm>
            <a:custGeom>
              <a:avLst/>
              <a:gdLst/>
              <a:ahLst/>
              <a:cxnLst/>
              <a:rect l="0" t="0" r="0" b="0"/>
              <a:pathLst>
                <a:path w="168148" h="167572">
                  <a:moveTo>
                    <a:pt x="41147" y="63017"/>
                  </a:moveTo>
                  <a:lnTo>
                    <a:pt x="41147" y="63017"/>
                  </a:lnTo>
                  <a:lnTo>
                    <a:pt x="51286" y="67381"/>
                  </a:lnTo>
                  <a:lnTo>
                    <a:pt x="58824" y="68484"/>
                  </a:lnTo>
                  <a:lnTo>
                    <a:pt x="68759" y="65212"/>
                  </a:lnTo>
                  <a:lnTo>
                    <a:pt x="89013" y="51613"/>
                  </a:lnTo>
                  <a:lnTo>
                    <a:pt x="98917" y="36119"/>
                  </a:lnTo>
                  <a:lnTo>
                    <a:pt x="102949" y="21494"/>
                  </a:lnTo>
                  <a:lnTo>
                    <a:pt x="100130" y="10695"/>
                  </a:lnTo>
                  <a:lnTo>
                    <a:pt x="97402" y="4853"/>
                  </a:lnTo>
                  <a:lnTo>
                    <a:pt x="92761" y="1663"/>
                  </a:lnTo>
                  <a:lnTo>
                    <a:pt x="80079" y="0"/>
                  </a:lnTo>
                  <a:lnTo>
                    <a:pt x="53702" y="9773"/>
                  </a:lnTo>
                  <a:lnTo>
                    <a:pt x="26915" y="36187"/>
                  </a:lnTo>
                  <a:lnTo>
                    <a:pt x="13420" y="60735"/>
                  </a:lnTo>
                  <a:lnTo>
                    <a:pt x="4129" y="86697"/>
                  </a:lnTo>
                  <a:lnTo>
                    <a:pt x="0" y="109995"/>
                  </a:lnTo>
                  <a:lnTo>
                    <a:pt x="3809" y="130228"/>
                  </a:lnTo>
                  <a:lnTo>
                    <a:pt x="7789" y="139574"/>
                  </a:lnTo>
                  <a:lnTo>
                    <a:pt x="21618" y="153722"/>
                  </a:lnTo>
                  <a:lnTo>
                    <a:pt x="40228" y="163302"/>
                  </a:lnTo>
                  <a:lnTo>
                    <a:pt x="62611" y="167560"/>
                  </a:lnTo>
                  <a:lnTo>
                    <a:pt x="84789" y="167571"/>
                  </a:lnTo>
                  <a:lnTo>
                    <a:pt x="106404" y="165225"/>
                  </a:lnTo>
                  <a:lnTo>
                    <a:pt x="136291" y="158525"/>
                  </a:lnTo>
                  <a:lnTo>
                    <a:pt x="149520" y="149209"/>
                  </a:lnTo>
                  <a:lnTo>
                    <a:pt x="168147" y="120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3" name="SMARTInkShape-943"/>
            <p:cNvSpPr/>
            <p:nvPr>
              <p:custDataLst>
                <p:tags r:id="rId78"/>
              </p:custDataLst>
            </p:nvPr>
          </p:nvSpPr>
          <p:spPr>
            <a:xfrm>
              <a:off x="2152650" y="3575050"/>
              <a:ext cx="63501" cy="107951"/>
            </a:xfrm>
            <a:custGeom>
              <a:avLst/>
              <a:gdLst/>
              <a:ahLst/>
              <a:cxnLst/>
              <a:rect l="0" t="0" r="0" b="0"/>
              <a:pathLst>
                <a:path w="63501" h="10795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22586" y="37664"/>
                  </a:lnTo>
                  <a:lnTo>
                    <a:pt x="41777" y="63414"/>
                  </a:lnTo>
                  <a:lnTo>
                    <a:pt x="57746" y="88177"/>
                  </a:lnTo>
                  <a:lnTo>
                    <a:pt x="635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4" name="SMARTInkShape-944"/>
            <p:cNvSpPr/>
            <p:nvPr>
              <p:custDataLst>
                <p:tags r:id="rId79"/>
              </p:custDataLst>
            </p:nvPr>
          </p:nvSpPr>
          <p:spPr>
            <a:xfrm>
              <a:off x="2152650" y="3581400"/>
              <a:ext cx="82551" cy="107951"/>
            </a:xfrm>
            <a:custGeom>
              <a:avLst/>
              <a:gdLst/>
              <a:ahLst/>
              <a:cxnLst/>
              <a:rect l="0" t="0" r="0" b="0"/>
              <a:pathLst>
                <a:path w="82551" h="107951">
                  <a:moveTo>
                    <a:pt x="0" y="107950"/>
                  </a:moveTo>
                  <a:lnTo>
                    <a:pt x="0" y="107950"/>
                  </a:lnTo>
                  <a:lnTo>
                    <a:pt x="706" y="97811"/>
                  </a:lnTo>
                  <a:lnTo>
                    <a:pt x="3371" y="90273"/>
                  </a:lnTo>
                  <a:lnTo>
                    <a:pt x="24799" y="60963"/>
                  </a:lnTo>
                  <a:lnTo>
                    <a:pt x="35011" y="46144"/>
                  </a:lnTo>
                  <a:lnTo>
                    <a:pt x="62681" y="1938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5" name="SMARTInkShape-945"/>
            <p:cNvSpPr/>
            <p:nvPr>
              <p:custDataLst>
                <p:tags r:id="rId80"/>
              </p:custDataLst>
            </p:nvPr>
          </p:nvSpPr>
          <p:spPr>
            <a:xfrm>
              <a:off x="2270216" y="3558785"/>
              <a:ext cx="114065" cy="264725"/>
            </a:xfrm>
            <a:custGeom>
              <a:avLst/>
              <a:gdLst/>
              <a:ahLst/>
              <a:cxnLst/>
              <a:rect l="0" t="0" r="0" b="0"/>
              <a:pathLst>
                <a:path w="114065" h="264725">
                  <a:moveTo>
                    <a:pt x="41184" y="16265"/>
                  </a:moveTo>
                  <a:lnTo>
                    <a:pt x="41184" y="16265"/>
                  </a:lnTo>
                  <a:lnTo>
                    <a:pt x="36115" y="38660"/>
                  </a:lnTo>
                  <a:lnTo>
                    <a:pt x="32346" y="61731"/>
                  </a:lnTo>
                  <a:lnTo>
                    <a:pt x="30200" y="92211"/>
                  </a:lnTo>
                  <a:lnTo>
                    <a:pt x="29628" y="109229"/>
                  </a:lnTo>
                  <a:lnTo>
                    <a:pt x="28541" y="127630"/>
                  </a:lnTo>
                  <a:lnTo>
                    <a:pt x="27111" y="146952"/>
                  </a:lnTo>
                  <a:lnTo>
                    <a:pt x="25452" y="166890"/>
                  </a:lnTo>
                  <a:lnTo>
                    <a:pt x="24346" y="184415"/>
                  </a:lnTo>
                  <a:lnTo>
                    <a:pt x="23117" y="215176"/>
                  </a:lnTo>
                  <a:lnTo>
                    <a:pt x="19054" y="246181"/>
                  </a:lnTo>
                  <a:lnTo>
                    <a:pt x="16753" y="262031"/>
                  </a:lnTo>
                  <a:lnTo>
                    <a:pt x="15725" y="264070"/>
                  </a:lnTo>
                  <a:lnTo>
                    <a:pt x="14333" y="264724"/>
                  </a:lnTo>
                  <a:lnTo>
                    <a:pt x="12700" y="264455"/>
                  </a:lnTo>
                  <a:lnTo>
                    <a:pt x="11612" y="262158"/>
                  </a:lnTo>
                  <a:lnTo>
                    <a:pt x="7983" y="235738"/>
                  </a:lnTo>
                  <a:lnTo>
                    <a:pt x="5261" y="209058"/>
                  </a:lnTo>
                  <a:lnTo>
                    <a:pt x="4535" y="192066"/>
                  </a:lnTo>
                  <a:lnTo>
                    <a:pt x="4052" y="173682"/>
                  </a:lnTo>
                  <a:lnTo>
                    <a:pt x="3024" y="154371"/>
                  </a:lnTo>
                  <a:lnTo>
                    <a:pt x="1633" y="134442"/>
                  </a:lnTo>
                  <a:lnTo>
                    <a:pt x="0" y="114099"/>
                  </a:lnTo>
                  <a:lnTo>
                    <a:pt x="322" y="95599"/>
                  </a:lnTo>
                  <a:lnTo>
                    <a:pt x="1948" y="78326"/>
                  </a:lnTo>
                  <a:lnTo>
                    <a:pt x="8224" y="48081"/>
                  </a:lnTo>
                  <a:lnTo>
                    <a:pt x="18068" y="25232"/>
                  </a:lnTo>
                  <a:lnTo>
                    <a:pt x="31381" y="11313"/>
                  </a:lnTo>
                  <a:lnTo>
                    <a:pt x="46705" y="3481"/>
                  </a:lnTo>
                  <a:lnTo>
                    <a:pt x="62923" y="0"/>
                  </a:lnTo>
                  <a:lnTo>
                    <a:pt x="79538" y="2215"/>
                  </a:lnTo>
                  <a:lnTo>
                    <a:pt x="87920" y="4782"/>
                  </a:lnTo>
                  <a:lnTo>
                    <a:pt x="100996" y="15159"/>
                  </a:lnTo>
                  <a:lnTo>
                    <a:pt x="106459" y="21878"/>
                  </a:lnTo>
                  <a:lnTo>
                    <a:pt x="112528" y="38750"/>
                  </a:lnTo>
                  <a:lnTo>
                    <a:pt x="114064" y="66201"/>
                  </a:lnTo>
                  <a:lnTo>
                    <a:pt x="113054" y="74956"/>
                  </a:lnTo>
                  <a:lnTo>
                    <a:pt x="102524" y="94090"/>
                  </a:lnTo>
                  <a:lnTo>
                    <a:pt x="85380" y="112237"/>
                  </a:lnTo>
                  <a:lnTo>
                    <a:pt x="63649" y="125006"/>
                  </a:lnTo>
                  <a:lnTo>
                    <a:pt x="34357" y="133387"/>
                  </a:lnTo>
                  <a:lnTo>
                    <a:pt x="26754" y="132446"/>
                  </a:lnTo>
                  <a:lnTo>
                    <a:pt x="3084" y="1178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6" name="SMARTInkShape-946"/>
            <p:cNvSpPr/>
            <p:nvPr>
              <p:custDataLst>
                <p:tags r:id="rId81"/>
              </p:custDataLst>
            </p:nvPr>
          </p:nvSpPr>
          <p:spPr>
            <a:xfrm>
              <a:off x="2523422" y="3279291"/>
              <a:ext cx="156279" cy="544985"/>
            </a:xfrm>
            <a:custGeom>
              <a:avLst/>
              <a:gdLst/>
              <a:ahLst/>
              <a:cxnLst/>
              <a:rect l="0" t="0" r="0" b="0"/>
              <a:pathLst>
                <a:path w="156279" h="544985">
                  <a:moveTo>
                    <a:pt x="156278" y="3659"/>
                  </a:moveTo>
                  <a:lnTo>
                    <a:pt x="156278" y="3659"/>
                  </a:lnTo>
                  <a:lnTo>
                    <a:pt x="152907" y="288"/>
                  </a:lnTo>
                  <a:lnTo>
                    <a:pt x="151209" y="0"/>
                  </a:lnTo>
                  <a:lnTo>
                    <a:pt x="149371" y="515"/>
                  </a:lnTo>
                  <a:lnTo>
                    <a:pt x="144036" y="4378"/>
                  </a:lnTo>
                  <a:lnTo>
                    <a:pt x="119601" y="31631"/>
                  </a:lnTo>
                  <a:lnTo>
                    <a:pt x="101172" y="58425"/>
                  </a:lnTo>
                  <a:lnTo>
                    <a:pt x="91318" y="75447"/>
                  </a:lnTo>
                  <a:lnTo>
                    <a:pt x="81222" y="93851"/>
                  </a:lnTo>
                  <a:lnTo>
                    <a:pt x="70963" y="114587"/>
                  </a:lnTo>
                  <a:lnTo>
                    <a:pt x="60595" y="136878"/>
                  </a:lnTo>
                  <a:lnTo>
                    <a:pt x="50156" y="160204"/>
                  </a:lnTo>
                  <a:lnTo>
                    <a:pt x="40375" y="185634"/>
                  </a:lnTo>
                  <a:lnTo>
                    <a:pt x="31031" y="212464"/>
                  </a:lnTo>
                  <a:lnTo>
                    <a:pt x="21980" y="240229"/>
                  </a:lnTo>
                  <a:lnTo>
                    <a:pt x="15240" y="266500"/>
                  </a:lnTo>
                  <a:lnTo>
                    <a:pt x="10042" y="291776"/>
                  </a:lnTo>
                  <a:lnTo>
                    <a:pt x="5871" y="316386"/>
                  </a:lnTo>
                  <a:lnTo>
                    <a:pt x="3090" y="339144"/>
                  </a:lnTo>
                  <a:lnTo>
                    <a:pt x="1236" y="360666"/>
                  </a:lnTo>
                  <a:lnTo>
                    <a:pt x="0" y="381363"/>
                  </a:lnTo>
                  <a:lnTo>
                    <a:pt x="587" y="400101"/>
                  </a:lnTo>
                  <a:lnTo>
                    <a:pt x="2390" y="417531"/>
                  </a:lnTo>
                  <a:lnTo>
                    <a:pt x="5002" y="434090"/>
                  </a:lnTo>
                  <a:lnTo>
                    <a:pt x="11668" y="463779"/>
                  </a:lnTo>
                  <a:lnTo>
                    <a:pt x="19335" y="489673"/>
                  </a:lnTo>
                  <a:lnTo>
                    <a:pt x="31584" y="518707"/>
                  </a:lnTo>
                  <a:lnTo>
                    <a:pt x="45844" y="543248"/>
                  </a:lnTo>
                  <a:lnTo>
                    <a:pt x="47378" y="544713"/>
                  </a:lnTo>
                  <a:lnTo>
                    <a:pt x="49105" y="544984"/>
                  </a:lnTo>
                  <a:lnTo>
                    <a:pt x="54678" y="5434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7" name="SMARTInkShape-947"/>
            <p:cNvSpPr/>
            <p:nvPr>
              <p:custDataLst>
                <p:tags r:id="rId82"/>
              </p:custDataLst>
            </p:nvPr>
          </p:nvSpPr>
          <p:spPr>
            <a:xfrm>
              <a:off x="2616200" y="357505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19050"/>
                  </a:moveTo>
                  <a:lnTo>
                    <a:pt x="0" y="19050"/>
                  </a:lnTo>
                  <a:lnTo>
                    <a:pt x="15580" y="6841"/>
                  </a:lnTo>
                  <a:lnTo>
                    <a:pt x="26680" y="3040"/>
                  </a:lnTo>
                  <a:lnTo>
                    <a:pt x="57319" y="400"/>
                  </a:lnTo>
                  <a:lnTo>
                    <a:pt x="88784" y="3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4" name="SMARTInkShape-Group201"/>
          <p:cNvGrpSpPr/>
          <p:nvPr/>
        </p:nvGrpSpPr>
        <p:grpSpPr>
          <a:xfrm>
            <a:off x="2834819" y="3143250"/>
            <a:ext cx="1339140" cy="698501"/>
            <a:chOff x="2834819" y="3143250"/>
            <a:chExt cx="1339140" cy="698501"/>
          </a:xfrm>
        </p:grpSpPr>
        <p:sp>
          <p:nvSpPr>
            <p:cNvPr id="489" name="SMARTInkShape-948"/>
            <p:cNvSpPr/>
            <p:nvPr>
              <p:custDataLst>
                <p:tags r:id="rId62"/>
              </p:custDataLst>
            </p:nvPr>
          </p:nvSpPr>
          <p:spPr>
            <a:xfrm>
              <a:off x="4076700" y="3143250"/>
              <a:ext cx="97259" cy="698501"/>
            </a:xfrm>
            <a:custGeom>
              <a:avLst/>
              <a:gdLst/>
              <a:ahLst/>
              <a:cxnLst/>
              <a:rect l="0" t="0" r="0" b="0"/>
              <a:pathLst>
                <a:path w="97259" h="698501">
                  <a:moveTo>
                    <a:pt x="0" y="0"/>
                  </a:moveTo>
                  <a:lnTo>
                    <a:pt x="0" y="0"/>
                  </a:lnTo>
                  <a:lnTo>
                    <a:pt x="5775" y="27464"/>
                  </a:lnTo>
                  <a:lnTo>
                    <a:pt x="12209" y="54304"/>
                  </a:lnTo>
                  <a:lnTo>
                    <a:pt x="18017" y="70070"/>
                  </a:lnTo>
                  <a:lnTo>
                    <a:pt x="25417" y="86930"/>
                  </a:lnTo>
                  <a:lnTo>
                    <a:pt x="33878" y="104520"/>
                  </a:lnTo>
                  <a:lnTo>
                    <a:pt x="43047" y="124713"/>
                  </a:lnTo>
                  <a:lnTo>
                    <a:pt x="52687" y="146642"/>
                  </a:lnTo>
                  <a:lnTo>
                    <a:pt x="62641" y="169728"/>
                  </a:lnTo>
                  <a:lnTo>
                    <a:pt x="71394" y="194997"/>
                  </a:lnTo>
                  <a:lnTo>
                    <a:pt x="79346" y="221720"/>
                  </a:lnTo>
                  <a:lnTo>
                    <a:pt x="86764" y="249413"/>
                  </a:lnTo>
                  <a:lnTo>
                    <a:pt x="91709" y="277047"/>
                  </a:lnTo>
                  <a:lnTo>
                    <a:pt x="95006" y="304643"/>
                  </a:lnTo>
                  <a:lnTo>
                    <a:pt x="97204" y="332212"/>
                  </a:lnTo>
                  <a:lnTo>
                    <a:pt x="97258" y="360469"/>
                  </a:lnTo>
                  <a:lnTo>
                    <a:pt x="95883" y="389185"/>
                  </a:lnTo>
                  <a:lnTo>
                    <a:pt x="93556" y="418206"/>
                  </a:lnTo>
                  <a:lnTo>
                    <a:pt x="89181" y="446021"/>
                  </a:lnTo>
                  <a:lnTo>
                    <a:pt x="83443" y="473030"/>
                  </a:lnTo>
                  <a:lnTo>
                    <a:pt x="76796" y="499504"/>
                  </a:lnTo>
                  <a:lnTo>
                    <a:pt x="70953" y="524208"/>
                  </a:lnTo>
                  <a:lnTo>
                    <a:pt x="65646" y="547733"/>
                  </a:lnTo>
                  <a:lnTo>
                    <a:pt x="60697" y="570472"/>
                  </a:lnTo>
                  <a:lnTo>
                    <a:pt x="55987" y="590570"/>
                  </a:lnTo>
                  <a:lnTo>
                    <a:pt x="51436" y="608908"/>
                  </a:lnTo>
                  <a:lnTo>
                    <a:pt x="46991" y="626072"/>
                  </a:lnTo>
                  <a:lnTo>
                    <a:pt x="36407" y="654550"/>
                  </a:lnTo>
                  <a:lnTo>
                    <a:pt x="22311" y="684772"/>
                  </a:lnTo>
                  <a:lnTo>
                    <a:pt x="16266" y="695221"/>
                  </a:lnTo>
                  <a:lnTo>
                    <a:pt x="13666" y="697019"/>
                  </a:lnTo>
                  <a:lnTo>
                    <a:pt x="6350" y="698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0" name="SMARTInkShape-949"/>
            <p:cNvSpPr/>
            <p:nvPr>
              <p:custDataLst>
                <p:tags r:id="rId63"/>
              </p:custDataLst>
            </p:nvPr>
          </p:nvSpPr>
          <p:spPr>
            <a:xfrm>
              <a:off x="2999943" y="3295650"/>
              <a:ext cx="9958" cy="127001"/>
            </a:xfrm>
            <a:custGeom>
              <a:avLst/>
              <a:gdLst/>
              <a:ahLst/>
              <a:cxnLst/>
              <a:rect l="0" t="0" r="0" b="0"/>
              <a:pathLst>
                <a:path w="9958" h="127001">
                  <a:moveTo>
                    <a:pt x="9957" y="0"/>
                  </a:moveTo>
                  <a:lnTo>
                    <a:pt x="9957" y="0"/>
                  </a:lnTo>
                  <a:lnTo>
                    <a:pt x="8076" y="30443"/>
                  </a:lnTo>
                  <a:lnTo>
                    <a:pt x="4931" y="56763"/>
                  </a:lnTo>
                  <a:lnTo>
                    <a:pt x="3869" y="87569"/>
                  </a:lnTo>
                  <a:lnTo>
                    <a:pt x="0" y="112626"/>
                  </a:lnTo>
                  <a:lnTo>
                    <a:pt x="3607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1" name="SMARTInkShape-950"/>
            <p:cNvSpPr/>
            <p:nvPr>
              <p:custDataLst>
                <p:tags r:id="rId64"/>
              </p:custDataLst>
            </p:nvPr>
          </p:nvSpPr>
          <p:spPr>
            <a:xfrm>
              <a:off x="3131543" y="3284715"/>
              <a:ext cx="49808" cy="156986"/>
            </a:xfrm>
            <a:custGeom>
              <a:avLst/>
              <a:gdLst/>
              <a:ahLst/>
              <a:cxnLst/>
              <a:rect l="0" t="0" r="0" b="0"/>
              <a:pathLst>
                <a:path w="49808" h="156986">
                  <a:moveTo>
                    <a:pt x="49807" y="10935"/>
                  </a:moveTo>
                  <a:lnTo>
                    <a:pt x="49807" y="10935"/>
                  </a:lnTo>
                  <a:lnTo>
                    <a:pt x="46436" y="4193"/>
                  </a:lnTo>
                  <a:lnTo>
                    <a:pt x="44032" y="2207"/>
                  </a:lnTo>
                  <a:lnTo>
                    <a:pt x="37598" y="0"/>
                  </a:lnTo>
                  <a:lnTo>
                    <a:pt x="30035" y="901"/>
                  </a:lnTo>
                  <a:lnTo>
                    <a:pt x="26042" y="2129"/>
                  </a:lnTo>
                  <a:lnTo>
                    <a:pt x="22675" y="5770"/>
                  </a:lnTo>
                  <a:lnTo>
                    <a:pt x="10319" y="35654"/>
                  </a:lnTo>
                  <a:lnTo>
                    <a:pt x="2359" y="66002"/>
                  </a:lnTo>
                  <a:lnTo>
                    <a:pt x="0" y="94749"/>
                  </a:lnTo>
                  <a:lnTo>
                    <a:pt x="1183" y="121846"/>
                  </a:lnTo>
                  <a:lnTo>
                    <a:pt x="4913" y="135724"/>
                  </a:lnTo>
                  <a:lnTo>
                    <a:pt x="18057" y="1569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SMARTInkShape-951"/>
            <p:cNvSpPr/>
            <p:nvPr>
              <p:custDataLst>
                <p:tags r:id="rId65"/>
              </p:custDataLst>
            </p:nvPr>
          </p:nvSpPr>
          <p:spPr>
            <a:xfrm>
              <a:off x="3007554" y="3295650"/>
              <a:ext cx="72197" cy="114301"/>
            </a:xfrm>
            <a:custGeom>
              <a:avLst/>
              <a:gdLst/>
              <a:ahLst/>
              <a:cxnLst/>
              <a:rect l="0" t="0" r="0" b="0"/>
              <a:pathLst>
                <a:path w="72197" h="114301">
                  <a:moveTo>
                    <a:pt x="65846" y="0"/>
                  </a:moveTo>
                  <a:lnTo>
                    <a:pt x="65846" y="0"/>
                  </a:lnTo>
                  <a:lnTo>
                    <a:pt x="39331" y="21048"/>
                  </a:lnTo>
                  <a:lnTo>
                    <a:pt x="8990" y="50583"/>
                  </a:lnTo>
                  <a:lnTo>
                    <a:pt x="944" y="61946"/>
                  </a:lnTo>
                  <a:lnTo>
                    <a:pt x="0" y="65286"/>
                  </a:lnTo>
                  <a:lnTo>
                    <a:pt x="76" y="68218"/>
                  </a:lnTo>
                  <a:lnTo>
                    <a:pt x="833" y="70879"/>
                  </a:lnTo>
                  <a:lnTo>
                    <a:pt x="2748" y="72653"/>
                  </a:lnTo>
                  <a:lnTo>
                    <a:pt x="32160" y="84900"/>
                  </a:lnTo>
                  <a:lnTo>
                    <a:pt x="52607" y="93885"/>
                  </a:lnTo>
                  <a:lnTo>
                    <a:pt x="72196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3" name="SMARTInkShape-952"/>
            <p:cNvSpPr/>
            <p:nvPr>
              <p:custDataLst>
                <p:tags r:id="rId66"/>
              </p:custDataLst>
            </p:nvPr>
          </p:nvSpPr>
          <p:spPr>
            <a:xfrm>
              <a:off x="3240143" y="3340100"/>
              <a:ext cx="92217" cy="85331"/>
            </a:xfrm>
            <a:custGeom>
              <a:avLst/>
              <a:gdLst/>
              <a:ahLst/>
              <a:cxnLst/>
              <a:rect l="0" t="0" r="0" b="0"/>
              <a:pathLst>
                <a:path w="92217" h="85331">
                  <a:moveTo>
                    <a:pt x="17407" y="0"/>
                  </a:moveTo>
                  <a:lnTo>
                    <a:pt x="17407" y="0"/>
                  </a:lnTo>
                  <a:lnTo>
                    <a:pt x="5474" y="29511"/>
                  </a:lnTo>
                  <a:lnTo>
                    <a:pt x="466" y="54605"/>
                  </a:lnTo>
                  <a:lnTo>
                    <a:pt x="0" y="67308"/>
                  </a:lnTo>
                  <a:lnTo>
                    <a:pt x="2145" y="75305"/>
                  </a:lnTo>
                  <a:lnTo>
                    <a:pt x="4410" y="77015"/>
                  </a:lnTo>
                  <a:lnTo>
                    <a:pt x="7331" y="77449"/>
                  </a:lnTo>
                  <a:lnTo>
                    <a:pt x="13634" y="76049"/>
                  </a:lnTo>
                  <a:lnTo>
                    <a:pt x="23430" y="69402"/>
                  </a:lnTo>
                  <a:lnTo>
                    <a:pt x="25656" y="67435"/>
                  </a:lnTo>
                  <a:lnTo>
                    <a:pt x="28128" y="61486"/>
                  </a:lnTo>
                  <a:lnTo>
                    <a:pt x="29716" y="52911"/>
                  </a:lnTo>
                  <a:lnTo>
                    <a:pt x="30552" y="52913"/>
                  </a:lnTo>
                  <a:lnTo>
                    <a:pt x="33362" y="54796"/>
                  </a:lnTo>
                  <a:lnTo>
                    <a:pt x="45024" y="71249"/>
                  </a:lnTo>
                  <a:lnTo>
                    <a:pt x="71938" y="84604"/>
                  </a:lnTo>
                  <a:lnTo>
                    <a:pt x="75633" y="85330"/>
                  </a:lnTo>
                  <a:lnTo>
                    <a:pt x="78802" y="85109"/>
                  </a:lnTo>
                  <a:lnTo>
                    <a:pt x="81621" y="84256"/>
                  </a:lnTo>
                  <a:lnTo>
                    <a:pt x="83499" y="82276"/>
                  </a:lnTo>
                  <a:lnTo>
                    <a:pt x="90134" y="58281"/>
                  </a:lnTo>
                  <a:lnTo>
                    <a:pt x="92216" y="27609"/>
                  </a:lnTo>
                  <a:lnTo>
                    <a:pt x="8725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4" name="SMARTInkShape-953"/>
            <p:cNvSpPr/>
            <p:nvPr>
              <p:custDataLst>
                <p:tags r:id="rId67"/>
              </p:custDataLst>
            </p:nvPr>
          </p:nvSpPr>
          <p:spPr>
            <a:xfrm>
              <a:off x="3911165" y="3175883"/>
              <a:ext cx="57586" cy="100718"/>
            </a:xfrm>
            <a:custGeom>
              <a:avLst/>
              <a:gdLst/>
              <a:ahLst/>
              <a:cxnLst/>
              <a:rect l="0" t="0" r="0" b="0"/>
              <a:pathLst>
                <a:path w="57586" h="100718">
                  <a:moveTo>
                    <a:pt x="19485" y="5467"/>
                  </a:moveTo>
                  <a:lnTo>
                    <a:pt x="19485" y="5467"/>
                  </a:lnTo>
                  <a:lnTo>
                    <a:pt x="16114" y="2096"/>
                  </a:lnTo>
                  <a:lnTo>
                    <a:pt x="15827" y="1103"/>
                  </a:lnTo>
                  <a:lnTo>
                    <a:pt x="16341" y="441"/>
                  </a:lnTo>
                  <a:lnTo>
                    <a:pt x="17389" y="0"/>
                  </a:lnTo>
                  <a:lnTo>
                    <a:pt x="18793" y="411"/>
                  </a:lnTo>
                  <a:lnTo>
                    <a:pt x="27998" y="8022"/>
                  </a:lnTo>
                  <a:lnTo>
                    <a:pt x="31510" y="11404"/>
                  </a:lnTo>
                  <a:lnTo>
                    <a:pt x="35413" y="18924"/>
                  </a:lnTo>
                  <a:lnTo>
                    <a:pt x="36454" y="22905"/>
                  </a:lnTo>
                  <a:lnTo>
                    <a:pt x="33847" y="32973"/>
                  </a:lnTo>
                  <a:lnTo>
                    <a:pt x="22565" y="50541"/>
                  </a:lnTo>
                  <a:lnTo>
                    <a:pt x="841" y="75974"/>
                  </a:lnTo>
                  <a:lnTo>
                    <a:pt x="0" y="79283"/>
                  </a:lnTo>
                  <a:lnTo>
                    <a:pt x="145" y="82194"/>
                  </a:lnTo>
                  <a:lnTo>
                    <a:pt x="1653" y="84840"/>
                  </a:lnTo>
                  <a:lnTo>
                    <a:pt x="7091" y="89663"/>
                  </a:lnTo>
                  <a:lnTo>
                    <a:pt x="16093" y="92276"/>
                  </a:lnTo>
                  <a:lnTo>
                    <a:pt x="31180" y="95629"/>
                  </a:lnTo>
                  <a:lnTo>
                    <a:pt x="45549" y="99712"/>
                  </a:lnTo>
                  <a:lnTo>
                    <a:pt x="57585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5" name="SMARTInkShape-954"/>
            <p:cNvSpPr/>
            <p:nvPr>
              <p:custDataLst>
                <p:tags r:id="rId68"/>
              </p:custDataLst>
            </p:nvPr>
          </p:nvSpPr>
          <p:spPr>
            <a:xfrm>
              <a:off x="3803650" y="3238500"/>
              <a:ext cx="58609" cy="546101"/>
            </a:xfrm>
            <a:custGeom>
              <a:avLst/>
              <a:gdLst/>
              <a:ahLst/>
              <a:cxnLst/>
              <a:rect l="0" t="0" r="0" b="0"/>
              <a:pathLst>
                <a:path w="58609" h="546101">
                  <a:moveTo>
                    <a:pt x="0" y="0"/>
                  </a:moveTo>
                  <a:lnTo>
                    <a:pt x="0" y="0"/>
                  </a:lnTo>
                  <a:lnTo>
                    <a:pt x="6907" y="31393"/>
                  </a:lnTo>
                  <a:lnTo>
                    <a:pt x="12948" y="55580"/>
                  </a:lnTo>
                  <a:lnTo>
                    <a:pt x="18509" y="70920"/>
                  </a:lnTo>
                  <a:lnTo>
                    <a:pt x="25040" y="87497"/>
                  </a:lnTo>
                  <a:lnTo>
                    <a:pt x="31510" y="105603"/>
                  </a:lnTo>
                  <a:lnTo>
                    <a:pt x="37940" y="124730"/>
                  </a:lnTo>
                  <a:lnTo>
                    <a:pt x="44343" y="144537"/>
                  </a:lnTo>
                  <a:lnTo>
                    <a:pt x="49318" y="166208"/>
                  </a:lnTo>
                  <a:lnTo>
                    <a:pt x="53340" y="189122"/>
                  </a:lnTo>
                  <a:lnTo>
                    <a:pt x="56727" y="212865"/>
                  </a:lnTo>
                  <a:lnTo>
                    <a:pt x="58279" y="237160"/>
                  </a:lnTo>
                  <a:lnTo>
                    <a:pt x="58608" y="261823"/>
                  </a:lnTo>
                  <a:lnTo>
                    <a:pt x="58122" y="286732"/>
                  </a:lnTo>
                  <a:lnTo>
                    <a:pt x="56387" y="311099"/>
                  </a:lnTo>
                  <a:lnTo>
                    <a:pt x="53819" y="335105"/>
                  </a:lnTo>
                  <a:lnTo>
                    <a:pt x="50696" y="358870"/>
                  </a:lnTo>
                  <a:lnTo>
                    <a:pt x="47203" y="379652"/>
                  </a:lnTo>
                  <a:lnTo>
                    <a:pt x="43463" y="398446"/>
                  </a:lnTo>
                  <a:lnTo>
                    <a:pt x="39559" y="415914"/>
                  </a:lnTo>
                  <a:lnTo>
                    <a:pt x="31457" y="446611"/>
                  </a:lnTo>
                  <a:lnTo>
                    <a:pt x="23859" y="473661"/>
                  </a:lnTo>
                  <a:lnTo>
                    <a:pt x="18130" y="497442"/>
                  </a:lnTo>
                  <a:lnTo>
                    <a:pt x="10938" y="523922"/>
                  </a:lnTo>
                  <a:lnTo>
                    <a:pt x="0" y="546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6" name="SMARTInkShape-955"/>
            <p:cNvSpPr/>
            <p:nvPr>
              <p:custDataLst>
                <p:tags r:id="rId69"/>
              </p:custDataLst>
            </p:nvPr>
          </p:nvSpPr>
          <p:spPr>
            <a:xfrm>
              <a:off x="2834819" y="3251200"/>
              <a:ext cx="117932" cy="558801"/>
            </a:xfrm>
            <a:custGeom>
              <a:avLst/>
              <a:gdLst/>
              <a:ahLst/>
              <a:cxnLst/>
              <a:rect l="0" t="0" r="0" b="0"/>
              <a:pathLst>
                <a:path w="117932" h="558801">
                  <a:moveTo>
                    <a:pt x="92531" y="0"/>
                  </a:moveTo>
                  <a:lnTo>
                    <a:pt x="92531" y="0"/>
                  </a:lnTo>
                  <a:lnTo>
                    <a:pt x="76834" y="26367"/>
                  </a:lnTo>
                  <a:lnTo>
                    <a:pt x="64388" y="50524"/>
                  </a:lnTo>
                  <a:lnTo>
                    <a:pt x="56130" y="66844"/>
                  </a:lnTo>
                  <a:lnTo>
                    <a:pt x="47097" y="84779"/>
                  </a:lnTo>
                  <a:lnTo>
                    <a:pt x="38958" y="104497"/>
                  </a:lnTo>
                  <a:lnTo>
                    <a:pt x="31416" y="125404"/>
                  </a:lnTo>
                  <a:lnTo>
                    <a:pt x="24271" y="147103"/>
                  </a:lnTo>
                  <a:lnTo>
                    <a:pt x="18097" y="170035"/>
                  </a:lnTo>
                  <a:lnTo>
                    <a:pt x="12569" y="193790"/>
                  </a:lnTo>
                  <a:lnTo>
                    <a:pt x="7473" y="218093"/>
                  </a:lnTo>
                  <a:lnTo>
                    <a:pt x="4076" y="243468"/>
                  </a:lnTo>
                  <a:lnTo>
                    <a:pt x="1811" y="269556"/>
                  </a:lnTo>
                  <a:lnTo>
                    <a:pt x="301" y="296121"/>
                  </a:lnTo>
                  <a:lnTo>
                    <a:pt x="0" y="320886"/>
                  </a:lnTo>
                  <a:lnTo>
                    <a:pt x="505" y="344452"/>
                  </a:lnTo>
                  <a:lnTo>
                    <a:pt x="1547" y="367218"/>
                  </a:lnTo>
                  <a:lnTo>
                    <a:pt x="4358" y="388040"/>
                  </a:lnTo>
                  <a:lnTo>
                    <a:pt x="8349" y="407565"/>
                  </a:lnTo>
                  <a:lnTo>
                    <a:pt x="13126" y="426227"/>
                  </a:lnTo>
                  <a:lnTo>
                    <a:pt x="19134" y="443607"/>
                  </a:lnTo>
                  <a:lnTo>
                    <a:pt x="25960" y="460132"/>
                  </a:lnTo>
                  <a:lnTo>
                    <a:pt x="42483" y="490253"/>
                  </a:lnTo>
                  <a:lnTo>
                    <a:pt x="63937" y="515400"/>
                  </a:lnTo>
                  <a:lnTo>
                    <a:pt x="85702" y="534572"/>
                  </a:lnTo>
                  <a:lnTo>
                    <a:pt x="117931" y="558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7" name="SMARTInkShape-956"/>
            <p:cNvSpPr/>
            <p:nvPr>
              <p:custDataLst>
                <p:tags r:id="rId70"/>
              </p:custDataLst>
            </p:nvPr>
          </p:nvSpPr>
          <p:spPr>
            <a:xfrm>
              <a:off x="3501209" y="3680984"/>
              <a:ext cx="67492" cy="65517"/>
            </a:xfrm>
            <a:custGeom>
              <a:avLst/>
              <a:gdLst/>
              <a:ahLst/>
              <a:cxnLst/>
              <a:rect l="0" t="0" r="0" b="0"/>
              <a:pathLst>
                <a:path w="67492" h="65517">
                  <a:moveTo>
                    <a:pt x="23041" y="21066"/>
                  </a:moveTo>
                  <a:lnTo>
                    <a:pt x="23041" y="21066"/>
                  </a:lnTo>
                  <a:lnTo>
                    <a:pt x="28067" y="9132"/>
                  </a:lnTo>
                  <a:lnTo>
                    <a:pt x="28508" y="6760"/>
                  </a:lnTo>
                  <a:lnTo>
                    <a:pt x="28097" y="4473"/>
                  </a:lnTo>
                  <a:lnTo>
                    <a:pt x="25759" y="51"/>
                  </a:lnTo>
                  <a:lnTo>
                    <a:pt x="23442" y="0"/>
                  </a:lnTo>
                  <a:lnTo>
                    <a:pt x="17104" y="3707"/>
                  </a:lnTo>
                  <a:lnTo>
                    <a:pt x="5603" y="17098"/>
                  </a:lnTo>
                  <a:lnTo>
                    <a:pt x="1180" y="26593"/>
                  </a:lnTo>
                  <a:lnTo>
                    <a:pt x="0" y="31101"/>
                  </a:lnTo>
                  <a:lnTo>
                    <a:pt x="571" y="37991"/>
                  </a:lnTo>
                  <a:lnTo>
                    <a:pt x="1711" y="40816"/>
                  </a:lnTo>
                  <a:lnTo>
                    <a:pt x="3882" y="42699"/>
                  </a:lnTo>
                  <a:lnTo>
                    <a:pt x="10057" y="44792"/>
                  </a:lnTo>
                  <a:lnTo>
                    <a:pt x="12974" y="44644"/>
                  </a:lnTo>
                  <a:lnTo>
                    <a:pt x="18096" y="42599"/>
                  </a:lnTo>
                  <a:lnTo>
                    <a:pt x="19745" y="40360"/>
                  </a:lnTo>
                  <a:lnTo>
                    <a:pt x="22064" y="31173"/>
                  </a:lnTo>
                  <a:lnTo>
                    <a:pt x="22607" y="26028"/>
                  </a:lnTo>
                  <a:lnTo>
                    <a:pt x="24730" y="21390"/>
                  </a:lnTo>
                  <a:lnTo>
                    <a:pt x="26283" y="19165"/>
                  </a:lnTo>
                  <a:lnTo>
                    <a:pt x="27319" y="18387"/>
                  </a:lnTo>
                  <a:lnTo>
                    <a:pt x="28010" y="18575"/>
                  </a:lnTo>
                  <a:lnTo>
                    <a:pt x="28470" y="19405"/>
                  </a:lnTo>
                  <a:lnTo>
                    <a:pt x="40206" y="48875"/>
                  </a:lnTo>
                  <a:lnTo>
                    <a:pt x="44311" y="57179"/>
                  </a:lnTo>
                  <a:lnTo>
                    <a:pt x="47098" y="59958"/>
                  </a:lnTo>
                  <a:lnTo>
                    <a:pt x="53959" y="63046"/>
                  </a:lnTo>
                  <a:lnTo>
                    <a:pt x="67491" y="655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8" name="SMARTInkShape-957"/>
            <p:cNvSpPr/>
            <p:nvPr>
              <p:custDataLst>
                <p:tags r:id="rId71"/>
              </p:custDataLst>
            </p:nvPr>
          </p:nvSpPr>
          <p:spPr>
            <a:xfrm>
              <a:off x="3311417" y="3600450"/>
              <a:ext cx="158602" cy="113819"/>
            </a:xfrm>
            <a:custGeom>
              <a:avLst/>
              <a:gdLst/>
              <a:ahLst/>
              <a:cxnLst/>
              <a:rect l="0" t="0" r="0" b="0"/>
              <a:pathLst>
                <a:path w="158602" h="113819">
                  <a:moveTo>
                    <a:pt x="60433" y="0"/>
                  </a:moveTo>
                  <a:lnTo>
                    <a:pt x="60433" y="0"/>
                  </a:lnTo>
                  <a:lnTo>
                    <a:pt x="57062" y="0"/>
                  </a:lnTo>
                  <a:lnTo>
                    <a:pt x="38757" y="25348"/>
                  </a:lnTo>
                  <a:lnTo>
                    <a:pt x="18106" y="53450"/>
                  </a:lnTo>
                  <a:lnTo>
                    <a:pt x="1533" y="84824"/>
                  </a:lnTo>
                  <a:lnTo>
                    <a:pt x="0" y="90416"/>
                  </a:lnTo>
                  <a:lnTo>
                    <a:pt x="1094" y="93438"/>
                  </a:lnTo>
                  <a:lnTo>
                    <a:pt x="3940" y="94748"/>
                  </a:lnTo>
                  <a:lnTo>
                    <a:pt x="7954" y="94915"/>
                  </a:lnTo>
                  <a:lnTo>
                    <a:pt x="33970" y="85045"/>
                  </a:lnTo>
                  <a:lnTo>
                    <a:pt x="64744" y="65058"/>
                  </a:lnTo>
                  <a:lnTo>
                    <a:pt x="66129" y="66655"/>
                  </a:lnTo>
                  <a:lnTo>
                    <a:pt x="78813" y="86781"/>
                  </a:lnTo>
                  <a:lnTo>
                    <a:pt x="99655" y="103011"/>
                  </a:lnTo>
                  <a:lnTo>
                    <a:pt x="117210" y="110641"/>
                  </a:lnTo>
                  <a:lnTo>
                    <a:pt x="140538" y="113818"/>
                  </a:lnTo>
                  <a:lnTo>
                    <a:pt x="143470" y="112568"/>
                  </a:lnTo>
                  <a:lnTo>
                    <a:pt x="145424" y="110323"/>
                  </a:lnTo>
                  <a:lnTo>
                    <a:pt x="153888" y="82471"/>
                  </a:lnTo>
                  <a:lnTo>
                    <a:pt x="158601" y="58616"/>
                  </a:lnTo>
                  <a:lnTo>
                    <a:pt x="154587" y="29035"/>
                  </a:lnTo>
                  <a:lnTo>
                    <a:pt x="149333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9" name="SMARTInkShape-958"/>
            <p:cNvSpPr/>
            <p:nvPr>
              <p:custDataLst>
                <p:tags r:id="rId72"/>
              </p:custDataLst>
            </p:nvPr>
          </p:nvSpPr>
          <p:spPr>
            <a:xfrm>
              <a:off x="2990850" y="3479878"/>
              <a:ext cx="692151" cy="25323"/>
            </a:xfrm>
            <a:custGeom>
              <a:avLst/>
              <a:gdLst/>
              <a:ahLst/>
              <a:cxnLst/>
              <a:rect l="0" t="0" r="0" b="0"/>
              <a:pathLst>
                <a:path w="692151" h="25323">
                  <a:moveTo>
                    <a:pt x="0" y="6272"/>
                  </a:moveTo>
                  <a:lnTo>
                    <a:pt x="0" y="6272"/>
                  </a:lnTo>
                  <a:lnTo>
                    <a:pt x="0" y="805"/>
                  </a:lnTo>
                  <a:lnTo>
                    <a:pt x="31161" y="0"/>
                  </a:lnTo>
                  <a:lnTo>
                    <a:pt x="59005" y="3719"/>
                  </a:lnTo>
                  <a:lnTo>
                    <a:pt x="75320" y="6687"/>
                  </a:lnTo>
                  <a:lnTo>
                    <a:pt x="95369" y="8665"/>
                  </a:lnTo>
                  <a:lnTo>
                    <a:pt x="117907" y="9984"/>
                  </a:lnTo>
                  <a:lnTo>
                    <a:pt x="142105" y="10863"/>
                  </a:lnTo>
                  <a:lnTo>
                    <a:pt x="168114" y="11450"/>
                  </a:lnTo>
                  <a:lnTo>
                    <a:pt x="195332" y="11840"/>
                  </a:lnTo>
                  <a:lnTo>
                    <a:pt x="223355" y="12101"/>
                  </a:lnTo>
                  <a:lnTo>
                    <a:pt x="251914" y="12275"/>
                  </a:lnTo>
                  <a:lnTo>
                    <a:pt x="280832" y="12391"/>
                  </a:lnTo>
                  <a:lnTo>
                    <a:pt x="309988" y="12468"/>
                  </a:lnTo>
                  <a:lnTo>
                    <a:pt x="337892" y="13224"/>
                  </a:lnTo>
                  <a:lnTo>
                    <a:pt x="364961" y="14435"/>
                  </a:lnTo>
                  <a:lnTo>
                    <a:pt x="391475" y="15947"/>
                  </a:lnTo>
                  <a:lnTo>
                    <a:pt x="416205" y="16955"/>
                  </a:lnTo>
                  <a:lnTo>
                    <a:pt x="439748" y="17628"/>
                  </a:lnTo>
                  <a:lnTo>
                    <a:pt x="462499" y="18076"/>
                  </a:lnTo>
                  <a:lnTo>
                    <a:pt x="484721" y="18374"/>
                  </a:lnTo>
                  <a:lnTo>
                    <a:pt x="506592" y="18574"/>
                  </a:lnTo>
                  <a:lnTo>
                    <a:pt x="528228" y="18707"/>
                  </a:lnTo>
                  <a:lnTo>
                    <a:pt x="547591" y="18795"/>
                  </a:lnTo>
                  <a:lnTo>
                    <a:pt x="565438" y="18854"/>
                  </a:lnTo>
                  <a:lnTo>
                    <a:pt x="596323" y="18919"/>
                  </a:lnTo>
                  <a:lnTo>
                    <a:pt x="619456" y="18949"/>
                  </a:lnTo>
                  <a:lnTo>
                    <a:pt x="644976" y="18965"/>
                  </a:lnTo>
                  <a:lnTo>
                    <a:pt x="676723" y="24439"/>
                  </a:lnTo>
                  <a:lnTo>
                    <a:pt x="692150" y="253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0" name="SMARTInkShape-959"/>
            <p:cNvSpPr/>
            <p:nvPr>
              <p:custDataLst>
                <p:tags r:id="rId73"/>
              </p:custDataLst>
            </p:nvPr>
          </p:nvSpPr>
          <p:spPr>
            <a:xfrm>
              <a:off x="3714750" y="3257550"/>
              <a:ext cx="30245" cy="158751"/>
            </a:xfrm>
            <a:custGeom>
              <a:avLst/>
              <a:gdLst/>
              <a:ahLst/>
              <a:cxnLst/>
              <a:rect l="0" t="0" r="0" b="0"/>
              <a:pathLst>
                <a:path w="30245" h="1587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5645"/>
                  </a:lnTo>
                  <a:lnTo>
                    <a:pt x="18298" y="33257"/>
                  </a:lnTo>
                  <a:lnTo>
                    <a:pt x="26667" y="62457"/>
                  </a:lnTo>
                  <a:lnTo>
                    <a:pt x="30244" y="93451"/>
                  </a:lnTo>
                  <a:lnTo>
                    <a:pt x="27933" y="121607"/>
                  </a:lnTo>
                  <a:lnTo>
                    <a:pt x="20155" y="152417"/>
                  </a:lnTo>
                  <a:lnTo>
                    <a:pt x="1905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1" name="SMARTInkShape-960"/>
            <p:cNvSpPr/>
            <p:nvPr>
              <p:custDataLst>
                <p:tags r:id="rId74"/>
              </p:custDataLst>
            </p:nvPr>
          </p:nvSpPr>
          <p:spPr>
            <a:xfrm>
              <a:off x="3645530" y="3368780"/>
              <a:ext cx="50171" cy="47521"/>
            </a:xfrm>
            <a:custGeom>
              <a:avLst/>
              <a:gdLst/>
              <a:ahLst/>
              <a:cxnLst/>
              <a:rect l="0" t="0" r="0" b="0"/>
              <a:pathLst>
                <a:path w="50171" h="47521">
                  <a:moveTo>
                    <a:pt x="31120" y="9420"/>
                  </a:moveTo>
                  <a:lnTo>
                    <a:pt x="31120" y="9420"/>
                  </a:lnTo>
                  <a:lnTo>
                    <a:pt x="22282" y="581"/>
                  </a:lnTo>
                  <a:lnTo>
                    <a:pt x="20289" y="0"/>
                  </a:lnTo>
                  <a:lnTo>
                    <a:pt x="18255" y="317"/>
                  </a:lnTo>
                  <a:lnTo>
                    <a:pt x="13408" y="3258"/>
                  </a:lnTo>
                  <a:lnTo>
                    <a:pt x="6550" y="9268"/>
                  </a:lnTo>
                  <a:lnTo>
                    <a:pt x="2561" y="16643"/>
                  </a:lnTo>
                  <a:lnTo>
                    <a:pt x="0" y="29505"/>
                  </a:lnTo>
                  <a:lnTo>
                    <a:pt x="1202" y="31276"/>
                  </a:lnTo>
                  <a:lnTo>
                    <a:pt x="3413" y="32458"/>
                  </a:lnTo>
                  <a:lnTo>
                    <a:pt x="13731" y="34353"/>
                  </a:lnTo>
                  <a:lnTo>
                    <a:pt x="15294" y="33098"/>
                  </a:lnTo>
                  <a:lnTo>
                    <a:pt x="23765" y="17164"/>
                  </a:lnTo>
                  <a:lnTo>
                    <a:pt x="24806" y="17405"/>
                  </a:lnTo>
                  <a:lnTo>
                    <a:pt x="33520" y="24731"/>
                  </a:lnTo>
                  <a:lnTo>
                    <a:pt x="50170" y="475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2" name="SMARTInkShape-961"/>
            <p:cNvSpPr/>
            <p:nvPr>
              <p:custDataLst>
                <p:tags r:id="rId75"/>
              </p:custDataLst>
            </p:nvPr>
          </p:nvSpPr>
          <p:spPr>
            <a:xfrm>
              <a:off x="3519044" y="3333750"/>
              <a:ext cx="93706" cy="68257"/>
            </a:xfrm>
            <a:custGeom>
              <a:avLst/>
              <a:gdLst/>
              <a:ahLst/>
              <a:cxnLst/>
              <a:rect l="0" t="0" r="0" b="0"/>
              <a:pathLst>
                <a:path w="93706" h="68257">
                  <a:moveTo>
                    <a:pt x="11556" y="19050"/>
                  </a:moveTo>
                  <a:lnTo>
                    <a:pt x="11556" y="19050"/>
                  </a:lnTo>
                  <a:lnTo>
                    <a:pt x="1431" y="41418"/>
                  </a:lnTo>
                  <a:lnTo>
                    <a:pt x="0" y="52274"/>
                  </a:lnTo>
                  <a:lnTo>
                    <a:pt x="1246" y="60392"/>
                  </a:lnTo>
                  <a:lnTo>
                    <a:pt x="2566" y="63545"/>
                  </a:lnTo>
                  <a:lnTo>
                    <a:pt x="4151" y="65646"/>
                  </a:lnTo>
                  <a:lnTo>
                    <a:pt x="7795" y="67982"/>
                  </a:lnTo>
                  <a:lnTo>
                    <a:pt x="10460" y="67193"/>
                  </a:lnTo>
                  <a:lnTo>
                    <a:pt x="32998" y="48078"/>
                  </a:lnTo>
                  <a:lnTo>
                    <a:pt x="44093" y="36509"/>
                  </a:lnTo>
                  <a:lnTo>
                    <a:pt x="47184" y="30808"/>
                  </a:lnTo>
                  <a:lnTo>
                    <a:pt x="48008" y="30416"/>
                  </a:lnTo>
                  <a:lnTo>
                    <a:pt x="48557" y="31566"/>
                  </a:lnTo>
                  <a:lnTo>
                    <a:pt x="51212" y="39927"/>
                  </a:lnTo>
                  <a:lnTo>
                    <a:pt x="55286" y="47379"/>
                  </a:lnTo>
                  <a:lnTo>
                    <a:pt x="65514" y="58802"/>
                  </a:lnTo>
                  <a:lnTo>
                    <a:pt x="76776" y="66263"/>
                  </a:lnTo>
                  <a:lnTo>
                    <a:pt x="82406" y="68256"/>
                  </a:lnTo>
                  <a:lnTo>
                    <a:pt x="84895" y="67376"/>
                  </a:lnTo>
                  <a:lnTo>
                    <a:pt x="89542" y="62635"/>
                  </a:lnTo>
                  <a:lnTo>
                    <a:pt x="92077" y="55825"/>
                  </a:lnTo>
                  <a:lnTo>
                    <a:pt x="93705" y="36584"/>
                  </a:lnTo>
                  <a:lnTo>
                    <a:pt x="877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3" name="SMARTInkShape-962"/>
            <p:cNvSpPr/>
            <p:nvPr>
              <p:custDataLst>
                <p:tags r:id="rId76"/>
              </p:custDataLst>
            </p:nvPr>
          </p:nvSpPr>
          <p:spPr>
            <a:xfrm>
              <a:off x="3384550" y="33718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5467" y="6350"/>
                  </a:lnTo>
                  <a:lnTo>
                    <a:pt x="20049" y="1324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05" name="SMARTInkShape-963"/>
          <p:cNvSpPr/>
          <p:nvPr>
            <p:custDataLst>
              <p:tags r:id="rId5"/>
            </p:custDataLst>
          </p:nvPr>
        </p:nvSpPr>
        <p:spPr>
          <a:xfrm>
            <a:off x="1905006" y="3194050"/>
            <a:ext cx="171445" cy="787401"/>
          </a:xfrm>
          <a:custGeom>
            <a:avLst/>
            <a:gdLst/>
            <a:ahLst/>
            <a:cxnLst/>
            <a:rect l="0" t="0" r="0" b="0"/>
            <a:pathLst>
              <a:path w="171445" h="787401">
                <a:moveTo>
                  <a:pt x="171444" y="0"/>
                </a:moveTo>
                <a:lnTo>
                  <a:pt x="171444" y="0"/>
                </a:lnTo>
                <a:lnTo>
                  <a:pt x="141590" y="0"/>
                </a:lnTo>
                <a:lnTo>
                  <a:pt x="113708" y="1881"/>
                </a:lnTo>
                <a:lnTo>
                  <a:pt x="82467" y="11537"/>
                </a:lnTo>
                <a:lnTo>
                  <a:pt x="54155" y="26667"/>
                </a:lnTo>
                <a:lnTo>
                  <a:pt x="36458" y="40142"/>
                </a:lnTo>
                <a:lnTo>
                  <a:pt x="23320" y="61748"/>
                </a:lnTo>
                <a:lnTo>
                  <a:pt x="14819" y="88528"/>
                </a:lnTo>
                <a:lnTo>
                  <a:pt x="9874" y="114111"/>
                </a:lnTo>
                <a:lnTo>
                  <a:pt x="10970" y="136088"/>
                </a:lnTo>
                <a:lnTo>
                  <a:pt x="11928" y="159967"/>
                </a:lnTo>
                <a:lnTo>
                  <a:pt x="12354" y="185396"/>
                </a:lnTo>
                <a:lnTo>
                  <a:pt x="12543" y="213161"/>
                </a:lnTo>
                <a:lnTo>
                  <a:pt x="14508" y="241964"/>
                </a:lnTo>
                <a:lnTo>
                  <a:pt x="17028" y="271228"/>
                </a:lnTo>
                <a:lnTo>
                  <a:pt x="18148" y="300698"/>
                </a:lnTo>
                <a:lnTo>
                  <a:pt x="18646" y="330258"/>
                </a:lnTo>
                <a:lnTo>
                  <a:pt x="18867" y="360565"/>
                </a:lnTo>
                <a:lnTo>
                  <a:pt x="18926" y="376549"/>
                </a:lnTo>
                <a:lnTo>
                  <a:pt x="18965" y="392849"/>
                </a:lnTo>
                <a:lnTo>
                  <a:pt x="18286" y="410066"/>
                </a:lnTo>
                <a:lnTo>
                  <a:pt x="17127" y="427894"/>
                </a:lnTo>
                <a:lnTo>
                  <a:pt x="15650" y="446129"/>
                </a:lnTo>
                <a:lnTo>
                  <a:pt x="13959" y="463225"/>
                </a:lnTo>
                <a:lnTo>
                  <a:pt x="12126" y="479561"/>
                </a:lnTo>
                <a:lnTo>
                  <a:pt x="8208" y="510883"/>
                </a:lnTo>
                <a:lnTo>
                  <a:pt x="4115" y="541266"/>
                </a:lnTo>
                <a:lnTo>
                  <a:pt x="1826" y="569351"/>
                </a:lnTo>
                <a:lnTo>
                  <a:pt x="808" y="595240"/>
                </a:lnTo>
                <a:lnTo>
                  <a:pt x="356" y="618504"/>
                </a:lnTo>
                <a:lnTo>
                  <a:pt x="101" y="648065"/>
                </a:lnTo>
                <a:lnTo>
                  <a:pt x="26" y="674698"/>
                </a:lnTo>
                <a:lnTo>
                  <a:pt x="0" y="703206"/>
                </a:lnTo>
                <a:lnTo>
                  <a:pt x="700" y="732037"/>
                </a:lnTo>
                <a:lnTo>
                  <a:pt x="6267" y="760631"/>
                </a:lnTo>
                <a:lnTo>
                  <a:pt x="11805" y="767347"/>
                </a:lnTo>
                <a:lnTo>
                  <a:pt x="14180" y="767904"/>
                </a:lnTo>
                <a:lnTo>
                  <a:pt x="15802" y="768053"/>
                </a:lnTo>
                <a:lnTo>
                  <a:pt x="19484" y="770100"/>
                </a:lnTo>
                <a:lnTo>
                  <a:pt x="50794" y="787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6" name="SMARTInkShape-964"/>
          <p:cNvSpPr/>
          <p:nvPr>
            <p:custDataLst>
              <p:tags r:id="rId6"/>
            </p:custDataLst>
          </p:nvPr>
        </p:nvSpPr>
        <p:spPr>
          <a:xfrm>
            <a:off x="4363333" y="3568700"/>
            <a:ext cx="96226" cy="6351"/>
          </a:xfrm>
          <a:custGeom>
            <a:avLst/>
            <a:gdLst/>
            <a:ahLst/>
            <a:cxnLst/>
            <a:rect l="0" t="0" r="0" b="0"/>
            <a:pathLst>
              <a:path w="96226" h="6351">
                <a:moveTo>
                  <a:pt x="5467" y="6350"/>
                </a:moveTo>
                <a:lnTo>
                  <a:pt x="5467" y="6350"/>
                </a:lnTo>
                <a:lnTo>
                  <a:pt x="5467" y="2979"/>
                </a:lnTo>
                <a:lnTo>
                  <a:pt x="4762" y="1986"/>
                </a:lnTo>
                <a:lnTo>
                  <a:pt x="3585" y="1324"/>
                </a:lnTo>
                <a:lnTo>
                  <a:pt x="2096" y="883"/>
                </a:lnTo>
                <a:lnTo>
                  <a:pt x="1103" y="1294"/>
                </a:lnTo>
                <a:lnTo>
                  <a:pt x="441" y="2274"/>
                </a:lnTo>
                <a:lnTo>
                  <a:pt x="0" y="3632"/>
                </a:lnTo>
                <a:lnTo>
                  <a:pt x="1822" y="4538"/>
                </a:lnTo>
                <a:lnTo>
                  <a:pt x="29081" y="6111"/>
                </a:lnTo>
                <a:lnTo>
                  <a:pt x="55914" y="1939"/>
                </a:lnTo>
                <a:lnTo>
                  <a:pt x="84599" y="255"/>
                </a:lnTo>
                <a:lnTo>
                  <a:pt x="96225" y="33"/>
                </a:lnTo>
                <a:lnTo>
                  <a:pt x="94367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11" name="SMARTInkShape-Group204"/>
          <p:cNvGrpSpPr/>
          <p:nvPr/>
        </p:nvGrpSpPr>
        <p:grpSpPr>
          <a:xfrm>
            <a:off x="4639672" y="3477487"/>
            <a:ext cx="469395" cy="304449"/>
            <a:chOff x="4639672" y="3477487"/>
            <a:chExt cx="469395" cy="304449"/>
          </a:xfrm>
        </p:grpSpPr>
        <p:sp>
          <p:nvSpPr>
            <p:cNvPr id="507" name="SMARTInkShape-965"/>
            <p:cNvSpPr/>
            <p:nvPr>
              <p:custDataLst>
                <p:tags r:id="rId58"/>
              </p:custDataLst>
            </p:nvPr>
          </p:nvSpPr>
          <p:spPr>
            <a:xfrm>
              <a:off x="5022850" y="3477487"/>
              <a:ext cx="86217" cy="304449"/>
            </a:xfrm>
            <a:custGeom>
              <a:avLst/>
              <a:gdLst/>
              <a:ahLst/>
              <a:cxnLst/>
              <a:rect l="0" t="0" r="0" b="0"/>
              <a:pathLst>
                <a:path w="86217" h="304449">
                  <a:moveTo>
                    <a:pt x="12700" y="65813"/>
                  </a:moveTo>
                  <a:lnTo>
                    <a:pt x="12700" y="65813"/>
                  </a:lnTo>
                  <a:lnTo>
                    <a:pt x="12700" y="62154"/>
                  </a:lnTo>
                  <a:lnTo>
                    <a:pt x="10818" y="72407"/>
                  </a:lnTo>
                  <a:lnTo>
                    <a:pt x="7674" y="98811"/>
                  </a:lnTo>
                  <a:lnTo>
                    <a:pt x="8349" y="124223"/>
                  </a:lnTo>
                  <a:lnTo>
                    <a:pt x="13353" y="151981"/>
                  </a:lnTo>
                  <a:lnTo>
                    <a:pt x="15958" y="167708"/>
                  </a:lnTo>
                  <a:lnTo>
                    <a:pt x="18399" y="184543"/>
                  </a:lnTo>
                  <a:lnTo>
                    <a:pt x="20733" y="202116"/>
                  </a:lnTo>
                  <a:lnTo>
                    <a:pt x="23326" y="232931"/>
                  </a:lnTo>
                  <a:lnTo>
                    <a:pt x="23773" y="259326"/>
                  </a:lnTo>
                  <a:lnTo>
                    <a:pt x="20057" y="287937"/>
                  </a:lnTo>
                  <a:lnTo>
                    <a:pt x="13808" y="304448"/>
                  </a:lnTo>
                  <a:lnTo>
                    <a:pt x="9658" y="289468"/>
                  </a:lnTo>
                  <a:lnTo>
                    <a:pt x="7820" y="268462"/>
                  </a:lnTo>
                  <a:lnTo>
                    <a:pt x="6298" y="239840"/>
                  </a:lnTo>
                  <a:lnTo>
                    <a:pt x="4904" y="221342"/>
                  </a:lnTo>
                  <a:lnTo>
                    <a:pt x="3270" y="201249"/>
                  </a:lnTo>
                  <a:lnTo>
                    <a:pt x="2179" y="180093"/>
                  </a:lnTo>
                  <a:lnTo>
                    <a:pt x="1453" y="158227"/>
                  </a:lnTo>
                  <a:lnTo>
                    <a:pt x="969" y="135889"/>
                  </a:lnTo>
                  <a:lnTo>
                    <a:pt x="1351" y="115353"/>
                  </a:lnTo>
                  <a:lnTo>
                    <a:pt x="2312" y="96017"/>
                  </a:lnTo>
                  <a:lnTo>
                    <a:pt x="3658" y="77482"/>
                  </a:lnTo>
                  <a:lnTo>
                    <a:pt x="8917" y="47481"/>
                  </a:lnTo>
                  <a:lnTo>
                    <a:pt x="16663" y="24504"/>
                  </a:lnTo>
                  <a:lnTo>
                    <a:pt x="27161" y="9589"/>
                  </a:lnTo>
                  <a:lnTo>
                    <a:pt x="40764" y="2018"/>
                  </a:lnTo>
                  <a:lnTo>
                    <a:pt x="48344" y="0"/>
                  </a:lnTo>
                  <a:lnTo>
                    <a:pt x="54806" y="65"/>
                  </a:lnTo>
                  <a:lnTo>
                    <a:pt x="65751" y="3901"/>
                  </a:lnTo>
                  <a:lnTo>
                    <a:pt x="79846" y="17365"/>
                  </a:lnTo>
                  <a:lnTo>
                    <a:pt x="84876" y="30640"/>
                  </a:lnTo>
                  <a:lnTo>
                    <a:pt x="86216" y="38131"/>
                  </a:lnTo>
                  <a:lnTo>
                    <a:pt x="83944" y="53980"/>
                  </a:lnTo>
                  <a:lnTo>
                    <a:pt x="77526" y="69726"/>
                  </a:lnTo>
                  <a:lnTo>
                    <a:pt x="67617" y="83780"/>
                  </a:lnTo>
                  <a:lnTo>
                    <a:pt x="35987" y="108638"/>
                  </a:lnTo>
                  <a:lnTo>
                    <a:pt x="23990" y="116125"/>
                  </a:lnTo>
                  <a:lnTo>
                    <a:pt x="18816" y="117699"/>
                  </a:lnTo>
                  <a:lnTo>
                    <a:pt x="0" y="1166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8" name="SMARTInkShape-966"/>
            <p:cNvSpPr/>
            <p:nvPr>
              <p:custDataLst>
                <p:tags r:id="rId59"/>
              </p:custDataLst>
            </p:nvPr>
          </p:nvSpPr>
          <p:spPr>
            <a:xfrm>
              <a:off x="4845933" y="3498850"/>
              <a:ext cx="75318" cy="139701"/>
            </a:xfrm>
            <a:custGeom>
              <a:avLst/>
              <a:gdLst/>
              <a:ahLst/>
              <a:cxnLst/>
              <a:rect l="0" t="0" r="0" b="0"/>
              <a:pathLst>
                <a:path w="75318" h="139701">
                  <a:moveTo>
                    <a:pt x="5467" y="139700"/>
                  </a:moveTo>
                  <a:lnTo>
                    <a:pt x="5467" y="139700"/>
                  </a:lnTo>
                  <a:lnTo>
                    <a:pt x="2096" y="132958"/>
                  </a:lnTo>
                  <a:lnTo>
                    <a:pt x="0" y="118652"/>
                  </a:lnTo>
                  <a:lnTo>
                    <a:pt x="5067" y="89786"/>
                  </a:lnTo>
                  <a:lnTo>
                    <a:pt x="15775" y="65252"/>
                  </a:lnTo>
                  <a:lnTo>
                    <a:pt x="37999" y="33559"/>
                  </a:lnTo>
                  <a:lnTo>
                    <a:pt x="59636" y="10377"/>
                  </a:lnTo>
                  <a:lnTo>
                    <a:pt x="753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9" name="SMARTInkShape-967"/>
            <p:cNvSpPr/>
            <p:nvPr>
              <p:custDataLst>
                <p:tags r:id="rId60"/>
              </p:custDataLst>
            </p:nvPr>
          </p:nvSpPr>
          <p:spPr>
            <a:xfrm>
              <a:off x="4867079" y="3492500"/>
              <a:ext cx="73222" cy="165101"/>
            </a:xfrm>
            <a:custGeom>
              <a:avLst/>
              <a:gdLst/>
              <a:ahLst/>
              <a:cxnLst/>
              <a:rect l="0" t="0" r="0" b="0"/>
              <a:pathLst>
                <a:path w="73222" h="16510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2679" y="36871"/>
                  </a:lnTo>
                  <a:lnTo>
                    <a:pt x="9437" y="67212"/>
                  </a:lnTo>
                  <a:lnTo>
                    <a:pt x="18768" y="90550"/>
                  </a:lnTo>
                  <a:lnTo>
                    <a:pt x="35920" y="120747"/>
                  </a:lnTo>
                  <a:lnTo>
                    <a:pt x="59268" y="149754"/>
                  </a:lnTo>
                  <a:lnTo>
                    <a:pt x="73221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0" name="SMARTInkShape-968"/>
            <p:cNvSpPr/>
            <p:nvPr>
              <p:custDataLst>
                <p:tags r:id="rId61"/>
              </p:custDataLst>
            </p:nvPr>
          </p:nvSpPr>
          <p:spPr>
            <a:xfrm>
              <a:off x="4639672" y="3498453"/>
              <a:ext cx="148229" cy="150634"/>
            </a:xfrm>
            <a:custGeom>
              <a:avLst/>
              <a:gdLst/>
              <a:ahLst/>
              <a:cxnLst/>
              <a:rect l="0" t="0" r="0" b="0"/>
              <a:pathLst>
                <a:path w="148229" h="150634">
                  <a:moveTo>
                    <a:pt x="33928" y="57547"/>
                  </a:moveTo>
                  <a:lnTo>
                    <a:pt x="33928" y="57547"/>
                  </a:lnTo>
                  <a:lnTo>
                    <a:pt x="33928" y="60918"/>
                  </a:lnTo>
                  <a:lnTo>
                    <a:pt x="35810" y="64454"/>
                  </a:lnTo>
                  <a:lnTo>
                    <a:pt x="37299" y="66385"/>
                  </a:lnTo>
                  <a:lnTo>
                    <a:pt x="44599" y="68530"/>
                  </a:lnTo>
                  <a:lnTo>
                    <a:pt x="54898" y="68778"/>
                  </a:lnTo>
                  <a:lnTo>
                    <a:pt x="72597" y="64246"/>
                  </a:lnTo>
                  <a:lnTo>
                    <a:pt x="95659" y="50430"/>
                  </a:lnTo>
                  <a:lnTo>
                    <a:pt x="104403" y="41684"/>
                  </a:lnTo>
                  <a:lnTo>
                    <a:pt x="110641" y="30741"/>
                  </a:lnTo>
                  <a:lnTo>
                    <a:pt x="112002" y="20704"/>
                  </a:lnTo>
                  <a:lnTo>
                    <a:pt x="111378" y="16051"/>
                  </a:lnTo>
                  <a:lnTo>
                    <a:pt x="105039" y="7119"/>
                  </a:lnTo>
                  <a:lnTo>
                    <a:pt x="100385" y="2762"/>
                  </a:lnTo>
                  <a:lnTo>
                    <a:pt x="95166" y="562"/>
                  </a:lnTo>
                  <a:lnTo>
                    <a:pt x="83723" y="0"/>
                  </a:lnTo>
                  <a:lnTo>
                    <a:pt x="58638" y="13763"/>
                  </a:lnTo>
                  <a:lnTo>
                    <a:pt x="32234" y="42457"/>
                  </a:lnTo>
                  <a:lnTo>
                    <a:pt x="16947" y="65657"/>
                  </a:lnTo>
                  <a:lnTo>
                    <a:pt x="5214" y="88668"/>
                  </a:lnTo>
                  <a:lnTo>
                    <a:pt x="0" y="108302"/>
                  </a:lnTo>
                  <a:lnTo>
                    <a:pt x="726" y="116784"/>
                  </a:lnTo>
                  <a:lnTo>
                    <a:pt x="7177" y="131853"/>
                  </a:lnTo>
                  <a:lnTo>
                    <a:pt x="18981" y="141842"/>
                  </a:lnTo>
                  <a:lnTo>
                    <a:pt x="35046" y="147928"/>
                  </a:lnTo>
                  <a:lnTo>
                    <a:pt x="56297" y="150633"/>
                  </a:lnTo>
                  <a:lnTo>
                    <a:pt x="79853" y="149954"/>
                  </a:lnTo>
                  <a:lnTo>
                    <a:pt x="111270" y="143723"/>
                  </a:lnTo>
                  <a:lnTo>
                    <a:pt x="141061" y="130697"/>
                  </a:lnTo>
                  <a:lnTo>
                    <a:pt x="148228" y="1273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2" name="SMARTInkShape-Group205"/>
          <p:cNvGrpSpPr/>
          <p:nvPr/>
        </p:nvGrpSpPr>
        <p:grpSpPr>
          <a:xfrm>
            <a:off x="5167651" y="3225800"/>
            <a:ext cx="1179670" cy="529034"/>
            <a:chOff x="5167651" y="3225800"/>
            <a:chExt cx="1179670" cy="529034"/>
          </a:xfrm>
        </p:grpSpPr>
        <p:sp>
          <p:nvSpPr>
            <p:cNvPr id="512" name="SMARTInkShape-969"/>
            <p:cNvSpPr/>
            <p:nvPr>
              <p:custDataLst>
                <p:tags r:id="rId48"/>
              </p:custDataLst>
            </p:nvPr>
          </p:nvSpPr>
          <p:spPr>
            <a:xfrm>
              <a:off x="5740400" y="3225800"/>
              <a:ext cx="101199" cy="463551"/>
            </a:xfrm>
            <a:custGeom>
              <a:avLst/>
              <a:gdLst/>
              <a:ahLst/>
              <a:cxnLst/>
              <a:rect l="0" t="0" r="0" b="0"/>
              <a:pathLst>
                <a:path w="101199" h="463551">
                  <a:moveTo>
                    <a:pt x="0" y="0"/>
                  </a:moveTo>
                  <a:lnTo>
                    <a:pt x="0" y="0"/>
                  </a:lnTo>
                  <a:lnTo>
                    <a:pt x="16620" y="12961"/>
                  </a:lnTo>
                  <a:lnTo>
                    <a:pt x="41927" y="43351"/>
                  </a:lnTo>
                  <a:lnTo>
                    <a:pt x="59086" y="71949"/>
                  </a:lnTo>
                  <a:lnTo>
                    <a:pt x="67613" y="88888"/>
                  </a:lnTo>
                  <a:lnTo>
                    <a:pt x="76120" y="107236"/>
                  </a:lnTo>
                  <a:lnTo>
                    <a:pt x="84613" y="126524"/>
                  </a:lnTo>
                  <a:lnTo>
                    <a:pt x="90980" y="147144"/>
                  </a:lnTo>
                  <a:lnTo>
                    <a:pt x="95932" y="168652"/>
                  </a:lnTo>
                  <a:lnTo>
                    <a:pt x="99938" y="190751"/>
                  </a:lnTo>
                  <a:lnTo>
                    <a:pt x="101198" y="212540"/>
                  </a:lnTo>
                  <a:lnTo>
                    <a:pt x="100626" y="234121"/>
                  </a:lnTo>
                  <a:lnTo>
                    <a:pt x="98834" y="255563"/>
                  </a:lnTo>
                  <a:lnTo>
                    <a:pt x="94817" y="277620"/>
                  </a:lnTo>
                  <a:lnTo>
                    <a:pt x="89317" y="300086"/>
                  </a:lnTo>
                  <a:lnTo>
                    <a:pt x="82828" y="322824"/>
                  </a:lnTo>
                  <a:lnTo>
                    <a:pt x="75680" y="343627"/>
                  </a:lnTo>
                  <a:lnTo>
                    <a:pt x="68093" y="363140"/>
                  </a:lnTo>
                  <a:lnTo>
                    <a:pt x="60212" y="381793"/>
                  </a:lnTo>
                  <a:lnTo>
                    <a:pt x="45811" y="411926"/>
                  </a:lnTo>
                  <a:lnTo>
                    <a:pt x="29566" y="443080"/>
                  </a:lnTo>
                  <a:lnTo>
                    <a:pt x="19050" y="463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3" name="SMARTInkShape-970"/>
            <p:cNvSpPr/>
            <p:nvPr>
              <p:custDataLst>
                <p:tags r:id="rId49"/>
              </p:custDataLst>
            </p:nvPr>
          </p:nvSpPr>
          <p:spPr>
            <a:xfrm>
              <a:off x="5956300" y="3444171"/>
              <a:ext cx="158751" cy="112201"/>
            </a:xfrm>
            <a:custGeom>
              <a:avLst/>
              <a:gdLst/>
              <a:ahLst/>
              <a:cxnLst/>
              <a:rect l="0" t="0" r="0" b="0"/>
              <a:pathLst>
                <a:path w="158751" h="112201">
                  <a:moveTo>
                    <a:pt x="0" y="41979"/>
                  </a:moveTo>
                  <a:lnTo>
                    <a:pt x="0" y="41979"/>
                  </a:lnTo>
                  <a:lnTo>
                    <a:pt x="6481" y="42684"/>
                  </a:lnTo>
                  <a:lnTo>
                    <a:pt x="15580" y="45350"/>
                  </a:lnTo>
                  <a:lnTo>
                    <a:pt x="35975" y="44075"/>
                  </a:lnTo>
                  <a:lnTo>
                    <a:pt x="66739" y="36618"/>
                  </a:lnTo>
                  <a:lnTo>
                    <a:pt x="78110" y="29953"/>
                  </a:lnTo>
                  <a:lnTo>
                    <a:pt x="84105" y="22288"/>
                  </a:lnTo>
                  <a:lnTo>
                    <a:pt x="85703" y="18268"/>
                  </a:lnTo>
                  <a:lnTo>
                    <a:pt x="85358" y="14178"/>
                  </a:lnTo>
                  <a:lnTo>
                    <a:pt x="81211" y="5869"/>
                  </a:lnTo>
                  <a:lnTo>
                    <a:pt x="76719" y="3089"/>
                  </a:lnTo>
                  <a:lnTo>
                    <a:pt x="64201" y="0"/>
                  </a:lnTo>
                  <a:lnTo>
                    <a:pt x="56911" y="1998"/>
                  </a:lnTo>
                  <a:lnTo>
                    <a:pt x="41286" y="11745"/>
                  </a:lnTo>
                  <a:lnTo>
                    <a:pt x="19994" y="36470"/>
                  </a:lnTo>
                  <a:lnTo>
                    <a:pt x="7021" y="62768"/>
                  </a:lnTo>
                  <a:lnTo>
                    <a:pt x="6798" y="70655"/>
                  </a:lnTo>
                  <a:lnTo>
                    <a:pt x="12193" y="85063"/>
                  </a:lnTo>
                  <a:lnTo>
                    <a:pt x="23529" y="96640"/>
                  </a:lnTo>
                  <a:lnTo>
                    <a:pt x="39384" y="105784"/>
                  </a:lnTo>
                  <a:lnTo>
                    <a:pt x="60543" y="112200"/>
                  </a:lnTo>
                  <a:lnTo>
                    <a:pt x="84058" y="111759"/>
                  </a:lnTo>
                  <a:lnTo>
                    <a:pt x="108621" y="106153"/>
                  </a:lnTo>
                  <a:lnTo>
                    <a:pt x="133648" y="96607"/>
                  </a:lnTo>
                  <a:lnTo>
                    <a:pt x="158750" y="864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4" name="SMARTInkShape-971"/>
            <p:cNvSpPr/>
            <p:nvPr>
              <p:custDataLst>
                <p:tags r:id="rId50"/>
              </p:custDataLst>
            </p:nvPr>
          </p:nvSpPr>
          <p:spPr>
            <a:xfrm>
              <a:off x="6130729" y="3429000"/>
              <a:ext cx="60522" cy="152401"/>
            </a:xfrm>
            <a:custGeom>
              <a:avLst/>
              <a:gdLst/>
              <a:ahLst/>
              <a:cxnLst/>
              <a:rect l="0" t="0" r="0" b="0"/>
              <a:pathLst>
                <a:path w="60522" h="152401">
                  <a:moveTo>
                    <a:pt x="3371" y="0"/>
                  </a:moveTo>
                  <a:lnTo>
                    <a:pt x="3371" y="0"/>
                  </a:lnTo>
                  <a:lnTo>
                    <a:pt x="0" y="24419"/>
                  </a:lnTo>
                  <a:lnTo>
                    <a:pt x="4646" y="50901"/>
                  </a:lnTo>
                  <a:lnTo>
                    <a:pt x="18330" y="81090"/>
                  </a:lnTo>
                  <a:lnTo>
                    <a:pt x="35790" y="109007"/>
                  </a:lnTo>
                  <a:lnTo>
                    <a:pt x="54173" y="137244"/>
                  </a:lnTo>
                  <a:lnTo>
                    <a:pt x="60521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5" name="SMARTInkShape-972"/>
            <p:cNvSpPr/>
            <p:nvPr>
              <p:custDataLst>
                <p:tags r:id="rId51"/>
              </p:custDataLst>
            </p:nvPr>
          </p:nvSpPr>
          <p:spPr>
            <a:xfrm>
              <a:off x="6118029" y="3473450"/>
              <a:ext cx="79572" cy="63501"/>
            </a:xfrm>
            <a:custGeom>
              <a:avLst/>
              <a:gdLst/>
              <a:ahLst/>
              <a:cxnLst/>
              <a:rect l="0" t="0" r="0" b="0"/>
              <a:pathLst>
                <a:path w="79572" h="63501">
                  <a:moveTo>
                    <a:pt x="3371" y="63500"/>
                  </a:moveTo>
                  <a:lnTo>
                    <a:pt x="3371" y="63500"/>
                  </a:lnTo>
                  <a:lnTo>
                    <a:pt x="0" y="56758"/>
                  </a:lnTo>
                  <a:lnTo>
                    <a:pt x="226" y="49685"/>
                  </a:lnTo>
                  <a:lnTo>
                    <a:pt x="1273" y="45823"/>
                  </a:lnTo>
                  <a:lnTo>
                    <a:pt x="8084" y="37769"/>
                  </a:lnTo>
                  <a:lnTo>
                    <a:pt x="33073" y="21101"/>
                  </a:lnTo>
                  <a:lnTo>
                    <a:pt x="60306" y="8448"/>
                  </a:lnTo>
                  <a:lnTo>
                    <a:pt x="795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6" name="SMARTInkShape-973"/>
            <p:cNvSpPr/>
            <p:nvPr>
              <p:custDataLst>
                <p:tags r:id="rId52"/>
              </p:custDataLst>
            </p:nvPr>
          </p:nvSpPr>
          <p:spPr>
            <a:xfrm>
              <a:off x="6230340" y="3430598"/>
              <a:ext cx="116981" cy="324236"/>
            </a:xfrm>
            <a:custGeom>
              <a:avLst/>
              <a:gdLst/>
              <a:ahLst/>
              <a:cxnLst/>
              <a:rect l="0" t="0" r="0" b="0"/>
              <a:pathLst>
                <a:path w="116981" h="324236">
                  <a:moveTo>
                    <a:pt x="30760" y="11102"/>
                  </a:moveTo>
                  <a:lnTo>
                    <a:pt x="30760" y="11102"/>
                  </a:lnTo>
                  <a:lnTo>
                    <a:pt x="28879" y="42495"/>
                  </a:lnTo>
                  <a:lnTo>
                    <a:pt x="25691" y="66682"/>
                  </a:lnTo>
                  <a:lnTo>
                    <a:pt x="23853" y="82022"/>
                  </a:lnTo>
                  <a:lnTo>
                    <a:pt x="21921" y="98599"/>
                  </a:lnTo>
                  <a:lnTo>
                    <a:pt x="21340" y="116705"/>
                  </a:lnTo>
                  <a:lnTo>
                    <a:pt x="21658" y="135832"/>
                  </a:lnTo>
                  <a:lnTo>
                    <a:pt x="22575" y="155639"/>
                  </a:lnTo>
                  <a:lnTo>
                    <a:pt x="23187" y="174487"/>
                  </a:lnTo>
                  <a:lnTo>
                    <a:pt x="23595" y="192698"/>
                  </a:lnTo>
                  <a:lnTo>
                    <a:pt x="23867" y="210482"/>
                  </a:lnTo>
                  <a:lnTo>
                    <a:pt x="24168" y="241532"/>
                  </a:lnTo>
                  <a:lnTo>
                    <a:pt x="23597" y="268032"/>
                  </a:lnTo>
                  <a:lnTo>
                    <a:pt x="19308" y="298112"/>
                  </a:lnTo>
                  <a:lnTo>
                    <a:pt x="13570" y="318627"/>
                  </a:lnTo>
                  <a:lnTo>
                    <a:pt x="9479" y="324169"/>
                  </a:lnTo>
                  <a:lnTo>
                    <a:pt x="8106" y="324235"/>
                  </a:lnTo>
                  <a:lnTo>
                    <a:pt x="7191" y="322869"/>
                  </a:lnTo>
                  <a:lnTo>
                    <a:pt x="4021" y="302914"/>
                  </a:lnTo>
                  <a:lnTo>
                    <a:pt x="1237" y="274146"/>
                  </a:lnTo>
                  <a:lnTo>
                    <a:pt x="495" y="255609"/>
                  </a:lnTo>
                  <a:lnTo>
                    <a:pt x="0" y="235490"/>
                  </a:lnTo>
                  <a:lnTo>
                    <a:pt x="376" y="212905"/>
                  </a:lnTo>
                  <a:lnTo>
                    <a:pt x="1332" y="188676"/>
                  </a:lnTo>
                  <a:lnTo>
                    <a:pt x="2674" y="163352"/>
                  </a:lnTo>
                  <a:lnTo>
                    <a:pt x="6392" y="138707"/>
                  </a:lnTo>
                  <a:lnTo>
                    <a:pt x="11692" y="114517"/>
                  </a:lnTo>
                  <a:lnTo>
                    <a:pt x="18048" y="90628"/>
                  </a:lnTo>
                  <a:lnTo>
                    <a:pt x="25108" y="70469"/>
                  </a:lnTo>
                  <a:lnTo>
                    <a:pt x="32637" y="52797"/>
                  </a:lnTo>
                  <a:lnTo>
                    <a:pt x="47116" y="24694"/>
                  </a:lnTo>
                  <a:lnTo>
                    <a:pt x="58254" y="7500"/>
                  </a:lnTo>
                  <a:lnTo>
                    <a:pt x="64612" y="3056"/>
                  </a:lnTo>
                  <a:lnTo>
                    <a:pt x="79202" y="0"/>
                  </a:lnTo>
                  <a:lnTo>
                    <a:pt x="91331" y="2875"/>
                  </a:lnTo>
                  <a:lnTo>
                    <a:pt x="96540" y="5617"/>
                  </a:lnTo>
                  <a:lnTo>
                    <a:pt x="106092" y="18072"/>
                  </a:lnTo>
                  <a:lnTo>
                    <a:pt x="113630" y="35366"/>
                  </a:lnTo>
                  <a:lnTo>
                    <a:pt x="116980" y="54812"/>
                  </a:lnTo>
                  <a:lnTo>
                    <a:pt x="114706" y="73332"/>
                  </a:lnTo>
                  <a:lnTo>
                    <a:pt x="108992" y="89560"/>
                  </a:lnTo>
                  <a:lnTo>
                    <a:pt x="101749" y="101476"/>
                  </a:lnTo>
                  <a:lnTo>
                    <a:pt x="95724" y="105218"/>
                  </a:lnTo>
                  <a:lnTo>
                    <a:pt x="62510" y="1127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7" name="SMARTInkShape-974"/>
            <p:cNvSpPr/>
            <p:nvPr>
              <p:custDataLst>
                <p:tags r:id="rId53"/>
              </p:custDataLst>
            </p:nvPr>
          </p:nvSpPr>
          <p:spPr>
            <a:xfrm>
              <a:off x="5264150" y="3517947"/>
              <a:ext cx="120651" cy="19004"/>
            </a:xfrm>
            <a:custGeom>
              <a:avLst/>
              <a:gdLst/>
              <a:ahLst/>
              <a:cxnLst/>
              <a:rect l="0" t="0" r="0" b="0"/>
              <a:pathLst>
                <a:path w="120651" h="19004">
                  <a:moveTo>
                    <a:pt x="0" y="19003"/>
                  </a:moveTo>
                  <a:lnTo>
                    <a:pt x="0" y="19003"/>
                  </a:lnTo>
                  <a:lnTo>
                    <a:pt x="14746" y="6138"/>
                  </a:lnTo>
                  <a:lnTo>
                    <a:pt x="18297" y="4076"/>
                  </a:lnTo>
                  <a:lnTo>
                    <a:pt x="33409" y="1175"/>
                  </a:lnTo>
                  <a:lnTo>
                    <a:pt x="62547" y="194"/>
                  </a:lnTo>
                  <a:lnTo>
                    <a:pt x="93599" y="0"/>
                  </a:lnTo>
                  <a:lnTo>
                    <a:pt x="105805" y="679"/>
                  </a:lnTo>
                  <a:lnTo>
                    <a:pt x="120650" y="63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8" name="SMARTInkShape-975"/>
            <p:cNvSpPr/>
            <p:nvPr>
              <p:custDataLst>
                <p:tags r:id="rId54"/>
              </p:custDataLst>
            </p:nvPr>
          </p:nvSpPr>
          <p:spPr>
            <a:xfrm>
              <a:off x="5450138" y="3365500"/>
              <a:ext cx="39634" cy="247651"/>
            </a:xfrm>
            <a:custGeom>
              <a:avLst/>
              <a:gdLst/>
              <a:ahLst/>
              <a:cxnLst/>
              <a:rect l="0" t="0" r="0" b="0"/>
              <a:pathLst>
                <a:path w="39634" h="247651">
                  <a:moveTo>
                    <a:pt x="36262" y="0"/>
                  </a:moveTo>
                  <a:lnTo>
                    <a:pt x="36262" y="0"/>
                  </a:lnTo>
                  <a:lnTo>
                    <a:pt x="39633" y="6742"/>
                  </a:lnTo>
                  <a:lnTo>
                    <a:pt x="38358" y="31161"/>
                  </a:lnTo>
                  <a:lnTo>
                    <a:pt x="33431" y="59005"/>
                  </a:lnTo>
                  <a:lnTo>
                    <a:pt x="30141" y="75320"/>
                  </a:lnTo>
                  <a:lnTo>
                    <a:pt x="25831" y="92546"/>
                  </a:lnTo>
                  <a:lnTo>
                    <a:pt x="20842" y="110381"/>
                  </a:lnTo>
                  <a:lnTo>
                    <a:pt x="15399" y="128621"/>
                  </a:lnTo>
                  <a:lnTo>
                    <a:pt x="11064" y="146425"/>
                  </a:lnTo>
                  <a:lnTo>
                    <a:pt x="7469" y="163939"/>
                  </a:lnTo>
                  <a:lnTo>
                    <a:pt x="2298" y="195628"/>
                  </a:lnTo>
                  <a:lnTo>
                    <a:pt x="0" y="219120"/>
                  </a:lnTo>
                  <a:lnTo>
                    <a:pt x="2077" y="241470"/>
                  </a:lnTo>
                  <a:lnTo>
                    <a:pt x="3593" y="244941"/>
                  </a:lnTo>
                  <a:lnTo>
                    <a:pt x="5311" y="246550"/>
                  </a:lnTo>
                  <a:lnTo>
                    <a:pt x="10862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9" name="SMARTInkShape-976"/>
            <p:cNvSpPr/>
            <p:nvPr>
              <p:custDataLst>
                <p:tags r:id="rId55"/>
              </p:custDataLst>
            </p:nvPr>
          </p:nvSpPr>
          <p:spPr>
            <a:xfrm>
              <a:off x="5475984" y="3390900"/>
              <a:ext cx="124717" cy="184151"/>
            </a:xfrm>
            <a:custGeom>
              <a:avLst/>
              <a:gdLst/>
              <a:ahLst/>
              <a:cxnLst/>
              <a:rect l="0" t="0" r="0" b="0"/>
              <a:pathLst>
                <a:path w="124717" h="184151">
                  <a:moveTo>
                    <a:pt x="99316" y="0"/>
                  </a:moveTo>
                  <a:lnTo>
                    <a:pt x="99316" y="0"/>
                  </a:lnTo>
                  <a:lnTo>
                    <a:pt x="71525" y="31161"/>
                  </a:lnTo>
                  <a:lnTo>
                    <a:pt x="46318" y="61836"/>
                  </a:lnTo>
                  <a:lnTo>
                    <a:pt x="20975" y="93267"/>
                  </a:lnTo>
                  <a:lnTo>
                    <a:pt x="1267" y="123463"/>
                  </a:lnTo>
                  <a:lnTo>
                    <a:pt x="83" y="126759"/>
                  </a:lnTo>
                  <a:lnTo>
                    <a:pt x="0" y="128956"/>
                  </a:lnTo>
                  <a:lnTo>
                    <a:pt x="649" y="130421"/>
                  </a:lnTo>
                  <a:lnTo>
                    <a:pt x="1788" y="131397"/>
                  </a:lnTo>
                  <a:lnTo>
                    <a:pt x="8698" y="130601"/>
                  </a:lnTo>
                  <a:lnTo>
                    <a:pt x="33753" y="127711"/>
                  </a:lnTo>
                  <a:lnTo>
                    <a:pt x="54254" y="130582"/>
                  </a:lnTo>
                  <a:lnTo>
                    <a:pt x="73735" y="139271"/>
                  </a:lnTo>
                  <a:lnTo>
                    <a:pt x="103162" y="165228"/>
                  </a:lnTo>
                  <a:lnTo>
                    <a:pt x="108081" y="170566"/>
                  </a:lnTo>
                  <a:lnTo>
                    <a:pt x="114610" y="179742"/>
                  </a:lnTo>
                  <a:lnTo>
                    <a:pt x="118578" y="182190"/>
                  </a:lnTo>
                  <a:lnTo>
                    <a:pt x="124716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0" name="SMARTInkShape-977"/>
            <p:cNvSpPr/>
            <p:nvPr>
              <p:custDataLst>
                <p:tags r:id="rId56"/>
              </p:custDataLst>
            </p:nvPr>
          </p:nvSpPr>
          <p:spPr>
            <a:xfrm>
              <a:off x="5632450" y="3286230"/>
              <a:ext cx="63501" cy="111021"/>
            </a:xfrm>
            <a:custGeom>
              <a:avLst/>
              <a:gdLst/>
              <a:ahLst/>
              <a:cxnLst/>
              <a:rect l="0" t="0" r="0" b="0"/>
              <a:pathLst>
                <a:path w="63501" h="111021">
                  <a:moveTo>
                    <a:pt x="0" y="9420"/>
                  </a:moveTo>
                  <a:lnTo>
                    <a:pt x="0" y="9420"/>
                  </a:lnTo>
                  <a:lnTo>
                    <a:pt x="28129" y="0"/>
                  </a:lnTo>
                  <a:lnTo>
                    <a:pt x="39313" y="1235"/>
                  </a:lnTo>
                  <a:lnTo>
                    <a:pt x="50767" y="5897"/>
                  </a:lnTo>
                  <a:lnTo>
                    <a:pt x="52189" y="9188"/>
                  </a:lnTo>
                  <a:lnTo>
                    <a:pt x="51888" y="18489"/>
                  </a:lnTo>
                  <a:lnTo>
                    <a:pt x="45639" y="29678"/>
                  </a:lnTo>
                  <a:lnTo>
                    <a:pt x="24850" y="59674"/>
                  </a:lnTo>
                  <a:lnTo>
                    <a:pt x="20196" y="76862"/>
                  </a:lnTo>
                  <a:lnTo>
                    <a:pt x="19276" y="87261"/>
                  </a:lnTo>
                  <a:lnTo>
                    <a:pt x="20612" y="89536"/>
                  </a:lnTo>
                  <a:lnTo>
                    <a:pt x="33375" y="100395"/>
                  </a:lnTo>
                  <a:lnTo>
                    <a:pt x="39763" y="102770"/>
                  </a:lnTo>
                  <a:lnTo>
                    <a:pt x="63500" y="1110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1" name="SMARTInkShape-978"/>
            <p:cNvSpPr/>
            <p:nvPr>
              <p:custDataLst>
                <p:tags r:id="rId57"/>
              </p:custDataLst>
            </p:nvPr>
          </p:nvSpPr>
          <p:spPr>
            <a:xfrm>
              <a:off x="5167651" y="3317679"/>
              <a:ext cx="96500" cy="358972"/>
            </a:xfrm>
            <a:custGeom>
              <a:avLst/>
              <a:gdLst/>
              <a:ahLst/>
              <a:cxnLst/>
              <a:rect l="0" t="0" r="0" b="0"/>
              <a:pathLst>
                <a:path w="96500" h="358972">
                  <a:moveTo>
                    <a:pt x="96499" y="3371"/>
                  </a:moveTo>
                  <a:lnTo>
                    <a:pt x="96499" y="3371"/>
                  </a:lnTo>
                  <a:lnTo>
                    <a:pt x="93128" y="0"/>
                  </a:lnTo>
                  <a:lnTo>
                    <a:pt x="90018" y="418"/>
                  </a:lnTo>
                  <a:lnTo>
                    <a:pt x="80918" y="4645"/>
                  </a:lnTo>
                  <a:lnTo>
                    <a:pt x="63896" y="21701"/>
                  </a:lnTo>
                  <a:lnTo>
                    <a:pt x="47907" y="44208"/>
                  </a:lnTo>
                  <a:lnTo>
                    <a:pt x="30453" y="74438"/>
                  </a:lnTo>
                  <a:lnTo>
                    <a:pt x="22835" y="92376"/>
                  </a:lnTo>
                  <a:lnTo>
                    <a:pt x="15640" y="111391"/>
                  </a:lnTo>
                  <a:lnTo>
                    <a:pt x="10137" y="131829"/>
                  </a:lnTo>
                  <a:lnTo>
                    <a:pt x="5763" y="153215"/>
                  </a:lnTo>
                  <a:lnTo>
                    <a:pt x="2142" y="175234"/>
                  </a:lnTo>
                  <a:lnTo>
                    <a:pt x="433" y="197674"/>
                  </a:lnTo>
                  <a:lnTo>
                    <a:pt x="0" y="220395"/>
                  </a:lnTo>
                  <a:lnTo>
                    <a:pt x="416" y="243304"/>
                  </a:lnTo>
                  <a:lnTo>
                    <a:pt x="4222" y="263515"/>
                  </a:lnTo>
                  <a:lnTo>
                    <a:pt x="10286" y="281928"/>
                  </a:lnTo>
                  <a:lnTo>
                    <a:pt x="27138" y="313440"/>
                  </a:lnTo>
                  <a:lnTo>
                    <a:pt x="56192" y="344226"/>
                  </a:lnTo>
                  <a:lnTo>
                    <a:pt x="71099" y="358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6" name="SMARTInkShape-Group206"/>
          <p:cNvGrpSpPr/>
          <p:nvPr/>
        </p:nvGrpSpPr>
        <p:grpSpPr>
          <a:xfrm>
            <a:off x="6418726" y="2760747"/>
            <a:ext cx="1651479" cy="1131804"/>
            <a:chOff x="6418726" y="2760747"/>
            <a:chExt cx="1651479" cy="1131804"/>
          </a:xfrm>
        </p:grpSpPr>
        <p:sp>
          <p:nvSpPr>
            <p:cNvPr id="523" name="SMARTInkShape-979"/>
            <p:cNvSpPr/>
            <p:nvPr>
              <p:custDataLst>
                <p:tags r:id="rId35"/>
              </p:custDataLst>
            </p:nvPr>
          </p:nvSpPr>
          <p:spPr>
            <a:xfrm>
              <a:off x="7180423" y="3200400"/>
              <a:ext cx="133511" cy="93620"/>
            </a:xfrm>
            <a:custGeom>
              <a:avLst/>
              <a:gdLst/>
              <a:ahLst/>
              <a:cxnLst/>
              <a:rect l="0" t="0" r="0" b="0"/>
              <a:pathLst>
                <a:path w="133511" h="93620">
                  <a:moveTo>
                    <a:pt x="26827" y="6350"/>
                  </a:moveTo>
                  <a:lnTo>
                    <a:pt x="26827" y="6350"/>
                  </a:lnTo>
                  <a:lnTo>
                    <a:pt x="13012" y="33980"/>
                  </a:lnTo>
                  <a:lnTo>
                    <a:pt x="2978" y="57811"/>
                  </a:lnTo>
                  <a:lnTo>
                    <a:pt x="345" y="66057"/>
                  </a:lnTo>
                  <a:lnTo>
                    <a:pt x="0" y="72966"/>
                  </a:lnTo>
                  <a:lnTo>
                    <a:pt x="3380" y="84405"/>
                  </a:lnTo>
                  <a:lnTo>
                    <a:pt x="6256" y="88020"/>
                  </a:lnTo>
                  <a:lnTo>
                    <a:pt x="13215" y="92037"/>
                  </a:lnTo>
                  <a:lnTo>
                    <a:pt x="22894" y="91940"/>
                  </a:lnTo>
                  <a:lnTo>
                    <a:pt x="33545" y="88840"/>
                  </a:lnTo>
                  <a:lnTo>
                    <a:pt x="42984" y="82759"/>
                  </a:lnTo>
                  <a:lnTo>
                    <a:pt x="52859" y="71401"/>
                  </a:lnTo>
                  <a:lnTo>
                    <a:pt x="56883" y="62470"/>
                  </a:lnTo>
                  <a:lnTo>
                    <a:pt x="58153" y="61402"/>
                  </a:lnTo>
                  <a:lnTo>
                    <a:pt x="59706" y="61396"/>
                  </a:lnTo>
                  <a:lnTo>
                    <a:pt x="61446" y="62097"/>
                  </a:lnTo>
                  <a:lnTo>
                    <a:pt x="73257" y="80275"/>
                  </a:lnTo>
                  <a:lnTo>
                    <a:pt x="81329" y="85772"/>
                  </a:lnTo>
                  <a:lnTo>
                    <a:pt x="97774" y="92128"/>
                  </a:lnTo>
                  <a:lnTo>
                    <a:pt x="115346" y="93619"/>
                  </a:lnTo>
                  <a:lnTo>
                    <a:pt x="125200" y="91468"/>
                  </a:lnTo>
                  <a:lnTo>
                    <a:pt x="128393" y="89201"/>
                  </a:lnTo>
                  <a:lnTo>
                    <a:pt x="130521" y="86278"/>
                  </a:lnTo>
                  <a:lnTo>
                    <a:pt x="132886" y="78562"/>
                  </a:lnTo>
                  <a:lnTo>
                    <a:pt x="133510" y="61613"/>
                  </a:lnTo>
                  <a:lnTo>
                    <a:pt x="127759" y="30959"/>
                  </a:lnTo>
                  <a:lnTo>
                    <a:pt x="123191" y="16582"/>
                  </a:lnTo>
                  <a:lnTo>
                    <a:pt x="1093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4" name="SMARTInkShape-980"/>
            <p:cNvSpPr/>
            <p:nvPr>
              <p:custDataLst>
                <p:tags r:id="rId36"/>
              </p:custDataLst>
            </p:nvPr>
          </p:nvSpPr>
          <p:spPr>
            <a:xfrm>
              <a:off x="6998971" y="3130550"/>
              <a:ext cx="113030" cy="165101"/>
            </a:xfrm>
            <a:custGeom>
              <a:avLst/>
              <a:gdLst/>
              <a:ahLst/>
              <a:cxnLst/>
              <a:rect l="0" t="0" r="0" b="0"/>
              <a:pathLst>
                <a:path w="113030" h="165101">
                  <a:moveTo>
                    <a:pt x="106679" y="0"/>
                  </a:moveTo>
                  <a:lnTo>
                    <a:pt x="106679" y="0"/>
                  </a:lnTo>
                  <a:lnTo>
                    <a:pt x="82260" y="24418"/>
                  </a:lnTo>
                  <a:lnTo>
                    <a:pt x="62520" y="47530"/>
                  </a:lnTo>
                  <a:lnTo>
                    <a:pt x="36523" y="75623"/>
                  </a:lnTo>
                  <a:lnTo>
                    <a:pt x="8390" y="101512"/>
                  </a:lnTo>
                  <a:lnTo>
                    <a:pt x="0" y="117851"/>
                  </a:lnTo>
                  <a:lnTo>
                    <a:pt x="282" y="118784"/>
                  </a:lnTo>
                  <a:lnTo>
                    <a:pt x="1175" y="119406"/>
                  </a:lnTo>
                  <a:lnTo>
                    <a:pt x="5460" y="120097"/>
                  </a:lnTo>
                  <a:lnTo>
                    <a:pt x="34736" y="123948"/>
                  </a:lnTo>
                  <a:lnTo>
                    <a:pt x="55259" y="129467"/>
                  </a:lnTo>
                  <a:lnTo>
                    <a:pt x="85666" y="149798"/>
                  </a:lnTo>
                  <a:lnTo>
                    <a:pt x="105950" y="162990"/>
                  </a:lnTo>
                  <a:lnTo>
                    <a:pt x="113029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5" name="SMARTInkShape-981"/>
            <p:cNvSpPr/>
            <p:nvPr>
              <p:custDataLst>
                <p:tags r:id="rId37"/>
              </p:custDataLst>
            </p:nvPr>
          </p:nvSpPr>
          <p:spPr>
            <a:xfrm>
              <a:off x="6992731" y="3136900"/>
              <a:ext cx="30370" cy="180665"/>
            </a:xfrm>
            <a:custGeom>
              <a:avLst/>
              <a:gdLst/>
              <a:ahLst/>
              <a:cxnLst/>
              <a:rect l="0" t="0" r="0" b="0"/>
              <a:pathLst>
                <a:path w="30370" h="180665">
                  <a:moveTo>
                    <a:pt x="30369" y="0"/>
                  </a:moveTo>
                  <a:lnTo>
                    <a:pt x="30369" y="0"/>
                  </a:lnTo>
                  <a:lnTo>
                    <a:pt x="21580" y="31393"/>
                  </a:lnTo>
                  <a:lnTo>
                    <a:pt x="15174" y="54169"/>
                  </a:lnTo>
                  <a:lnTo>
                    <a:pt x="9975" y="80754"/>
                  </a:lnTo>
                  <a:lnTo>
                    <a:pt x="7194" y="107152"/>
                  </a:lnTo>
                  <a:lnTo>
                    <a:pt x="5253" y="131584"/>
                  </a:lnTo>
                  <a:lnTo>
                    <a:pt x="898" y="159795"/>
                  </a:lnTo>
                  <a:lnTo>
                    <a:pt x="0" y="176306"/>
                  </a:lnTo>
                  <a:lnTo>
                    <a:pt x="951" y="178921"/>
                  </a:lnTo>
                  <a:lnTo>
                    <a:pt x="2290" y="180664"/>
                  </a:lnTo>
                  <a:lnTo>
                    <a:pt x="3888" y="180415"/>
                  </a:lnTo>
                  <a:lnTo>
                    <a:pt x="11319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6" name="SMARTInkShape-982"/>
            <p:cNvSpPr/>
            <p:nvPr>
              <p:custDataLst>
                <p:tags r:id="rId38"/>
              </p:custDataLst>
            </p:nvPr>
          </p:nvSpPr>
          <p:spPr>
            <a:xfrm>
              <a:off x="6915150" y="3381670"/>
              <a:ext cx="406401" cy="21931"/>
            </a:xfrm>
            <a:custGeom>
              <a:avLst/>
              <a:gdLst/>
              <a:ahLst/>
              <a:cxnLst/>
              <a:rect l="0" t="0" r="0" b="0"/>
              <a:pathLst>
                <a:path w="406401" h="21931">
                  <a:moveTo>
                    <a:pt x="0" y="21930"/>
                  </a:moveTo>
                  <a:lnTo>
                    <a:pt x="0" y="21930"/>
                  </a:lnTo>
                  <a:lnTo>
                    <a:pt x="3371" y="18559"/>
                  </a:lnTo>
                  <a:lnTo>
                    <a:pt x="33931" y="15463"/>
                  </a:lnTo>
                  <a:lnTo>
                    <a:pt x="63764" y="12470"/>
                  </a:lnTo>
                  <a:lnTo>
                    <a:pt x="82726" y="10685"/>
                  </a:lnTo>
                  <a:lnTo>
                    <a:pt x="103834" y="8789"/>
                  </a:lnTo>
                  <a:lnTo>
                    <a:pt x="126372" y="6819"/>
                  </a:lnTo>
                  <a:lnTo>
                    <a:pt x="151276" y="4800"/>
                  </a:lnTo>
                  <a:lnTo>
                    <a:pt x="177757" y="2749"/>
                  </a:lnTo>
                  <a:lnTo>
                    <a:pt x="205287" y="676"/>
                  </a:lnTo>
                  <a:lnTo>
                    <a:pt x="230698" y="0"/>
                  </a:lnTo>
                  <a:lnTo>
                    <a:pt x="254693" y="254"/>
                  </a:lnTo>
                  <a:lnTo>
                    <a:pt x="277744" y="1129"/>
                  </a:lnTo>
                  <a:lnTo>
                    <a:pt x="298052" y="1713"/>
                  </a:lnTo>
                  <a:lnTo>
                    <a:pt x="316529" y="2102"/>
                  </a:lnTo>
                  <a:lnTo>
                    <a:pt x="348113" y="2534"/>
                  </a:lnTo>
                  <a:lnTo>
                    <a:pt x="371557" y="2727"/>
                  </a:lnTo>
                  <a:lnTo>
                    <a:pt x="402690" y="8334"/>
                  </a:lnTo>
                  <a:lnTo>
                    <a:pt x="406400" y="92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7" name="SMARTInkShape-983"/>
            <p:cNvSpPr/>
            <p:nvPr>
              <p:custDataLst>
                <p:tags r:id="rId39"/>
              </p:custDataLst>
            </p:nvPr>
          </p:nvSpPr>
          <p:spPr>
            <a:xfrm>
              <a:off x="7804150" y="2760747"/>
              <a:ext cx="266055" cy="1131804"/>
            </a:xfrm>
            <a:custGeom>
              <a:avLst/>
              <a:gdLst/>
              <a:ahLst/>
              <a:cxnLst/>
              <a:rect l="0" t="0" r="0" b="0"/>
              <a:pathLst>
                <a:path w="266055" h="1131804">
                  <a:moveTo>
                    <a:pt x="25400" y="45953"/>
                  </a:moveTo>
                  <a:lnTo>
                    <a:pt x="25400" y="45953"/>
                  </a:lnTo>
                  <a:lnTo>
                    <a:pt x="42020" y="26380"/>
                  </a:lnTo>
                  <a:lnTo>
                    <a:pt x="68032" y="9109"/>
                  </a:lnTo>
                  <a:lnTo>
                    <a:pt x="87857" y="1826"/>
                  </a:lnTo>
                  <a:lnTo>
                    <a:pt x="110308" y="0"/>
                  </a:lnTo>
                  <a:lnTo>
                    <a:pt x="135103" y="1541"/>
                  </a:lnTo>
                  <a:lnTo>
                    <a:pt x="162587" y="4577"/>
                  </a:lnTo>
                  <a:lnTo>
                    <a:pt x="187501" y="8279"/>
                  </a:lnTo>
                  <a:lnTo>
                    <a:pt x="209628" y="11570"/>
                  </a:lnTo>
                  <a:lnTo>
                    <a:pt x="237246" y="15539"/>
                  </a:lnTo>
                  <a:lnTo>
                    <a:pt x="252199" y="23969"/>
                  </a:lnTo>
                  <a:lnTo>
                    <a:pt x="262137" y="36653"/>
                  </a:lnTo>
                  <a:lnTo>
                    <a:pt x="265774" y="43986"/>
                  </a:lnTo>
                  <a:lnTo>
                    <a:pt x="266054" y="67186"/>
                  </a:lnTo>
                  <a:lnTo>
                    <a:pt x="261474" y="98429"/>
                  </a:lnTo>
                  <a:lnTo>
                    <a:pt x="258276" y="117626"/>
                  </a:lnTo>
                  <a:lnTo>
                    <a:pt x="254734" y="138185"/>
                  </a:lnTo>
                  <a:lnTo>
                    <a:pt x="252373" y="161063"/>
                  </a:lnTo>
                  <a:lnTo>
                    <a:pt x="250799" y="185488"/>
                  </a:lnTo>
                  <a:lnTo>
                    <a:pt x="249749" y="210943"/>
                  </a:lnTo>
                  <a:lnTo>
                    <a:pt x="249049" y="239202"/>
                  </a:lnTo>
                  <a:lnTo>
                    <a:pt x="248583" y="269330"/>
                  </a:lnTo>
                  <a:lnTo>
                    <a:pt x="248272" y="300704"/>
                  </a:lnTo>
                  <a:lnTo>
                    <a:pt x="248064" y="330793"/>
                  </a:lnTo>
                  <a:lnTo>
                    <a:pt x="247926" y="360024"/>
                  </a:lnTo>
                  <a:lnTo>
                    <a:pt x="247834" y="388684"/>
                  </a:lnTo>
                  <a:lnTo>
                    <a:pt x="247772" y="416962"/>
                  </a:lnTo>
                  <a:lnTo>
                    <a:pt x="247732" y="444987"/>
                  </a:lnTo>
                  <a:lnTo>
                    <a:pt x="247704" y="472842"/>
                  </a:lnTo>
                  <a:lnTo>
                    <a:pt x="246980" y="500585"/>
                  </a:lnTo>
                  <a:lnTo>
                    <a:pt x="245793" y="528251"/>
                  </a:lnTo>
                  <a:lnTo>
                    <a:pt x="244295" y="555869"/>
                  </a:lnTo>
                  <a:lnTo>
                    <a:pt x="242591" y="582747"/>
                  </a:lnTo>
                  <a:lnTo>
                    <a:pt x="240750" y="609132"/>
                  </a:lnTo>
                  <a:lnTo>
                    <a:pt x="238816" y="635189"/>
                  </a:lnTo>
                  <a:lnTo>
                    <a:pt x="238233" y="660322"/>
                  </a:lnTo>
                  <a:lnTo>
                    <a:pt x="238550" y="684837"/>
                  </a:lnTo>
                  <a:lnTo>
                    <a:pt x="239467" y="708943"/>
                  </a:lnTo>
                  <a:lnTo>
                    <a:pt x="240078" y="733480"/>
                  </a:lnTo>
                  <a:lnTo>
                    <a:pt x="240485" y="758304"/>
                  </a:lnTo>
                  <a:lnTo>
                    <a:pt x="240757" y="783320"/>
                  </a:lnTo>
                  <a:lnTo>
                    <a:pt x="240937" y="807053"/>
                  </a:lnTo>
                  <a:lnTo>
                    <a:pt x="241058" y="829931"/>
                  </a:lnTo>
                  <a:lnTo>
                    <a:pt x="241139" y="852238"/>
                  </a:lnTo>
                  <a:lnTo>
                    <a:pt x="241193" y="874165"/>
                  </a:lnTo>
                  <a:lnTo>
                    <a:pt x="241228" y="895839"/>
                  </a:lnTo>
                  <a:lnTo>
                    <a:pt x="241252" y="917344"/>
                  </a:lnTo>
                  <a:lnTo>
                    <a:pt x="241268" y="937324"/>
                  </a:lnTo>
                  <a:lnTo>
                    <a:pt x="241278" y="956290"/>
                  </a:lnTo>
                  <a:lnTo>
                    <a:pt x="241286" y="974577"/>
                  </a:lnTo>
                  <a:lnTo>
                    <a:pt x="243174" y="1002423"/>
                  </a:lnTo>
                  <a:lnTo>
                    <a:pt x="246324" y="1030203"/>
                  </a:lnTo>
                  <a:lnTo>
                    <a:pt x="247388" y="1045490"/>
                  </a:lnTo>
                  <a:lnTo>
                    <a:pt x="245652" y="1049462"/>
                  </a:lnTo>
                  <a:lnTo>
                    <a:pt x="244201" y="1051509"/>
                  </a:lnTo>
                  <a:lnTo>
                    <a:pt x="221595" y="1064228"/>
                  </a:lnTo>
                  <a:lnTo>
                    <a:pt x="197439" y="1071956"/>
                  </a:lnTo>
                  <a:lnTo>
                    <a:pt x="167548" y="1078009"/>
                  </a:lnTo>
                  <a:lnTo>
                    <a:pt x="144316" y="1079672"/>
                  </a:lnTo>
                  <a:lnTo>
                    <a:pt x="117997" y="1082293"/>
                  </a:lnTo>
                  <a:lnTo>
                    <a:pt x="91249" y="1085810"/>
                  </a:lnTo>
                  <a:lnTo>
                    <a:pt x="67601" y="1089724"/>
                  </a:lnTo>
                  <a:lnTo>
                    <a:pt x="37826" y="1095895"/>
                  </a:lnTo>
                  <a:lnTo>
                    <a:pt x="17872" y="1105563"/>
                  </a:lnTo>
                  <a:lnTo>
                    <a:pt x="9589" y="1115202"/>
                  </a:lnTo>
                  <a:lnTo>
                    <a:pt x="0" y="11318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8" name="SMARTInkShape-984"/>
            <p:cNvSpPr/>
            <p:nvPr>
              <p:custDataLst>
                <p:tags r:id="rId40"/>
              </p:custDataLst>
            </p:nvPr>
          </p:nvSpPr>
          <p:spPr>
            <a:xfrm>
              <a:off x="7683500" y="2927350"/>
              <a:ext cx="115707" cy="844551"/>
            </a:xfrm>
            <a:custGeom>
              <a:avLst/>
              <a:gdLst/>
              <a:ahLst/>
              <a:cxnLst/>
              <a:rect l="0" t="0" r="0" b="0"/>
              <a:pathLst>
                <a:path w="115707" h="844551">
                  <a:moveTo>
                    <a:pt x="19050" y="0"/>
                  </a:moveTo>
                  <a:lnTo>
                    <a:pt x="19050" y="0"/>
                  </a:lnTo>
                  <a:lnTo>
                    <a:pt x="40034" y="29581"/>
                  </a:lnTo>
                  <a:lnTo>
                    <a:pt x="48561" y="45826"/>
                  </a:lnTo>
                  <a:lnTo>
                    <a:pt x="57774" y="64417"/>
                  </a:lnTo>
                  <a:lnTo>
                    <a:pt x="66033" y="87395"/>
                  </a:lnTo>
                  <a:lnTo>
                    <a:pt x="73656" y="113297"/>
                  </a:lnTo>
                  <a:lnTo>
                    <a:pt x="80853" y="141148"/>
                  </a:lnTo>
                  <a:lnTo>
                    <a:pt x="87769" y="171004"/>
                  </a:lnTo>
                  <a:lnTo>
                    <a:pt x="94497" y="202197"/>
                  </a:lnTo>
                  <a:lnTo>
                    <a:pt x="101098" y="234281"/>
                  </a:lnTo>
                  <a:lnTo>
                    <a:pt x="106204" y="269076"/>
                  </a:lnTo>
                  <a:lnTo>
                    <a:pt x="110314" y="305679"/>
                  </a:lnTo>
                  <a:lnTo>
                    <a:pt x="113760" y="343486"/>
                  </a:lnTo>
                  <a:lnTo>
                    <a:pt x="115351" y="381391"/>
                  </a:lnTo>
                  <a:lnTo>
                    <a:pt x="115706" y="419360"/>
                  </a:lnTo>
                  <a:lnTo>
                    <a:pt x="115237" y="457374"/>
                  </a:lnTo>
                  <a:lnTo>
                    <a:pt x="112809" y="494005"/>
                  </a:lnTo>
                  <a:lnTo>
                    <a:pt x="109072" y="529714"/>
                  </a:lnTo>
                  <a:lnTo>
                    <a:pt x="104465" y="564809"/>
                  </a:lnTo>
                  <a:lnTo>
                    <a:pt x="98571" y="598789"/>
                  </a:lnTo>
                  <a:lnTo>
                    <a:pt x="91819" y="632027"/>
                  </a:lnTo>
                  <a:lnTo>
                    <a:pt x="84496" y="664768"/>
                  </a:lnTo>
                  <a:lnTo>
                    <a:pt x="75381" y="694356"/>
                  </a:lnTo>
                  <a:lnTo>
                    <a:pt x="65070" y="721843"/>
                  </a:lnTo>
                  <a:lnTo>
                    <a:pt x="53963" y="747929"/>
                  </a:lnTo>
                  <a:lnTo>
                    <a:pt x="44442" y="769552"/>
                  </a:lnTo>
                  <a:lnTo>
                    <a:pt x="35978" y="788202"/>
                  </a:lnTo>
                  <a:lnTo>
                    <a:pt x="22340" y="817390"/>
                  </a:lnTo>
                  <a:lnTo>
                    <a:pt x="10696" y="839638"/>
                  </a:lnTo>
                  <a:lnTo>
                    <a:pt x="7837" y="841981"/>
                  </a:lnTo>
                  <a:lnTo>
                    <a:pt x="0" y="844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9" name="SMARTInkShape-985"/>
            <p:cNvSpPr/>
            <p:nvPr>
              <p:custDataLst>
                <p:tags r:id="rId41"/>
              </p:custDataLst>
            </p:nvPr>
          </p:nvSpPr>
          <p:spPr>
            <a:xfrm>
              <a:off x="6418726" y="3054350"/>
              <a:ext cx="185275" cy="749301"/>
            </a:xfrm>
            <a:custGeom>
              <a:avLst/>
              <a:gdLst/>
              <a:ahLst/>
              <a:cxnLst/>
              <a:rect l="0" t="0" r="0" b="0"/>
              <a:pathLst>
                <a:path w="185275" h="749301">
                  <a:moveTo>
                    <a:pt x="147174" y="0"/>
                  </a:moveTo>
                  <a:lnTo>
                    <a:pt x="147174" y="0"/>
                  </a:lnTo>
                  <a:lnTo>
                    <a:pt x="122532" y="11550"/>
                  </a:lnTo>
                  <a:lnTo>
                    <a:pt x="96677" y="34623"/>
                  </a:lnTo>
                  <a:lnTo>
                    <a:pt x="74637" y="61014"/>
                  </a:lnTo>
                  <a:lnTo>
                    <a:pt x="63538" y="78776"/>
                  </a:lnTo>
                  <a:lnTo>
                    <a:pt x="52611" y="99084"/>
                  </a:lnTo>
                  <a:lnTo>
                    <a:pt x="41799" y="121089"/>
                  </a:lnTo>
                  <a:lnTo>
                    <a:pt x="32474" y="147048"/>
                  </a:lnTo>
                  <a:lnTo>
                    <a:pt x="24140" y="175643"/>
                  </a:lnTo>
                  <a:lnTo>
                    <a:pt x="16468" y="205996"/>
                  </a:lnTo>
                  <a:lnTo>
                    <a:pt x="10648" y="239636"/>
                  </a:lnTo>
                  <a:lnTo>
                    <a:pt x="6062" y="275468"/>
                  </a:lnTo>
                  <a:lnTo>
                    <a:pt x="2300" y="312762"/>
                  </a:lnTo>
                  <a:lnTo>
                    <a:pt x="497" y="350325"/>
                  </a:lnTo>
                  <a:lnTo>
                    <a:pt x="0" y="388066"/>
                  </a:lnTo>
                  <a:lnTo>
                    <a:pt x="374" y="425927"/>
                  </a:lnTo>
                  <a:lnTo>
                    <a:pt x="2741" y="462457"/>
                  </a:lnTo>
                  <a:lnTo>
                    <a:pt x="6435" y="498099"/>
                  </a:lnTo>
                  <a:lnTo>
                    <a:pt x="11015" y="533150"/>
                  </a:lnTo>
                  <a:lnTo>
                    <a:pt x="18301" y="563572"/>
                  </a:lnTo>
                  <a:lnTo>
                    <a:pt x="27392" y="590909"/>
                  </a:lnTo>
                  <a:lnTo>
                    <a:pt x="37686" y="616190"/>
                  </a:lnTo>
                  <a:lnTo>
                    <a:pt x="49487" y="637982"/>
                  </a:lnTo>
                  <a:lnTo>
                    <a:pt x="62294" y="657449"/>
                  </a:lnTo>
                  <a:lnTo>
                    <a:pt x="75771" y="675366"/>
                  </a:lnTo>
                  <a:lnTo>
                    <a:pt x="103915" y="702800"/>
                  </a:lnTo>
                  <a:lnTo>
                    <a:pt x="132181" y="722988"/>
                  </a:lnTo>
                  <a:lnTo>
                    <a:pt x="158855" y="736665"/>
                  </a:lnTo>
                  <a:lnTo>
                    <a:pt x="185274" y="749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0" name="SMARTInkShape-986"/>
            <p:cNvSpPr/>
            <p:nvPr>
              <p:custDataLst>
                <p:tags r:id="rId42"/>
              </p:custDataLst>
            </p:nvPr>
          </p:nvSpPr>
          <p:spPr>
            <a:xfrm>
              <a:off x="6534150" y="3417444"/>
              <a:ext cx="101601" cy="11557"/>
            </a:xfrm>
            <a:custGeom>
              <a:avLst/>
              <a:gdLst/>
              <a:ahLst/>
              <a:cxnLst/>
              <a:rect l="0" t="0" r="0" b="0"/>
              <a:pathLst>
                <a:path w="101601" h="11557">
                  <a:moveTo>
                    <a:pt x="0" y="11556"/>
                  </a:moveTo>
                  <a:lnTo>
                    <a:pt x="0" y="11556"/>
                  </a:lnTo>
                  <a:lnTo>
                    <a:pt x="29886" y="2718"/>
                  </a:lnTo>
                  <a:lnTo>
                    <a:pt x="56990" y="0"/>
                  </a:lnTo>
                  <a:lnTo>
                    <a:pt x="87485" y="4032"/>
                  </a:lnTo>
                  <a:lnTo>
                    <a:pt x="101600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1" name="SMARTInkShape-987"/>
            <p:cNvSpPr/>
            <p:nvPr>
              <p:custDataLst>
                <p:tags r:id="rId43"/>
              </p:custDataLst>
            </p:nvPr>
          </p:nvSpPr>
          <p:spPr>
            <a:xfrm>
              <a:off x="7519675" y="3055134"/>
              <a:ext cx="49526" cy="138917"/>
            </a:xfrm>
            <a:custGeom>
              <a:avLst/>
              <a:gdLst/>
              <a:ahLst/>
              <a:cxnLst/>
              <a:rect l="0" t="0" r="0" b="0"/>
              <a:pathLst>
                <a:path w="49526" h="138917">
                  <a:moveTo>
                    <a:pt x="11425" y="18266"/>
                  </a:moveTo>
                  <a:lnTo>
                    <a:pt x="11425" y="18266"/>
                  </a:lnTo>
                  <a:lnTo>
                    <a:pt x="20859" y="5174"/>
                  </a:lnTo>
                  <a:lnTo>
                    <a:pt x="29070" y="0"/>
                  </a:lnTo>
                  <a:lnTo>
                    <a:pt x="36800" y="6190"/>
                  </a:lnTo>
                  <a:lnTo>
                    <a:pt x="38220" y="9510"/>
                  </a:lnTo>
                  <a:lnTo>
                    <a:pt x="37916" y="16961"/>
                  </a:lnTo>
                  <a:lnTo>
                    <a:pt x="31266" y="33949"/>
                  </a:lnTo>
                  <a:lnTo>
                    <a:pt x="16459" y="63109"/>
                  </a:lnTo>
                  <a:lnTo>
                    <a:pt x="5180" y="92636"/>
                  </a:lnTo>
                  <a:lnTo>
                    <a:pt x="637" y="106624"/>
                  </a:lnTo>
                  <a:lnTo>
                    <a:pt x="0" y="111038"/>
                  </a:lnTo>
                  <a:lnTo>
                    <a:pt x="986" y="114686"/>
                  </a:lnTo>
                  <a:lnTo>
                    <a:pt x="5845" y="120621"/>
                  </a:lnTo>
                  <a:lnTo>
                    <a:pt x="16514" y="127929"/>
                  </a:lnTo>
                  <a:lnTo>
                    <a:pt x="49525" y="1389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2" name="SMARTInkShape-988"/>
            <p:cNvSpPr/>
            <p:nvPr>
              <p:custDataLst>
                <p:tags r:id="rId44"/>
              </p:custDataLst>
            </p:nvPr>
          </p:nvSpPr>
          <p:spPr>
            <a:xfrm>
              <a:off x="7404100" y="3168650"/>
              <a:ext cx="81576" cy="438151"/>
            </a:xfrm>
            <a:custGeom>
              <a:avLst/>
              <a:gdLst/>
              <a:ahLst/>
              <a:cxnLst/>
              <a:rect l="0" t="0" r="0" b="0"/>
              <a:pathLst>
                <a:path w="81576" h="438151">
                  <a:moveTo>
                    <a:pt x="0" y="0"/>
                  </a:moveTo>
                  <a:lnTo>
                    <a:pt x="0" y="0"/>
                  </a:lnTo>
                  <a:lnTo>
                    <a:pt x="8789" y="28248"/>
                  </a:lnTo>
                  <a:lnTo>
                    <a:pt x="17311" y="54183"/>
                  </a:lnTo>
                  <a:lnTo>
                    <a:pt x="23536" y="69988"/>
                  </a:lnTo>
                  <a:lnTo>
                    <a:pt x="30507" y="86876"/>
                  </a:lnTo>
                  <a:lnTo>
                    <a:pt x="37271" y="105895"/>
                  </a:lnTo>
                  <a:lnTo>
                    <a:pt x="43897" y="126335"/>
                  </a:lnTo>
                  <a:lnTo>
                    <a:pt x="50432" y="147724"/>
                  </a:lnTo>
                  <a:lnTo>
                    <a:pt x="56199" y="169743"/>
                  </a:lnTo>
                  <a:lnTo>
                    <a:pt x="61455" y="192185"/>
                  </a:lnTo>
                  <a:lnTo>
                    <a:pt x="66370" y="214906"/>
                  </a:lnTo>
                  <a:lnTo>
                    <a:pt x="71058" y="235699"/>
                  </a:lnTo>
                  <a:lnTo>
                    <a:pt x="75594" y="255205"/>
                  </a:lnTo>
                  <a:lnTo>
                    <a:pt x="80029" y="273853"/>
                  </a:lnTo>
                  <a:lnTo>
                    <a:pt x="81575" y="291930"/>
                  </a:lnTo>
                  <a:lnTo>
                    <a:pt x="81195" y="309625"/>
                  </a:lnTo>
                  <a:lnTo>
                    <a:pt x="79530" y="327067"/>
                  </a:lnTo>
                  <a:lnTo>
                    <a:pt x="73917" y="357735"/>
                  </a:lnTo>
                  <a:lnTo>
                    <a:pt x="65308" y="384771"/>
                  </a:lnTo>
                  <a:lnTo>
                    <a:pt x="52074" y="408546"/>
                  </a:lnTo>
                  <a:lnTo>
                    <a:pt x="35791" y="435229"/>
                  </a:lnTo>
                  <a:lnTo>
                    <a:pt x="33033" y="436908"/>
                  </a:lnTo>
                  <a:lnTo>
                    <a:pt x="25400" y="438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3" name="SMARTInkShape-989"/>
            <p:cNvSpPr/>
            <p:nvPr>
              <p:custDataLst>
                <p:tags r:id="rId45"/>
              </p:custDataLst>
            </p:nvPr>
          </p:nvSpPr>
          <p:spPr>
            <a:xfrm>
              <a:off x="6750903" y="3130550"/>
              <a:ext cx="164248" cy="596901"/>
            </a:xfrm>
            <a:custGeom>
              <a:avLst/>
              <a:gdLst/>
              <a:ahLst/>
              <a:cxnLst/>
              <a:rect l="0" t="0" r="0" b="0"/>
              <a:pathLst>
                <a:path w="164248" h="596901">
                  <a:moveTo>
                    <a:pt x="94397" y="0"/>
                  </a:moveTo>
                  <a:lnTo>
                    <a:pt x="94397" y="0"/>
                  </a:lnTo>
                  <a:lnTo>
                    <a:pt x="84284" y="0"/>
                  </a:lnTo>
                  <a:lnTo>
                    <a:pt x="73674" y="5644"/>
                  </a:lnTo>
                  <a:lnTo>
                    <a:pt x="67882" y="10113"/>
                  </a:lnTo>
                  <a:lnTo>
                    <a:pt x="53920" y="30130"/>
                  </a:lnTo>
                  <a:lnTo>
                    <a:pt x="39013" y="59252"/>
                  </a:lnTo>
                  <a:lnTo>
                    <a:pt x="32074" y="76896"/>
                  </a:lnTo>
                  <a:lnTo>
                    <a:pt x="25331" y="95714"/>
                  </a:lnTo>
                  <a:lnTo>
                    <a:pt x="18719" y="118843"/>
                  </a:lnTo>
                  <a:lnTo>
                    <a:pt x="12196" y="144845"/>
                  </a:lnTo>
                  <a:lnTo>
                    <a:pt x="5730" y="172763"/>
                  </a:lnTo>
                  <a:lnTo>
                    <a:pt x="2124" y="201959"/>
                  </a:lnTo>
                  <a:lnTo>
                    <a:pt x="426" y="232006"/>
                  </a:lnTo>
                  <a:lnTo>
                    <a:pt x="0" y="262621"/>
                  </a:lnTo>
                  <a:lnTo>
                    <a:pt x="1127" y="292908"/>
                  </a:lnTo>
                  <a:lnTo>
                    <a:pt x="3289" y="322978"/>
                  </a:lnTo>
                  <a:lnTo>
                    <a:pt x="6142" y="352902"/>
                  </a:lnTo>
                  <a:lnTo>
                    <a:pt x="11571" y="380612"/>
                  </a:lnTo>
                  <a:lnTo>
                    <a:pt x="18719" y="406847"/>
                  </a:lnTo>
                  <a:lnTo>
                    <a:pt x="27011" y="432098"/>
                  </a:lnTo>
                  <a:lnTo>
                    <a:pt x="36067" y="455282"/>
                  </a:lnTo>
                  <a:lnTo>
                    <a:pt x="45633" y="477088"/>
                  </a:lnTo>
                  <a:lnTo>
                    <a:pt x="55537" y="497975"/>
                  </a:lnTo>
                  <a:lnTo>
                    <a:pt x="67079" y="516134"/>
                  </a:lnTo>
                  <a:lnTo>
                    <a:pt x="93075" y="547598"/>
                  </a:lnTo>
                  <a:lnTo>
                    <a:pt x="121091" y="570049"/>
                  </a:lnTo>
                  <a:lnTo>
                    <a:pt x="164247" y="596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4" name="SMARTInkShape-990"/>
            <p:cNvSpPr/>
            <p:nvPr>
              <p:custDataLst>
                <p:tags r:id="rId46"/>
              </p:custDataLst>
            </p:nvPr>
          </p:nvSpPr>
          <p:spPr>
            <a:xfrm>
              <a:off x="7224233" y="3579972"/>
              <a:ext cx="71918" cy="83979"/>
            </a:xfrm>
            <a:custGeom>
              <a:avLst/>
              <a:gdLst/>
              <a:ahLst/>
              <a:cxnLst/>
              <a:rect l="0" t="0" r="0" b="0"/>
              <a:pathLst>
                <a:path w="71918" h="83979">
                  <a:moveTo>
                    <a:pt x="40167" y="14128"/>
                  </a:moveTo>
                  <a:lnTo>
                    <a:pt x="40167" y="14128"/>
                  </a:lnTo>
                  <a:lnTo>
                    <a:pt x="35098" y="8353"/>
                  </a:lnTo>
                  <a:lnTo>
                    <a:pt x="31329" y="1919"/>
                  </a:lnTo>
                  <a:lnTo>
                    <a:pt x="28630" y="344"/>
                  </a:lnTo>
                  <a:lnTo>
                    <a:pt x="25421" y="0"/>
                  </a:lnTo>
                  <a:lnTo>
                    <a:pt x="21870" y="476"/>
                  </a:lnTo>
                  <a:lnTo>
                    <a:pt x="18796" y="2204"/>
                  </a:lnTo>
                  <a:lnTo>
                    <a:pt x="13500" y="7888"/>
                  </a:lnTo>
                  <a:lnTo>
                    <a:pt x="2179" y="39054"/>
                  </a:lnTo>
                  <a:lnTo>
                    <a:pt x="25" y="45562"/>
                  </a:lnTo>
                  <a:lnTo>
                    <a:pt x="0" y="51312"/>
                  </a:lnTo>
                  <a:lnTo>
                    <a:pt x="3735" y="61463"/>
                  </a:lnTo>
                  <a:lnTo>
                    <a:pt x="8218" y="66916"/>
                  </a:lnTo>
                  <a:lnTo>
                    <a:pt x="10401" y="68370"/>
                  </a:lnTo>
                  <a:lnTo>
                    <a:pt x="13267" y="67928"/>
                  </a:lnTo>
                  <a:lnTo>
                    <a:pt x="24044" y="60565"/>
                  </a:lnTo>
                  <a:lnTo>
                    <a:pt x="38446" y="45434"/>
                  </a:lnTo>
                  <a:lnTo>
                    <a:pt x="44125" y="34928"/>
                  </a:lnTo>
                  <a:lnTo>
                    <a:pt x="44923" y="32228"/>
                  </a:lnTo>
                  <a:lnTo>
                    <a:pt x="44748" y="30428"/>
                  </a:lnTo>
                  <a:lnTo>
                    <a:pt x="43926" y="29228"/>
                  </a:lnTo>
                  <a:lnTo>
                    <a:pt x="42674" y="28428"/>
                  </a:lnTo>
                  <a:lnTo>
                    <a:pt x="41132" y="30012"/>
                  </a:lnTo>
                  <a:lnTo>
                    <a:pt x="37538" y="37415"/>
                  </a:lnTo>
                  <a:lnTo>
                    <a:pt x="37352" y="45880"/>
                  </a:lnTo>
                  <a:lnTo>
                    <a:pt x="38290" y="50112"/>
                  </a:lnTo>
                  <a:lnTo>
                    <a:pt x="54307" y="75511"/>
                  </a:lnTo>
                  <a:lnTo>
                    <a:pt x="57355" y="78333"/>
                  </a:lnTo>
                  <a:lnTo>
                    <a:pt x="71917" y="839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5" name="SMARTInkShape-991"/>
            <p:cNvSpPr/>
            <p:nvPr>
              <p:custDataLst>
                <p:tags r:id="rId47"/>
              </p:custDataLst>
            </p:nvPr>
          </p:nvSpPr>
          <p:spPr>
            <a:xfrm>
              <a:off x="7020618" y="3479800"/>
              <a:ext cx="150488" cy="122585"/>
            </a:xfrm>
            <a:custGeom>
              <a:avLst/>
              <a:gdLst/>
              <a:ahLst/>
              <a:cxnLst/>
              <a:rect l="0" t="0" r="0" b="0"/>
              <a:pathLst>
                <a:path w="150488" h="122585">
                  <a:moveTo>
                    <a:pt x="53282" y="12700"/>
                  </a:moveTo>
                  <a:lnTo>
                    <a:pt x="53282" y="12700"/>
                  </a:lnTo>
                  <a:lnTo>
                    <a:pt x="46540" y="16071"/>
                  </a:lnTo>
                  <a:lnTo>
                    <a:pt x="18763" y="46287"/>
                  </a:lnTo>
                  <a:lnTo>
                    <a:pt x="6190" y="61494"/>
                  </a:lnTo>
                  <a:lnTo>
                    <a:pt x="602" y="75309"/>
                  </a:lnTo>
                  <a:lnTo>
                    <a:pt x="0" y="84741"/>
                  </a:lnTo>
                  <a:lnTo>
                    <a:pt x="827" y="88244"/>
                  </a:lnTo>
                  <a:lnTo>
                    <a:pt x="5510" y="94018"/>
                  </a:lnTo>
                  <a:lnTo>
                    <a:pt x="8734" y="96545"/>
                  </a:lnTo>
                  <a:lnTo>
                    <a:pt x="13000" y="97524"/>
                  </a:lnTo>
                  <a:lnTo>
                    <a:pt x="23385" y="96731"/>
                  </a:lnTo>
                  <a:lnTo>
                    <a:pt x="33173" y="92145"/>
                  </a:lnTo>
                  <a:lnTo>
                    <a:pt x="60432" y="72177"/>
                  </a:lnTo>
                  <a:lnTo>
                    <a:pt x="62988" y="72107"/>
                  </a:lnTo>
                  <a:lnTo>
                    <a:pt x="67709" y="73910"/>
                  </a:lnTo>
                  <a:lnTo>
                    <a:pt x="69250" y="76085"/>
                  </a:lnTo>
                  <a:lnTo>
                    <a:pt x="75297" y="97046"/>
                  </a:lnTo>
                  <a:lnTo>
                    <a:pt x="82822" y="106867"/>
                  </a:lnTo>
                  <a:lnTo>
                    <a:pt x="93928" y="115230"/>
                  </a:lnTo>
                  <a:lnTo>
                    <a:pt x="108271" y="121298"/>
                  </a:lnTo>
                  <a:lnTo>
                    <a:pt x="120290" y="122584"/>
                  </a:lnTo>
                  <a:lnTo>
                    <a:pt x="125470" y="121939"/>
                  </a:lnTo>
                  <a:lnTo>
                    <a:pt x="134990" y="117460"/>
                  </a:lnTo>
                  <a:lnTo>
                    <a:pt x="139504" y="114290"/>
                  </a:lnTo>
                  <a:lnTo>
                    <a:pt x="146401" y="105123"/>
                  </a:lnTo>
                  <a:lnTo>
                    <a:pt x="149228" y="99716"/>
                  </a:lnTo>
                  <a:lnTo>
                    <a:pt x="150487" y="84300"/>
                  </a:lnTo>
                  <a:lnTo>
                    <a:pt x="147230" y="55787"/>
                  </a:lnTo>
                  <a:lnTo>
                    <a:pt x="141796" y="28759"/>
                  </a:lnTo>
                  <a:lnTo>
                    <a:pt x="135717" y="11108"/>
                  </a:lnTo>
                  <a:lnTo>
                    <a:pt x="12948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0" name="SMARTInkShape-Group207"/>
          <p:cNvGrpSpPr/>
          <p:nvPr/>
        </p:nvGrpSpPr>
        <p:grpSpPr>
          <a:xfrm>
            <a:off x="5406267" y="3758409"/>
            <a:ext cx="118234" cy="295037"/>
            <a:chOff x="5406267" y="3758409"/>
            <a:chExt cx="118234" cy="295037"/>
          </a:xfrm>
        </p:grpSpPr>
        <p:sp>
          <p:nvSpPr>
            <p:cNvPr id="537" name="SMARTInkShape-992"/>
            <p:cNvSpPr/>
            <p:nvPr>
              <p:custDataLst>
                <p:tags r:id="rId32"/>
              </p:custDataLst>
            </p:nvPr>
          </p:nvSpPr>
          <p:spPr>
            <a:xfrm>
              <a:off x="5420419" y="3758409"/>
              <a:ext cx="91382" cy="108742"/>
            </a:xfrm>
            <a:custGeom>
              <a:avLst/>
              <a:gdLst/>
              <a:ahLst/>
              <a:cxnLst/>
              <a:rect l="0" t="0" r="0" b="0"/>
              <a:pathLst>
                <a:path w="91382" h="108742">
                  <a:moveTo>
                    <a:pt x="15181" y="108741"/>
                  </a:moveTo>
                  <a:lnTo>
                    <a:pt x="15181" y="108741"/>
                  </a:lnTo>
                  <a:lnTo>
                    <a:pt x="876" y="108741"/>
                  </a:lnTo>
                  <a:lnTo>
                    <a:pt x="0" y="106624"/>
                  </a:lnTo>
                  <a:lnTo>
                    <a:pt x="907" y="98628"/>
                  </a:lnTo>
                  <a:lnTo>
                    <a:pt x="12128" y="75484"/>
                  </a:lnTo>
                  <a:lnTo>
                    <a:pt x="32228" y="46284"/>
                  </a:lnTo>
                  <a:lnTo>
                    <a:pt x="52688" y="18660"/>
                  </a:lnTo>
                  <a:lnTo>
                    <a:pt x="67719" y="662"/>
                  </a:lnTo>
                  <a:lnTo>
                    <a:pt x="69256" y="0"/>
                  </a:lnTo>
                  <a:lnTo>
                    <a:pt x="70282" y="263"/>
                  </a:lnTo>
                  <a:lnTo>
                    <a:pt x="75095" y="7377"/>
                  </a:lnTo>
                  <a:lnTo>
                    <a:pt x="75205" y="18299"/>
                  </a:lnTo>
                  <a:lnTo>
                    <a:pt x="74247" y="25163"/>
                  </a:lnTo>
                  <a:lnTo>
                    <a:pt x="76945" y="38434"/>
                  </a:lnTo>
                  <a:lnTo>
                    <a:pt x="88330" y="68464"/>
                  </a:lnTo>
                  <a:lnTo>
                    <a:pt x="91381" y="769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8" name="SMARTInkShape-993"/>
            <p:cNvSpPr/>
            <p:nvPr>
              <p:custDataLst>
                <p:tags r:id="rId33"/>
              </p:custDataLst>
            </p:nvPr>
          </p:nvSpPr>
          <p:spPr>
            <a:xfrm>
              <a:off x="5410200" y="38290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0"/>
                  </a:moveTo>
                  <a:lnTo>
                    <a:pt x="0" y="0"/>
                  </a:lnTo>
                  <a:lnTo>
                    <a:pt x="19459" y="6907"/>
                  </a:lnTo>
                  <a:lnTo>
                    <a:pt x="48333" y="10984"/>
                  </a:lnTo>
                  <a:lnTo>
                    <a:pt x="79938" y="12192"/>
                  </a:lnTo>
                  <a:lnTo>
                    <a:pt x="1143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9" name="SMARTInkShape-994"/>
            <p:cNvSpPr/>
            <p:nvPr>
              <p:custDataLst>
                <p:tags r:id="rId34"/>
              </p:custDataLst>
            </p:nvPr>
          </p:nvSpPr>
          <p:spPr>
            <a:xfrm>
              <a:off x="5406267" y="3867150"/>
              <a:ext cx="54734" cy="186296"/>
            </a:xfrm>
            <a:custGeom>
              <a:avLst/>
              <a:gdLst/>
              <a:ahLst/>
              <a:cxnLst/>
              <a:rect l="0" t="0" r="0" b="0"/>
              <a:pathLst>
                <a:path w="54734" h="186296">
                  <a:moveTo>
                    <a:pt x="54733" y="0"/>
                  </a:moveTo>
                  <a:lnTo>
                    <a:pt x="54733" y="0"/>
                  </a:lnTo>
                  <a:lnTo>
                    <a:pt x="54733" y="26367"/>
                  </a:lnTo>
                  <a:lnTo>
                    <a:pt x="53322" y="48408"/>
                  </a:lnTo>
                  <a:lnTo>
                    <a:pt x="47992" y="74666"/>
                  </a:lnTo>
                  <a:lnTo>
                    <a:pt x="39037" y="100918"/>
                  </a:lnTo>
                  <a:lnTo>
                    <a:pt x="28707" y="125286"/>
                  </a:lnTo>
                  <a:lnTo>
                    <a:pt x="14958" y="154871"/>
                  </a:lnTo>
                  <a:lnTo>
                    <a:pt x="150" y="185251"/>
                  </a:lnTo>
                  <a:lnTo>
                    <a:pt x="0" y="186295"/>
                  </a:lnTo>
                  <a:lnTo>
                    <a:pt x="605" y="186286"/>
                  </a:lnTo>
                  <a:lnTo>
                    <a:pt x="3933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4" name="SMARTInkShape-Group208"/>
          <p:cNvGrpSpPr/>
          <p:nvPr/>
        </p:nvGrpSpPr>
        <p:grpSpPr>
          <a:xfrm>
            <a:off x="5181600" y="4313415"/>
            <a:ext cx="384743" cy="245886"/>
            <a:chOff x="5181600" y="4313415"/>
            <a:chExt cx="384743" cy="245886"/>
          </a:xfrm>
        </p:grpSpPr>
        <p:sp>
          <p:nvSpPr>
            <p:cNvPr id="541" name="SMARTInkShape-995"/>
            <p:cNvSpPr/>
            <p:nvPr>
              <p:custDataLst>
                <p:tags r:id="rId29"/>
              </p:custDataLst>
            </p:nvPr>
          </p:nvSpPr>
          <p:spPr>
            <a:xfrm>
              <a:off x="5461882" y="4349750"/>
              <a:ext cx="104461" cy="131624"/>
            </a:xfrm>
            <a:custGeom>
              <a:avLst/>
              <a:gdLst/>
              <a:ahLst/>
              <a:cxnLst/>
              <a:rect l="0" t="0" r="0" b="0"/>
              <a:pathLst>
                <a:path w="104461" h="131624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2751" y="0"/>
                  </a:lnTo>
                  <a:lnTo>
                    <a:pt x="29648" y="12209"/>
                  </a:lnTo>
                  <a:lnTo>
                    <a:pt x="52928" y="27136"/>
                  </a:lnTo>
                  <a:lnTo>
                    <a:pt x="81070" y="41593"/>
                  </a:lnTo>
                  <a:lnTo>
                    <a:pt x="93866" y="50471"/>
                  </a:lnTo>
                  <a:lnTo>
                    <a:pt x="101201" y="59120"/>
                  </a:lnTo>
                  <a:lnTo>
                    <a:pt x="104460" y="67668"/>
                  </a:lnTo>
                  <a:lnTo>
                    <a:pt x="102924" y="83785"/>
                  </a:lnTo>
                  <a:lnTo>
                    <a:pt x="94173" y="95799"/>
                  </a:lnTo>
                  <a:lnTo>
                    <a:pt x="66922" y="124609"/>
                  </a:lnTo>
                  <a:lnTo>
                    <a:pt x="63468" y="131623"/>
                  </a:lnTo>
                  <a:lnTo>
                    <a:pt x="63185" y="131494"/>
                  </a:lnTo>
                  <a:lnTo>
                    <a:pt x="62618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2" name="SMARTInkShape-996"/>
            <p:cNvSpPr/>
            <p:nvPr>
              <p:custDataLst>
                <p:tags r:id="rId30"/>
              </p:custDataLst>
            </p:nvPr>
          </p:nvSpPr>
          <p:spPr>
            <a:xfrm>
              <a:off x="5204502" y="4313415"/>
              <a:ext cx="129499" cy="195086"/>
            </a:xfrm>
            <a:custGeom>
              <a:avLst/>
              <a:gdLst/>
              <a:ahLst/>
              <a:cxnLst/>
              <a:rect l="0" t="0" r="0" b="0"/>
              <a:pathLst>
                <a:path w="129499" h="195086">
                  <a:moveTo>
                    <a:pt x="123148" y="10935"/>
                  </a:moveTo>
                  <a:lnTo>
                    <a:pt x="123148" y="10935"/>
                  </a:lnTo>
                  <a:lnTo>
                    <a:pt x="126519" y="4193"/>
                  </a:lnTo>
                  <a:lnTo>
                    <a:pt x="126806" y="2207"/>
                  </a:lnTo>
                  <a:lnTo>
                    <a:pt x="126292" y="883"/>
                  </a:lnTo>
                  <a:lnTo>
                    <a:pt x="125244" y="0"/>
                  </a:lnTo>
                  <a:lnTo>
                    <a:pt x="120316" y="4664"/>
                  </a:lnTo>
                  <a:lnTo>
                    <a:pt x="95543" y="28276"/>
                  </a:lnTo>
                  <a:lnTo>
                    <a:pt x="66834" y="55270"/>
                  </a:lnTo>
                  <a:lnTo>
                    <a:pt x="44497" y="75325"/>
                  </a:lnTo>
                  <a:lnTo>
                    <a:pt x="15648" y="102686"/>
                  </a:lnTo>
                  <a:lnTo>
                    <a:pt x="1926" y="120435"/>
                  </a:lnTo>
                  <a:lnTo>
                    <a:pt x="0" y="124152"/>
                  </a:lnTo>
                  <a:lnTo>
                    <a:pt x="833" y="128041"/>
                  </a:lnTo>
                  <a:lnTo>
                    <a:pt x="7402" y="136124"/>
                  </a:lnTo>
                  <a:lnTo>
                    <a:pt x="23001" y="145238"/>
                  </a:lnTo>
                  <a:lnTo>
                    <a:pt x="47770" y="152407"/>
                  </a:lnTo>
                  <a:lnTo>
                    <a:pt x="77607" y="161856"/>
                  </a:lnTo>
                  <a:lnTo>
                    <a:pt x="106933" y="177260"/>
                  </a:lnTo>
                  <a:lnTo>
                    <a:pt x="117246" y="184238"/>
                  </a:lnTo>
                  <a:lnTo>
                    <a:pt x="120525" y="188618"/>
                  </a:lnTo>
                  <a:lnTo>
                    <a:pt x="121399" y="190773"/>
                  </a:lnTo>
                  <a:lnTo>
                    <a:pt x="122688" y="192211"/>
                  </a:lnTo>
                  <a:lnTo>
                    <a:pt x="129498" y="1950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3" name="SMARTInkShape-997"/>
            <p:cNvSpPr/>
            <p:nvPr>
              <p:custDataLst>
                <p:tags r:id="rId31"/>
              </p:custDataLst>
            </p:nvPr>
          </p:nvSpPr>
          <p:spPr>
            <a:xfrm>
              <a:off x="5181600" y="4349750"/>
              <a:ext cx="19051" cy="209551"/>
            </a:xfrm>
            <a:custGeom>
              <a:avLst/>
              <a:gdLst/>
              <a:ahLst/>
              <a:cxnLst/>
              <a:rect l="0" t="0" r="0" b="0"/>
              <a:pathLst>
                <a:path w="19051" h="209551">
                  <a:moveTo>
                    <a:pt x="0" y="0"/>
                  </a:moveTo>
                  <a:lnTo>
                    <a:pt x="0" y="0"/>
                  </a:lnTo>
                  <a:lnTo>
                    <a:pt x="6907" y="31393"/>
                  </a:lnTo>
                  <a:lnTo>
                    <a:pt x="10126" y="54169"/>
                  </a:lnTo>
                  <a:lnTo>
                    <a:pt x="11556" y="80755"/>
                  </a:lnTo>
                  <a:lnTo>
                    <a:pt x="12192" y="107152"/>
                  </a:lnTo>
                  <a:lnTo>
                    <a:pt x="12474" y="132290"/>
                  </a:lnTo>
                  <a:lnTo>
                    <a:pt x="12598" y="155221"/>
                  </a:lnTo>
                  <a:lnTo>
                    <a:pt x="12670" y="181223"/>
                  </a:lnTo>
                  <a:lnTo>
                    <a:pt x="1905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45" name="SMARTInkShape-998"/>
          <p:cNvSpPr/>
          <p:nvPr>
            <p:custDataLst>
              <p:tags r:id="rId7"/>
            </p:custDataLst>
          </p:nvPr>
        </p:nvSpPr>
        <p:spPr>
          <a:xfrm>
            <a:off x="5737763" y="4287133"/>
            <a:ext cx="123288" cy="226894"/>
          </a:xfrm>
          <a:custGeom>
            <a:avLst/>
            <a:gdLst/>
            <a:ahLst/>
            <a:cxnLst/>
            <a:rect l="0" t="0" r="0" b="0"/>
            <a:pathLst>
              <a:path w="123288" h="226894">
                <a:moveTo>
                  <a:pt x="123287" y="5467"/>
                </a:moveTo>
                <a:lnTo>
                  <a:pt x="123287" y="5467"/>
                </a:lnTo>
                <a:lnTo>
                  <a:pt x="116546" y="2096"/>
                </a:lnTo>
                <a:lnTo>
                  <a:pt x="102239" y="0"/>
                </a:lnTo>
                <a:lnTo>
                  <a:pt x="88768" y="5154"/>
                </a:lnTo>
                <a:lnTo>
                  <a:pt x="73373" y="16617"/>
                </a:lnTo>
                <a:lnTo>
                  <a:pt x="48839" y="48282"/>
                </a:lnTo>
                <a:lnTo>
                  <a:pt x="32108" y="77177"/>
                </a:lnTo>
                <a:lnTo>
                  <a:pt x="17146" y="108834"/>
                </a:lnTo>
                <a:lnTo>
                  <a:pt x="5558" y="140308"/>
                </a:lnTo>
                <a:lnTo>
                  <a:pt x="407" y="168407"/>
                </a:lnTo>
                <a:lnTo>
                  <a:pt x="0" y="191244"/>
                </a:lnTo>
                <a:lnTo>
                  <a:pt x="879" y="201285"/>
                </a:lnTo>
                <a:lnTo>
                  <a:pt x="7499" y="216205"/>
                </a:lnTo>
                <a:lnTo>
                  <a:pt x="12229" y="222159"/>
                </a:lnTo>
                <a:lnTo>
                  <a:pt x="16794" y="225423"/>
                </a:lnTo>
                <a:lnTo>
                  <a:pt x="21247" y="226893"/>
                </a:lnTo>
                <a:lnTo>
                  <a:pt x="30663" y="226645"/>
                </a:lnTo>
                <a:lnTo>
                  <a:pt x="41904" y="224183"/>
                </a:lnTo>
                <a:lnTo>
                  <a:pt x="53956" y="213211"/>
                </a:lnTo>
                <a:lnTo>
                  <a:pt x="60133" y="205347"/>
                </a:lnTo>
                <a:lnTo>
                  <a:pt x="65114" y="190963"/>
                </a:lnTo>
                <a:lnTo>
                  <a:pt x="64977" y="178221"/>
                </a:lnTo>
                <a:lnTo>
                  <a:pt x="62564" y="167854"/>
                </a:lnTo>
                <a:lnTo>
                  <a:pt x="58817" y="165231"/>
                </a:lnTo>
                <a:lnTo>
                  <a:pt x="47127" y="164197"/>
                </a:lnTo>
                <a:lnTo>
                  <a:pt x="28049" y="167582"/>
                </a:lnTo>
                <a:lnTo>
                  <a:pt x="19105" y="173003"/>
                </a:lnTo>
                <a:lnTo>
                  <a:pt x="8987" y="1832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54" name="SMARTInkShape-Group210"/>
          <p:cNvGrpSpPr/>
          <p:nvPr/>
        </p:nvGrpSpPr>
        <p:grpSpPr>
          <a:xfrm>
            <a:off x="4616450" y="2408877"/>
            <a:ext cx="2705101" cy="861374"/>
            <a:chOff x="4616450" y="2408877"/>
            <a:chExt cx="2705101" cy="861374"/>
          </a:xfrm>
        </p:grpSpPr>
        <p:sp>
          <p:nvSpPr>
            <p:cNvPr id="546" name="SMARTInkShape-999"/>
            <p:cNvSpPr/>
            <p:nvPr>
              <p:custDataLst>
                <p:tags r:id="rId21"/>
              </p:custDataLst>
            </p:nvPr>
          </p:nvSpPr>
          <p:spPr>
            <a:xfrm>
              <a:off x="6661150" y="2511229"/>
              <a:ext cx="125968" cy="266077"/>
            </a:xfrm>
            <a:custGeom>
              <a:avLst/>
              <a:gdLst/>
              <a:ahLst/>
              <a:cxnLst/>
              <a:rect l="0" t="0" r="0" b="0"/>
              <a:pathLst>
                <a:path w="125968" h="266077">
                  <a:moveTo>
                    <a:pt x="107950" y="3371"/>
                  </a:moveTo>
                  <a:lnTo>
                    <a:pt x="107950" y="3371"/>
                  </a:lnTo>
                  <a:lnTo>
                    <a:pt x="104579" y="0"/>
                  </a:lnTo>
                  <a:lnTo>
                    <a:pt x="97279" y="226"/>
                  </a:lnTo>
                  <a:lnTo>
                    <a:pt x="92370" y="1275"/>
                  </a:lnTo>
                  <a:lnTo>
                    <a:pt x="75347" y="12863"/>
                  </a:lnTo>
                  <a:lnTo>
                    <a:pt x="60268" y="33073"/>
                  </a:lnTo>
                  <a:lnTo>
                    <a:pt x="53605" y="53564"/>
                  </a:lnTo>
                  <a:lnTo>
                    <a:pt x="54081" y="59411"/>
                  </a:lnTo>
                  <a:lnTo>
                    <a:pt x="58373" y="69670"/>
                  </a:lnTo>
                  <a:lnTo>
                    <a:pt x="62199" y="72971"/>
                  </a:lnTo>
                  <a:lnTo>
                    <a:pt x="72093" y="76637"/>
                  </a:lnTo>
                  <a:lnTo>
                    <a:pt x="89565" y="75331"/>
                  </a:lnTo>
                  <a:lnTo>
                    <a:pt x="100014" y="66633"/>
                  </a:lnTo>
                  <a:lnTo>
                    <a:pt x="114849" y="41424"/>
                  </a:lnTo>
                  <a:lnTo>
                    <a:pt x="123512" y="15576"/>
                  </a:lnTo>
                  <a:lnTo>
                    <a:pt x="124675" y="15035"/>
                  </a:lnTo>
                  <a:lnTo>
                    <a:pt x="125450" y="16086"/>
                  </a:lnTo>
                  <a:lnTo>
                    <a:pt x="125967" y="18198"/>
                  </a:lnTo>
                  <a:lnTo>
                    <a:pt x="121021" y="49757"/>
                  </a:lnTo>
                  <a:lnTo>
                    <a:pt x="114700" y="79726"/>
                  </a:lnTo>
                  <a:lnTo>
                    <a:pt x="111745" y="97313"/>
                  </a:lnTo>
                  <a:lnTo>
                    <a:pt x="109068" y="116094"/>
                  </a:lnTo>
                  <a:lnTo>
                    <a:pt x="106579" y="135669"/>
                  </a:lnTo>
                  <a:lnTo>
                    <a:pt x="103508" y="154364"/>
                  </a:lnTo>
                  <a:lnTo>
                    <a:pt x="100050" y="172472"/>
                  </a:lnTo>
                  <a:lnTo>
                    <a:pt x="96333" y="190188"/>
                  </a:lnTo>
                  <a:lnTo>
                    <a:pt x="88440" y="219280"/>
                  </a:lnTo>
                  <a:lnTo>
                    <a:pt x="76064" y="249848"/>
                  </a:lnTo>
                  <a:lnTo>
                    <a:pt x="67673" y="261083"/>
                  </a:lnTo>
                  <a:lnTo>
                    <a:pt x="59239" y="266076"/>
                  </a:lnTo>
                  <a:lnTo>
                    <a:pt x="52898" y="264586"/>
                  </a:lnTo>
                  <a:lnTo>
                    <a:pt x="28531" y="249709"/>
                  </a:lnTo>
                  <a:lnTo>
                    <a:pt x="0" y="225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7" name="SMARTInkShape-1000"/>
            <p:cNvSpPr/>
            <p:nvPr>
              <p:custDataLst>
                <p:tags r:id="rId22"/>
              </p:custDataLst>
            </p:nvPr>
          </p:nvSpPr>
          <p:spPr>
            <a:xfrm>
              <a:off x="6673850" y="2471915"/>
              <a:ext cx="6351" cy="10936"/>
            </a:xfrm>
            <a:custGeom>
              <a:avLst/>
              <a:gdLst/>
              <a:ahLst/>
              <a:cxnLst/>
              <a:rect l="0" t="0" r="0" b="0"/>
              <a:pathLst>
                <a:path w="6351" h="10936">
                  <a:moveTo>
                    <a:pt x="6350" y="10935"/>
                  </a:moveTo>
                  <a:lnTo>
                    <a:pt x="6350" y="10935"/>
                  </a:lnTo>
                  <a:lnTo>
                    <a:pt x="882" y="0"/>
                  </a:lnTo>
                  <a:lnTo>
                    <a:pt x="588" y="117"/>
                  </a:lnTo>
                  <a:lnTo>
                    <a:pt x="0" y="4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8" name="SMARTInkShape-1001"/>
            <p:cNvSpPr/>
            <p:nvPr>
              <p:custDataLst>
                <p:tags r:id="rId23"/>
              </p:custDataLst>
            </p:nvPr>
          </p:nvSpPr>
          <p:spPr>
            <a:xfrm>
              <a:off x="6254682" y="2408877"/>
              <a:ext cx="405226" cy="268811"/>
            </a:xfrm>
            <a:custGeom>
              <a:avLst/>
              <a:gdLst/>
              <a:ahLst/>
              <a:cxnLst/>
              <a:rect l="0" t="0" r="0" b="0"/>
              <a:pathLst>
                <a:path w="405226" h="268811">
                  <a:moveTo>
                    <a:pt x="101668" y="213673"/>
                  </a:moveTo>
                  <a:lnTo>
                    <a:pt x="101668" y="213673"/>
                  </a:lnTo>
                  <a:lnTo>
                    <a:pt x="105039" y="203560"/>
                  </a:lnTo>
                  <a:lnTo>
                    <a:pt x="102931" y="191069"/>
                  </a:lnTo>
                  <a:lnTo>
                    <a:pt x="95878" y="176110"/>
                  </a:lnTo>
                  <a:lnTo>
                    <a:pt x="83337" y="160054"/>
                  </a:lnTo>
                  <a:lnTo>
                    <a:pt x="66475" y="151037"/>
                  </a:lnTo>
                  <a:lnTo>
                    <a:pt x="57039" y="148632"/>
                  </a:lnTo>
                  <a:lnTo>
                    <a:pt x="47926" y="149851"/>
                  </a:lnTo>
                  <a:lnTo>
                    <a:pt x="30275" y="158732"/>
                  </a:lnTo>
                  <a:lnTo>
                    <a:pt x="16786" y="173968"/>
                  </a:lnTo>
                  <a:lnTo>
                    <a:pt x="6793" y="193204"/>
                  </a:lnTo>
                  <a:lnTo>
                    <a:pt x="0" y="215865"/>
                  </a:lnTo>
                  <a:lnTo>
                    <a:pt x="2154" y="236284"/>
                  </a:lnTo>
                  <a:lnTo>
                    <a:pt x="5692" y="245680"/>
                  </a:lnTo>
                  <a:lnTo>
                    <a:pt x="10874" y="252650"/>
                  </a:lnTo>
                  <a:lnTo>
                    <a:pt x="24156" y="262276"/>
                  </a:lnTo>
                  <a:lnTo>
                    <a:pt x="31649" y="263714"/>
                  </a:lnTo>
                  <a:lnTo>
                    <a:pt x="47500" y="261548"/>
                  </a:lnTo>
                  <a:lnTo>
                    <a:pt x="63952" y="250238"/>
                  </a:lnTo>
                  <a:lnTo>
                    <a:pt x="79967" y="232040"/>
                  </a:lnTo>
                  <a:lnTo>
                    <a:pt x="94141" y="207490"/>
                  </a:lnTo>
                  <a:lnTo>
                    <a:pt x="107494" y="176353"/>
                  </a:lnTo>
                  <a:lnTo>
                    <a:pt x="114019" y="159160"/>
                  </a:lnTo>
                  <a:lnTo>
                    <a:pt x="120485" y="142759"/>
                  </a:lnTo>
                  <a:lnTo>
                    <a:pt x="133315" y="111365"/>
                  </a:lnTo>
                  <a:lnTo>
                    <a:pt x="142324" y="82778"/>
                  </a:lnTo>
                  <a:lnTo>
                    <a:pt x="142883" y="79138"/>
                  </a:lnTo>
                  <a:lnTo>
                    <a:pt x="142550" y="78122"/>
                  </a:lnTo>
                  <a:lnTo>
                    <a:pt x="141623" y="78855"/>
                  </a:lnTo>
                  <a:lnTo>
                    <a:pt x="126834" y="100114"/>
                  </a:lnTo>
                  <a:lnTo>
                    <a:pt x="112382" y="125338"/>
                  </a:lnTo>
                  <a:lnTo>
                    <a:pt x="97964" y="153952"/>
                  </a:lnTo>
                  <a:lnTo>
                    <a:pt x="86851" y="180780"/>
                  </a:lnTo>
                  <a:lnTo>
                    <a:pt x="84735" y="204934"/>
                  </a:lnTo>
                  <a:lnTo>
                    <a:pt x="86146" y="216313"/>
                  </a:lnTo>
                  <a:lnTo>
                    <a:pt x="89909" y="225311"/>
                  </a:lnTo>
                  <a:lnTo>
                    <a:pt x="101615" y="239071"/>
                  </a:lnTo>
                  <a:lnTo>
                    <a:pt x="108689" y="242600"/>
                  </a:lnTo>
                  <a:lnTo>
                    <a:pt x="124074" y="244638"/>
                  </a:lnTo>
                  <a:lnTo>
                    <a:pt x="141859" y="241819"/>
                  </a:lnTo>
                  <a:lnTo>
                    <a:pt x="146101" y="238787"/>
                  </a:lnTo>
                  <a:lnTo>
                    <a:pt x="163746" y="212799"/>
                  </a:lnTo>
                  <a:lnTo>
                    <a:pt x="175427" y="181414"/>
                  </a:lnTo>
                  <a:lnTo>
                    <a:pt x="176783" y="178169"/>
                  </a:lnTo>
                  <a:lnTo>
                    <a:pt x="176439" y="178009"/>
                  </a:lnTo>
                  <a:lnTo>
                    <a:pt x="174175" y="179713"/>
                  </a:lnTo>
                  <a:lnTo>
                    <a:pt x="158053" y="204236"/>
                  </a:lnTo>
                  <a:lnTo>
                    <a:pt x="151422" y="218651"/>
                  </a:lnTo>
                  <a:lnTo>
                    <a:pt x="148475" y="232113"/>
                  </a:lnTo>
                  <a:lnTo>
                    <a:pt x="150188" y="251592"/>
                  </a:lnTo>
                  <a:lnTo>
                    <a:pt x="153064" y="256591"/>
                  </a:lnTo>
                  <a:lnTo>
                    <a:pt x="161905" y="264028"/>
                  </a:lnTo>
                  <a:lnTo>
                    <a:pt x="182154" y="268810"/>
                  </a:lnTo>
                  <a:lnTo>
                    <a:pt x="197882" y="262402"/>
                  </a:lnTo>
                  <a:lnTo>
                    <a:pt x="224485" y="239165"/>
                  </a:lnTo>
                  <a:lnTo>
                    <a:pt x="244448" y="215831"/>
                  </a:lnTo>
                  <a:lnTo>
                    <a:pt x="265080" y="186645"/>
                  </a:lnTo>
                  <a:lnTo>
                    <a:pt x="276931" y="168843"/>
                  </a:lnTo>
                  <a:lnTo>
                    <a:pt x="289771" y="149214"/>
                  </a:lnTo>
                  <a:lnTo>
                    <a:pt x="303270" y="128367"/>
                  </a:lnTo>
                  <a:lnTo>
                    <a:pt x="315091" y="108119"/>
                  </a:lnTo>
                  <a:lnTo>
                    <a:pt x="325795" y="88270"/>
                  </a:lnTo>
                  <a:lnTo>
                    <a:pt x="335752" y="68688"/>
                  </a:lnTo>
                  <a:lnTo>
                    <a:pt x="348698" y="37522"/>
                  </a:lnTo>
                  <a:lnTo>
                    <a:pt x="356190" y="7669"/>
                  </a:lnTo>
                  <a:lnTo>
                    <a:pt x="356015" y="2254"/>
                  </a:lnTo>
                  <a:lnTo>
                    <a:pt x="353077" y="54"/>
                  </a:lnTo>
                  <a:lnTo>
                    <a:pt x="348297" y="0"/>
                  </a:lnTo>
                  <a:lnTo>
                    <a:pt x="342287" y="1374"/>
                  </a:lnTo>
                  <a:lnTo>
                    <a:pt x="320345" y="20163"/>
                  </a:lnTo>
                  <a:lnTo>
                    <a:pt x="302339" y="42061"/>
                  </a:lnTo>
                  <a:lnTo>
                    <a:pt x="284694" y="68962"/>
                  </a:lnTo>
                  <a:lnTo>
                    <a:pt x="272148" y="99733"/>
                  </a:lnTo>
                  <a:lnTo>
                    <a:pt x="267513" y="130342"/>
                  </a:lnTo>
                  <a:lnTo>
                    <a:pt x="267805" y="159704"/>
                  </a:lnTo>
                  <a:lnTo>
                    <a:pt x="270286" y="186865"/>
                  </a:lnTo>
                  <a:lnTo>
                    <a:pt x="275622" y="209284"/>
                  </a:lnTo>
                  <a:lnTo>
                    <a:pt x="283403" y="226539"/>
                  </a:lnTo>
                  <a:lnTo>
                    <a:pt x="293917" y="236560"/>
                  </a:lnTo>
                  <a:lnTo>
                    <a:pt x="307527" y="239602"/>
                  </a:lnTo>
                  <a:lnTo>
                    <a:pt x="315107" y="239426"/>
                  </a:lnTo>
                  <a:lnTo>
                    <a:pt x="342631" y="229065"/>
                  </a:lnTo>
                  <a:lnTo>
                    <a:pt x="369757" y="202476"/>
                  </a:lnTo>
                  <a:lnTo>
                    <a:pt x="392298" y="174529"/>
                  </a:lnTo>
                  <a:lnTo>
                    <a:pt x="405225" y="147169"/>
                  </a:lnTo>
                  <a:lnTo>
                    <a:pt x="404933" y="146759"/>
                  </a:lnTo>
                  <a:lnTo>
                    <a:pt x="402729" y="148185"/>
                  </a:lnTo>
                  <a:lnTo>
                    <a:pt x="393554" y="177541"/>
                  </a:lnTo>
                  <a:lnTo>
                    <a:pt x="388630" y="206457"/>
                  </a:lnTo>
                  <a:lnTo>
                    <a:pt x="387777" y="222746"/>
                  </a:lnTo>
                  <a:lnTo>
                    <a:pt x="388363" y="226071"/>
                  </a:lnTo>
                  <a:lnTo>
                    <a:pt x="389459" y="228288"/>
                  </a:lnTo>
                  <a:lnTo>
                    <a:pt x="390895" y="229767"/>
                  </a:lnTo>
                  <a:lnTo>
                    <a:pt x="392558" y="230046"/>
                  </a:lnTo>
                  <a:lnTo>
                    <a:pt x="400118" y="2263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9" name="SMARTInkShape-1002"/>
            <p:cNvSpPr/>
            <p:nvPr>
              <p:custDataLst>
                <p:tags r:id="rId24"/>
              </p:custDataLst>
            </p:nvPr>
          </p:nvSpPr>
          <p:spPr>
            <a:xfrm>
              <a:off x="6019866" y="2438400"/>
              <a:ext cx="161283" cy="465436"/>
            </a:xfrm>
            <a:custGeom>
              <a:avLst/>
              <a:gdLst/>
              <a:ahLst/>
              <a:cxnLst/>
              <a:rect l="0" t="0" r="0" b="0"/>
              <a:pathLst>
                <a:path w="161283" h="465436">
                  <a:moveTo>
                    <a:pt x="57084" y="0"/>
                  </a:moveTo>
                  <a:lnTo>
                    <a:pt x="57084" y="0"/>
                  </a:lnTo>
                  <a:lnTo>
                    <a:pt x="53713" y="0"/>
                  </a:lnTo>
                  <a:lnTo>
                    <a:pt x="50176" y="7526"/>
                  </a:lnTo>
                  <a:lnTo>
                    <a:pt x="40456" y="33274"/>
                  </a:lnTo>
                  <a:lnTo>
                    <a:pt x="30645" y="60649"/>
                  </a:lnTo>
                  <a:lnTo>
                    <a:pt x="26051" y="77827"/>
                  </a:lnTo>
                  <a:lnTo>
                    <a:pt x="21578" y="96335"/>
                  </a:lnTo>
                  <a:lnTo>
                    <a:pt x="17186" y="115729"/>
                  </a:lnTo>
                  <a:lnTo>
                    <a:pt x="12846" y="135713"/>
                  </a:lnTo>
                  <a:lnTo>
                    <a:pt x="8542" y="156092"/>
                  </a:lnTo>
                  <a:lnTo>
                    <a:pt x="5672" y="174617"/>
                  </a:lnTo>
                  <a:lnTo>
                    <a:pt x="3760" y="191906"/>
                  </a:lnTo>
                  <a:lnTo>
                    <a:pt x="1635" y="221464"/>
                  </a:lnTo>
                  <a:lnTo>
                    <a:pt x="270" y="252042"/>
                  </a:lnTo>
                  <a:lnTo>
                    <a:pt x="0" y="258709"/>
                  </a:lnTo>
                  <a:lnTo>
                    <a:pt x="4311" y="234678"/>
                  </a:lnTo>
                  <a:lnTo>
                    <a:pt x="5894" y="203486"/>
                  </a:lnTo>
                  <a:lnTo>
                    <a:pt x="6024" y="199157"/>
                  </a:lnTo>
                  <a:lnTo>
                    <a:pt x="6816" y="196271"/>
                  </a:lnTo>
                  <a:lnTo>
                    <a:pt x="8051" y="194347"/>
                  </a:lnTo>
                  <a:lnTo>
                    <a:pt x="9578" y="193065"/>
                  </a:lnTo>
                  <a:lnTo>
                    <a:pt x="15039" y="191640"/>
                  </a:lnTo>
                  <a:lnTo>
                    <a:pt x="40598" y="189945"/>
                  </a:lnTo>
                  <a:lnTo>
                    <a:pt x="66859" y="185475"/>
                  </a:lnTo>
                  <a:lnTo>
                    <a:pt x="92122" y="178977"/>
                  </a:lnTo>
                  <a:lnTo>
                    <a:pt x="119789" y="163835"/>
                  </a:lnTo>
                  <a:lnTo>
                    <a:pt x="123758" y="159129"/>
                  </a:lnTo>
                  <a:lnTo>
                    <a:pt x="124817" y="156886"/>
                  </a:lnTo>
                  <a:lnTo>
                    <a:pt x="124817" y="156096"/>
                  </a:lnTo>
                  <a:lnTo>
                    <a:pt x="124112" y="156275"/>
                  </a:lnTo>
                  <a:lnTo>
                    <a:pt x="122937" y="157100"/>
                  </a:lnTo>
                  <a:lnTo>
                    <a:pt x="117909" y="165003"/>
                  </a:lnTo>
                  <a:lnTo>
                    <a:pt x="110596" y="184679"/>
                  </a:lnTo>
                  <a:lnTo>
                    <a:pt x="109089" y="194028"/>
                  </a:lnTo>
                  <a:lnTo>
                    <a:pt x="110301" y="202886"/>
                  </a:lnTo>
                  <a:lnTo>
                    <a:pt x="114422" y="218550"/>
                  </a:lnTo>
                  <a:lnTo>
                    <a:pt x="115770" y="219783"/>
                  </a:lnTo>
                  <a:lnTo>
                    <a:pt x="117375" y="220606"/>
                  </a:lnTo>
                  <a:lnTo>
                    <a:pt x="119150" y="219743"/>
                  </a:lnTo>
                  <a:lnTo>
                    <a:pt x="140231" y="189548"/>
                  </a:lnTo>
                  <a:lnTo>
                    <a:pt x="155810" y="165105"/>
                  </a:lnTo>
                  <a:lnTo>
                    <a:pt x="160465" y="161574"/>
                  </a:lnTo>
                  <a:lnTo>
                    <a:pt x="161282" y="162044"/>
                  </a:lnTo>
                  <a:lnTo>
                    <a:pt x="153935" y="192833"/>
                  </a:lnTo>
                  <a:lnTo>
                    <a:pt x="149988" y="216466"/>
                  </a:lnTo>
                  <a:lnTo>
                    <a:pt x="147947" y="232506"/>
                  </a:lnTo>
                  <a:lnTo>
                    <a:pt x="145882" y="250959"/>
                  </a:lnTo>
                  <a:lnTo>
                    <a:pt x="143799" y="271023"/>
                  </a:lnTo>
                  <a:lnTo>
                    <a:pt x="141706" y="292159"/>
                  </a:lnTo>
                  <a:lnTo>
                    <a:pt x="139603" y="314012"/>
                  </a:lnTo>
                  <a:lnTo>
                    <a:pt x="137497" y="336341"/>
                  </a:lnTo>
                  <a:lnTo>
                    <a:pt x="135387" y="356166"/>
                  </a:lnTo>
                  <a:lnTo>
                    <a:pt x="133275" y="374322"/>
                  </a:lnTo>
                  <a:lnTo>
                    <a:pt x="129046" y="405549"/>
                  </a:lnTo>
                  <a:lnTo>
                    <a:pt x="124816" y="428835"/>
                  </a:lnTo>
                  <a:lnTo>
                    <a:pt x="115096" y="454440"/>
                  </a:lnTo>
                  <a:lnTo>
                    <a:pt x="107326" y="463029"/>
                  </a:lnTo>
                  <a:lnTo>
                    <a:pt x="103279" y="465319"/>
                  </a:lnTo>
                  <a:lnTo>
                    <a:pt x="98464" y="465435"/>
                  </a:lnTo>
                  <a:lnTo>
                    <a:pt x="87470" y="461800"/>
                  </a:lnTo>
                  <a:lnTo>
                    <a:pt x="75528" y="447956"/>
                  </a:lnTo>
                  <a:lnTo>
                    <a:pt x="60668" y="420124"/>
                  </a:lnTo>
                  <a:lnTo>
                    <a:pt x="52042" y="388451"/>
                  </a:lnTo>
                  <a:lnTo>
                    <a:pt x="50734" y="381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0" name="SMARTInkShape-1003"/>
            <p:cNvSpPr/>
            <p:nvPr>
              <p:custDataLst>
                <p:tags r:id="rId25"/>
              </p:custDataLst>
            </p:nvPr>
          </p:nvSpPr>
          <p:spPr>
            <a:xfrm>
              <a:off x="5897604" y="2571750"/>
              <a:ext cx="179347" cy="149169"/>
            </a:xfrm>
            <a:custGeom>
              <a:avLst/>
              <a:gdLst/>
              <a:ahLst/>
              <a:cxnLst/>
              <a:rect l="0" t="0" r="0" b="0"/>
              <a:pathLst>
                <a:path w="179347" h="149169">
                  <a:moveTo>
                    <a:pt x="7896" y="107950"/>
                  </a:moveTo>
                  <a:lnTo>
                    <a:pt x="7896" y="107950"/>
                  </a:lnTo>
                  <a:lnTo>
                    <a:pt x="11267" y="107950"/>
                  </a:lnTo>
                  <a:lnTo>
                    <a:pt x="40499" y="81435"/>
                  </a:lnTo>
                  <a:lnTo>
                    <a:pt x="52206" y="66541"/>
                  </a:lnTo>
                  <a:lnTo>
                    <a:pt x="53664" y="61999"/>
                  </a:lnTo>
                  <a:lnTo>
                    <a:pt x="53403" y="53190"/>
                  </a:lnTo>
                  <a:lnTo>
                    <a:pt x="51639" y="50277"/>
                  </a:lnTo>
                  <a:lnTo>
                    <a:pt x="49052" y="48335"/>
                  </a:lnTo>
                  <a:lnTo>
                    <a:pt x="45917" y="47040"/>
                  </a:lnTo>
                  <a:lnTo>
                    <a:pt x="41709" y="48293"/>
                  </a:lnTo>
                  <a:lnTo>
                    <a:pt x="31391" y="55330"/>
                  </a:lnTo>
                  <a:lnTo>
                    <a:pt x="13682" y="74563"/>
                  </a:lnTo>
                  <a:lnTo>
                    <a:pt x="1772" y="98136"/>
                  </a:lnTo>
                  <a:lnTo>
                    <a:pt x="0" y="114642"/>
                  </a:lnTo>
                  <a:lnTo>
                    <a:pt x="2270" y="129974"/>
                  </a:lnTo>
                  <a:lnTo>
                    <a:pt x="7982" y="141492"/>
                  </a:lnTo>
                  <a:lnTo>
                    <a:pt x="13598" y="145128"/>
                  </a:lnTo>
                  <a:lnTo>
                    <a:pt x="29245" y="149168"/>
                  </a:lnTo>
                  <a:lnTo>
                    <a:pt x="49840" y="145319"/>
                  </a:lnTo>
                  <a:lnTo>
                    <a:pt x="73810" y="135142"/>
                  </a:lnTo>
                  <a:lnTo>
                    <a:pt x="100926" y="118859"/>
                  </a:lnTo>
                  <a:lnTo>
                    <a:pt x="125678" y="96100"/>
                  </a:lnTo>
                  <a:lnTo>
                    <a:pt x="147027" y="68111"/>
                  </a:lnTo>
                  <a:lnTo>
                    <a:pt x="155683" y="51758"/>
                  </a:lnTo>
                  <a:lnTo>
                    <a:pt x="168829" y="23003"/>
                  </a:lnTo>
                  <a:lnTo>
                    <a:pt x="17934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1" name="SMARTInkShape-1004"/>
            <p:cNvSpPr/>
            <p:nvPr>
              <p:custDataLst>
                <p:tags r:id="rId26"/>
              </p:custDataLst>
            </p:nvPr>
          </p:nvSpPr>
          <p:spPr>
            <a:xfrm>
              <a:off x="5733389" y="2522715"/>
              <a:ext cx="100369" cy="260244"/>
            </a:xfrm>
            <a:custGeom>
              <a:avLst/>
              <a:gdLst/>
              <a:ahLst/>
              <a:cxnLst/>
              <a:rect l="0" t="0" r="0" b="0"/>
              <a:pathLst>
                <a:path w="100369" h="260244">
                  <a:moveTo>
                    <a:pt x="26061" y="10935"/>
                  </a:moveTo>
                  <a:lnTo>
                    <a:pt x="26061" y="10935"/>
                  </a:lnTo>
                  <a:lnTo>
                    <a:pt x="26061" y="0"/>
                  </a:lnTo>
                  <a:lnTo>
                    <a:pt x="22690" y="24083"/>
                  </a:lnTo>
                  <a:lnTo>
                    <a:pt x="19154" y="47588"/>
                  </a:lnTo>
                  <a:lnTo>
                    <a:pt x="15230" y="73086"/>
                  </a:lnTo>
                  <a:lnTo>
                    <a:pt x="11134" y="96178"/>
                  </a:lnTo>
                  <a:lnTo>
                    <a:pt x="8843" y="118200"/>
                  </a:lnTo>
                  <a:lnTo>
                    <a:pt x="9436" y="144788"/>
                  </a:lnTo>
                  <a:lnTo>
                    <a:pt x="12322" y="155092"/>
                  </a:lnTo>
                  <a:lnTo>
                    <a:pt x="14080" y="157839"/>
                  </a:lnTo>
                  <a:lnTo>
                    <a:pt x="15957" y="159671"/>
                  </a:lnTo>
                  <a:lnTo>
                    <a:pt x="18619" y="159481"/>
                  </a:lnTo>
                  <a:lnTo>
                    <a:pt x="25341" y="155508"/>
                  </a:lnTo>
                  <a:lnTo>
                    <a:pt x="54934" y="125823"/>
                  </a:lnTo>
                  <a:lnTo>
                    <a:pt x="63823" y="121968"/>
                  </a:lnTo>
                  <a:lnTo>
                    <a:pt x="68169" y="120940"/>
                  </a:lnTo>
                  <a:lnTo>
                    <a:pt x="78642" y="123561"/>
                  </a:lnTo>
                  <a:lnTo>
                    <a:pt x="84399" y="126236"/>
                  </a:lnTo>
                  <a:lnTo>
                    <a:pt x="92676" y="136734"/>
                  </a:lnTo>
                  <a:lnTo>
                    <a:pt x="98001" y="151512"/>
                  </a:lnTo>
                  <a:lnTo>
                    <a:pt x="100368" y="169840"/>
                  </a:lnTo>
                  <a:lnTo>
                    <a:pt x="95775" y="189744"/>
                  </a:lnTo>
                  <a:lnTo>
                    <a:pt x="83171" y="218903"/>
                  </a:lnTo>
                  <a:lnTo>
                    <a:pt x="74021" y="235304"/>
                  </a:lnTo>
                  <a:lnTo>
                    <a:pt x="56969" y="251765"/>
                  </a:lnTo>
                  <a:lnTo>
                    <a:pt x="44737" y="258611"/>
                  </a:lnTo>
                  <a:lnTo>
                    <a:pt x="34126" y="260243"/>
                  </a:lnTo>
                  <a:lnTo>
                    <a:pt x="29321" y="259690"/>
                  </a:lnTo>
                  <a:lnTo>
                    <a:pt x="20219" y="253432"/>
                  </a:lnTo>
                  <a:lnTo>
                    <a:pt x="7161" y="236126"/>
                  </a:lnTo>
                  <a:lnTo>
                    <a:pt x="2878" y="228796"/>
                  </a:lnTo>
                  <a:lnTo>
                    <a:pt x="0" y="215007"/>
                  </a:lnTo>
                  <a:lnTo>
                    <a:pt x="661" y="1950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2" name="SMARTInkShape-1005"/>
            <p:cNvSpPr/>
            <p:nvPr>
              <p:custDataLst>
                <p:tags r:id="rId27"/>
              </p:custDataLst>
            </p:nvPr>
          </p:nvSpPr>
          <p:spPr>
            <a:xfrm>
              <a:off x="5561256" y="2667883"/>
              <a:ext cx="153745" cy="128866"/>
            </a:xfrm>
            <a:custGeom>
              <a:avLst/>
              <a:gdLst/>
              <a:ahLst/>
              <a:cxnLst/>
              <a:rect l="0" t="0" r="0" b="0"/>
              <a:pathLst>
                <a:path w="153745" h="128866">
                  <a:moveTo>
                    <a:pt x="20394" y="5467"/>
                  </a:moveTo>
                  <a:lnTo>
                    <a:pt x="20394" y="5467"/>
                  </a:lnTo>
                  <a:lnTo>
                    <a:pt x="20394" y="2096"/>
                  </a:lnTo>
                  <a:lnTo>
                    <a:pt x="19688" y="1103"/>
                  </a:lnTo>
                  <a:lnTo>
                    <a:pt x="18512" y="441"/>
                  </a:lnTo>
                  <a:lnTo>
                    <a:pt x="17023" y="0"/>
                  </a:lnTo>
                  <a:lnTo>
                    <a:pt x="11605" y="7035"/>
                  </a:lnTo>
                  <a:lnTo>
                    <a:pt x="2503" y="28745"/>
                  </a:lnTo>
                  <a:lnTo>
                    <a:pt x="0" y="37919"/>
                  </a:lnTo>
                  <a:lnTo>
                    <a:pt x="982" y="57520"/>
                  </a:lnTo>
                  <a:lnTo>
                    <a:pt x="7587" y="88388"/>
                  </a:lnTo>
                  <a:lnTo>
                    <a:pt x="13291" y="107232"/>
                  </a:lnTo>
                  <a:lnTo>
                    <a:pt x="22881" y="120311"/>
                  </a:lnTo>
                  <a:lnTo>
                    <a:pt x="34199" y="127064"/>
                  </a:lnTo>
                  <a:lnTo>
                    <a:pt x="40180" y="128865"/>
                  </a:lnTo>
                  <a:lnTo>
                    <a:pt x="54353" y="127103"/>
                  </a:lnTo>
                  <a:lnTo>
                    <a:pt x="62083" y="124658"/>
                  </a:lnTo>
                  <a:lnTo>
                    <a:pt x="74436" y="114415"/>
                  </a:lnTo>
                  <a:lnTo>
                    <a:pt x="89323" y="90899"/>
                  </a:lnTo>
                  <a:lnTo>
                    <a:pt x="100790" y="61590"/>
                  </a:lnTo>
                  <a:lnTo>
                    <a:pt x="106774" y="34325"/>
                  </a:lnTo>
                  <a:lnTo>
                    <a:pt x="107469" y="21821"/>
                  </a:lnTo>
                  <a:lnTo>
                    <a:pt x="106666" y="18486"/>
                  </a:lnTo>
                  <a:lnTo>
                    <a:pt x="105425" y="16263"/>
                  </a:lnTo>
                  <a:lnTo>
                    <a:pt x="104598" y="16898"/>
                  </a:lnTo>
                  <a:lnTo>
                    <a:pt x="103162" y="42093"/>
                  </a:lnTo>
                  <a:lnTo>
                    <a:pt x="103692" y="69381"/>
                  </a:lnTo>
                  <a:lnTo>
                    <a:pt x="108732" y="91589"/>
                  </a:lnTo>
                  <a:lnTo>
                    <a:pt x="115159" y="102775"/>
                  </a:lnTo>
                  <a:lnTo>
                    <a:pt x="124600" y="110569"/>
                  </a:lnTo>
                  <a:lnTo>
                    <a:pt x="135147" y="115679"/>
                  </a:lnTo>
                  <a:lnTo>
                    <a:pt x="153744" y="11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3" name="SMARTInkShape-1006"/>
            <p:cNvSpPr/>
            <p:nvPr>
              <p:custDataLst>
                <p:tags r:id="rId28"/>
              </p:custDataLst>
            </p:nvPr>
          </p:nvSpPr>
          <p:spPr>
            <a:xfrm>
              <a:off x="4616450" y="2690989"/>
              <a:ext cx="2705101" cy="579262"/>
            </a:xfrm>
            <a:custGeom>
              <a:avLst/>
              <a:gdLst/>
              <a:ahLst/>
              <a:cxnLst/>
              <a:rect l="0" t="0" r="0" b="0"/>
              <a:pathLst>
                <a:path w="2705101" h="579262">
                  <a:moveTo>
                    <a:pt x="0" y="579261"/>
                  </a:moveTo>
                  <a:lnTo>
                    <a:pt x="0" y="579261"/>
                  </a:lnTo>
                  <a:lnTo>
                    <a:pt x="1411" y="551118"/>
                  </a:lnTo>
                  <a:lnTo>
                    <a:pt x="9434" y="524277"/>
                  </a:lnTo>
                  <a:lnTo>
                    <a:pt x="18004" y="493982"/>
                  </a:lnTo>
                  <a:lnTo>
                    <a:pt x="32616" y="463368"/>
                  </a:lnTo>
                  <a:lnTo>
                    <a:pt x="46196" y="434699"/>
                  </a:lnTo>
                  <a:lnTo>
                    <a:pt x="54868" y="412000"/>
                  </a:lnTo>
                  <a:lnTo>
                    <a:pt x="65308" y="389682"/>
                  </a:lnTo>
                  <a:lnTo>
                    <a:pt x="77709" y="368004"/>
                  </a:lnTo>
                  <a:lnTo>
                    <a:pt x="92628" y="346610"/>
                  </a:lnTo>
                  <a:lnTo>
                    <a:pt x="110548" y="325342"/>
                  </a:lnTo>
                  <a:lnTo>
                    <a:pt x="138588" y="297298"/>
                  </a:lnTo>
                  <a:lnTo>
                    <a:pt x="164771" y="277464"/>
                  </a:lnTo>
                  <a:lnTo>
                    <a:pt x="190402" y="262651"/>
                  </a:lnTo>
                  <a:lnTo>
                    <a:pt x="208095" y="255101"/>
                  </a:lnTo>
                  <a:lnTo>
                    <a:pt x="237890" y="251556"/>
                  </a:lnTo>
                  <a:lnTo>
                    <a:pt x="269060" y="255366"/>
                  </a:lnTo>
                  <a:lnTo>
                    <a:pt x="299934" y="265824"/>
                  </a:lnTo>
                  <a:lnTo>
                    <a:pt x="327975" y="282015"/>
                  </a:lnTo>
                  <a:lnTo>
                    <a:pt x="359017" y="300218"/>
                  </a:lnTo>
                  <a:lnTo>
                    <a:pt x="382519" y="312720"/>
                  </a:lnTo>
                  <a:lnTo>
                    <a:pt x="407075" y="325331"/>
                  </a:lnTo>
                  <a:lnTo>
                    <a:pt x="432806" y="337287"/>
                  </a:lnTo>
                  <a:lnTo>
                    <a:pt x="460704" y="347304"/>
                  </a:lnTo>
                  <a:lnTo>
                    <a:pt x="487685" y="358341"/>
                  </a:lnTo>
                  <a:lnTo>
                    <a:pt x="515199" y="369597"/>
                  </a:lnTo>
                  <a:lnTo>
                    <a:pt x="546242" y="379303"/>
                  </a:lnTo>
                  <a:lnTo>
                    <a:pt x="576972" y="386439"/>
                  </a:lnTo>
                  <a:lnTo>
                    <a:pt x="607799" y="391962"/>
                  </a:lnTo>
                  <a:lnTo>
                    <a:pt x="623922" y="394423"/>
                  </a:lnTo>
                  <a:lnTo>
                    <a:pt x="640314" y="396769"/>
                  </a:lnTo>
                  <a:lnTo>
                    <a:pt x="657592" y="398333"/>
                  </a:lnTo>
                  <a:lnTo>
                    <a:pt x="675462" y="399375"/>
                  </a:lnTo>
                  <a:lnTo>
                    <a:pt x="693725" y="400071"/>
                  </a:lnTo>
                  <a:lnTo>
                    <a:pt x="712250" y="399123"/>
                  </a:lnTo>
                  <a:lnTo>
                    <a:pt x="730950" y="397080"/>
                  </a:lnTo>
                  <a:lnTo>
                    <a:pt x="749767" y="394307"/>
                  </a:lnTo>
                  <a:lnTo>
                    <a:pt x="767955" y="391047"/>
                  </a:lnTo>
                  <a:lnTo>
                    <a:pt x="785726" y="387463"/>
                  </a:lnTo>
                  <a:lnTo>
                    <a:pt x="803217" y="383662"/>
                  </a:lnTo>
                  <a:lnTo>
                    <a:pt x="820524" y="379717"/>
                  </a:lnTo>
                  <a:lnTo>
                    <a:pt x="837704" y="375677"/>
                  </a:lnTo>
                  <a:lnTo>
                    <a:pt x="854803" y="371571"/>
                  </a:lnTo>
                  <a:lnTo>
                    <a:pt x="872551" y="366012"/>
                  </a:lnTo>
                  <a:lnTo>
                    <a:pt x="890734" y="359484"/>
                  </a:lnTo>
                  <a:lnTo>
                    <a:pt x="909207" y="352310"/>
                  </a:lnTo>
                  <a:lnTo>
                    <a:pt x="927165" y="344704"/>
                  </a:lnTo>
                  <a:lnTo>
                    <a:pt x="944782" y="336812"/>
                  </a:lnTo>
                  <a:lnTo>
                    <a:pt x="962172" y="328728"/>
                  </a:lnTo>
                  <a:lnTo>
                    <a:pt x="978703" y="320517"/>
                  </a:lnTo>
                  <a:lnTo>
                    <a:pt x="1010242" y="303867"/>
                  </a:lnTo>
                  <a:lnTo>
                    <a:pt x="1038841" y="288942"/>
                  </a:lnTo>
                  <a:lnTo>
                    <a:pt x="1063546" y="275958"/>
                  </a:lnTo>
                  <a:lnTo>
                    <a:pt x="1094771" y="258006"/>
                  </a:lnTo>
                  <a:lnTo>
                    <a:pt x="1105337" y="253037"/>
                  </a:lnTo>
                  <a:lnTo>
                    <a:pt x="1127962" y="249584"/>
                  </a:lnTo>
                  <a:lnTo>
                    <a:pt x="1134670" y="251175"/>
                  </a:lnTo>
                  <a:lnTo>
                    <a:pt x="1144295" y="257919"/>
                  </a:lnTo>
                  <a:lnTo>
                    <a:pt x="1170396" y="286057"/>
                  </a:lnTo>
                  <a:lnTo>
                    <a:pt x="1182693" y="294431"/>
                  </a:lnTo>
                  <a:lnTo>
                    <a:pt x="1206893" y="302407"/>
                  </a:lnTo>
                  <a:lnTo>
                    <a:pt x="1228547" y="304520"/>
                  </a:lnTo>
                  <a:lnTo>
                    <a:pt x="1256045" y="303578"/>
                  </a:lnTo>
                  <a:lnTo>
                    <a:pt x="1287081" y="300807"/>
                  </a:lnTo>
                  <a:lnTo>
                    <a:pt x="1303260" y="299081"/>
                  </a:lnTo>
                  <a:lnTo>
                    <a:pt x="1319690" y="297224"/>
                  </a:lnTo>
                  <a:lnTo>
                    <a:pt x="1336993" y="293870"/>
                  </a:lnTo>
                  <a:lnTo>
                    <a:pt x="1354879" y="289517"/>
                  </a:lnTo>
                  <a:lnTo>
                    <a:pt x="1373153" y="284498"/>
                  </a:lnTo>
                  <a:lnTo>
                    <a:pt x="1393096" y="279036"/>
                  </a:lnTo>
                  <a:lnTo>
                    <a:pt x="1414153" y="273277"/>
                  </a:lnTo>
                  <a:lnTo>
                    <a:pt x="1435952" y="267322"/>
                  </a:lnTo>
                  <a:lnTo>
                    <a:pt x="1457540" y="260529"/>
                  </a:lnTo>
                  <a:lnTo>
                    <a:pt x="1478988" y="253179"/>
                  </a:lnTo>
                  <a:lnTo>
                    <a:pt x="1500343" y="245456"/>
                  </a:lnTo>
                  <a:lnTo>
                    <a:pt x="1522339" y="236780"/>
                  </a:lnTo>
                  <a:lnTo>
                    <a:pt x="1544765" y="227468"/>
                  </a:lnTo>
                  <a:lnTo>
                    <a:pt x="1567476" y="217732"/>
                  </a:lnTo>
                  <a:lnTo>
                    <a:pt x="1591084" y="208420"/>
                  </a:lnTo>
                  <a:lnTo>
                    <a:pt x="1615289" y="199389"/>
                  </a:lnTo>
                  <a:lnTo>
                    <a:pt x="1639893" y="190546"/>
                  </a:lnTo>
                  <a:lnTo>
                    <a:pt x="1664056" y="181829"/>
                  </a:lnTo>
                  <a:lnTo>
                    <a:pt x="1687927" y="173195"/>
                  </a:lnTo>
                  <a:lnTo>
                    <a:pt x="1711601" y="164617"/>
                  </a:lnTo>
                  <a:lnTo>
                    <a:pt x="1734440" y="156782"/>
                  </a:lnTo>
                  <a:lnTo>
                    <a:pt x="1756721" y="149441"/>
                  </a:lnTo>
                  <a:lnTo>
                    <a:pt x="1778631" y="142431"/>
                  </a:lnTo>
                  <a:lnTo>
                    <a:pt x="1800292" y="134230"/>
                  </a:lnTo>
                  <a:lnTo>
                    <a:pt x="1821789" y="125235"/>
                  </a:lnTo>
                  <a:lnTo>
                    <a:pt x="1843176" y="115710"/>
                  </a:lnTo>
                  <a:lnTo>
                    <a:pt x="1864490" y="105833"/>
                  </a:lnTo>
                  <a:lnTo>
                    <a:pt x="1885754" y="95720"/>
                  </a:lnTo>
                  <a:lnTo>
                    <a:pt x="1906986" y="85450"/>
                  </a:lnTo>
                  <a:lnTo>
                    <a:pt x="1928902" y="75782"/>
                  </a:lnTo>
                  <a:lnTo>
                    <a:pt x="1951273" y="66514"/>
                  </a:lnTo>
                  <a:lnTo>
                    <a:pt x="1973949" y="57513"/>
                  </a:lnTo>
                  <a:lnTo>
                    <a:pt x="1996827" y="49395"/>
                  </a:lnTo>
                  <a:lnTo>
                    <a:pt x="2019840" y="41867"/>
                  </a:lnTo>
                  <a:lnTo>
                    <a:pt x="2042944" y="34732"/>
                  </a:lnTo>
                  <a:lnTo>
                    <a:pt x="2065401" y="27858"/>
                  </a:lnTo>
                  <a:lnTo>
                    <a:pt x="2087428" y="21159"/>
                  </a:lnTo>
                  <a:lnTo>
                    <a:pt x="2109169" y="14576"/>
                  </a:lnTo>
                  <a:lnTo>
                    <a:pt x="2132130" y="9482"/>
                  </a:lnTo>
                  <a:lnTo>
                    <a:pt x="2155903" y="5381"/>
                  </a:lnTo>
                  <a:lnTo>
                    <a:pt x="2180218" y="1941"/>
                  </a:lnTo>
                  <a:lnTo>
                    <a:pt x="2204190" y="353"/>
                  </a:lnTo>
                  <a:lnTo>
                    <a:pt x="2227932" y="0"/>
                  </a:lnTo>
                  <a:lnTo>
                    <a:pt x="2251521" y="471"/>
                  </a:lnTo>
                  <a:lnTo>
                    <a:pt x="2276420" y="2195"/>
                  </a:lnTo>
                  <a:lnTo>
                    <a:pt x="2302191" y="4756"/>
                  </a:lnTo>
                  <a:lnTo>
                    <a:pt x="2328544" y="7874"/>
                  </a:lnTo>
                  <a:lnTo>
                    <a:pt x="2354579" y="11364"/>
                  </a:lnTo>
                  <a:lnTo>
                    <a:pt x="2380404" y="15102"/>
                  </a:lnTo>
                  <a:lnTo>
                    <a:pt x="2406086" y="19005"/>
                  </a:lnTo>
                  <a:lnTo>
                    <a:pt x="2432379" y="23018"/>
                  </a:lnTo>
                  <a:lnTo>
                    <a:pt x="2459081" y="27105"/>
                  </a:lnTo>
                  <a:lnTo>
                    <a:pt x="2486054" y="31240"/>
                  </a:lnTo>
                  <a:lnTo>
                    <a:pt x="2510386" y="36114"/>
                  </a:lnTo>
                  <a:lnTo>
                    <a:pt x="2532957" y="41479"/>
                  </a:lnTo>
                  <a:lnTo>
                    <a:pt x="2554355" y="47173"/>
                  </a:lnTo>
                  <a:lnTo>
                    <a:pt x="2573559" y="52380"/>
                  </a:lnTo>
                  <a:lnTo>
                    <a:pt x="2591300" y="57263"/>
                  </a:lnTo>
                  <a:lnTo>
                    <a:pt x="2608066" y="61929"/>
                  </a:lnTo>
                  <a:lnTo>
                    <a:pt x="2637985" y="70876"/>
                  </a:lnTo>
                  <a:lnTo>
                    <a:pt x="2663982" y="79557"/>
                  </a:lnTo>
                  <a:lnTo>
                    <a:pt x="2691663" y="90966"/>
                  </a:lnTo>
                  <a:lnTo>
                    <a:pt x="2705100" y="966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55" name="SMARTInkShape-1007"/>
          <p:cNvSpPr/>
          <p:nvPr>
            <p:custDataLst>
              <p:tags r:id="rId8"/>
            </p:custDataLst>
          </p:nvPr>
        </p:nvSpPr>
        <p:spPr>
          <a:xfrm>
            <a:off x="1797050" y="4089400"/>
            <a:ext cx="2184401" cy="126798"/>
          </a:xfrm>
          <a:custGeom>
            <a:avLst/>
            <a:gdLst/>
            <a:ahLst/>
            <a:cxnLst/>
            <a:rect l="0" t="0" r="0" b="0"/>
            <a:pathLst>
              <a:path w="2184401" h="126798">
                <a:moveTo>
                  <a:pt x="0" y="0"/>
                </a:moveTo>
                <a:lnTo>
                  <a:pt x="0" y="0"/>
                </a:lnTo>
                <a:lnTo>
                  <a:pt x="3371" y="3371"/>
                </a:lnTo>
                <a:lnTo>
                  <a:pt x="8789" y="5026"/>
                </a:lnTo>
                <a:lnTo>
                  <a:pt x="17312" y="7172"/>
                </a:lnTo>
                <a:lnTo>
                  <a:pt x="45779" y="18167"/>
                </a:lnTo>
                <a:lnTo>
                  <a:pt x="72125" y="25138"/>
                </a:lnTo>
                <a:lnTo>
                  <a:pt x="102274" y="33554"/>
                </a:lnTo>
                <a:lnTo>
                  <a:pt x="123772" y="39607"/>
                </a:lnTo>
                <a:lnTo>
                  <a:pt x="147438" y="42297"/>
                </a:lnTo>
                <a:lnTo>
                  <a:pt x="175830" y="45375"/>
                </a:lnTo>
                <a:lnTo>
                  <a:pt x="207263" y="49094"/>
                </a:lnTo>
                <a:lnTo>
                  <a:pt x="223548" y="51074"/>
                </a:lnTo>
                <a:lnTo>
                  <a:pt x="240049" y="53099"/>
                </a:lnTo>
                <a:lnTo>
                  <a:pt x="271553" y="55350"/>
                </a:lnTo>
                <a:lnTo>
                  <a:pt x="302724" y="56350"/>
                </a:lnTo>
                <a:lnTo>
                  <a:pt x="318938" y="56617"/>
                </a:lnTo>
                <a:lnTo>
                  <a:pt x="335392" y="56794"/>
                </a:lnTo>
                <a:lnTo>
                  <a:pt x="352711" y="56913"/>
                </a:lnTo>
                <a:lnTo>
                  <a:pt x="370608" y="56992"/>
                </a:lnTo>
                <a:lnTo>
                  <a:pt x="388888" y="57045"/>
                </a:lnTo>
                <a:lnTo>
                  <a:pt x="408837" y="56374"/>
                </a:lnTo>
                <a:lnTo>
                  <a:pt x="429897" y="55222"/>
                </a:lnTo>
                <a:lnTo>
                  <a:pt x="451698" y="53748"/>
                </a:lnTo>
                <a:lnTo>
                  <a:pt x="474699" y="52765"/>
                </a:lnTo>
                <a:lnTo>
                  <a:pt x="498499" y="52110"/>
                </a:lnTo>
                <a:lnTo>
                  <a:pt x="522833" y="51674"/>
                </a:lnTo>
                <a:lnTo>
                  <a:pt x="546111" y="51382"/>
                </a:lnTo>
                <a:lnTo>
                  <a:pt x="568685" y="51188"/>
                </a:lnTo>
                <a:lnTo>
                  <a:pt x="590790" y="51059"/>
                </a:lnTo>
                <a:lnTo>
                  <a:pt x="611171" y="52384"/>
                </a:lnTo>
                <a:lnTo>
                  <a:pt x="630403" y="54678"/>
                </a:lnTo>
                <a:lnTo>
                  <a:pt x="648869" y="57619"/>
                </a:lnTo>
                <a:lnTo>
                  <a:pt x="666823" y="61696"/>
                </a:lnTo>
                <a:lnTo>
                  <a:pt x="684438" y="66531"/>
                </a:lnTo>
                <a:lnTo>
                  <a:pt x="701825" y="71870"/>
                </a:lnTo>
                <a:lnTo>
                  <a:pt x="719061" y="76136"/>
                </a:lnTo>
                <a:lnTo>
                  <a:pt x="736196" y="79685"/>
                </a:lnTo>
                <a:lnTo>
                  <a:pt x="753264" y="82757"/>
                </a:lnTo>
                <a:lnTo>
                  <a:pt x="783517" y="91814"/>
                </a:lnTo>
                <a:lnTo>
                  <a:pt x="810369" y="101484"/>
                </a:lnTo>
                <a:lnTo>
                  <a:pt x="834062" y="108134"/>
                </a:lnTo>
                <a:lnTo>
                  <a:pt x="864248" y="123540"/>
                </a:lnTo>
                <a:lnTo>
                  <a:pt x="869616" y="126797"/>
                </a:lnTo>
                <a:lnTo>
                  <a:pt x="874248" y="117526"/>
                </a:lnTo>
                <a:lnTo>
                  <a:pt x="875692" y="108984"/>
                </a:lnTo>
                <a:lnTo>
                  <a:pt x="876030" y="99237"/>
                </a:lnTo>
                <a:lnTo>
                  <a:pt x="877531" y="95086"/>
                </a:lnTo>
                <a:lnTo>
                  <a:pt x="882962" y="88592"/>
                </a:lnTo>
                <a:lnTo>
                  <a:pt x="910809" y="69531"/>
                </a:lnTo>
                <a:lnTo>
                  <a:pt x="936149" y="57055"/>
                </a:lnTo>
                <a:lnTo>
                  <a:pt x="957933" y="48641"/>
                </a:lnTo>
                <a:lnTo>
                  <a:pt x="986430" y="40198"/>
                </a:lnTo>
                <a:lnTo>
                  <a:pt x="1002636" y="36676"/>
                </a:lnTo>
                <a:lnTo>
                  <a:pt x="1019791" y="33623"/>
                </a:lnTo>
                <a:lnTo>
                  <a:pt x="1037577" y="30882"/>
                </a:lnTo>
                <a:lnTo>
                  <a:pt x="1056490" y="29055"/>
                </a:lnTo>
                <a:lnTo>
                  <a:pt x="1076155" y="27836"/>
                </a:lnTo>
                <a:lnTo>
                  <a:pt x="1096320" y="27024"/>
                </a:lnTo>
                <a:lnTo>
                  <a:pt x="1117524" y="27188"/>
                </a:lnTo>
                <a:lnTo>
                  <a:pt x="1139422" y="28003"/>
                </a:lnTo>
                <a:lnTo>
                  <a:pt x="1161781" y="29252"/>
                </a:lnTo>
                <a:lnTo>
                  <a:pt x="1184449" y="31496"/>
                </a:lnTo>
                <a:lnTo>
                  <a:pt x="1207321" y="34403"/>
                </a:lnTo>
                <a:lnTo>
                  <a:pt x="1230331" y="37752"/>
                </a:lnTo>
                <a:lnTo>
                  <a:pt x="1254137" y="41396"/>
                </a:lnTo>
                <a:lnTo>
                  <a:pt x="1278475" y="45236"/>
                </a:lnTo>
                <a:lnTo>
                  <a:pt x="1303167" y="49207"/>
                </a:lnTo>
                <a:lnTo>
                  <a:pt x="1330211" y="53971"/>
                </a:lnTo>
                <a:lnTo>
                  <a:pt x="1358824" y="59264"/>
                </a:lnTo>
                <a:lnTo>
                  <a:pt x="1388483" y="64910"/>
                </a:lnTo>
                <a:lnTo>
                  <a:pt x="1418133" y="70789"/>
                </a:lnTo>
                <a:lnTo>
                  <a:pt x="1447778" y="76826"/>
                </a:lnTo>
                <a:lnTo>
                  <a:pt x="1477418" y="82967"/>
                </a:lnTo>
                <a:lnTo>
                  <a:pt x="1507057" y="88473"/>
                </a:lnTo>
                <a:lnTo>
                  <a:pt x="1536694" y="93554"/>
                </a:lnTo>
                <a:lnTo>
                  <a:pt x="1566329" y="98353"/>
                </a:lnTo>
                <a:lnTo>
                  <a:pt x="1597375" y="102257"/>
                </a:lnTo>
                <a:lnTo>
                  <a:pt x="1629361" y="105566"/>
                </a:lnTo>
                <a:lnTo>
                  <a:pt x="1661974" y="108477"/>
                </a:lnTo>
                <a:lnTo>
                  <a:pt x="1694299" y="110418"/>
                </a:lnTo>
                <a:lnTo>
                  <a:pt x="1726433" y="111712"/>
                </a:lnTo>
                <a:lnTo>
                  <a:pt x="1758438" y="112575"/>
                </a:lnTo>
                <a:lnTo>
                  <a:pt x="1789654" y="112444"/>
                </a:lnTo>
                <a:lnTo>
                  <a:pt x="1820342" y="111652"/>
                </a:lnTo>
                <a:lnTo>
                  <a:pt x="1850678" y="110418"/>
                </a:lnTo>
                <a:lnTo>
                  <a:pt x="1879368" y="108184"/>
                </a:lnTo>
                <a:lnTo>
                  <a:pt x="1906962" y="105284"/>
                </a:lnTo>
                <a:lnTo>
                  <a:pt x="1933825" y="101939"/>
                </a:lnTo>
                <a:lnTo>
                  <a:pt x="1959494" y="98298"/>
                </a:lnTo>
                <a:lnTo>
                  <a:pt x="1984369" y="94460"/>
                </a:lnTo>
                <a:lnTo>
                  <a:pt x="2008712" y="90490"/>
                </a:lnTo>
                <a:lnTo>
                  <a:pt x="2029880" y="87138"/>
                </a:lnTo>
                <a:lnTo>
                  <a:pt x="2048931" y="84197"/>
                </a:lnTo>
                <a:lnTo>
                  <a:pt x="2066571" y="81531"/>
                </a:lnTo>
                <a:lnTo>
                  <a:pt x="2097460" y="72925"/>
                </a:lnTo>
                <a:lnTo>
                  <a:pt x="2123887" y="62750"/>
                </a:lnTo>
                <a:lnTo>
                  <a:pt x="2153927" y="49088"/>
                </a:lnTo>
                <a:lnTo>
                  <a:pt x="2184400" y="31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68" name="SMARTInkShape-Group212"/>
          <p:cNvGrpSpPr/>
          <p:nvPr/>
        </p:nvGrpSpPr>
        <p:grpSpPr>
          <a:xfrm>
            <a:off x="1352550" y="4248297"/>
            <a:ext cx="2784752" cy="1220829"/>
            <a:chOff x="1352550" y="4248297"/>
            <a:chExt cx="2784752" cy="1220829"/>
          </a:xfrm>
        </p:grpSpPr>
        <p:sp>
          <p:nvSpPr>
            <p:cNvPr id="556" name="SMARTInkShape-1008"/>
            <p:cNvSpPr/>
            <p:nvPr>
              <p:custDataLst>
                <p:tags r:id="rId9"/>
              </p:custDataLst>
            </p:nvPr>
          </p:nvSpPr>
          <p:spPr>
            <a:xfrm>
              <a:off x="1352550" y="434975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6350"/>
                  </a:moveTo>
                  <a:lnTo>
                    <a:pt x="0" y="6350"/>
                  </a:lnTo>
                  <a:lnTo>
                    <a:pt x="12552" y="4469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7" name="SMARTInkShape-1009"/>
            <p:cNvSpPr/>
            <p:nvPr>
              <p:custDataLst>
                <p:tags r:id="rId10"/>
              </p:custDataLst>
            </p:nvPr>
          </p:nvSpPr>
          <p:spPr>
            <a:xfrm>
              <a:off x="1354603" y="4248297"/>
              <a:ext cx="112248" cy="128762"/>
            </a:xfrm>
            <a:custGeom>
              <a:avLst/>
              <a:gdLst/>
              <a:ahLst/>
              <a:cxnLst/>
              <a:rect l="0" t="0" r="0" b="0"/>
              <a:pathLst>
                <a:path w="112248" h="128762">
                  <a:moveTo>
                    <a:pt x="74147" y="18903"/>
                  </a:moveTo>
                  <a:lnTo>
                    <a:pt x="74147" y="18903"/>
                  </a:lnTo>
                  <a:lnTo>
                    <a:pt x="52471" y="45648"/>
                  </a:lnTo>
                  <a:lnTo>
                    <a:pt x="31114" y="73473"/>
                  </a:lnTo>
                  <a:lnTo>
                    <a:pt x="12478" y="102648"/>
                  </a:lnTo>
                  <a:lnTo>
                    <a:pt x="0" y="128761"/>
                  </a:lnTo>
                  <a:lnTo>
                    <a:pt x="21" y="128125"/>
                  </a:lnTo>
                  <a:lnTo>
                    <a:pt x="10337" y="99556"/>
                  </a:lnTo>
                  <a:lnTo>
                    <a:pt x="19682" y="76856"/>
                  </a:lnTo>
                  <a:lnTo>
                    <a:pt x="31596" y="51010"/>
                  </a:lnTo>
                  <a:lnTo>
                    <a:pt x="46298" y="25412"/>
                  </a:lnTo>
                  <a:lnTo>
                    <a:pt x="63701" y="4055"/>
                  </a:lnTo>
                  <a:lnTo>
                    <a:pt x="69504" y="74"/>
                  </a:lnTo>
                  <a:lnTo>
                    <a:pt x="71052" y="0"/>
                  </a:lnTo>
                  <a:lnTo>
                    <a:pt x="72772" y="7444"/>
                  </a:lnTo>
                  <a:lnTo>
                    <a:pt x="73875" y="38590"/>
                  </a:lnTo>
                  <a:lnTo>
                    <a:pt x="80809" y="68402"/>
                  </a:lnTo>
                  <a:lnTo>
                    <a:pt x="99452" y="98530"/>
                  </a:lnTo>
                  <a:lnTo>
                    <a:pt x="112247" y="1141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8" name="SMARTInkShape-1010"/>
            <p:cNvSpPr/>
            <p:nvPr>
              <p:custDataLst>
                <p:tags r:id="rId11"/>
              </p:custDataLst>
            </p:nvPr>
          </p:nvSpPr>
          <p:spPr>
            <a:xfrm>
              <a:off x="1575900" y="4354686"/>
              <a:ext cx="106851" cy="99740"/>
            </a:xfrm>
            <a:custGeom>
              <a:avLst/>
              <a:gdLst/>
              <a:ahLst/>
              <a:cxnLst/>
              <a:rect l="0" t="0" r="0" b="0"/>
              <a:pathLst>
                <a:path w="106851" h="99740">
                  <a:moveTo>
                    <a:pt x="68750" y="7764"/>
                  </a:moveTo>
                  <a:lnTo>
                    <a:pt x="68750" y="7764"/>
                  </a:lnTo>
                  <a:lnTo>
                    <a:pt x="57905" y="14244"/>
                  </a:lnTo>
                  <a:lnTo>
                    <a:pt x="42018" y="30145"/>
                  </a:lnTo>
                  <a:lnTo>
                    <a:pt x="23906" y="55866"/>
                  </a:lnTo>
                  <a:lnTo>
                    <a:pt x="4467" y="86436"/>
                  </a:lnTo>
                  <a:lnTo>
                    <a:pt x="0" y="99739"/>
                  </a:lnTo>
                  <a:lnTo>
                    <a:pt x="11206" y="69470"/>
                  </a:lnTo>
                  <a:lnTo>
                    <a:pt x="26065" y="40472"/>
                  </a:lnTo>
                  <a:lnTo>
                    <a:pt x="40502" y="12908"/>
                  </a:lnTo>
                  <a:lnTo>
                    <a:pt x="47494" y="2995"/>
                  </a:lnTo>
                  <a:lnTo>
                    <a:pt x="50346" y="351"/>
                  </a:lnTo>
                  <a:lnTo>
                    <a:pt x="52953" y="0"/>
                  </a:lnTo>
                  <a:lnTo>
                    <a:pt x="55396" y="1177"/>
                  </a:lnTo>
                  <a:lnTo>
                    <a:pt x="57731" y="3372"/>
                  </a:lnTo>
                  <a:lnTo>
                    <a:pt x="70574" y="29789"/>
                  </a:lnTo>
                  <a:lnTo>
                    <a:pt x="82673" y="57897"/>
                  </a:lnTo>
                  <a:lnTo>
                    <a:pt x="91165" y="69086"/>
                  </a:lnTo>
                  <a:lnTo>
                    <a:pt x="106850" y="839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9" name="SMARTInkShape-1011"/>
            <p:cNvSpPr/>
            <p:nvPr>
              <p:custDataLst>
                <p:tags r:id="rId12"/>
              </p:custDataLst>
            </p:nvPr>
          </p:nvSpPr>
          <p:spPr>
            <a:xfrm>
              <a:off x="1587500" y="44513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3613" y="880"/>
                  </a:lnTo>
                  <a:lnTo>
                    <a:pt x="62405" y="5060"/>
                  </a:lnTo>
                  <a:lnTo>
                    <a:pt x="81942" y="6095"/>
                  </a:lnTo>
                  <a:lnTo>
                    <a:pt x="84261" y="5474"/>
                  </a:lnTo>
                  <a:lnTo>
                    <a:pt x="85808" y="435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0" name="SMARTInkShape-1012"/>
            <p:cNvSpPr/>
            <p:nvPr>
              <p:custDataLst>
                <p:tags r:id="rId13"/>
              </p:custDataLst>
            </p:nvPr>
          </p:nvSpPr>
          <p:spPr>
            <a:xfrm>
              <a:off x="1663778" y="4476750"/>
              <a:ext cx="38023" cy="889001"/>
            </a:xfrm>
            <a:custGeom>
              <a:avLst/>
              <a:gdLst/>
              <a:ahLst/>
              <a:cxnLst/>
              <a:rect l="0" t="0" r="0" b="0"/>
              <a:pathLst>
                <a:path w="38023" h="889001">
                  <a:moveTo>
                    <a:pt x="6272" y="0"/>
                  </a:moveTo>
                  <a:lnTo>
                    <a:pt x="6272" y="0"/>
                  </a:lnTo>
                  <a:lnTo>
                    <a:pt x="1908" y="22395"/>
                  </a:lnTo>
                  <a:lnTo>
                    <a:pt x="805" y="45466"/>
                  </a:lnTo>
                  <a:lnTo>
                    <a:pt x="511" y="60649"/>
                  </a:lnTo>
                  <a:lnTo>
                    <a:pt x="314" y="77827"/>
                  </a:lnTo>
                  <a:lnTo>
                    <a:pt x="184" y="96335"/>
                  </a:lnTo>
                  <a:lnTo>
                    <a:pt x="96" y="118551"/>
                  </a:lnTo>
                  <a:lnTo>
                    <a:pt x="38" y="143239"/>
                  </a:lnTo>
                  <a:lnTo>
                    <a:pt x="0" y="169576"/>
                  </a:lnTo>
                  <a:lnTo>
                    <a:pt x="679" y="199834"/>
                  </a:lnTo>
                  <a:lnTo>
                    <a:pt x="1838" y="232706"/>
                  </a:lnTo>
                  <a:lnTo>
                    <a:pt x="3316" y="267321"/>
                  </a:lnTo>
                  <a:lnTo>
                    <a:pt x="5007" y="304508"/>
                  </a:lnTo>
                  <a:lnTo>
                    <a:pt x="6840" y="343411"/>
                  </a:lnTo>
                  <a:lnTo>
                    <a:pt x="8767" y="383457"/>
                  </a:lnTo>
                  <a:lnTo>
                    <a:pt x="10758" y="422855"/>
                  </a:lnTo>
                  <a:lnTo>
                    <a:pt x="12790" y="461819"/>
                  </a:lnTo>
                  <a:lnTo>
                    <a:pt x="14851" y="500496"/>
                  </a:lnTo>
                  <a:lnTo>
                    <a:pt x="16224" y="535453"/>
                  </a:lnTo>
                  <a:lnTo>
                    <a:pt x="17140" y="567930"/>
                  </a:lnTo>
                  <a:lnTo>
                    <a:pt x="17751" y="598753"/>
                  </a:lnTo>
                  <a:lnTo>
                    <a:pt x="18863" y="627063"/>
                  </a:lnTo>
                  <a:lnTo>
                    <a:pt x="20311" y="653697"/>
                  </a:lnTo>
                  <a:lnTo>
                    <a:pt x="21981" y="679215"/>
                  </a:lnTo>
                  <a:lnTo>
                    <a:pt x="23095" y="702576"/>
                  </a:lnTo>
                  <a:lnTo>
                    <a:pt x="23837" y="724501"/>
                  </a:lnTo>
                  <a:lnTo>
                    <a:pt x="24332" y="745467"/>
                  </a:lnTo>
                  <a:lnTo>
                    <a:pt x="24662" y="765089"/>
                  </a:lnTo>
                  <a:lnTo>
                    <a:pt x="24882" y="783815"/>
                  </a:lnTo>
                  <a:lnTo>
                    <a:pt x="25029" y="801943"/>
                  </a:lnTo>
                  <a:lnTo>
                    <a:pt x="27073" y="831493"/>
                  </a:lnTo>
                  <a:lnTo>
                    <a:pt x="30334" y="854975"/>
                  </a:lnTo>
                  <a:lnTo>
                    <a:pt x="37254" y="885734"/>
                  </a:lnTo>
                  <a:lnTo>
                    <a:pt x="38022" y="889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1" name="SMARTInkShape-1013"/>
            <p:cNvSpPr/>
            <p:nvPr>
              <p:custDataLst>
                <p:tags r:id="rId14"/>
              </p:custDataLst>
            </p:nvPr>
          </p:nvSpPr>
          <p:spPr>
            <a:xfrm>
              <a:off x="2698750" y="45910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0"/>
                  </a:moveTo>
                  <a:lnTo>
                    <a:pt x="6350" y="0"/>
                  </a:lnTo>
                  <a:lnTo>
                    <a:pt x="2979" y="3371"/>
                  </a:lnTo>
                  <a:lnTo>
                    <a:pt x="1324" y="8789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2" name="SMARTInkShape-1014"/>
            <p:cNvSpPr/>
            <p:nvPr>
              <p:custDataLst>
                <p:tags r:id="rId15"/>
              </p:custDataLst>
            </p:nvPr>
          </p:nvSpPr>
          <p:spPr>
            <a:xfrm>
              <a:off x="1955800" y="4542184"/>
              <a:ext cx="1498601" cy="588617"/>
            </a:xfrm>
            <a:custGeom>
              <a:avLst/>
              <a:gdLst/>
              <a:ahLst/>
              <a:cxnLst/>
              <a:rect l="0" t="0" r="0" b="0"/>
              <a:pathLst>
                <a:path w="1498601" h="588617">
                  <a:moveTo>
                    <a:pt x="0" y="512416"/>
                  </a:moveTo>
                  <a:lnTo>
                    <a:pt x="0" y="512416"/>
                  </a:lnTo>
                  <a:lnTo>
                    <a:pt x="30843" y="512416"/>
                  </a:lnTo>
                  <a:lnTo>
                    <a:pt x="59748" y="519323"/>
                  </a:lnTo>
                  <a:lnTo>
                    <a:pt x="83320" y="523399"/>
                  </a:lnTo>
                  <a:lnTo>
                    <a:pt x="110060" y="524608"/>
                  </a:lnTo>
                  <a:lnTo>
                    <a:pt x="140325" y="524966"/>
                  </a:lnTo>
                  <a:lnTo>
                    <a:pt x="161850" y="524343"/>
                  </a:lnTo>
                  <a:lnTo>
                    <a:pt x="185528" y="521715"/>
                  </a:lnTo>
                  <a:lnTo>
                    <a:pt x="208281" y="518195"/>
                  </a:lnTo>
                  <a:lnTo>
                    <a:pt x="230858" y="513573"/>
                  </a:lnTo>
                  <a:lnTo>
                    <a:pt x="255004" y="506816"/>
                  </a:lnTo>
                  <a:lnTo>
                    <a:pt x="279846" y="500990"/>
                  </a:lnTo>
                  <a:lnTo>
                    <a:pt x="304293" y="494638"/>
                  </a:lnTo>
                  <a:lnTo>
                    <a:pt x="326917" y="484759"/>
                  </a:lnTo>
                  <a:lnTo>
                    <a:pt x="348732" y="475195"/>
                  </a:lnTo>
                  <a:lnTo>
                    <a:pt x="378965" y="459994"/>
                  </a:lnTo>
                  <a:lnTo>
                    <a:pt x="405797" y="442085"/>
                  </a:lnTo>
                  <a:lnTo>
                    <a:pt x="436777" y="420442"/>
                  </a:lnTo>
                  <a:lnTo>
                    <a:pt x="462573" y="396803"/>
                  </a:lnTo>
                  <a:lnTo>
                    <a:pt x="485752" y="365689"/>
                  </a:lnTo>
                  <a:lnTo>
                    <a:pt x="505171" y="340765"/>
                  </a:lnTo>
                  <a:lnTo>
                    <a:pt x="521743" y="313625"/>
                  </a:lnTo>
                  <a:lnTo>
                    <a:pt x="540059" y="283241"/>
                  </a:lnTo>
                  <a:lnTo>
                    <a:pt x="557010" y="251895"/>
                  </a:lnTo>
                  <a:lnTo>
                    <a:pt x="572851" y="220265"/>
                  </a:lnTo>
                  <a:lnTo>
                    <a:pt x="590950" y="188551"/>
                  </a:lnTo>
                  <a:lnTo>
                    <a:pt x="605956" y="160575"/>
                  </a:lnTo>
                  <a:lnTo>
                    <a:pt x="620718" y="132158"/>
                  </a:lnTo>
                  <a:lnTo>
                    <a:pt x="637928" y="101798"/>
                  </a:lnTo>
                  <a:lnTo>
                    <a:pt x="663765" y="71568"/>
                  </a:lnTo>
                  <a:lnTo>
                    <a:pt x="687567" y="44042"/>
                  </a:lnTo>
                  <a:lnTo>
                    <a:pt x="719029" y="19131"/>
                  </a:lnTo>
                  <a:lnTo>
                    <a:pt x="749495" y="6798"/>
                  </a:lnTo>
                  <a:lnTo>
                    <a:pt x="776620" y="0"/>
                  </a:lnTo>
                  <a:lnTo>
                    <a:pt x="800669" y="520"/>
                  </a:lnTo>
                  <a:lnTo>
                    <a:pt x="825669" y="5143"/>
                  </a:lnTo>
                  <a:lnTo>
                    <a:pt x="841097" y="9678"/>
                  </a:lnTo>
                  <a:lnTo>
                    <a:pt x="858422" y="20870"/>
                  </a:lnTo>
                  <a:lnTo>
                    <a:pt x="875236" y="37278"/>
                  </a:lnTo>
                  <a:lnTo>
                    <a:pt x="889835" y="63667"/>
                  </a:lnTo>
                  <a:lnTo>
                    <a:pt x="896427" y="80139"/>
                  </a:lnTo>
                  <a:lnTo>
                    <a:pt x="900138" y="109245"/>
                  </a:lnTo>
                  <a:lnTo>
                    <a:pt x="901943" y="139507"/>
                  </a:lnTo>
                  <a:lnTo>
                    <a:pt x="906633" y="167367"/>
                  </a:lnTo>
                  <a:lnTo>
                    <a:pt x="912491" y="197650"/>
                  </a:lnTo>
                  <a:lnTo>
                    <a:pt x="919400" y="228965"/>
                  </a:lnTo>
                  <a:lnTo>
                    <a:pt x="930071" y="260587"/>
                  </a:lnTo>
                  <a:lnTo>
                    <a:pt x="942170" y="291593"/>
                  </a:lnTo>
                  <a:lnTo>
                    <a:pt x="955397" y="319674"/>
                  </a:lnTo>
                  <a:lnTo>
                    <a:pt x="972408" y="348611"/>
                  </a:lnTo>
                  <a:lnTo>
                    <a:pt x="1000883" y="379949"/>
                  </a:lnTo>
                  <a:lnTo>
                    <a:pt x="1027984" y="402846"/>
                  </a:lnTo>
                  <a:lnTo>
                    <a:pt x="1055769" y="423036"/>
                  </a:lnTo>
                  <a:lnTo>
                    <a:pt x="1084463" y="444305"/>
                  </a:lnTo>
                  <a:lnTo>
                    <a:pt x="1112720" y="466600"/>
                  </a:lnTo>
                  <a:lnTo>
                    <a:pt x="1133776" y="480059"/>
                  </a:lnTo>
                  <a:lnTo>
                    <a:pt x="1157245" y="493096"/>
                  </a:lnTo>
                  <a:lnTo>
                    <a:pt x="1179905" y="505946"/>
                  </a:lnTo>
                  <a:lnTo>
                    <a:pt x="1202441" y="518007"/>
                  </a:lnTo>
                  <a:lnTo>
                    <a:pt x="1226569" y="528071"/>
                  </a:lnTo>
                  <a:lnTo>
                    <a:pt x="1251403" y="537248"/>
                  </a:lnTo>
                  <a:lnTo>
                    <a:pt x="1276551" y="546030"/>
                  </a:lnTo>
                  <a:lnTo>
                    <a:pt x="1301839" y="554637"/>
                  </a:lnTo>
                  <a:lnTo>
                    <a:pt x="1327190" y="563166"/>
                  </a:lnTo>
                  <a:lnTo>
                    <a:pt x="1351862" y="570954"/>
                  </a:lnTo>
                  <a:lnTo>
                    <a:pt x="1374587" y="576769"/>
                  </a:lnTo>
                  <a:lnTo>
                    <a:pt x="1398327" y="579823"/>
                  </a:lnTo>
                  <a:lnTo>
                    <a:pt x="1422990" y="581180"/>
                  </a:lnTo>
                  <a:lnTo>
                    <a:pt x="1448062" y="581783"/>
                  </a:lnTo>
                  <a:lnTo>
                    <a:pt x="1479236" y="585494"/>
                  </a:lnTo>
                  <a:lnTo>
                    <a:pt x="1498600" y="5886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3" name="SMARTInkShape-1015"/>
            <p:cNvSpPr/>
            <p:nvPr>
              <p:custDataLst>
                <p:tags r:id="rId16"/>
              </p:custDataLst>
            </p:nvPr>
          </p:nvSpPr>
          <p:spPr>
            <a:xfrm>
              <a:off x="2750210" y="5389298"/>
              <a:ext cx="81891" cy="79828"/>
            </a:xfrm>
            <a:custGeom>
              <a:avLst/>
              <a:gdLst/>
              <a:ahLst/>
              <a:cxnLst/>
              <a:rect l="0" t="0" r="0" b="0"/>
              <a:pathLst>
                <a:path w="81891" h="79828">
                  <a:moveTo>
                    <a:pt x="43790" y="27252"/>
                  </a:moveTo>
                  <a:lnTo>
                    <a:pt x="43790" y="27252"/>
                  </a:lnTo>
                  <a:lnTo>
                    <a:pt x="43790" y="23881"/>
                  </a:lnTo>
                  <a:lnTo>
                    <a:pt x="37048" y="11672"/>
                  </a:lnTo>
                  <a:lnTo>
                    <a:pt x="26114" y="1390"/>
                  </a:lnTo>
                  <a:lnTo>
                    <a:pt x="22834" y="133"/>
                  </a:lnTo>
                  <a:lnTo>
                    <a:pt x="19941" y="0"/>
                  </a:lnTo>
                  <a:lnTo>
                    <a:pt x="17308" y="618"/>
                  </a:lnTo>
                  <a:lnTo>
                    <a:pt x="6859" y="8228"/>
                  </a:lnTo>
                  <a:lnTo>
                    <a:pt x="2682" y="19266"/>
                  </a:lnTo>
                  <a:lnTo>
                    <a:pt x="0" y="42608"/>
                  </a:lnTo>
                  <a:lnTo>
                    <a:pt x="1191" y="46662"/>
                  </a:lnTo>
                  <a:lnTo>
                    <a:pt x="6278" y="53047"/>
                  </a:lnTo>
                  <a:lnTo>
                    <a:pt x="8904" y="54326"/>
                  </a:lnTo>
                  <a:lnTo>
                    <a:pt x="11360" y="54474"/>
                  </a:lnTo>
                  <a:lnTo>
                    <a:pt x="13703" y="53866"/>
                  </a:lnTo>
                  <a:lnTo>
                    <a:pt x="23744" y="46269"/>
                  </a:lnTo>
                  <a:lnTo>
                    <a:pt x="32285" y="31711"/>
                  </a:lnTo>
                  <a:lnTo>
                    <a:pt x="36987" y="16384"/>
                  </a:lnTo>
                  <a:lnTo>
                    <a:pt x="39304" y="47262"/>
                  </a:lnTo>
                  <a:lnTo>
                    <a:pt x="46275" y="68521"/>
                  </a:lnTo>
                  <a:lnTo>
                    <a:pt x="52185" y="75697"/>
                  </a:lnTo>
                  <a:lnTo>
                    <a:pt x="55737" y="78598"/>
                  </a:lnTo>
                  <a:lnTo>
                    <a:pt x="60221" y="79827"/>
                  </a:lnTo>
                  <a:lnTo>
                    <a:pt x="81890" y="780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4" name="SMARTInkShape-1016"/>
            <p:cNvSpPr/>
            <p:nvPr>
              <p:custDataLst>
                <p:tags r:id="rId17"/>
              </p:custDataLst>
            </p:nvPr>
          </p:nvSpPr>
          <p:spPr>
            <a:xfrm>
              <a:off x="2536292" y="5304898"/>
              <a:ext cx="148062" cy="119973"/>
            </a:xfrm>
            <a:custGeom>
              <a:avLst/>
              <a:gdLst/>
              <a:ahLst/>
              <a:cxnLst/>
              <a:rect l="0" t="0" r="0" b="0"/>
              <a:pathLst>
                <a:path w="148062" h="119973">
                  <a:moveTo>
                    <a:pt x="41808" y="16402"/>
                  </a:moveTo>
                  <a:lnTo>
                    <a:pt x="41808" y="16402"/>
                  </a:lnTo>
                  <a:lnTo>
                    <a:pt x="45179" y="6289"/>
                  </a:lnTo>
                  <a:lnTo>
                    <a:pt x="45466" y="3310"/>
                  </a:lnTo>
                  <a:lnTo>
                    <a:pt x="44952" y="1323"/>
                  </a:lnTo>
                  <a:lnTo>
                    <a:pt x="43904" y="0"/>
                  </a:lnTo>
                  <a:lnTo>
                    <a:pt x="42500" y="528"/>
                  </a:lnTo>
                  <a:lnTo>
                    <a:pt x="23041" y="28745"/>
                  </a:lnTo>
                  <a:lnTo>
                    <a:pt x="12065" y="50816"/>
                  </a:lnTo>
                  <a:lnTo>
                    <a:pt x="1716" y="81396"/>
                  </a:lnTo>
                  <a:lnTo>
                    <a:pt x="0" y="95383"/>
                  </a:lnTo>
                  <a:lnTo>
                    <a:pt x="1590" y="103951"/>
                  </a:lnTo>
                  <a:lnTo>
                    <a:pt x="3707" y="105107"/>
                  </a:lnTo>
                  <a:lnTo>
                    <a:pt x="6530" y="104466"/>
                  </a:lnTo>
                  <a:lnTo>
                    <a:pt x="21199" y="93299"/>
                  </a:lnTo>
                  <a:lnTo>
                    <a:pt x="46090" y="72565"/>
                  </a:lnTo>
                  <a:lnTo>
                    <a:pt x="50307" y="71482"/>
                  </a:lnTo>
                  <a:lnTo>
                    <a:pt x="58756" y="72161"/>
                  </a:lnTo>
                  <a:lnTo>
                    <a:pt x="67215" y="78579"/>
                  </a:lnTo>
                  <a:lnTo>
                    <a:pt x="89787" y="100894"/>
                  </a:lnTo>
                  <a:lnTo>
                    <a:pt x="117241" y="116086"/>
                  </a:lnTo>
                  <a:lnTo>
                    <a:pt x="128956" y="119972"/>
                  </a:lnTo>
                  <a:lnTo>
                    <a:pt x="136515" y="119348"/>
                  </a:lnTo>
                  <a:lnTo>
                    <a:pt x="142226" y="116719"/>
                  </a:lnTo>
                  <a:lnTo>
                    <a:pt x="144737" y="115030"/>
                  </a:lnTo>
                  <a:lnTo>
                    <a:pt x="147526" y="105628"/>
                  </a:lnTo>
                  <a:lnTo>
                    <a:pt x="148061" y="92041"/>
                  </a:lnTo>
                  <a:lnTo>
                    <a:pt x="143689" y="67819"/>
                  </a:lnTo>
                  <a:lnTo>
                    <a:pt x="135182" y="41436"/>
                  </a:lnTo>
                  <a:lnTo>
                    <a:pt x="132034" y="30012"/>
                  </a:lnTo>
                  <a:lnTo>
                    <a:pt x="131592" y="30415"/>
                  </a:lnTo>
                  <a:lnTo>
                    <a:pt x="130708" y="354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5" name="SMARTInkShape-1017"/>
            <p:cNvSpPr/>
            <p:nvPr>
              <p:custDataLst>
                <p:tags r:id="rId18"/>
              </p:custDataLst>
            </p:nvPr>
          </p:nvSpPr>
          <p:spPr>
            <a:xfrm>
              <a:off x="2647950" y="5013129"/>
              <a:ext cx="6351" cy="162122"/>
            </a:xfrm>
            <a:custGeom>
              <a:avLst/>
              <a:gdLst/>
              <a:ahLst/>
              <a:cxnLst/>
              <a:rect l="0" t="0" r="0" b="0"/>
              <a:pathLst>
                <a:path w="6351" h="16212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4364" y="418"/>
                  </a:lnTo>
                  <a:lnTo>
                    <a:pt x="5467" y="4645"/>
                  </a:lnTo>
                  <a:lnTo>
                    <a:pt x="1812" y="34771"/>
                  </a:lnTo>
                  <a:lnTo>
                    <a:pt x="805" y="56838"/>
                  </a:lnTo>
                  <a:lnTo>
                    <a:pt x="358" y="78875"/>
                  </a:lnTo>
                  <a:lnTo>
                    <a:pt x="106" y="109234"/>
                  </a:lnTo>
                  <a:lnTo>
                    <a:pt x="21" y="138033"/>
                  </a:lnTo>
                  <a:lnTo>
                    <a:pt x="6" y="149418"/>
                  </a:lnTo>
                  <a:lnTo>
                    <a:pt x="1884" y="154829"/>
                  </a:lnTo>
                  <a:lnTo>
                    <a:pt x="6350" y="162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6" name="SMARTInkShape-1018"/>
            <p:cNvSpPr/>
            <p:nvPr>
              <p:custDataLst>
                <p:tags r:id="rId19"/>
              </p:custDataLst>
            </p:nvPr>
          </p:nvSpPr>
          <p:spPr>
            <a:xfrm>
              <a:off x="3937007" y="5213350"/>
              <a:ext cx="200295" cy="118225"/>
            </a:xfrm>
            <a:custGeom>
              <a:avLst/>
              <a:gdLst/>
              <a:ahLst/>
              <a:cxnLst/>
              <a:rect l="0" t="0" r="0" b="0"/>
              <a:pathLst>
                <a:path w="200295" h="118225">
                  <a:moveTo>
                    <a:pt x="82543" y="44450"/>
                  </a:moveTo>
                  <a:lnTo>
                    <a:pt x="82543" y="44450"/>
                  </a:lnTo>
                  <a:lnTo>
                    <a:pt x="70334" y="17935"/>
                  </a:lnTo>
                  <a:lnTo>
                    <a:pt x="64652" y="11499"/>
                  </a:lnTo>
                  <a:lnTo>
                    <a:pt x="62149" y="9782"/>
                  </a:lnTo>
                  <a:lnTo>
                    <a:pt x="48513" y="7367"/>
                  </a:lnTo>
                  <a:lnTo>
                    <a:pt x="43629" y="9144"/>
                  </a:lnTo>
                  <a:lnTo>
                    <a:pt x="21331" y="29583"/>
                  </a:lnTo>
                  <a:lnTo>
                    <a:pt x="113" y="57007"/>
                  </a:lnTo>
                  <a:lnTo>
                    <a:pt x="6343" y="57150"/>
                  </a:lnTo>
                  <a:lnTo>
                    <a:pt x="0" y="57150"/>
                  </a:lnTo>
                  <a:lnTo>
                    <a:pt x="3366" y="57150"/>
                  </a:lnTo>
                  <a:lnTo>
                    <a:pt x="6901" y="55269"/>
                  </a:lnTo>
                  <a:lnTo>
                    <a:pt x="8832" y="53779"/>
                  </a:lnTo>
                  <a:lnTo>
                    <a:pt x="10977" y="50243"/>
                  </a:lnTo>
                  <a:lnTo>
                    <a:pt x="11549" y="48311"/>
                  </a:lnTo>
                  <a:lnTo>
                    <a:pt x="13341" y="47023"/>
                  </a:lnTo>
                  <a:lnTo>
                    <a:pt x="33582" y="39606"/>
                  </a:lnTo>
                  <a:lnTo>
                    <a:pt x="62231" y="13952"/>
                  </a:lnTo>
                  <a:lnTo>
                    <a:pt x="61946" y="13534"/>
                  </a:lnTo>
                  <a:lnTo>
                    <a:pt x="59748" y="13071"/>
                  </a:lnTo>
                  <a:lnTo>
                    <a:pt x="58880" y="13653"/>
                  </a:lnTo>
                  <a:lnTo>
                    <a:pt x="54001" y="21571"/>
                  </a:lnTo>
                  <a:lnTo>
                    <a:pt x="29319" y="52613"/>
                  </a:lnTo>
                  <a:lnTo>
                    <a:pt x="18246" y="74542"/>
                  </a:lnTo>
                  <a:lnTo>
                    <a:pt x="13790" y="101272"/>
                  </a:lnTo>
                  <a:lnTo>
                    <a:pt x="13424" y="107731"/>
                  </a:lnTo>
                  <a:lnTo>
                    <a:pt x="14592" y="112038"/>
                  </a:lnTo>
                  <a:lnTo>
                    <a:pt x="16781" y="114908"/>
                  </a:lnTo>
                  <a:lnTo>
                    <a:pt x="19652" y="116822"/>
                  </a:lnTo>
                  <a:lnTo>
                    <a:pt x="22976" y="117393"/>
                  </a:lnTo>
                  <a:lnTo>
                    <a:pt x="30434" y="116145"/>
                  </a:lnTo>
                  <a:lnTo>
                    <a:pt x="45937" y="108103"/>
                  </a:lnTo>
                  <a:lnTo>
                    <a:pt x="71364" y="76708"/>
                  </a:lnTo>
                  <a:lnTo>
                    <a:pt x="90949" y="51703"/>
                  </a:lnTo>
                  <a:lnTo>
                    <a:pt x="92380" y="50697"/>
                  </a:lnTo>
                  <a:lnTo>
                    <a:pt x="93335" y="50731"/>
                  </a:lnTo>
                  <a:lnTo>
                    <a:pt x="93265" y="52165"/>
                  </a:lnTo>
                  <a:lnTo>
                    <a:pt x="89608" y="68471"/>
                  </a:lnTo>
                  <a:lnTo>
                    <a:pt x="92476" y="84023"/>
                  </a:lnTo>
                  <a:lnTo>
                    <a:pt x="101165" y="98665"/>
                  </a:lnTo>
                  <a:lnTo>
                    <a:pt x="116048" y="111940"/>
                  </a:lnTo>
                  <a:lnTo>
                    <a:pt x="129654" y="116779"/>
                  </a:lnTo>
                  <a:lnTo>
                    <a:pt x="144404" y="118224"/>
                  </a:lnTo>
                  <a:lnTo>
                    <a:pt x="158014" y="116514"/>
                  </a:lnTo>
                  <a:lnTo>
                    <a:pt x="171119" y="109640"/>
                  </a:lnTo>
                  <a:lnTo>
                    <a:pt x="183293" y="98823"/>
                  </a:lnTo>
                  <a:lnTo>
                    <a:pt x="193408" y="84609"/>
                  </a:lnTo>
                  <a:lnTo>
                    <a:pt x="200294" y="60739"/>
                  </a:lnTo>
                  <a:lnTo>
                    <a:pt x="198963" y="35792"/>
                  </a:lnTo>
                  <a:lnTo>
                    <a:pt x="194100" y="17269"/>
                  </a:lnTo>
                  <a:lnTo>
                    <a:pt x="190215" y="11202"/>
                  </a:lnTo>
                  <a:lnTo>
                    <a:pt x="17779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7" name="SMARTInkShape-1019"/>
            <p:cNvSpPr/>
            <p:nvPr>
              <p:custDataLst>
                <p:tags r:id="rId20"/>
              </p:custDataLst>
            </p:nvPr>
          </p:nvSpPr>
          <p:spPr>
            <a:xfrm>
              <a:off x="1587500" y="5042440"/>
              <a:ext cx="2203493" cy="158211"/>
            </a:xfrm>
            <a:custGeom>
              <a:avLst/>
              <a:gdLst/>
              <a:ahLst/>
              <a:cxnLst/>
              <a:rect l="0" t="0" r="0" b="0"/>
              <a:pathLst>
                <a:path w="2203493" h="158211">
                  <a:moveTo>
                    <a:pt x="0" y="62960"/>
                  </a:moveTo>
                  <a:lnTo>
                    <a:pt x="0" y="62960"/>
                  </a:lnTo>
                  <a:lnTo>
                    <a:pt x="6742" y="59589"/>
                  </a:lnTo>
                  <a:lnTo>
                    <a:pt x="38282" y="55120"/>
                  </a:lnTo>
                  <a:lnTo>
                    <a:pt x="69904" y="49818"/>
                  </a:lnTo>
                  <a:lnTo>
                    <a:pt x="91746" y="46536"/>
                  </a:lnTo>
                  <a:lnTo>
                    <a:pt x="115565" y="45077"/>
                  </a:lnTo>
                  <a:lnTo>
                    <a:pt x="142144" y="44429"/>
                  </a:lnTo>
                  <a:lnTo>
                    <a:pt x="171831" y="43435"/>
                  </a:lnTo>
                  <a:lnTo>
                    <a:pt x="188637" y="42181"/>
                  </a:lnTo>
                  <a:lnTo>
                    <a:pt x="206191" y="40642"/>
                  </a:lnTo>
                  <a:lnTo>
                    <a:pt x="225655" y="39614"/>
                  </a:lnTo>
                  <a:lnTo>
                    <a:pt x="246393" y="38930"/>
                  </a:lnTo>
                  <a:lnTo>
                    <a:pt x="267978" y="38472"/>
                  </a:lnTo>
                  <a:lnTo>
                    <a:pt x="290836" y="38168"/>
                  </a:lnTo>
                  <a:lnTo>
                    <a:pt x="314540" y="37965"/>
                  </a:lnTo>
                  <a:lnTo>
                    <a:pt x="338810" y="37830"/>
                  </a:lnTo>
                  <a:lnTo>
                    <a:pt x="363457" y="37740"/>
                  </a:lnTo>
                  <a:lnTo>
                    <a:pt x="388355" y="37680"/>
                  </a:lnTo>
                  <a:lnTo>
                    <a:pt x="413420" y="37640"/>
                  </a:lnTo>
                  <a:lnTo>
                    <a:pt x="439302" y="37613"/>
                  </a:lnTo>
                  <a:lnTo>
                    <a:pt x="465729" y="37595"/>
                  </a:lnTo>
                  <a:lnTo>
                    <a:pt x="492519" y="37584"/>
                  </a:lnTo>
                  <a:lnTo>
                    <a:pt x="520257" y="38281"/>
                  </a:lnTo>
                  <a:lnTo>
                    <a:pt x="548627" y="39452"/>
                  </a:lnTo>
                  <a:lnTo>
                    <a:pt x="577418" y="40938"/>
                  </a:lnTo>
                  <a:lnTo>
                    <a:pt x="607901" y="41930"/>
                  </a:lnTo>
                  <a:lnTo>
                    <a:pt x="639512" y="42589"/>
                  </a:lnTo>
                  <a:lnTo>
                    <a:pt x="671874" y="43029"/>
                  </a:lnTo>
                  <a:lnTo>
                    <a:pt x="704033" y="42617"/>
                  </a:lnTo>
                  <a:lnTo>
                    <a:pt x="736055" y="41637"/>
                  </a:lnTo>
                  <a:lnTo>
                    <a:pt x="767987" y="40278"/>
                  </a:lnTo>
                  <a:lnTo>
                    <a:pt x="800564" y="39372"/>
                  </a:lnTo>
                  <a:lnTo>
                    <a:pt x="833570" y="38768"/>
                  </a:lnTo>
                  <a:lnTo>
                    <a:pt x="866864" y="38365"/>
                  </a:lnTo>
                  <a:lnTo>
                    <a:pt x="899642" y="38802"/>
                  </a:lnTo>
                  <a:lnTo>
                    <a:pt x="932078" y="39799"/>
                  </a:lnTo>
                  <a:lnTo>
                    <a:pt x="964286" y="41169"/>
                  </a:lnTo>
                  <a:lnTo>
                    <a:pt x="995635" y="42788"/>
                  </a:lnTo>
                  <a:lnTo>
                    <a:pt x="1026412" y="44574"/>
                  </a:lnTo>
                  <a:lnTo>
                    <a:pt x="1056808" y="46469"/>
                  </a:lnTo>
                  <a:lnTo>
                    <a:pt x="1086950" y="48438"/>
                  </a:lnTo>
                  <a:lnTo>
                    <a:pt x="1116922" y="50457"/>
                  </a:lnTo>
                  <a:lnTo>
                    <a:pt x="1146781" y="52508"/>
                  </a:lnTo>
                  <a:lnTo>
                    <a:pt x="1177271" y="54581"/>
                  </a:lnTo>
                  <a:lnTo>
                    <a:pt x="1208181" y="56668"/>
                  </a:lnTo>
                  <a:lnTo>
                    <a:pt x="1239370" y="58766"/>
                  </a:lnTo>
                  <a:lnTo>
                    <a:pt x="1270041" y="60869"/>
                  </a:lnTo>
                  <a:lnTo>
                    <a:pt x="1300366" y="62977"/>
                  </a:lnTo>
                  <a:lnTo>
                    <a:pt x="1330461" y="65089"/>
                  </a:lnTo>
                  <a:lnTo>
                    <a:pt x="1360402" y="67201"/>
                  </a:lnTo>
                  <a:lnTo>
                    <a:pt x="1390240" y="69315"/>
                  </a:lnTo>
                  <a:lnTo>
                    <a:pt x="1420010" y="71430"/>
                  </a:lnTo>
                  <a:lnTo>
                    <a:pt x="1449029" y="73545"/>
                  </a:lnTo>
                  <a:lnTo>
                    <a:pt x="1477547" y="75661"/>
                  </a:lnTo>
                  <a:lnTo>
                    <a:pt x="1505731" y="77778"/>
                  </a:lnTo>
                  <a:lnTo>
                    <a:pt x="1533693" y="79894"/>
                  </a:lnTo>
                  <a:lnTo>
                    <a:pt x="1561506" y="82010"/>
                  </a:lnTo>
                  <a:lnTo>
                    <a:pt x="1589221" y="84127"/>
                  </a:lnTo>
                  <a:lnTo>
                    <a:pt x="1617575" y="86243"/>
                  </a:lnTo>
                  <a:lnTo>
                    <a:pt x="1646356" y="88360"/>
                  </a:lnTo>
                  <a:lnTo>
                    <a:pt x="1675421" y="90476"/>
                  </a:lnTo>
                  <a:lnTo>
                    <a:pt x="1703263" y="91888"/>
                  </a:lnTo>
                  <a:lnTo>
                    <a:pt x="1730292" y="92829"/>
                  </a:lnTo>
                  <a:lnTo>
                    <a:pt x="1756778" y="93456"/>
                  </a:lnTo>
                  <a:lnTo>
                    <a:pt x="1782902" y="93168"/>
                  </a:lnTo>
                  <a:lnTo>
                    <a:pt x="1808785" y="92271"/>
                  </a:lnTo>
                  <a:lnTo>
                    <a:pt x="1834507" y="90968"/>
                  </a:lnTo>
                  <a:lnTo>
                    <a:pt x="1859416" y="90098"/>
                  </a:lnTo>
                  <a:lnTo>
                    <a:pt x="1883782" y="89519"/>
                  </a:lnTo>
                  <a:lnTo>
                    <a:pt x="1907788" y="89132"/>
                  </a:lnTo>
                  <a:lnTo>
                    <a:pt x="1930142" y="88875"/>
                  </a:lnTo>
                  <a:lnTo>
                    <a:pt x="1951395" y="88703"/>
                  </a:lnTo>
                  <a:lnTo>
                    <a:pt x="1971913" y="88589"/>
                  </a:lnTo>
                  <a:lnTo>
                    <a:pt x="1989825" y="87807"/>
                  </a:lnTo>
                  <a:lnTo>
                    <a:pt x="2021017" y="85057"/>
                  </a:lnTo>
                  <a:lnTo>
                    <a:pt x="2047109" y="83364"/>
                  </a:lnTo>
                  <a:lnTo>
                    <a:pt x="2069054" y="81202"/>
                  </a:lnTo>
                  <a:lnTo>
                    <a:pt x="2096626" y="70195"/>
                  </a:lnTo>
                  <a:lnTo>
                    <a:pt x="2105914" y="64389"/>
                  </a:lnTo>
                  <a:lnTo>
                    <a:pt x="2105971" y="64618"/>
                  </a:lnTo>
                  <a:lnTo>
                    <a:pt x="2102532" y="68553"/>
                  </a:lnTo>
                  <a:lnTo>
                    <a:pt x="2103010" y="68805"/>
                  </a:lnTo>
                  <a:lnTo>
                    <a:pt x="2105423" y="69084"/>
                  </a:lnTo>
                  <a:lnTo>
                    <a:pt x="2108847" y="67328"/>
                  </a:lnTo>
                  <a:lnTo>
                    <a:pt x="2110748" y="65873"/>
                  </a:lnTo>
                  <a:lnTo>
                    <a:pt x="2112860" y="62373"/>
                  </a:lnTo>
                  <a:lnTo>
                    <a:pt x="2114505" y="58466"/>
                  </a:lnTo>
                  <a:lnTo>
                    <a:pt x="2118692" y="52299"/>
                  </a:lnTo>
                  <a:lnTo>
                    <a:pt x="2120609" y="45154"/>
                  </a:lnTo>
                  <a:lnTo>
                    <a:pt x="2120883" y="75784"/>
                  </a:lnTo>
                  <a:lnTo>
                    <a:pt x="2120897" y="105971"/>
                  </a:lnTo>
                  <a:lnTo>
                    <a:pt x="2119018" y="124152"/>
                  </a:lnTo>
                  <a:lnTo>
                    <a:pt x="2116536" y="131784"/>
                  </a:lnTo>
                  <a:lnTo>
                    <a:pt x="2115874" y="132831"/>
                  </a:lnTo>
                  <a:lnTo>
                    <a:pt x="2115433" y="132824"/>
                  </a:lnTo>
                  <a:lnTo>
                    <a:pt x="2119692" y="106445"/>
                  </a:lnTo>
                  <a:lnTo>
                    <a:pt x="2120363" y="85109"/>
                  </a:lnTo>
                  <a:lnTo>
                    <a:pt x="2120661" y="61515"/>
                  </a:lnTo>
                  <a:lnTo>
                    <a:pt x="2117458" y="34545"/>
                  </a:lnTo>
                  <a:lnTo>
                    <a:pt x="2109338" y="5612"/>
                  </a:lnTo>
                  <a:lnTo>
                    <a:pt x="2109664" y="3561"/>
                  </a:lnTo>
                  <a:lnTo>
                    <a:pt x="2110587" y="2194"/>
                  </a:lnTo>
                  <a:lnTo>
                    <a:pt x="2111908" y="1283"/>
                  </a:lnTo>
                  <a:lnTo>
                    <a:pt x="2123880" y="0"/>
                  </a:lnTo>
                  <a:lnTo>
                    <a:pt x="2140833" y="2991"/>
                  </a:lnTo>
                  <a:lnTo>
                    <a:pt x="2169888" y="14687"/>
                  </a:lnTo>
                  <a:lnTo>
                    <a:pt x="2183595" y="19868"/>
                  </a:lnTo>
                  <a:lnTo>
                    <a:pt x="2194861" y="30167"/>
                  </a:lnTo>
                  <a:lnTo>
                    <a:pt x="2199841" y="36865"/>
                  </a:lnTo>
                  <a:lnTo>
                    <a:pt x="2203492" y="51832"/>
                  </a:lnTo>
                  <a:lnTo>
                    <a:pt x="2203478" y="59775"/>
                  </a:lnTo>
                  <a:lnTo>
                    <a:pt x="2193345" y="87808"/>
                  </a:lnTo>
                  <a:lnTo>
                    <a:pt x="2176937" y="115086"/>
                  </a:lnTo>
                  <a:lnTo>
                    <a:pt x="2158205" y="143105"/>
                  </a:lnTo>
                  <a:lnTo>
                    <a:pt x="2146300" y="1582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8325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Antall</a:t>
            </a:r>
            <a:r>
              <a:rPr lang="en-US" dirty="0" smtClean="0"/>
              <a:t> </a:t>
            </a:r>
            <a:r>
              <a:rPr lang="en-US" dirty="0" err="1" smtClean="0"/>
              <a:t>frekvenser</a:t>
            </a:r>
            <a:endParaRPr lang="en-US" dirty="0"/>
          </a:p>
        </p:txBody>
      </p:sp>
      <p:grpSp>
        <p:nvGrpSpPr>
          <p:cNvPr id="155" name="SMARTInkShape-Group213"/>
          <p:cNvGrpSpPr/>
          <p:nvPr/>
        </p:nvGrpSpPr>
        <p:grpSpPr>
          <a:xfrm>
            <a:off x="6597650" y="4144654"/>
            <a:ext cx="348294" cy="247351"/>
            <a:chOff x="6597650" y="4144654"/>
            <a:chExt cx="348294" cy="247351"/>
          </a:xfrm>
        </p:grpSpPr>
        <p:sp>
          <p:nvSpPr>
            <p:cNvPr id="152" name="SMARTInkShape-1020"/>
            <p:cNvSpPr/>
            <p:nvPr>
              <p:custDataLst>
                <p:tags r:id="rId121"/>
              </p:custDataLst>
            </p:nvPr>
          </p:nvSpPr>
          <p:spPr>
            <a:xfrm>
              <a:off x="6838950" y="4144654"/>
              <a:ext cx="106994" cy="247351"/>
            </a:xfrm>
            <a:custGeom>
              <a:avLst/>
              <a:gdLst/>
              <a:ahLst/>
              <a:cxnLst/>
              <a:rect l="0" t="0" r="0" b="0"/>
              <a:pathLst>
                <a:path w="106994" h="247351">
                  <a:moveTo>
                    <a:pt x="0" y="147946"/>
                  </a:moveTo>
                  <a:lnTo>
                    <a:pt x="0" y="147946"/>
                  </a:lnTo>
                  <a:lnTo>
                    <a:pt x="5775" y="140760"/>
                  </a:lnTo>
                  <a:lnTo>
                    <a:pt x="23535" y="112477"/>
                  </a:lnTo>
                  <a:lnTo>
                    <a:pt x="45779" y="81462"/>
                  </a:lnTo>
                  <a:lnTo>
                    <a:pt x="61975" y="58425"/>
                  </a:lnTo>
                  <a:lnTo>
                    <a:pt x="85547" y="27034"/>
                  </a:lnTo>
                  <a:lnTo>
                    <a:pt x="104721" y="110"/>
                  </a:lnTo>
                  <a:lnTo>
                    <a:pt x="105797" y="0"/>
                  </a:lnTo>
                  <a:lnTo>
                    <a:pt x="106514" y="1338"/>
                  </a:lnTo>
                  <a:lnTo>
                    <a:pt x="106993" y="3640"/>
                  </a:lnTo>
                  <a:lnTo>
                    <a:pt x="97622" y="29025"/>
                  </a:lnTo>
                  <a:lnTo>
                    <a:pt x="90189" y="49937"/>
                  </a:lnTo>
                  <a:lnTo>
                    <a:pt x="84063" y="75223"/>
                  </a:lnTo>
                  <a:lnTo>
                    <a:pt x="78989" y="102925"/>
                  </a:lnTo>
                  <a:lnTo>
                    <a:pt x="74382" y="131700"/>
                  </a:lnTo>
                  <a:lnTo>
                    <a:pt x="69983" y="157188"/>
                  </a:lnTo>
                  <a:lnTo>
                    <a:pt x="66381" y="180276"/>
                  </a:lnTo>
                  <a:lnTo>
                    <a:pt x="64353" y="211696"/>
                  </a:lnTo>
                  <a:lnTo>
                    <a:pt x="63612" y="242001"/>
                  </a:lnTo>
                  <a:lnTo>
                    <a:pt x="63533" y="247310"/>
                  </a:lnTo>
                  <a:lnTo>
                    <a:pt x="63522" y="247350"/>
                  </a:lnTo>
                  <a:lnTo>
                    <a:pt x="63500" y="2431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1021"/>
            <p:cNvSpPr/>
            <p:nvPr>
              <p:custDataLst>
                <p:tags r:id="rId122"/>
              </p:custDataLst>
            </p:nvPr>
          </p:nvSpPr>
          <p:spPr>
            <a:xfrm>
              <a:off x="6626853" y="4248150"/>
              <a:ext cx="27948" cy="95251"/>
            </a:xfrm>
            <a:custGeom>
              <a:avLst/>
              <a:gdLst/>
              <a:ahLst/>
              <a:cxnLst/>
              <a:rect l="0" t="0" r="0" b="0"/>
              <a:pathLst>
                <a:path w="27948" h="95251">
                  <a:moveTo>
                    <a:pt x="27947" y="0"/>
                  </a:moveTo>
                  <a:lnTo>
                    <a:pt x="27947" y="0"/>
                  </a:lnTo>
                  <a:lnTo>
                    <a:pt x="14149" y="15208"/>
                  </a:lnTo>
                  <a:lnTo>
                    <a:pt x="3166" y="40477"/>
                  </a:lnTo>
                  <a:lnTo>
                    <a:pt x="0" y="55384"/>
                  </a:lnTo>
                  <a:lnTo>
                    <a:pt x="945" y="69065"/>
                  </a:lnTo>
                  <a:lnTo>
                    <a:pt x="5598" y="78438"/>
                  </a:lnTo>
                  <a:lnTo>
                    <a:pt x="21597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1022"/>
            <p:cNvSpPr/>
            <p:nvPr>
              <p:custDataLst>
                <p:tags r:id="rId123"/>
              </p:custDataLst>
            </p:nvPr>
          </p:nvSpPr>
          <p:spPr>
            <a:xfrm>
              <a:off x="6597650" y="42926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10844" y="11994"/>
                  </a:lnTo>
                  <a:lnTo>
                    <a:pt x="36401" y="5793"/>
                  </a:lnTo>
                  <a:lnTo>
                    <a:pt x="62996" y="171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1" name="SMARTInkShape-Group214"/>
          <p:cNvGrpSpPr/>
          <p:nvPr/>
        </p:nvGrpSpPr>
        <p:grpSpPr>
          <a:xfrm>
            <a:off x="6116670" y="4036314"/>
            <a:ext cx="308078" cy="590077"/>
            <a:chOff x="6116670" y="4036314"/>
            <a:chExt cx="308078" cy="590077"/>
          </a:xfrm>
        </p:grpSpPr>
        <p:sp>
          <p:nvSpPr>
            <p:cNvPr id="156" name="SMARTInkShape-1023"/>
            <p:cNvSpPr/>
            <p:nvPr>
              <p:custDataLst>
                <p:tags r:id="rId116"/>
              </p:custDataLst>
            </p:nvPr>
          </p:nvSpPr>
          <p:spPr>
            <a:xfrm>
              <a:off x="6301847" y="4425950"/>
              <a:ext cx="85219" cy="158751"/>
            </a:xfrm>
            <a:custGeom>
              <a:avLst/>
              <a:gdLst/>
              <a:ahLst/>
              <a:cxnLst/>
              <a:rect l="0" t="0" r="0" b="0"/>
              <a:pathLst>
                <a:path w="85219" h="158751">
                  <a:moveTo>
                    <a:pt x="73553" y="0"/>
                  </a:moveTo>
                  <a:lnTo>
                    <a:pt x="73553" y="0"/>
                  </a:lnTo>
                  <a:lnTo>
                    <a:pt x="70182" y="0"/>
                  </a:lnTo>
                  <a:lnTo>
                    <a:pt x="43046" y="29886"/>
                  </a:lnTo>
                  <a:lnTo>
                    <a:pt x="17354" y="57487"/>
                  </a:lnTo>
                  <a:lnTo>
                    <a:pt x="1723" y="83740"/>
                  </a:lnTo>
                  <a:lnTo>
                    <a:pt x="265" y="87577"/>
                  </a:lnTo>
                  <a:lnTo>
                    <a:pt x="0" y="90134"/>
                  </a:lnTo>
                  <a:lnTo>
                    <a:pt x="530" y="91840"/>
                  </a:lnTo>
                  <a:lnTo>
                    <a:pt x="1587" y="92976"/>
                  </a:lnTo>
                  <a:lnTo>
                    <a:pt x="30032" y="101792"/>
                  </a:lnTo>
                  <a:lnTo>
                    <a:pt x="59094" y="114047"/>
                  </a:lnTo>
                  <a:lnTo>
                    <a:pt x="67832" y="119126"/>
                  </a:lnTo>
                  <a:lnTo>
                    <a:pt x="74068" y="126088"/>
                  </a:lnTo>
                  <a:lnTo>
                    <a:pt x="77309" y="133885"/>
                  </a:lnTo>
                  <a:lnTo>
                    <a:pt x="79456" y="141349"/>
                  </a:lnTo>
                  <a:lnTo>
                    <a:pt x="84702" y="151889"/>
                  </a:lnTo>
                  <a:lnTo>
                    <a:pt x="85218" y="154176"/>
                  </a:lnTo>
                  <a:lnTo>
                    <a:pt x="84858" y="155701"/>
                  </a:lnTo>
                  <a:lnTo>
                    <a:pt x="83911" y="156718"/>
                  </a:lnTo>
                  <a:lnTo>
                    <a:pt x="79903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1024"/>
            <p:cNvSpPr/>
            <p:nvPr>
              <p:custDataLst>
                <p:tags r:id="rId117"/>
              </p:custDataLst>
            </p:nvPr>
          </p:nvSpPr>
          <p:spPr>
            <a:xfrm>
              <a:off x="6280150" y="4419600"/>
              <a:ext cx="38101" cy="166001"/>
            </a:xfrm>
            <a:custGeom>
              <a:avLst/>
              <a:gdLst/>
              <a:ahLst/>
              <a:cxnLst/>
              <a:rect l="0" t="0" r="0" b="0"/>
              <a:pathLst>
                <a:path w="38101" h="166001">
                  <a:moveTo>
                    <a:pt x="38100" y="0"/>
                  </a:moveTo>
                  <a:lnTo>
                    <a:pt x="38100" y="0"/>
                  </a:lnTo>
                  <a:lnTo>
                    <a:pt x="34729" y="24419"/>
                  </a:lnTo>
                  <a:lnTo>
                    <a:pt x="25891" y="54272"/>
                  </a:lnTo>
                  <a:lnTo>
                    <a:pt x="17706" y="83187"/>
                  </a:lnTo>
                  <a:lnTo>
                    <a:pt x="14183" y="112999"/>
                  </a:lnTo>
                  <a:lnTo>
                    <a:pt x="12288" y="143833"/>
                  </a:lnTo>
                  <a:lnTo>
                    <a:pt x="7717" y="158877"/>
                  </a:lnTo>
                  <a:lnTo>
                    <a:pt x="3900" y="165391"/>
                  </a:lnTo>
                  <a:lnTo>
                    <a:pt x="2600" y="166000"/>
                  </a:lnTo>
                  <a:lnTo>
                    <a:pt x="1733" y="164995"/>
                  </a:lnTo>
                  <a:lnTo>
                    <a:pt x="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1025"/>
            <p:cNvSpPr/>
            <p:nvPr>
              <p:custDataLst>
                <p:tags r:id="rId118"/>
              </p:custDataLst>
            </p:nvPr>
          </p:nvSpPr>
          <p:spPr>
            <a:xfrm>
              <a:off x="6116670" y="4427960"/>
              <a:ext cx="123566" cy="198431"/>
            </a:xfrm>
            <a:custGeom>
              <a:avLst/>
              <a:gdLst/>
              <a:ahLst/>
              <a:cxnLst/>
              <a:rect l="0" t="0" r="0" b="0"/>
              <a:pathLst>
                <a:path w="123566" h="198431">
                  <a:moveTo>
                    <a:pt x="99980" y="17040"/>
                  </a:moveTo>
                  <a:lnTo>
                    <a:pt x="99980" y="17040"/>
                  </a:lnTo>
                  <a:lnTo>
                    <a:pt x="71851" y="17745"/>
                  </a:lnTo>
                  <a:lnTo>
                    <a:pt x="60667" y="20411"/>
                  </a:lnTo>
                  <a:lnTo>
                    <a:pt x="56838" y="22815"/>
                  </a:lnTo>
                  <a:lnTo>
                    <a:pt x="54285" y="25829"/>
                  </a:lnTo>
                  <a:lnTo>
                    <a:pt x="46818" y="44176"/>
                  </a:lnTo>
                  <a:lnTo>
                    <a:pt x="47382" y="68746"/>
                  </a:lnTo>
                  <a:lnTo>
                    <a:pt x="52018" y="98369"/>
                  </a:lnTo>
                  <a:lnTo>
                    <a:pt x="54489" y="129489"/>
                  </a:lnTo>
                  <a:lnTo>
                    <a:pt x="55222" y="157681"/>
                  </a:lnTo>
                  <a:lnTo>
                    <a:pt x="51629" y="171505"/>
                  </a:lnTo>
                  <a:lnTo>
                    <a:pt x="37826" y="191877"/>
                  </a:lnTo>
                  <a:lnTo>
                    <a:pt x="29787" y="197051"/>
                  </a:lnTo>
                  <a:lnTo>
                    <a:pt x="25668" y="198430"/>
                  </a:lnTo>
                  <a:lnTo>
                    <a:pt x="17329" y="198082"/>
                  </a:lnTo>
                  <a:lnTo>
                    <a:pt x="13129" y="197001"/>
                  </a:lnTo>
                  <a:lnTo>
                    <a:pt x="9624" y="194164"/>
                  </a:lnTo>
                  <a:lnTo>
                    <a:pt x="3848" y="185367"/>
                  </a:lnTo>
                  <a:lnTo>
                    <a:pt x="0" y="168514"/>
                  </a:lnTo>
                  <a:lnTo>
                    <a:pt x="2231" y="150116"/>
                  </a:lnTo>
                  <a:lnTo>
                    <a:pt x="9264" y="139450"/>
                  </a:lnTo>
                  <a:lnTo>
                    <a:pt x="38488" y="116049"/>
                  </a:lnTo>
                  <a:lnTo>
                    <a:pt x="65140" y="97411"/>
                  </a:lnTo>
                  <a:lnTo>
                    <a:pt x="90520" y="71585"/>
                  </a:lnTo>
                  <a:lnTo>
                    <a:pt x="116534" y="43179"/>
                  </a:lnTo>
                  <a:lnTo>
                    <a:pt x="121600" y="36583"/>
                  </a:lnTo>
                  <a:lnTo>
                    <a:pt x="123565" y="30069"/>
                  </a:lnTo>
                  <a:lnTo>
                    <a:pt x="121986" y="17186"/>
                  </a:lnTo>
                  <a:lnTo>
                    <a:pt x="116535" y="4775"/>
                  </a:lnTo>
                  <a:lnTo>
                    <a:pt x="113839" y="2513"/>
                  </a:lnTo>
                  <a:lnTo>
                    <a:pt x="107080" y="0"/>
                  </a:lnTo>
                  <a:lnTo>
                    <a:pt x="99373" y="765"/>
                  </a:lnTo>
                  <a:lnTo>
                    <a:pt x="87280" y="43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1026"/>
            <p:cNvSpPr/>
            <p:nvPr>
              <p:custDataLst>
                <p:tags r:id="rId119"/>
              </p:custDataLst>
            </p:nvPr>
          </p:nvSpPr>
          <p:spPr>
            <a:xfrm>
              <a:off x="6127750" y="4313017"/>
              <a:ext cx="296998" cy="36734"/>
            </a:xfrm>
            <a:custGeom>
              <a:avLst/>
              <a:gdLst/>
              <a:ahLst/>
              <a:cxnLst/>
              <a:rect l="0" t="0" r="0" b="0"/>
              <a:pathLst>
                <a:path w="296998" h="36734">
                  <a:moveTo>
                    <a:pt x="0" y="36733"/>
                  </a:moveTo>
                  <a:lnTo>
                    <a:pt x="0" y="36733"/>
                  </a:lnTo>
                  <a:lnTo>
                    <a:pt x="28849" y="25902"/>
                  </a:lnTo>
                  <a:lnTo>
                    <a:pt x="48805" y="21806"/>
                  </a:lnTo>
                  <a:lnTo>
                    <a:pt x="77430" y="17634"/>
                  </a:lnTo>
                  <a:lnTo>
                    <a:pt x="93953" y="15534"/>
                  </a:lnTo>
                  <a:lnTo>
                    <a:pt x="112730" y="13428"/>
                  </a:lnTo>
                  <a:lnTo>
                    <a:pt x="133009" y="11318"/>
                  </a:lnTo>
                  <a:lnTo>
                    <a:pt x="154289" y="9207"/>
                  </a:lnTo>
                  <a:lnTo>
                    <a:pt x="174120" y="7799"/>
                  </a:lnTo>
                  <a:lnTo>
                    <a:pt x="192986" y="6860"/>
                  </a:lnTo>
                  <a:lnTo>
                    <a:pt x="211206" y="6234"/>
                  </a:lnTo>
                  <a:lnTo>
                    <a:pt x="240860" y="3657"/>
                  </a:lnTo>
                  <a:lnTo>
                    <a:pt x="264389" y="866"/>
                  </a:lnTo>
                  <a:lnTo>
                    <a:pt x="287417" y="0"/>
                  </a:lnTo>
                  <a:lnTo>
                    <a:pt x="291095" y="955"/>
                  </a:lnTo>
                  <a:lnTo>
                    <a:pt x="296997" y="4187"/>
                  </a:lnTo>
                  <a:lnTo>
                    <a:pt x="296776" y="5158"/>
                  </a:lnTo>
                  <a:lnTo>
                    <a:pt x="292100" y="113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1027"/>
            <p:cNvSpPr/>
            <p:nvPr>
              <p:custDataLst>
                <p:tags r:id="rId120"/>
              </p:custDataLst>
            </p:nvPr>
          </p:nvSpPr>
          <p:spPr>
            <a:xfrm>
              <a:off x="6216650" y="4036314"/>
              <a:ext cx="143650" cy="243587"/>
            </a:xfrm>
            <a:custGeom>
              <a:avLst/>
              <a:gdLst/>
              <a:ahLst/>
              <a:cxnLst/>
              <a:rect l="0" t="0" r="0" b="0"/>
              <a:pathLst>
                <a:path w="143650" h="243587">
                  <a:moveTo>
                    <a:pt x="0" y="199136"/>
                  </a:moveTo>
                  <a:lnTo>
                    <a:pt x="0" y="199136"/>
                  </a:lnTo>
                  <a:lnTo>
                    <a:pt x="22604" y="174651"/>
                  </a:lnTo>
                  <a:lnTo>
                    <a:pt x="47385" y="142963"/>
                  </a:lnTo>
                  <a:lnTo>
                    <a:pt x="67626" y="115609"/>
                  </a:lnTo>
                  <a:lnTo>
                    <a:pt x="90734" y="84637"/>
                  </a:lnTo>
                  <a:lnTo>
                    <a:pt x="111352" y="55820"/>
                  </a:lnTo>
                  <a:lnTo>
                    <a:pt x="127806" y="31018"/>
                  </a:lnTo>
                  <a:lnTo>
                    <a:pt x="143508" y="974"/>
                  </a:lnTo>
                  <a:lnTo>
                    <a:pt x="143649" y="0"/>
                  </a:lnTo>
                  <a:lnTo>
                    <a:pt x="143039" y="57"/>
                  </a:lnTo>
                  <a:lnTo>
                    <a:pt x="141926" y="800"/>
                  </a:lnTo>
                  <a:lnTo>
                    <a:pt x="130001" y="18612"/>
                  </a:lnTo>
                  <a:lnTo>
                    <a:pt x="117462" y="46948"/>
                  </a:lnTo>
                  <a:lnTo>
                    <a:pt x="106533" y="74817"/>
                  </a:lnTo>
                  <a:lnTo>
                    <a:pt x="96502" y="104137"/>
                  </a:lnTo>
                  <a:lnTo>
                    <a:pt x="88750" y="132925"/>
                  </a:lnTo>
                  <a:lnTo>
                    <a:pt x="85306" y="159831"/>
                  </a:lnTo>
                  <a:lnTo>
                    <a:pt x="83776" y="184019"/>
                  </a:lnTo>
                  <a:lnTo>
                    <a:pt x="81031" y="211825"/>
                  </a:lnTo>
                  <a:lnTo>
                    <a:pt x="76200" y="2435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5" name="SMARTInkShape-Group215"/>
          <p:cNvGrpSpPr/>
          <p:nvPr/>
        </p:nvGrpSpPr>
        <p:grpSpPr>
          <a:xfrm>
            <a:off x="5372983" y="4384479"/>
            <a:ext cx="424568" cy="308172"/>
            <a:chOff x="5372983" y="4384479"/>
            <a:chExt cx="424568" cy="308172"/>
          </a:xfrm>
        </p:grpSpPr>
        <p:sp>
          <p:nvSpPr>
            <p:cNvPr id="162" name="SMARTInkShape-1028"/>
            <p:cNvSpPr/>
            <p:nvPr>
              <p:custDataLst>
                <p:tags r:id="rId113"/>
              </p:custDataLst>
            </p:nvPr>
          </p:nvSpPr>
          <p:spPr>
            <a:xfrm>
              <a:off x="5702300" y="4425950"/>
              <a:ext cx="95251" cy="3659"/>
            </a:xfrm>
            <a:custGeom>
              <a:avLst/>
              <a:gdLst/>
              <a:ahLst/>
              <a:cxnLst/>
              <a:rect l="0" t="0" r="0" b="0"/>
              <a:pathLst>
                <a:path w="95251" h="3659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2945" y="1881"/>
                  </a:lnTo>
                  <a:lnTo>
                    <a:pt x="67981" y="3658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1029"/>
            <p:cNvSpPr/>
            <p:nvPr>
              <p:custDataLst>
                <p:tags r:id="rId114"/>
              </p:custDataLst>
            </p:nvPr>
          </p:nvSpPr>
          <p:spPr>
            <a:xfrm>
              <a:off x="5689600" y="4384479"/>
              <a:ext cx="107951" cy="3372"/>
            </a:xfrm>
            <a:custGeom>
              <a:avLst/>
              <a:gdLst/>
              <a:ahLst/>
              <a:cxnLst/>
              <a:rect l="0" t="0" r="0" b="0"/>
              <a:pathLst>
                <a:path w="107951" h="3372">
                  <a:moveTo>
                    <a:pt x="0" y="3371"/>
                  </a:moveTo>
                  <a:lnTo>
                    <a:pt x="0" y="3371"/>
                  </a:lnTo>
                  <a:lnTo>
                    <a:pt x="24418" y="0"/>
                  </a:lnTo>
                  <a:lnTo>
                    <a:pt x="55676" y="1973"/>
                  </a:lnTo>
                  <a:lnTo>
                    <a:pt x="87145" y="3095"/>
                  </a:lnTo>
                  <a:lnTo>
                    <a:pt x="1079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1030"/>
            <p:cNvSpPr/>
            <p:nvPr>
              <p:custDataLst>
                <p:tags r:id="rId115"/>
              </p:custDataLst>
            </p:nvPr>
          </p:nvSpPr>
          <p:spPr>
            <a:xfrm>
              <a:off x="5372983" y="4388062"/>
              <a:ext cx="157868" cy="304589"/>
            </a:xfrm>
            <a:custGeom>
              <a:avLst/>
              <a:gdLst/>
              <a:ahLst/>
              <a:cxnLst/>
              <a:rect l="0" t="0" r="0" b="0"/>
              <a:pathLst>
                <a:path w="157868" h="304589">
                  <a:moveTo>
                    <a:pt x="5467" y="304588"/>
                  </a:moveTo>
                  <a:lnTo>
                    <a:pt x="5467" y="304588"/>
                  </a:lnTo>
                  <a:lnTo>
                    <a:pt x="2096" y="304588"/>
                  </a:lnTo>
                  <a:lnTo>
                    <a:pt x="1103" y="303883"/>
                  </a:lnTo>
                  <a:lnTo>
                    <a:pt x="441" y="302707"/>
                  </a:lnTo>
                  <a:lnTo>
                    <a:pt x="0" y="301217"/>
                  </a:lnTo>
                  <a:lnTo>
                    <a:pt x="5067" y="280090"/>
                  </a:lnTo>
                  <a:lnTo>
                    <a:pt x="11403" y="255129"/>
                  </a:lnTo>
                  <a:lnTo>
                    <a:pt x="16480" y="239160"/>
                  </a:lnTo>
                  <a:lnTo>
                    <a:pt x="22687" y="221458"/>
                  </a:lnTo>
                  <a:lnTo>
                    <a:pt x="29647" y="202601"/>
                  </a:lnTo>
                  <a:lnTo>
                    <a:pt x="37109" y="180858"/>
                  </a:lnTo>
                  <a:lnTo>
                    <a:pt x="44906" y="157190"/>
                  </a:lnTo>
                  <a:lnTo>
                    <a:pt x="52927" y="132240"/>
                  </a:lnTo>
                  <a:lnTo>
                    <a:pt x="61096" y="108550"/>
                  </a:lnTo>
                  <a:lnTo>
                    <a:pt x="69364" y="85701"/>
                  </a:lnTo>
                  <a:lnTo>
                    <a:pt x="77697" y="63414"/>
                  </a:lnTo>
                  <a:lnTo>
                    <a:pt x="88841" y="33005"/>
                  </a:lnTo>
                  <a:lnTo>
                    <a:pt x="94733" y="14551"/>
                  </a:lnTo>
                  <a:lnTo>
                    <a:pt x="95000" y="6349"/>
                  </a:lnTo>
                  <a:lnTo>
                    <a:pt x="93378" y="6279"/>
                  </a:lnTo>
                  <a:lnTo>
                    <a:pt x="87813" y="11845"/>
                  </a:lnTo>
                  <a:lnTo>
                    <a:pt x="80117" y="23507"/>
                  </a:lnTo>
                  <a:lnTo>
                    <a:pt x="76739" y="42643"/>
                  </a:lnTo>
                  <a:lnTo>
                    <a:pt x="79109" y="59444"/>
                  </a:lnTo>
                  <a:lnTo>
                    <a:pt x="87651" y="73359"/>
                  </a:lnTo>
                  <a:lnTo>
                    <a:pt x="90596" y="75647"/>
                  </a:lnTo>
                  <a:lnTo>
                    <a:pt x="93264" y="76466"/>
                  </a:lnTo>
                  <a:lnTo>
                    <a:pt x="95748" y="76307"/>
                  </a:lnTo>
                  <a:lnTo>
                    <a:pt x="109358" y="65969"/>
                  </a:lnTo>
                  <a:lnTo>
                    <a:pt x="132214" y="38444"/>
                  </a:lnTo>
                  <a:lnTo>
                    <a:pt x="149167" y="9592"/>
                  </a:lnTo>
                  <a:lnTo>
                    <a:pt x="153295" y="1323"/>
                  </a:lnTo>
                  <a:lnTo>
                    <a:pt x="153408" y="106"/>
                  </a:lnTo>
                  <a:lnTo>
                    <a:pt x="152777" y="0"/>
                  </a:lnTo>
                  <a:lnTo>
                    <a:pt x="149802" y="29327"/>
                  </a:lnTo>
                  <a:lnTo>
                    <a:pt x="142777" y="58164"/>
                  </a:lnTo>
                  <a:lnTo>
                    <a:pt x="137755" y="77238"/>
                  </a:lnTo>
                  <a:lnTo>
                    <a:pt x="137874" y="92771"/>
                  </a:lnTo>
                  <a:lnTo>
                    <a:pt x="142161" y="104849"/>
                  </a:lnTo>
                  <a:lnTo>
                    <a:pt x="148064" y="113509"/>
                  </a:lnTo>
                  <a:lnTo>
                    <a:pt x="157867" y="120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8" name="SMARTInkShape-Group216"/>
          <p:cNvGrpSpPr/>
          <p:nvPr/>
        </p:nvGrpSpPr>
        <p:grpSpPr>
          <a:xfrm>
            <a:off x="4978400" y="4413250"/>
            <a:ext cx="50801" cy="349251"/>
            <a:chOff x="4978400" y="4413250"/>
            <a:chExt cx="50801" cy="349251"/>
          </a:xfrm>
        </p:grpSpPr>
        <p:sp>
          <p:nvSpPr>
            <p:cNvPr id="166" name="SMARTInkShape-1031"/>
            <p:cNvSpPr/>
            <p:nvPr>
              <p:custDataLst>
                <p:tags r:id="rId111"/>
              </p:custDataLst>
            </p:nvPr>
          </p:nvSpPr>
          <p:spPr>
            <a:xfrm>
              <a:off x="4978400" y="4521200"/>
              <a:ext cx="50801" cy="241301"/>
            </a:xfrm>
            <a:custGeom>
              <a:avLst/>
              <a:gdLst/>
              <a:ahLst/>
              <a:cxnLst/>
              <a:rect l="0" t="0" r="0" b="0"/>
              <a:pathLst>
                <a:path w="50801" h="241301">
                  <a:moveTo>
                    <a:pt x="50800" y="0"/>
                  </a:moveTo>
                  <a:lnTo>
                    <a:pt x="50800" y="0"/>
                  </a:lnTo>
                  <a:lnTo>
                    <a:pt x="36297" y="31123"/>
                  </a:lnTo>
                  <a:lnTo>
                    <a:pt x="27656" y="56400"/>
                  </a:lnTo>
                  <a:lnTo>
                    <a:pt x="20993" y="82217"/>
                  </a:lnTo>
                  <a:lnTo>
                    <a:pt x="14975" y="108507"/>
                  </a:lnTo>
                  <a:lnTo>
                    <a:pt x="7596" y="136655"/>
                  </a:lnTo>
                  <a:lnTo>
                    <a:pt x="3376" y="163747"/>
                  </a:lnTo>
                  <a:lnTo>
                    <a:pt x="1501" y="187782"/>
                  </a:lnTo>
                  <a:lnTo>
                    <a:pt x="444" y="213213"/>
                  </a:lnTo>
                  <a:lnTo>
                    <a:pt x="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1032"/>
            <p:cNvSpPr/>
            <p:nvPr>
              <p:custDataLst>
                <p:tags r:id="rId112"/>
              </p:custDataLst>
            </p:nvPr>
          </p:nvSpPr>
          <p:spPr>
            <a:xfrm>
              <a:off x="5003800" y="44132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12700" y="0"/>
                  </a:moveTo>
                  <a:lnTo>
                    <a:pt x="12700" y="0"/>
                  </a:lnTo>
                  <a:lnTo>
                    <a:pt x="9329" y="0"/>
                  </a:lnTo>
                  <a:lnTo>
                    <a:pt x="5793" y="1881"/>
                  </a:lnTo>
                  <a:lnTo>
                    <a:pt x="3863" y="3371"/>
                  </a:lnTo>
                  <a:lnTo>
                    <a:pt x="1717" y="6907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9" name="SMARTInkShape-1033"/>
          <p:cNvSpPr/>
          <p:nvPr>
            <p:custDataLst>
              <p:tags r:id="rId1"/>
            </p:custDataLst>
          </p:nvPr>
        </p:nvSpPr>
        <p:spPr>
          <a:xfrm>
            <a:off x="4286250" y="4400832"/>
            <a:ext cx="222251" cy="329919"/>
          </a:xfrm>
          <a:custGeom>
            <a:avLst/>
            <a:gdLst/>
            <a:ahLst/>
            <a:cxnLst/>
            <a:rect l="0" t="0" r="0" b="0"/>
            <a:pathLst>
              <a:path w="222251" h="329919">
                <a:moveTo>
                  <a:pt x="0" y="329918"/>
                </a:moveTo>
                <a:lnTo>
                  <a:pt x="0" y="329918"/>
                </a:lnTo>
                <a:lnTo>
                  <a:pt x="6742" y="326547"/>
                </a:lnTo>
                <a:lnTo>
                  <a:pt x="11933" y="317366"/>
                </a:lnTo>
                <a:lnTo>
                  <a:pt x="22586" y="290686"/>
                </a:lnTo>
                <a:lnTo>
                  <a:pt x="34733" y="262387"/>
                </a:lnTo>
                <a:lnTo>
                  <a:pt x="42911" y="243975"/>
                </a:lnTo>
                <a:lnTo>
                  <a:pt x="51891" y="223940"/>
                </a:lnTo>
                <a:lnTo>
                  <a:pt x="60699" y="202116"/>
                </a:lnTo>
                <a:lnTo>
                  <a:pt x="69394" y="179099"/>
                </a:lnTo>
                <a:lnTo>
                  <a:pt x="78013" y="155289"/>
                </a:lnTo>
                <a:lnTo>
                  <a:pt x="86580" y="130949"/>
                </a:lnTo>
                <a:lnTo>
                  <a:pt x="95115" y="106255"/>
                </a:lnTo>
                <a:lnTo>
                  <a:pt x="103627" y="81326"/>
                </a:lnTo>
                <a:lnTo>
                  <a:pt x="110712" y="61884"/>
                </a:lnTo>
                <a:lnTo>
                  <a:pt x="122348" y="32757"/>
                </a:lnTo>
                <a:lnTo>
                  <a:pt x="130090" y="10605"/>
                </a:lnTo>
                <a:lnTo>
                  <a:pt x="130471" y="6976"/>
                </a:lnTo>
                <a:lnTo>
                  <a:pt x="130020" y="4556"/>
                </a:lnTo>
                <a:lnTo>
                  <a:pt x="129013" y="2944"/>
                </a:lnTo>
                <a:lnTo>
                  <a:pt x="127637" y="4691"/>
                </a:lnTo>
                <a:lnTo>
                  <a:pt x="123034" y="20633"/>
                </a:lnTo>
                <a:lnTo>
                  <a:pt x="121121" y="49423"/>
                </a:lnTo>
                <a:lnTo>
                  <a:pt x="120964" y="56138"/>
                </a:lnTo>
                <a:lnTo>
                  <a:pt x="124552" y="67362"/>
                </a:lnTo>
                <a:lnTo>
                  <a:pt x="130146" y="75643"/>
                </a:lnTo>
                <a:lnTo>
                  <a:pt x="134983" y="79323"/>
                </a:lnTo>
                <a:lnTo>
                  <a:pt x="137967" y="78188"/>
                </a:lnTo>
                <a:lnTo>
                  <a:pt x="145045" y="71282"/>
                </a:lnTo>
                <a:lnTo>
                  <a:pt x="166156" y="40169"/>
                </a:lnTo>
                <a:lnTo>
                  <a:pt x="186945" y="9877"/>
                </a:lnTo>
                <a:lnTo>
                  <a:pt x="190247" y="4374"/>
                </a:lnTo>
                <a:lnTo>
                  <a:pt x="193154" y="1411"/>
                </a:lnTo>
                <a:lnTo>
                  <a:pt x="195797" y="141"/>
                </a:lnTo>
                <a:lnTo>
                  <a:pt x="198264" y="0"/>
                </a:lnTo>
                <a:lnTo>
                  <a:pt x="199204" y="3434"/>
                </a:lnTo>
                <a:lnTo>
                  <a:pt x="197156" y="25827"/>
                </a:lnTo>
                <a:lnTo>
                  <a:pt x="193928" y="47305"/>
                </a:lnTo>
                <a:lnTo>
                  <a:pt x="192024" y="69080"/>
                </a:lnTo>
                <a:lnTo>
                  <a:pt x="192589" y="89107"/>
                </a:lnTo>
                <a:lnTo>
                  <a:pt x="200840" y="111576"/>
                </a:lnTo>
                <a:lnTo>
                  <a:pt x="222250" y="13941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3" name="SMARTInkShape-Group218"/>
          <p:cNvGrpSpPr/>
          <p:nvPr/>
        </p:nvGrpSpPr>
        <p:grpSpPr>
          <a:xfrm>
            <a:off x="3956050" y="4273383"/>
            <a:ext cx="222251" cy="298618"/>
            <a:chOff x="3956050" y="4273383"/>
            <a:chExt cx="222251" cy="298618"/>
          </a:xfrm>
        </p:grpSpPr>
        <p:sp>
          <p:nvSpPr>
            <p:cNvPr id="170" name="SMARTInkShape-1034"/>
            <p:cNvSpPr/>
            <p:nvPr>
              <p:custDataLst>
                <p:tags r:id="rId108"/>
              </p:custDataLst>
            </p:nvPr>
          </p:nvSpPr>
          <p:spPr>
            <a:xfrm>
              <a:off x="4116022" y="4483100"/>
              <a:ext cx="62279" cy="88901"/>
            </a:xfrm>
            <a:custGeom>
              <a:avLst/>
              <a:gdLst/>
              <a:ahLst/>
              <a:cxnLst/>
              <a:rect l="0" t="0" r="0" b="0"/>
              <a:pathLst>
                <a:path w="62279" h="88901">
                  <a:moveTo>
                    <a:pt x="17828" y="0"/>
                  </a:moveTo>
                  <a:lnTo>
                    <a:pt x="17828" y="0"/>
                  </a:lnTo>
                  <a:lnTo>
                    <a:pt x="8990" y="26515"/>
                  </a:lnTo>
                  <a:lnTo>
                    <a:pt x="1527" y="53973"/>
                  </a:lnTo>
                  <a:lnTo>
                    <a:pt x="0" y="62323"/>
                  </a:lnTo>
                  <a:lnTo>
                    <a:pt x="298" y="64832"/>
                  </a:lnTo>
                  <a:lnTo>
                    <a:pt x="1202" y="66504"/>
                  </a:lnTo>
                  <a:lnTo>
                    <a:pt x="2511" y="67620"/>
                  </a:lnTo>
                  <a:lnTo>
                    <a:pt x="4795" y="67658"/>
                  </a:lnTo>
                  <a:lnTo>
                    <a:pt x="11094" y="65818"/>
                  </a:lnTo>
                  <a:lnTo>
                    <a:pt x="18598" y="57004"/>
                  </a:lnTo>
                  <a:lnTo>
                    <a:pt x="39096" y="26792"/>
                  </a:lnTo>
                  <a:lnTo>
                    <a:pt x="47506" y="19433"/>
                  </a:lnTo>
                  <a:lnTo>
                    <a:pt x="50314" y="17894"/>
                  </a:lnTo>
                  <a:lnTo>
                    <a:pt x="52185" y="17574"/>
                  </a:lnTo>
                  <a:lnTo>
                    <a:pt x="53432" y="18066"/>
                  </a:lnTo>
                  <a:lnTo>
                    <a:pt x="52937" y="24257"/>
                  </a:lnTo>
                  <a:lnTo>
                    <a:pt x="45657" y="51486"/>
                  </a:lnTo>
                  <a:lnTo>
                    <a:pt x="44653" y="68642"/>
                  </a:lnTo>
                  <a:lnTo>
                    <a:pt x="46919" y="75898"/>
                  </a:lnTo>
                  <a:lnTo>
                    <a:pt x="52159" y="81475"/>
                  </a:lnTo>
                  <a:lnTo>
                    <a:pt x="62278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1035"/>
            <p:cNvSpPr/>
            <p:nvPr>
              <p:custDataLst>
                <p:tags r:id="rId109"/>
              </p:custDataLst>
            </p:nvPr>
          </p:nvSpPr>
          <p:spPr>
            <a:xfrm>
              <a:off x="3956050" y="4452644"/>
              <a:ext cx="107951" cy="5057"/>
            </a:xfrm>
            <a:custGeom>
              <a:avLst/>
              <a:gdLst/>
              <a:ahLst/>
              <a:cxnLst/>
              <a:rect l="0" t="0" r="0" b="0"/>
              <a:pathLst>
                <a:path w="107951" h="5057">
                  <a:moveTo>
                    <a:pt x="0" y="5056"/>
                  </a:moveTo>
                  <a:lnTo>
                    <a:pt x="0" y="5056"/>
                  </a:lnTo>
                  <a:lnTo>
                    <a:pt x="28411" y="5056"/>
                  </a:lnTo>
                  <a:lnTo>
                    <a:pt x="53181" y="1685"/>
                  </a:lnTo>
                  <a:lnTo>
                    <a:pt x="81766" y="0"/>
                  </a:lnTo>
                  <a:lnTo>
                    <a:pt x="107950" y="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1036"/>
            <p:cNvSpPr/>
            <p:nvPr>
              <p:custDataLst>
                <p:tags r:id="rId110"/>
              </p:custDataLst>
            </p:nvPr>
          </p:nvSpPr>
          <p:spPr>
            <a:xfrm>
              <a:off x="3994150" y="4273383"/>
              <a:ext cx="133351" cy="242003"/>
            </a:xfrm>
            <a:custGeom>
              <a:avLst/>
              <a:gdLst/>
              <a:ahLst/>
              <a:cxnLst/>
              <a:rect l="0" t="0" r="0" b="0"/>
              <a:pathLst>
                <a:path w="133351" h="242003">
                  <a:moveTo>
                    <a:pt x="133350" y="31917"/>
                  </a:moveTo>
                  <a:lnTo>
                    <a:pt x="133350" y="31917"/>
                  </a:lnTo>
                  <a:lnTo>
                    <a:pt x="127575" y="13050"/>
                  </a:lnTo>
                  <a:lnTo>
                    <a:pt x="121141" y="3306"/>
                  </a:lnTo>
                  <a:lnTo>
                    <a:pt x="116038" y="848"/>
                  </a:lnTo>
                  <a:lnTo>
                    <a:pt x="102843" y="0"/>
                  </a:lnTo>
                  <a:lnTo>
                    <a:pt x="87571" y="5737"/>
                  </a:lnTo>
                  <a:lnTo>
                    <a:pt x="71376" y="16754"/>
                  </a:lnTo>
                  <a:lnTo>
                    <a:pt x="47097" y="44906"/>
                  </a:lnTo>
                  <a:lnTo>
                    <a:pt x="32927" y="72732"/>
                  </a:lnTo>
                  <a:lnTo>
                    <a:pt x="26890" y="88761"/>
                  </a:lnTo>
                  <a:lnTo>
                    <a:pt x="21455" y="105796"/>
                  </a:lnTo>
                  <a:lnTo>
                    <a:pt x="16420" y="123503"/>
                  </a:lnTo>
                  <a:lnTo>
                    <a:pt x="12357" y="140246"/>
                  </a:lnTo>
                  <a:lnTo>
                    <a:pt x="8944" y="156348"/>
                  </a:lnTo>
                  <a:lnTo>
                    <a:pt x="3975" y="185292"/>
                  </a:lnTo>
                  <a:lnTo>
                    <a:pt x="1177" y="216042"/>
                  </a:lnTo>
                  <a:lnTo>
                    <a:pt x="103" y="242002"/>
                  </a:lnTo>
                  <a:lnTo>
                    <a:pt x="0" y="235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6" name="SMARTInkShape-Group219"/>
          <p:cNvGrpSpPr/>
          <p:nvPr/>
        </p:nvGrpSpPr>
        <p:grpSpPr>
          <a:xfrm>
            <a:off x="3670300" y="4425973"/>
            <a:ext cx="76201" cy="50778"/>
            <a:chOff x="3670300" y="4425973"/>
            <a:chExt cx="76201" cy="50778"/>
          </a:xfrm>
        </p:grpSpPr>
        <p:sp>
          <p:nvSpPr>
            <p:cNvPr id="174" name="SMARTInkShape-1037"/>
            <p:cNvSpPr/>
            <p:nvPr>
              <p:custDataLst>
                <p:tags r:id="rId106"/>
              </p:custDataLst>
            </p:nvPr>
          </p:nvSpPr>
          <p:spPr>
            <a:xfrm>
              <a:off x="3689350" y="44704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3765" y="5467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1038"/>
            <p:cNvSpPr/>
            <p:nvPr>
              <p:custDataLst>
                <p:tags r:id="rId107"/>
              </p:custDataLst>
            </p:nvPr>
          </p:nvSpPr>
          <p:spPr>
            <a:xfrm>
              <a:off x="3670300" y="4425973"/>
              <a:ext cx="76201" cy="6328"/>
            </a:xfrm>
            <a:custGeom>
              <a:avLst/>
              <a:gdLst/>
              <a:ahLst/>
              <a:cxnLst/>
              <a:rect l="0" t="0" r="0" b="0"/>
              <a:pathLst>
                <a:path w="76201" h="6328">
                  <a:moveTo>
                    <a:pt x="0" y="6327"/>
                  </a:moveTo>
                  <a:lnTo>
                    <a:pt x="0" y="6327"/>
                  </a:lnTo>
                  <a:lnTo>
                    <a:pt x="0" y="2956"/>
                  </a:lnTo>
                  <a:lnTo>
                    <a:pt x="2117" y="1963"/>
                  </a:lnTo>
                  <a:lnTo>
                    <a:pt x="32493" y="151"/>
                  </a:lnTo>
                  <a:lnTo>
                    <a:pt x="63598" y="0"/>
                  </a:lnTo>
                  <a:lnTo>
                    <a:pt x="67799" y="698"/>
                  </a:lnTo>
                  <a:lnTo>
                    <a:pt x="70599" y="1869"/>
                  </a:lnTo>
                  <a:lnTo>
                    <a:pt x="76200" y="63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" name="SMARTInkShape-Group220"/>
          <p:cNvGrpSpPr/>
          <p:nvPr/>
        </p:nvGrpSpPr>
        <p:grpSpPr>
          <a:xfrm>
            <a:off x="3022600" y="4307850"/>
            <a:ext cx="485042" cy="314951"/>
            <a:chOff x="3022600" y="4307850"/>
            <a:chExt cx="485042" cy="314951"/>
          </a:xfrm>
        </p:grpSpPr>
        <p:sp>
          <p:nvSpPr>
            <p:cNvPr id="177" name="SMARTInkShape-1039"/>
            <p:cNvSpPr/>
            <p:nvPr>
              <p:custDataLst>
                <p:tags r:id="rId100"/>
              </p:custDataLst>
            </p:nvPr>
          </p:nvSpPr>
          <p:spPr>
            <a:xfrm>
              <a:off x="3467100" y="4523689"/>
              <a:ext cx="40542" cy="99112"/>
            </a:xfrm>
            <a:custGeom>
              <a:avLst/>
              <a:gdLst/>
              <a:ahLst/>
              <a:cxnLst/>
              <a:rect l="0" t="0" r="0" b="0"/>
              <a:pathLst>
                <a:path w="40542" h="99112">
                  <a:moveTo>
                    <a:pt x="0" y="48311"/>
                  </a:moveTo>
                  <a:lnTo>
                    <a:pt x="0" y="48311"/>
                  </a:lnTo>
                  <a:lnTo>
                    <a:pt x="705" y="38172"/>
                  </a:lnTo>
                  <a:lnTo>
                    <a:pt x="3371" y="30634"/>
                  </a:lnTo>
                  <a:lnTo>
                    <a:pt x="23765" y="5912"/>
                  </a:lnTo>
                  <a:lnTo>
                    <a:pt x="30083" y="1245"/>
                  </a:lnTo>
                  <a:lnTo>
                    <a:pt x="32755" y="0"/>
                  </a:lnTo>
                  <a:lnTo>
                    <a:pt x="35242" y="1287"/>
                  </a:lnTo>
                  <a:lnTo>
                    <a:pt x="39887" y="8362"/>
                  </a:lnTo>
                  <a:lnTo>
                    <a:pt x="40541" y="20443"/>
                  </a:lnTo>
                  <a:lnTo>
                    <a:pt x="35211" y="51195"/>
                  </a:lnTo>
                  <a:lnTo>
                    <a:pt x="28775" y="78670"/>
                  </a:lnTo>
                  <a:lnTo>
                    <a:pt x="29958" y="89086"/>
                  </a:lnTo>
                  <a:lnTo>
                    <a:pt x="31260" y="92428"/>
                  </a:lnTo>
                  <a:lnTo>
                    <a:pt x="32835" y="94655"/>
                  </a:lnTo>
                  <a:lnTo>
                    <a:pt x="38100" y="991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1040"/>
            <p:cNvSpPr/>
            <p:nvPr>
              <p:custDataLst>
                <p:tags r:id="rId101"/>
              </p:custDataLst>
            </p:nvPr>
          </p:nvSpPr>
          <p:spPr>
            <a:xfrm>
              <a:off x="3315301" y="4533900"/>
              <a:ext cx="18450" cy="69851"/>
            </a:xfrm>
            <a:custGeom>
              <a:avLst/>
              <a:gdLst/>
              <a:ahLst/>
              <a:cxnLst/>
              <a:rect l="0" t="0" r="0" b="0"/>
              <a:pathLst>
                <a:path w="18450" h="69851">
                  <a:moveTo>
                    <a:pt x="18449" y="0"/>
                  </a:moveTo>
                  <a:lnTo>
                    <a:pt x="18449" y="0"/>
                  </a:lnTo>
                  <a:lnTo>
                    <a:pt x="3960" y="26732"/>
                  </a:lnTo>
                  <a:lnTo>
                    <a:pt x="0" y="53954"/>
                  </a:lnTo>
                  <a:lnTo>
                    <a:pt x="1211" y="57841"/>
                  </a:lnTo>
                  <a:lnTo>
                    <a:pt x="12099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1041"/>
            <p:cNvSpPr/>
            <p:nvPr>
              <p:custDataLst>
                <p:tags r:id="rId102"/>
              </p:custDataLst>
            </p:nvPr>
          </p:nvSpPr>
          <p:spPr>
            <a:xfrm>
              <a:off x="3078634" y="4307850"/>
              <a:ext cx="115417" cy="227478"/>
            </a:xfrm>
            <a:custGeom>
              <a:avLst/>
              <a:gdLst/>
              <a:ahLst/>
              <a:cxnLst/>
              <a:rect l="0" t="0" r="0" b="0"/>
              <a:pathLst>
                <a:path w="115417" h="227478">
                  <a:moveTo>
                    <a:pt x="115416" y="29200"/>
                  </a:moveTo>
                  <a:lnTo>
                    <a:pt x="115416" y="29200"/>
                  </a:lnTo>
                  <a:lnTo>
                    <a:pt x="109641" y="14697"/>
                  </a:lnTo>
                  <a:lnTo>
                    <a:pt x="103207" y="6056"/>
                  </a:lnTo>
                  <a:lnTo>
                    <a:pt x="93762" y="1275"/>
                  </a:lnTo>
                  <a:lnTo>
                    <a:pt x="88280" y="0"/>
                  </a:lnTo>
                  <a:lnTo>
                    <a:pt x="83214" y="561"/>
                  </a:lnTo>
                  <a:lnTo>
                    <a:pt x="73823" y="4947"/>
                  </a:lnTo>
                  <a:lnTo>
                    <a:pt x="53860" y="22092"/>
                  </a:lnTo>
                  <a:lnTo>
                    <a:pt x="40080" y="44620"/>
                  </a:lnTo>
                  <a:lnTo>
                    <a:pt x="26900" y="73448"/>
                  </a:lnTo>
                  <a:lnTo>
                    <a:pt x="13987" y="105075"/>
                  </a:lnTo>
                  <a:lnTo>
                    <a:pt x="4955" y="136065"/>
                  </a:lnTo>
                  <a:lnTo>
                    <a:pt x="0" y="164890"/>
                  </a:lnTo>
                  <a:lnTo>
                    <a:pt x="150" y="189460"/>
                  </a:lnTo>
                  <a:lnTo>
                    <a:pt x="4450" y="206495"/>
                  </a:lnTo>
                  <a:lnTo>
                    <a:pt x="11966" y="225558"/>
                  </a:lnTo>
                  <a:lnTo>
                    <a:pt x="13288" y="227133"/>
                  </a:lnTo>
                  <a:lnTo>
                    <a:pt x="14875" y="227477"/>
                  </a:lnTo>
                  <a:lnTo>
                    <a:pt x="20166" y="22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1042"/>
            <p:cNvSpPr/>
            <p:nvPr>
              <p:custDataLst>
                <p:tags r:id="rId103"/>
              </p:custDataLst>
            </p:nvPr>
          </p:nvSpPr>
          <p:spPr>
            <a:xfrm>
              <a:off x="3022600" y="4451402"/>
              <a:ext cx="139701" cy="6299"/>
            </a:xfrm>
            <a:custGeom>
              <a:avLst/>
              <a:gdLst/>
              <a:ahLst/>
              <a:cxnLst/>
              <a:rect l="0" t="0" r="0" b="0"/>
              <a:pathLst>
                <a:path w="139701" h="6299">
                  <a:moveTo>
                    <a:pt x="0" y="6298"/>
                  </a:moveTo>
                  <a:lnTo>
                    <a:pt x="0" y="6298"/>
                  </a:lnTo>
                  <a:lnTo>
                    <a:pt x="3371" y="2927"/>
                  </a:lnTo>
                  <a:lnTo>
                    <a:pt x="26745" y="536"/>
                  </a:lnTo>
                  <a:lnTo>
                    <a:pt x="54570" y="122"/>
                  </a:lnTo>
                  <a:lnTo>
                    <a:pt x="84451" y="0"/>
                  </a:lnTo>
                  <a:lnTo>
                    <a:pt x="110787" y="669"/>
                  </a:lnTo>
                  <a:lnTo>
                    <a:pt x="139700" y="62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1043"/>
            <p:cNvSpPr/>
            <p:nvPr>
              <p:custDataLst>
                <p:tags r:id="rId104"/>
              </p:custDataLst>
            </p:nvPr>
          </p:nvSpPr>
          <p:spPr>
            <a:xfrm>
              <a:off x="3158078" y="4502150"/>
              <a:ext cx="93123" cy="102319"/>
            </a:xfrm>
            <a:custGeom>
              <a:avLst/>
              <a:gdLst/>
              <a:ahLst/>
              <a:cxnLst/>
              <a:rect l="0" t="0" r="0" b="0"/>
              <a:pathLst>
                <a:path w="93123" h="102319">
                  <a:moveTo>
                    <a:pt x="29622" y="0"/>
                  </a:moveTo>
                  <a:lnTo>
                    <a:pt x="29622" y="0"/>
                  </a:lnTo>
                  <a:lnTo>
                    <a:pt x="26251" y="3371"/>
                  </a:lnTo>
                  <a:lnTo>
                    <a:pt x="20784" y="15580"/>
                  </a:lnTo>
                  <a:lnTo>
                    <a:pt x="14695" y="42716"/>
                  </a:lnTo>
                  <a:lnTo>
                    <a:pt x="5052" y="70826"/>
                  </a:lnTo>
                  <a:lnTo>
                    <a:pt x="0" y="90287"/>
                  </a:lnTo>
                  <a:lnTo>
                    <a:pt x="699" y="98453"/>
                  </a:lnTo>
                  <a:lnTo>
                    <a:pt x="1873" y="101619"/>
                  </a:lnTo>
                  <a:lnTo>
                    <a:pt x="4773" y="102318"/>
                  </a:lnTo>
                  <a:lnTo>
                    <a:pt x="13639" y="99332"/>
                  </a:lnTo>
                  <a:lnTo>
                    <a:pt x="27160" y="86346"/>
                  </a:lnTo>
                  <a:lnTo>
                    <a:pt x="48029" y="55678"/>
                  </a:lnTo>
                  <a:lnTo>
                    <a:pt x="62847" y="37183"/>
                  </a:lnTo>
                  <a:lnTo>
                    <a:pt x="65177" y="36078"/>
                  </a:lnTo>
                  <a:lnTo>
                    <a:pt x="67437" y="36046"/>
                  </a:lnTo>
                  <a:lnTo>
                    <a:pt x="69649" y="36731"/>
                  </a:lnTo>
                  <a:lnTo>
                    <a:pt x="71123" y="37893"/>
                  </a:lnTo>
                  <a:lnTo>
                    <a:pt x="72761" y="41065"/>
                  </a:lnTo>
                  <a:lnTo>
                    <a:pt x="77328" y="70668"/>
                  </a:lnTo>
                  <a:lnTo>
                    <a:pt x="79505" y="85771"/>
                  </a:lnTo>
                  <a:lnTo>
                    <a:pt x="81222" y="89636"/>
                  </a:lnTo>
                  <a:lnTo>
                    <a:pt x="93122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1044"/>
            <p:cNvSpPr/>
            <p:nvPr>
              <p:custDataLst>
                <p:tags r:id="rId105"/>
              </p:custDataLst>
            </p:nvPr>
          </p:nvSpPr>
          <p:spPr>
            <a:xfrm>
              <a:off x="3282950" y="4559300"/>
              <a:ext cx="69851" cy="11806"/>
            </a:xfrm>
            <a:custGeom>
              <a:avLst/>
              <a:gdLst/>
              <a:ahLst/>
              <a:cxnLst/>
              <a:rect l="0" t="0" r="0" b="0"/>
              <a:pathLst>
                <a:path w="69851" h="11806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27612" y="11260"/>
                  </a:lnTo>
                  <a:lnTo>
                    <a:pt x="56030" y="11805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4" name="SMARTInkShape-1045"/>
          <p:cNvSpPr/>
          <p:nvPr>
            <p:custDataLst>
              <p:tags r:id="rId2"/>
            </p:custDataLst>
          </p:nvPr>
        </p:nvSpPr>
        <p:spPr>
          <a:xfrm>
            <a:off x="3734035" y="3789762"/>
            <a:ext cx="88666" cy="205949"/>
          </a:xfrm>
          <a:custGeom>
            <a:avLst/>
            <a:gdLst/>
            <a:ahLst/>
            <a:cxnLst/>
            <a:rect l="0" t="0" r="0" b="0"/>
            <a:pathLst>
              <a:path w="88666" h="205949">
                <a:moveTo>
                  <a:pt x="88665" y="20238"/>
                </a:moveTo>
                <a:lnTo>
                  <a:pt x="88665" y="20238"/>
                </a:lnTo>
                <a:lnTo>
                  <a:pt x="74359" y="465"/>
                </a:lnTo>
                <a:lnTo>
                  <a:pt x="70661" y="0"/>
                </a:lnTo>
                <a:lnTo>
                  <a:pt x="60908" y="3247"/>
                </a:lnTo>
                <a:lnTo>
                  <a:pt x="40145" y="23122"/>
                </a:lnTo>
                <a:lnTo>
                  <a:pt x="22862" y="54723"/>
                </a:lnTo>
                <a:lnTo>
                  <a:pt x="13323" y="80485"/>
                </a:lnTo>
                <a:lnTo>
                  <a:pt x="5791" y="108398"/>
                </a:lnTo>
                <a:lnTo>
                  <a:pt x="2443" y="137267"/>
                </a:lnTo>
                <a:lnTo>
                  <a:pt x="955" y="160915"/>
                </a:lnTo>
                <a:lnTo>
                  <a:pt x="0" y="192352"/>
                </a:lnTo>
                <a:lnTo>
                  <a:pt x="1751" y="200920"/>
                </a:lnTo>
                <a:lnTo>
                  <a:pt x="4176" y="205669"/>
                </a:lnTo>
                <a:lnTo>
                  <a:pt x="4822" y="205948"/>
                </a:lnTo>
                <a:lnTo>
                  <a:pt x="6115" y="20438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4" name="SMARTInkShape-Group222"/>
          <p:cNvGrpSpPr/>
          <p:nvPr/>
        </p:nvGrpSpPr>
        <p:grpSpPr>
          <a:xfrm>
            <a:off x="3111500" y="3838211"/>
            <a:ext cx="1016001" cy="255262"/>
            <a:chOff x="3111500" y="3838211"/>
            <a:chExt cx="1016001" cy="255262"/>
          </a:xfrm>
        </p:grpSpPr>
        <p:sp>
          <p:nvSpPr>
            <p:cNvPr id="185" name="SMARTInkShape-1046"/>
            <p:cNvSpPr/>
            <p:nvPr>
              <p:custDataLst>
                <p:tags r:id="rId91"/>
              </p:custDataLst>
            </p:nvPr>
          </p:nvSpPr>
          <p:spPr>
            <a:xfrm>
              <a:off x="3473450" y="39687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0723" y="5026"/>
                  </a:lnTo>
                  <a:lnTo>
                    <a:pt x="48151" y="6088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1047"/>
            <p:cNvSpPr/>
            <p:nvPr>
              <p:custDataLst>
                <p:tags r:id="rId92"/>
              </p:custDataLst>
            </p:nvPr>
          </p:nvSpPr>
          <p:spPr>
            <a:xfrm>
              <a:off x="3676650" y="39306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0"/>
                  </a:moveTo>
                  <a:lnTo>
                    <a:pt x="0" y="0"/>
                  </a:lnTo>
                  <a:lnTo>
                    <a:pt x="28562" y="1881"/>
                  </a:lnTo>
                  <a:lnTo>
                    <a:pt x="53618" y="5026"/>
                  </a:lnTo>
                  <a:lnTo>
                    <a:pt x="83385" y="7839"/>
                  </a:lnTo>
                  <a:lnTo>
                    <a:pt x="1143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1048"/>
            <p:cNvSpPr/>
            <p:nvPr>
              <p:custDataLst>
                <p:tags r:id="rId93"/>
              </p:custDataLst>
            </p:nvPr>
          </p:nvSpPr>
          <p:spPr>
            <a:xfrm>
              <a:off x="3824022" y="3981450"/>
              <a:ext cx="189179" cy="84278"/>
            </a:xfrm>
            <a:custGeom>
              <a:avLst/>
              <a:gdLst/>
              <a:ahLst/>
              <a:cxnLst/>
              <a:rect l="0" t="0" r="0" b="0"/>
              <a:pathLst>
                <a:path w="189179" h="84278">
                  <a:moveTo>
                    <a:pt x="30428" y="0"/>
                  </a:moveTo>
                  <a:lnTo>
                    <a:pt x="30428" y="0"/>
                  </a:lnTo>
                  <a:lnTo>
                    <a:pt x="18219" y="29886"/>
                  </a:lnTo>
                  <a:lnTo>
                    <a:pt x="7660" y="60440"/>
                  </a:lnTo>
                  <a:lnTo>
                    <a:pt x="0" y="82731"/>
                  </a:lnTo>
                  <a:lnTo>
                    <a:pt x="265" y="84082"/>
                  </a:lnTo>
                  <a:lnTo>
                    <a:pt x="1147" y="84277"/>
                  </a:lnTo>
                  <a:lnTo>
                    <a:pt x="2441" y="83701"/>
                  </a:lnTo>
                  <a:lnTo>
                    <a:pt x="23528" y="61979"/>
                  </a:lnTo>
                  <a:lnTo>
                    <a:pt x="43761" y="32961"/>
                  </a:lnTo>
                  <a:lnTo>
                    <a:pt x="48490" y="23485"/>
                  </a:lnTo>
                  <a:lnTo>
                    <a:pt x="52096" y="21021"/>
                  </a:lnTo>
                  <a:lnTo>
                    <a:pt x="53340" y="21070"/>
                  </a:lnTo>
                  <a:lnTo>
                    <a:pt x="54169" y="21807"/>
                  </a:lnTo>
                  <a:lnTo>
                    <a:pt x="55091" y="24509"/>
                  </a:lnTo>
                  <a:lnTo>
                    <a:pt x="60842" y="55455"/>
                  </a:lnTo>
                  <a:lnTo>
                    <a:pt x="61287" y="58137"/>
                  </a:lnTo>
                  <a:lnTo>
                    <a:pt x="62995" y="59924"/>
                  </a:lnTo>
                  <a:lnTo>
                    <a:pt x="68656" y="61911"/>
                  </a:lnTo>
                  <a:lnTo>
                    <a:pt x="71436" y="61030"/>
                  </a:lnTo>
                  <a:lnTo>
                    <a:pt x="86541" y="45684"/>
                  </a:lnTo>
                  <a:lnTo>
                    <a:pt x="104889" y="17113"/>
                  </a:lnTo>
                  <a:lnTo>
                    <a:pt x="109383" y="10428"/>
                  </a:lnTo>
                  <a:lnTo>
                    <a:pt x="111913" y="4109"/>
                  </a:lnTo>
                  <a:lnTo>
                    <a:pt x="112268" y="4150"/>
                  </a:lnTo>
                  <a:lnTo>
                    <a:pt x="112504" y="4883"/>
                  </a:lnTo>
                  <a:lnTo>
                    <a:pt x="107188" y="28632"/>
                  </a:lnTo>
                  <a:lnTo>
                    <a:pt x="107500" y="44702"/>
                  </a:lnTo>
                  <a:lnTo>
                    <a:pt x="111747" y="58009"/>
                  </a:lnTo>
                  <a:lnTo>
                    <a:pt x="115488" y="64117"/>
                  </a:lnTo>
                  <a:lnTo>
                    <a:pt x="119503" y="67302"/>
                  </a:lnTo>
                  <a:lnTo>
                    <a:pt x="121561" y="68151"/>
                  </a:lnTo>
                  <a:lnTo>
                    <a:pt x="127612" y="67213"/>
                  </a:lnTo>
                  <a:lnTo>
                    <a:pt x="131200" y="65976"/>
                  </a:lnTo>
                  <a:lnTo>
                    <a:pt x="155425" y="40573"/>
                  </a:lnTo>
                  <a:lnTo>
                    <a:pt x="175116" y="14335"/>
                  </a:lnTo>
                  <a:lnTo>
                    <a:pt x="175570" y="14496"/>
                  </a:lnTo>
                  <a:lnTo>
                    <a:pt x="176075" y="16556"/>
                  </a:lnTo>
                  <a:lnTo>
                    <a:pt x="178344" y="44683"/>
                  </a:lnTo>
                  <a:lnTo>
                    <a:pt x="183381" y="55337"/>
                  </a:lnTo>
                  <a:lnTo>
                    <a:pt x="18917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1049"/>
            <p:cNvSpPr/>
            <p:nvPr>
              <p:custDataLst>
                <p:tags r:id="rId94"/>
              </p:custDataLst>
            </p:nvPr>
          </p:nvSpPr>
          <p:spPr>
            <a:xfrm>
              <a:off x="4000500" y="39052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6907" y="1324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1050"/>
            <p:cNvSpPr/>
            <p:nvPr>
              <p:custDataLst>
                <p:tags r:id="rId95"/>
              </p:custDataLst>
            </p:nvPr>
          </p:nvSpPr>
          <p:spPr>
            <a:xfrm>
              <a:off x="4045212" y="3975100"/>
              <a:ext cx="82289" cy="101601"/>
            </a:xfrm>
            <a:custGeom>
              <a:avLst/>
              <a:gdLst/>
              <a:ahLst/>
              <a:cxnLst/>
              <a:rect l="0" t="0" r="0" b="0"/>
              <a:pathLst>
                <a:path w="82289" h="101601">
                  <a:moveTo>
                    <a:pt x="6088" y="0"/>
                  </a:moveTo>
                  <a:lnTo>
                    <a:pt x="6088" y="0"/>
                  </a:lnTo>
                  <a:lnTo>
                    <a:pt x="5382" y="16606"/>
                  </a:lnTo>
                  <a:lnTo>
                    <a:pt x="326" y="45368"/>
                  </a:lnTo>
                  <a:lnTo>
                    <a:pt x="0" y="51443"/>
                  </a:lnTo>
                  <a:lnTo>
                    <a:pt x="618" y="52639"/>
                  </a:lnTo>
                  <a:lnTo>
                    <a:pt x="1736" y="52732"/>
                  </a:lnTo>
                  <a:lnTo>
                    <a:pt x="16359" y="44574"/>
                  </a:lnTo>
                  <a:lnTo>
                    <a:pt x="47811" y="15337"/>
                  </a:lnTo>
                  <a:lnTo>
                    <a:pt x="48720" y="15164"/>
                  </a:lnTo>
                  <a:lnTo>
                    <a:pt x="49326" y="15753"/>
                  </a:lnTo>
                  <a:lnTo>
                    <a:pt x="49730" y="16852"/>
                  </a:lnTo>
                  <a:lnTo>
                    <a:pt x="52313" y="41365"/>
                  </a:lnTo>
                  <a:lnTo>
                    <a:pt x="59355" y="69240"/>
                  </a:lnTo>
                  <a:lnTo>
                    <a:pt x="65275" y="78516"/>
                  </a:lnTo>
                  <a:lnTo>
                    <a:pt x="74661" y="89586"/>
                  </a:lnTo>
                  <a:lnTo>
                    <a:pt x="8228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1051"/>
            <p:cNvSpPr/>
            <p:nvPr>
              <p:custDataLst>
                <p:tags r:id="rId96"/>
              </p:custDataLst>
            </p:nvPr>
          </p:nvSpPr>
          <p:spPr>
            <a:xfrm>
              <a:off x="3435350" y="39370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3613" y="174"/>
                  </a:lnTo>
                  <a:lnTo>
                    <a:pt x="64286" y="3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1052"/>
            <p:cNvSpPr/>
            <p:nvPr>
              <p:custDataLst>
                <p:tags r:id="rId97"/>
              </p:custDataLst>
            </p:nvPr>
          </p:nvSpPr>
          <p:spPr>
            <a:xfrm>
              <a:off x="3159489" y="3838211"/>
              <a:ext cx="104412" cy="229670"/>
            </a:xfrm>
            <a:custGeom>
              <a:avLst/>
              <a:gdLst/>
              <a:ahLst/>
              <a:cxnLst/>
              <a:rect l="0" t="0" r="0" b="0"/>
              <a:pathLst>
                <a:path w="104412" h="229670">
                  <a:moveTo>
                    <a:pt x="104411" y="35289"/>
                  </a:moveTo>
                  <a:lnTo>
                    <a:pt x="104411" y="35289"/>
                  </a:lnTo>
                  <a:lnTo>
                    <a:pt x="86734" y="6678"/>
                  </a:lnTo>
                  <a:lnTo>
                    <a:pt x="78681" y="1406"/>
                  </a:lnTo>
                  <a:lnTo>
                    <a:pt x="74557" y="0"/>
                  </a:lnTo>
                  <a:lnTo>
                    <a:pt x="70398" y="474"/>
                  </a:lnTo>
                  <a:lnTo>
                    <a:pt x="62013" y="4764"/>
                  </a:lnTo>
                  <a:lnTo>
                    <a:pt x="45987" y="31967"/>
                  </a:lnTo>
                  <a:lnTo>
                    <a:pt x="33995" y="61329"/>
                  </a:lnTo>
                  <a:lnTo>
                    <a:pt x="27834" y="78049"/>
                  </a:lnTo>
                  <a:lnTo>
                    <a:pt x="21609" y="94840"/>
                  </a:lnTo>
                  <a:lnTo>
                    <a:pt x="15343" y="111679"/>
                  </a:lnTo>
                  <a:lnTo>
                    <a:pt x="9049" y="128549"/>
                  </a:lnTo>
                  <a:lnTo>
                    <a:pt x="4853" y="144734"/>
                  </a:lnTo>
                  <a:lnTo>
                    <a:pt x="191" y="175889"/>
                  </a:lnTo>
                  <a:lnTo>
                    <a:pt x="0" y="198672"/>
                  </a:lnTo>
                  <a:lnTo>
                    <a:pt x="3860" y="219636"/>
                  </a:lnTo>
                  <a:lnTo>
                    <a:pt x="8114" y="229669"/>
                  </a:lnTo>
                  <a:lnTo>
                    <a:pt x="9168" y="229081"/>
                  </a:lnTo>
                  <a:lnTo>
                    <a:pt x="15511" y="219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1053"/>
            <p:cNvSpPr/>
            <p:nvPr>
              <p:custDataLst>
                <p:tags r:id="rId98"/>
              </p:custDataLst>
            </p:nvPr>
          </p:nvSpPr>
          <p:spPr>
            <a:xfrm>
              <a:off x="3111500" y="39751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0443" y="5026"/>
                  </a:lnTo>
                  <a:lnTo>
                    <a:pt x="56763" y="5958"/>
                  </a:lnTo>
                  <a:lnTo>
                    <a:pt x="82435" y="8115"/>
                  </a:lnTo>
                  <a:lnTo>
                    <a:pt x="1079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1054"/>
            <p:cNvSpPr/>
            <p:nvPr>
              <p:custDataLst>
                <p:tags r:id="rId99"/>
              </p:custDataLst>
            </p:nvPr>
          </p:nvSpPr>
          <p:spPr>
            <a:xfrm>
              <a:off x="3246672" y="4044950"/>
              <a:ext cx="46623" cy="48523"/>
            </a:xfrm>
            <a:custGeom>
              <a:avLst/>
              <a:gdLst/>
              <a:ahLst/>
              <a:cxnLst/>
              <a:rect l="0" t="0" r="0" b="0"/>
              <a:pathLst>
                <a:path w="46623" h="48523">
                  <a:moveTo>
                    <a:pt x="36278" y="19050"/>
                  </a:moveTo>
                  <a:lnTo>
                    <a:pt x="36278" y="19050"/>
                  </a:lnTo>
                  <a:lnTo>
                    <a:pt x="36278" y="12308"/>
                  </a:lnTo>
                  <a:lnTo>
                    <a:pt x="34867" y="10322"/>
                  </a:lnTo>
                  <a:lnTo>
                    <a:pt x="32515" y="8998"/>
                  </a:lnTo>
                  <a:lnTo>
                    <a:pt x="29536" y="8115"/>
                  </a:lnTo>
                  <a:lnTo>
                    <a:pt x="15230" y="10244"/>
                  </a:lnTo>
                  <a:lnTo>
                    <a:pt x="10957" y="13179"/>
                  </a:lnTo>
                  <a:lnTo>
                    <a:pt x="4328" y="22085"/>
                  </a:lnTo>
                  <a:lnTo>
                    <a:pt x="0" y="32257"/>
                  </a:lnTo>
                  <a:lnTo>
                    <a:pt x="869" y="39266"/>
                  </a:lnTo>
                  <a:lnTo>
                    <a:pt x="2089" y="43111"/>
                  </a:lnTo>
                  <a:lnTo>
                    <a:pt x="5724" y="45674"/>
                  </a:lnTo>
                  <a:lnTo>
                    <a:pt x="17289" y="48522"/>
                  </a:lnTo>
                  <a:lnTo>
                    <a:pt x="26192" y="47906"/>
                  </a:lnTo>
                  <a:lnTo>
                    <a:pt x="33206" y="44575"/>
                  </a:lnTo>
                  <a:lnTo>
                    <a:pt x="41028" y="38390"/>
                  </a:lnTo>
                  <a:lnTo>
                    <a:pt x="45444" y="30938"/>
                  </a:lnTo>
                  <a:lnTo>
                    <a:pt x="46622" y="26975"/>
                  </a:lnTo>
                  <a:lnTo>
                    <a:pt x="46049" y="18810"/>
                  </a:lnTo>
                  <a:lnTo>
                    <a:pt x="43443" y="11182"/>
                  </a:lnTo>
                  <a:lnTo>
                    <a:pt x="3627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3" name="SMARTInkShape-Group223"/>
          <p:cNvGrpSpPr/>
          <p:nvPr/>
        </p:nvGrpSpPr>
        <p:grpSpPr>
          <a:xfrm>
            <a:off x="3828781" y="3302267"/>
            <a:ext cx="1117870" cy="375087"/>
            <a:chOff x="3828781" y="3302267"/>
            <a:chExt cx="1117870" cy="375087"/>
          </a:xfrm>
        </p:grpSpPr>
        <p:sp>
          <p:nvSpPr>
            <p:cNvPr id="195" name="SMARTInkShape-1055"/>
            <p:cNvSpPr/>
            <p:nvPr>
              <p:custDataLst>
                <p:tags r:id="rId83"/>
              </p:custDataLst>
            </p:nvPr>
          </p:nvSpPr>
          <p:spPr>
            <a:xfrm>
              <a:off x="3828781" y="3492500"/>
              <a:ext cx="101870" cy="126056"/>
            </a:xfrm>
            <a:custGeom>
              <a:avLst/>
              <a:gdLst/>
              <a:ahLst/>
              <a:cxnLst/>
              <a:rect l="0" t="0" r="0" b="0"/>
              <a:pathLst>
                <a:path w="101870" h="126056">
                  <a:moveTo>
                    <a:pt x="101869" y="50800"/>
                  </a:moveTo>
                  <a:lnTo>
                    <a:pt x="101869" y="50800"/>
                  </a:lnTo>
                  <a:lnTo>
                    <a:pt x="74257" y="37935"/>
                  </a:lnTo>
                  <a:lnTo>
                    <a:pt x="68645" y="35873"/>
                  </a:lnTo>
                  <a:lnTo>
                    <a:pt x="56764" y="35464"/>
                  </a:lnTo>
                  <a:lnTo>
                    <a:pt x="45133" y="38340"/>
                  </a:lnTo>
                  <a:lnTo>
                    <a:pt x="35261" y="44321"/>
                  </a:lnTo>
                  <a:lnTo>
                    <a:pt x="18398" y="62364"/>
                  </a:lnTo>
                  <a:lnTo>
                    <a:pt x="3367" y="88955"/>
                  </a:lnTo>
                  <a:lnTo>
                    <a:pt x="0" y="105152"/>
                  </a:lnTo>
                  <a:lnTo>
                    <a:pt x="89" y="112435"/>
                  </a:lnTo>
                  <a:lnTo>
                    <a:pt x="2972" y="117995"/>
                  </a:lnTo>
                  <a:lnTo>
                    <a:pt x="13700" y="126055"/>
                  </a:lnTo>
                  <a:lnTo>
                    <a:pt x="33520" y="124463"/>
                  </a:lnTo>
                  <a:lnTo>
                    <a:pt x="56675" y="115995"/>
                  </a:lnTo>
                  <a:lnTo>
                    <a:pt x="84167" y="95360"/>
                  </a:lnTo>
                  <a:lnTo>
                    <a:pt x="96588" y="79541"/>
                  </a:lnTo>
                  <a:lnTo>
                    <a:pt x="101168" y="63103"/>
                  </a:lnTo>
                  <a:lnTo>
                    <a:pt x="101402" y="54769"/>
                  </a:lnTo>
                  <a:lnTo>
                    <a:pt x="96017" y="39864"/>
                  </a:lnTo>
                  <a:lnTo>
                    <a:pt x="86568" y="26889"/>
                  </a:lnTo>
                  <a:lnTo>
                    <a:pt x="55237" y="2650"/>
                  </a:lnTo>
                  <a:lnTo>
                    <a:pt x="5106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1056"/>
            <p:cNvSpPr/>
            <p:nvPr>
              <p:custDataLst>
                <p:tags r:id="rId84"/>
              </p:custDataLst>
            </p:nvPr>
          </p:nvSpPr>
          <p:spPr>
            <a:xfrm>
              <a:off x="3963545" y="3437992"/>
              <a:ext cx="69990" cy="230039"/>
            </a:xfrm>
            <a:custGeom>
              <a:avLst/>
              <a:gdLst/>
              <a:ahLst/>
              <a:cxnLst/>
              <a:rect l="0" t="0" r="0" b="0"/>
              <a:pathLst>
                <a:path w="69990" h="230039">
                  <a:moveTo>
                    <a:pt x="11555" y="48158"/>
                  </a:moveTo>
                  <a:lnTo>
                    <a:pt x="11555" y="48158"/>
                  </a:lnTo>
                  <a:lnTo>
                    <a:pt x="11555" y="44787"/>
                  </a:lnTo>
                  <a:lnTo>
                    <a:pt x="12260" y="45205"/>
                  </a:lnTo>
                  <a:lnTo>
                    <a:pt x="14926" y="49433"/>
                  </a:lnTo>
                  <a:lnTo>
                    <a:pt x="17022" y="73230"/>
                  </a:lnTo>
                  <a:lnTo>
                    <a:pt x="15631" y="95285"/>
                  </a:lnTo>
                  <a:lnTo>
                    <a:pt x="13367" y="119903"/>
                  </a:lnTo>
                  <a:lnTo>
                    <a:pt x="12360" y="147307"/>
                  </a:lnTo>
                  <a:lnTo>
                    <a:pt x="11913" y="172187"/>
                  </a:lnTo>
                  <a:lnTo>
                    <a:pt x="11661" y="202264"/>
                  </a:lnTo>
                  <a:lnTo>
                    <a:pt x="11561" y="230038"/>
                  </a:lnTo>
                  <a:lnTo>
                    <a:pt x="10853" y="229384"/>
                  </a:lnTo>
                  <a:lnTo>
                    <a:pt x="6487" y="220310"/>
                  </a:lnTo>
                  <a:lnTo>
                    <a:pt x="1430" y="197552"/>
                  </a:lnTo>
                  <a:lnTo>
                    <a:pt x="0" y="171235"/>
                  </a:lnTo>
                  <a:lnTo>
                    <a:pt x="324" y="154198"/>
                  </a:lnTo>
                  <a:lnTo>
                    <a:pt x="1245" y="135079"/>
                  </a:lnTo>
                  <a:lnTo>
                    <a:pt x="2565" y="114572"/>
                  </a:lnTo>
                  <a:lnTo>
                    <a:pt x="4856" y="95256"/>
                  </a:lnTo>
                  <a:lnTo>
                    <a:pt x="7795" y="76735"/>
                  </a:lnTo>
                  <a:lnTo>
                    <a:pt x="11165" y="58742"/>
                  </a:lnTo>
                  <a:lnTo>
                    <a:pt x="16791" y="33107"/>
                  </a:lnTo>
                  <a:lnTo>
                    <a:pt x="22349" y="15363"/>
                  </a:lnTo>
                  <a:lnTo>
                    <a:pt x="29523" y="2773"/>
                  </a:lnTo>
                  <a:lnTo>
                    <a:pt x="34117" y="262"/>
                  </a:lnTo>
                  <a:lnTo>
                    <a:pt x="39296" y="0"/>
                  </a:lnTo>
                  <a:lnTo>
                    <a:pt x="44866" y="1236"/>
                  </a:lnTo>
                  <a:lnTo>
                    <a:pt x="54817" y="10135"/>
                  </a:lnTo>
                  <a:lnTo>
                    <a:pt x="69333" y="35473"/>
                  </a:lnTo>
                  <a:lnTo>
                    <a:pt x="69989" y="61254"/>
                  </a:lnTo>
                  <a:lnTo>
                    <a:pt x="62343" y="84494"/>
                  </a:lnTo>
                  <a:lnTo>
                    <a:pt x="55059" y="94411"/>
                  </a:lnTo>
                  <a:lnTo>
                    <a:pt x="51141" y="98043"/>
                  </a:lnTo>
                  <a:lnTo>
                    <a:pt x="47823" y="99759"/>
                  </a:lnTo>
                  <a:lnTo>
                    <a:pt x="44906" y="100198"/>
                  </a:lnTo>
                  <a:lnTo>
                    <a:pt x="36955" y="98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1057"/>
            <p:cNvSpPr/>
            <p:nvPr>
              <p:custDataLst>
                <p:tags r:id="rId85"/>
              </p:custDataLst>
            </p:nvPr>
          </p:nvSpPr>
          <p:spPr>
            <a:xfrm>
              <a:off x="4070430" y="3445435"/>
              <a:ext cx="76327" cy="219660"/>
            </a:xfrm>
            <a:custGeom>
              <a:avLst/>
              <a:gdLst/>
              <a:ahLst/>
              <a:cxnLst/>
              <a:rect l="0" t="0" r="0" b="0"/>
              <a:pathLst>
                <a:path w="76327" h="219660">
                  <a:moveTo>
                    <a:pt x="25320" y="21665"/>
                  </a:moveTo>
                  <a:lnTo>
                    <a:pt x="25320" y="21665"/>
                  </a:lnTo>
                  <a:lnTo>
                    <a:pt x="23439" y="53058"/>
                  </a:lnTo>
                  <a:lnTo>
                    <a:pt x="20251" y="75128"/>
                  </a:lnTo>
                  <a:lnTo>
                    <a:pt x="16482" y="99049"/>
                  </a:lnTo>
                  <a:lnTo>
                    <a:pt x="14336" y="127554"/>
                  </a:lnTo>
                  <a:lnTo>
                    <a:pt x="12677" y="156216"/>
                  </a:lnTo>
                  <a:lnTo>
                    <a:pt x="8482" y="187513"/>
                  </a:lnTo>
                  <a:lnTo>
                    <a:pt x="6561" y="217385"/>
                  </a:lnTo>
                  <a:lnTo>
                    <a:pt x="5759" y="219173"/>
                  </a:lnTo>
                  <a:lnTo>
                    <a:pt x="4518" y="219659"/>
                  </a:lnTo>
                  <a:lnTo>
                    <a:pt x="2985" y="219278"/>
                  </a:lnTo>
                  <a:lnTo>
                    <a:pt x="1964" y="216907"/>
                  </a:lnTo>
                  <a:lnTo>
                    <a:pt x="189" y="185325"/>
                  </a:lnTo>
                  <a:lnTo>
                    <a:pt x="39" y="158608"/>
                  </a:lnTo>
                  <a:lnTo>
                    <a:pt x="0" y="142594"/>
                  </a:lnTo>
                  <a:lnTo>
                    <a:pt x="679" y="124156"/>
                  </a:lnTo>
                  <a:lnTo>
                    <a:pt x="1837" y="104103"/>
                  </a:lnTo>
                  <a:lnTo>
                    <a:pt x="3315" y="82974"/>
                  </a:lnTo>
                  <a:lnTo>
                    <a:pt x="6417" y="65360"/>
                  </a:lnTo>
                  <a:lnTo>
                    <a:pt x="15507" y="36381"/>
                  </a:lnTo>
                  <a:lnTo>
                    <a:pt x="29154" y="10346"/>
                  </a:lnTo>
                  <a:lnTo>
                    <a:pt x="37842" y="2523"/>
                  </a:lnTo>
                  <a:lnTo>
                    <a:pt x="42135" y="437"/>
                  </a:lnTo>
                  <a:lnTo>
                    <a:pt x="52549" y="0"/>
                  </a:lnTo>
                  <a:lnTo>
                    <a:pt x="58289" y="872"/>
                  </a:lnTo>
                  <a:lnTo>
                    <a:pt x="68431" y="7485"/>
                  </a:lnTo>
                  <a:lnTo>
                    <a:pt x="73110" y="12211"/>
                  </a:lnTo>
                  <a:lnTo>
                    <a:pt x="75525" y="18185"/>
                  </a:lnTo>
                  <a:lnTo>
                    <a:pt x="76326" y="32348"/>
                  </a:lnTo>
                  <a:lnTo>
                    <a:pt x="66068" y="59559"/>
                  </a:lnTo>
                  <a:lnTo>
                    <a:pt x="52994" y="79851"/>
                  </a:lnTo>
                  <a:lnTo>
                    <a:pt x="40183" y="91430"/>
                  </a:lnTo>
                  <a:lnTo>
                    <a:pt x="25320" y="978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1058"/>
            <p:cNvSpPr/>
            <p:nvPr>
              <p:custDataLst>
                <p:tags r:id="rId86"/>
              </p:custDataLst>
            </p:nvPr>
          </p:nvSpPr>
          <p:spPr>
            <a:xfrm>
              <a:off x="4214029" y="3302267"/>
              <a:ext cx="362321" cy="218611"/>
            </a:xfrm>
            <a:custGeom>
              <a:avLst/>
              <a:gdLst/>
              <a:ahLst/>
              <a:cxnLst/>
              <a:rect l="0" t="0" r="0" b="0"/>
              <a:pathLst>
                <a:path w="362321" h="218611">
                  <a:moveTo>
                    <a:pt x="78571" y="120383"/>
                  </a:moveTo>
                  <a:lnTo>
                    <a:pt x="78571" y="120383"/>
                  </a:lnTo>
                  <a:lnTo>
                    <a:pt x="75200" y="117012"/>
                  </a:lnTo>
                  <a:lnTo>
                    <a:pt x="66019" y="117239"/>
                  </a:lnTo>
                  <a:lnTo>
                    <a:pt x="59620" y="118287"/>
                  </a:lnTo>
                  <a:lnTo>
                    <a:pt x="37129" y="133246"/>
                  </a:lnTo>
                  <a:lnTo>
                    <a:pt x="12591" y="162294"/>
                  </a:lnTo>
                  <a:lnTo>
                    <a:pt x="3386" y="181814"/>
                  </a:lnTo>
                  <a:lnTo>
                    <a:pt x="0" y="198486"/>
                  </a:lnTo>
                  <a:lnTo>
                    <a:pt x="847" y="210599"/>
                  </a:lnTo>
                  <a:lnTo>
                    <a:pt x="3471" y="214394"/>
                  </a:lnTo>
                  <a:lnTo>
                    <a:pt x="7338" y="216924"/>
                  </a:lnTo>
                  <a:lnTo>
                    <a:pt x="12032" y="218610"/>
                  </a:lnTo>
                  <a:lnTo>
                    <a:pt x="32123" y="217612"/>
                  </a:lnTo>
                  <a:lnTo>
                    <a:pt x="47815" y="208987"/>
                  </a:lnTo>
                  <a:lnTo>
                    <a:pt x="72515" y="184501"/>
                  </a:lnTo>
                  <a:lnTo>
                    <a:pt x="89285" y="160169"/>
                  </a:lnTo>
                  <a:lnTo>
                    <a:pt x="97709" y="144790"/>
                  </a:lnTo>
                  <a:lnTo>
                    <a:pt x="106146" y="128188"/>
                  </a:lnTo>
                  <a:lnTo>
                    <a:pt x="113887" y="110770"/>
                  </a:lnTo>
                  <a:lnTo>
                    <a:pt x="121165" y="92808"/>
                  </a:lnTo>
                  <a:lnTo>
                    <a:pt x="128134" y="74482"/>
                  </a:lnTo>
                  <a:lnTo>
                    <a:pt x="137758" y="46596"/>
                  </a:lnTo>
                  <a:lnTo>
                    <a:pt x="146315" y="19181"/>
                  </a:lnTo>
                  <a:lnTo>
                    <a:pt x="145606" y="19048"/>
                  </a:lnTo>
                  <a:lnTo>
                    <a:pt x="123817" y="49653"/>
                  </a:lnTo>
                  <a:lnTo>
                    <a:pt x="108794" y="75777"/>
                  </a:lnTo>
                  <a:lnTo>
                    <a:pt x="94120" y="105497"/>
                  </a:lnTo>
                  <a:lnTo>
                    <a:pt x="82894" y="135169"/>
                  </a:lnTo>
                  <a:lnTo>
                    <a:pt x="80728" y="161056"/>
                  </a:lnTo>
                  <a:lnTo>
                    <a:pt x="82125" y="172898"/>
                  </a:lnTo>
                  <a:lnTo>
                    <a:pt x="85879" y="182204"/>
                  </a:lnTo>
                  <a:lnTo>
                    <a:pt x="97576" y="196307"/>
                  </a:lnTo>
                  <a:lnTo>
                    <a:pt x="114064" y="203516"/>
                  </a:lnTo>
                  <a:lnTo>
                    <a:pt x="132446" y="206014"/>
                  </a:lnTo>
                  <a:lnTo>
                    <a:pt x="150022" y="204773"/>
                  </a:lnTo>
                  <a:lnTo>
                    <a:pt x="165361" y="196225"/>
                  </a:lnTo>
                  <a:lnTo>
                    <a:pt x="192454" y="171112"/>
                  </a:lnTo>
                  <a:lnTo>
                    <a:pt x="205056" y="152112"/>
                  </a:lnTo>
                  <a:lnTo>
                    <a:pt x="206988" y="141305"/>
                  </a:lnTo>
                  <a:lnTo>
                    <a:pt x="206516" y="136448"/>
                  </a:lnTo>
                  <a:lnTo>
                    <a:pt x="204790" y="133209"/>
                  </a:lnTo>
                  <a:lnTo>
                    <a:pt x="202228" y="131051"/>
                  </a:lnTo>
                  <a:lnTo>
                    <a:pt x="199109" y="129611"/>
                  </a:lnTo>
                  <a:lnTo>
                    <a:pt x="191880" y="129894"/>
                  </a:lnTo>
                  <a:lnTo>
                    <a:pt x="187977" y="130957"/>
                  </a:lnTo>
                  <a:lnTo>
                    <a:pt x="172371" y="142566"/>
                  </a:lnTo>
                  <a:lnTo>
                    <a:pt x="157712" y="162782"/>
                  </a:lnTo>
                  <a:lnTo>
                    <a:pt x="151174" y="183275"/>
                  </a:lnTo>
                  <a:lnTo>
                    <a:pt x="152373" y="189122"/>
                  </a:lnTo>
                  <a:lnTo>
                    <a:pt x="159350" y="199382"/>
                  </a:lnTo>
                  <a:lnTo>
                    <a:pt x="169506" y="204882"/>
                  </a:lnTo>
                  <a:lnTo>
                    <a:pt x="175178" y="206349"/>
                  </a:lnTo>
                  <a:lnTo>
                    <a:pt x="189006" y="204216"/>
                  </a:lnTo>
                  <a:lnTo>
                    <a:pt x="205264" y="197153"/>
                  </a:lnTo>
                  <a:lnTo>
                    <a:pt x="234251" y="175899"/>
                  </a:lnTo>
                  <a:lnTo>
                    <a:pt x="254771" y="154934"/>
                  </a:lnTo>
                  <a:lnTo>
                    <a:pt x="275651" y="125861"/>
                  </a:lnTo>
                  <a:lnTo>
                    <a:pt x="286158" y="109219"/>
                  </a:lnTo>
                  <a:lnTo>
                    <a:pt x="296690" y="91773"/>
                  </a:lnTo>
                  <a:lnTo>
                    <a:pt x="307239" y="73793"/>
                  </a:lnTo>
                  <a:lnTo>
                    <a:pt x="317800" y="55457"/>
                  </a:lnTo>
                  <a:lnTo>
                    <a:pt x="331416" y="27556"/>
                  </a:lnTo>
                  <a:lnTo>
                    <a:pt x="342534" y="133"/>
                  </a:lnTo>
                  <a:lnTo>
                    <a:pt x="340624" y="0"/>
                  </a:lnTo>
                  <a:lnTo>
                    <a:pt x="330976" y="5496"/>
                  </a:lnTo>
                  <a:lnTo>
                    <a:pt x="302936" y="33974"/>
                  </a:lnTo>
                  <a:lnTo>
                    <a:pt x="283652" y="59872"/>
                  </a:lnTo>
                  <a:lnTo>
                    <a:pt x="266379" y="88550"/>
                  </a:lnTo>
                  <a:lnTo>
                    <a:pt x="251646" y="120111"/>
                  </a:lnTo>
                  <a:lnTo>
                    <a:pt x="245569" y="147308"/>
                  </a:lnTo>
                  <a:lnTo>
                    <a:pt x="246631" y="169744"/>
                  </a:lnTo>
                  <a:lnTo>
                    <a:pt x="254159" y="186771"/>
                  </a:lnTo>
                  <a:lnTo>
                    <a:pt x="266926" y="201515"/>
                  </a:lnTo>
                  <a:lnTo>
                    <a:pt x="272580" y="203399"/>
                  </a:lnTo>
                  <a:lnTo>
                    <a:pt x="286388" y="203610"/>
                  </a:lnTo>
                  <a:lnTo>
                    <a:pt x="306657" y="196392"/>
                  </a:lnTo>
                  <a:lnTo>
                    <a:pt x="332469" y="171877"/>
                  </a:lnTo>
                  <a:lnTo>
                    <a:pt x="354188" y="145920"/>
                  </a:lnTo>
                  <a:lnTo>
                    <a:pt x="362320" y="130523"/>
                  </a:lnTo>
                  <a:lnTo>
                    <a:pt x="362281" y="129965"/>
                  </a:lnTo>
                  <a:lnTo>
                    <a:pt x="361550" y="130299"/>
                  </a:lnTo>
                  <a:lnTo>
                    <a:pt x="360357" y="131227"/>
                  </a:lnTo>
                  <a:lnTo>
                    <a:pt x="359031" y="136021"/>
                  </a:lnTo>
                  <a:lnTo>
                    <a:pt x="351157" y="167530"/>
                  </a:lnTo>
                  <a:lnTo>
                    <a:pt x="346434" y="192490"/>
                  </a:lnTo>
                  <a:lnTo>
                    <a:pt x="347670" y="200173"/>
                  </a:lnTo>
                  <a:lnTo>
                    <a:pt x="348987" y="203210"/>
                  </a:lnTo>
                  <a:lnTo>
                    <a:pt x="350570" y="204529"/>
                  </a:lnTo>
                  <a:lnTo>
                    <a:pt x="352331" y="204702"/>
                  </a:lnTo>
                  <a:lnTo>
                    <a:pt x="357971" y="2029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1059"/>
            <p:cNvSpPr/>
            <p:nvPr>
              <p:custDataLst>
                <p:tags r:id="rId87"/>
              </p:custDataLst>
            </p:nvPr>
          </p:nvSpPr>
          <p:spPr>
            <a:xfrm>
              <a:off x="4603750" y="33401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1060"/>
            <p:cNvSpPr/>
            <p:nvPr>
              <p:custDataLst>
                <p:tags r:id="rId88"/>
              </p:custDataLst>
            </p:nvPr>
          </p:nvSpPr>
          <p:spPr>
            <a:xfrm>
              <a:off x="4623944" y="3403600"/>
              <a:ext cx="212719" cy="273754"/>
            </a:xfrm>
            <a:custGeom>
              <a:avLst/>
              <a:gdLst/>
              <a:ahLst/>
              <a:cxnLst/>
              <a:rect l="0" t="0" r="0" b="0"/>
              <a:pathLst>
                <a:path w="212719" h="273754">
                  <a:moveTo>
                    <a:pt x="11556" y="0"/>
                  </a:moveTo>
                  <a:lnTo>
                    <a:pt x="11556" y="0"/>
                  </a:lnTo>
                  <a:lnTo>
                    <a:pt x="10851" y="10844"/>
                  </a:lnTo>
                  <a:lnTo>
                    <a:pt x="2718" y="38691"/>
                  </a:lnTo>
                  <a:lnTo>
                    <a:pt x="0" y="57325"/>
                  </a:lnTo>
                  <a:lnTo>
                    <a:pt x="1246" y="66165"/>
                  </a:lnTo>
                  <a:lnTo>
                    <a:pt x="2566" y="69510"/>
                  </a:lnTo>
                  <a:lnTo>
                    <a:pt x="4152" y="71740"/>
                  </a:lnTo>
                  <a:lnTo>
                    <a:pt x="7795" y="74218"/>
                  </a:lnTo>
                  <a:lnTo>
                    <a:pt x="15529" y="71556"/>
                  </a:lnTo>
                  <a:lnTo>
                    <a:pt x="31783" y="60243"/>
                  </a:lnTo>
                  <a:lnTo>
                    <a:pt x="56239" y="34086"/>
                  </a:lnTo>
                  <a:lnTo>
                    <a:pt x="78546" y="14903"/>
                  </a:lnTo>
                  <a:lnTo>
                    <a:pt x="78794" y="16285"/>
                  </a:lnTo>
                  <a:lnTo>
                    <a:pt x="74122" y="31831"/>
                  </a:lnTo>
                  <a:lnTo>
                    <a:pt x="72317" y="36037"/>
                  </a:lnTo>
                  <a:lnTo>
                    <a:pt x="72192" y="46355"/>
                  </a:lnTo>
                  <a:lnTo>
                    <a:pt x="73147" y="52070"/>
                  </a:lnTo>
                  <a:lnTo>
                    <a:pt x="77971" y="60301"/>
                  </a:lnTo>
                  <a:lnTo>
                    <a:pt x="81232" y="63484"/>
                  </a:lnTo>
                  <a:lnTo>
                    <a:pt x="99307" y="71335"/>
                  </a:lnTo>
                  <a:lnTo>
                    <a:pt x="122537" y="71387"/>
                  </a:lnTo>
                  <a:lnTo>
                    <a:pt x="135199" y="66770"/>
                  </a:lnTo>
                  <a:lnTo>
                    <a:pt x="140552" y="63564"/>
                  </a:lnTo>
                  <a:lnTo>
                    <a:pt x="154826" y="45566"/>
                  </a:lnTo>
                  <a:lnTo>
                    <a:pt x="170175" y="16318"/>
                  </a:lnTo>
                  <a:lnTo>
                    <a:pt x="170718" y="7723"/>
                  </a:lnTo>
                  <a:lnTo>
                    <a:pt x="169875" y="5149"/>
                  </a:lnTo>
                  <a:lnTo>
                    <a:pt x="168608" y="3432"/>
                  </a:lnTo>
                  <a:lnTo>
                    <a:pt x="167057" y="2288"/>
                  </a:lnTo>
                  <a:lnTo>
                    <a:pt x="159690" y="6661"/>
                  </a:lnTo>
                  <a:lnTo>
                    <a:pt x="150771" y="15660"/>
                  </a:lnTo>
                  <a:lnTo>
                    <a:pt x="136933" y="44840"/>
                  </a:lnTo>
                  <a:lnTo>
                    <a:pt x="136188" y="55442"/>
                  </a:lnTo>
                  <a:lnTo>
                    <a:pt x="136978" y="60244"/>
                  </a:lnTo>
                  <a:lnTo>
                    <a:pt x="138915" y="63446"/>
                  </a:lnTo>
                  <a:lnTo>
                    <a:pt x="141617" y="65580"/>
                  </a:lnTo>
                  <a:lnTo>
                    <a:pt x="144830" y="67004"/>
                  </a:lnTo>
                  <a:lnTo>
                    <a:pt x="148383" y="66541"/>
                  </a:lnTo>
                  <a:lnTo>
                    <a:pt x="156094" y="62264"/>
                  </a:lnTo>
                  <a:lnTo>
                    <a:pt x="181975" y="37882"/>
                  </a:lnTo>
                  <a:lnTo>
                    <a:pt x="207878" y="7689"/>
                  </a:lnTo>
                  <a:lnTo>
                    <a:pt x="212718" y="2278"/>
                  </a:lnTo>
                  <a:lnTo>
                    <a:pt x="208578" y="27915"/>
                  </a:lnTo>
                  <a:lnTo>
                    <a:pt x="202368" y="54504"/>
                  </a:lnTo>
                  <a:lnTo>
                    <a:pt x="198736" y="71614"/>
                  </a:lnTo>
                  <a:lnTo>
                    <a:pt x="194904" y="90781"/>
                  </a:lnTo>
                  <a:lnTo>
                    <a:pt x="190938" y="111321"/>
                  </a:lnTo>
                  <a:lnTo>
                    <a:pt x="186883" y="131364"/>
                  </a:lnTo>
                  <a:lnTo>
                    <a:pt x="182768" y="151076"/>
                  </a:lnTo>
                  <a:lnTo>
                    <a:pt x="178614" y="170567"/>
                  </a:lnTo>
                  <a:lnTo>
                    <a:pt x="173728" y="188500"/>
                  </a:lnTo>
                  <a:lnTo>
                    <a:pt x="168354" y="205395"/>
                  </a:lnTo>
                  <a:lnTo>
                    <a:pt x="157444" y="234514"/>
                  </a:lnTo>
                  <a:lnTo>
                    <a:pt x="147891" y="254512"/>
                  </a:lnTo>
                  <a:lnTo>
                    <a:pt x="135179" y="266692"/>
                  </a:lnTo>
                  <a:lnTo>
                    <a:pt x="127838" y="270928"/>
                  </a:lnTo>
                  <a:lnTo>
                    <a:pt x="114037" y="273753"/>
                  </a:lnTo>
                  <a:lnTo>
                    <a:pt x="107394" y="273519"/>
                  </a:lnTo>
                  <a:lnTo>
                    <a:pt x="94367" y="265732"/>
                  </a:lnTo>
                  <a:lnTo>
                    <a:pt x="82228" y="252159"/>
                  </a:lnTo>
                  <a:lnTo>
                    <a:pt x="67460" y="225389"/>
                  </a:lnTo>
                  <a:lnTo>
                    <a:pt x="56264" y="199975"/>
                  </a:lnTo>
                  <a:lnTo>
                    <a:pt x="55650" y="185539"/>
                  </a:lnTo>
                  <a:lnTo>
                    <a:pt x="61492" y="172067"/>
                  </a:lnTo>
                  <a:lnTo>
                    <a:pt x="75056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1061"/>
            <p:cNvSpPr/>
            <p:nvPr>
              <p:custDataLst>
                <p:tags r:id="rId89"/>
              </p:custDataLst>
            </p:nvPr>
          </p:nvSpPr>
          <p:spPr>
            <a:xfrm>
              <a:off x="4933950" y="3379083"/>
              <a:ext cx="12701" cy="5468"/>
            </a:xfrm>
            <a:custGeom>
              <a:avLst/>
              <a:gdLst/>
              <a:ahLst/>
              <a:cxnLst/>
              <a:rect l="0" t="0" r="0" b="0"/>
              <a:pathLst>
                <a:path w="12701" h="5468">
                  <a:moveTo>
                    <a:pt x="12700" y="5467"/>
                  </a:moveTo>
                  <a:lnTo>
                    <a:pt x="12700" y="5467"/>
                  </a:lnTo>
                  <a:lnTo>
                    <a:pt x="9329" y="2096"/>
                  </a:lnTo>
                  <a:lnTo>
                    <a:pt x="5793" y="441"/>
                  </a:lnTo>
                  <a:lnTo>
                    <a:pt x="3862" y="0"/>
                  </a:lnTo>
                  <a:lnTo>
                    <a:pt x="2573" y="411"/>
                  </a:lnTo>
                  <a:lnTo>
                    <a:pt x="1716" y="1391"/>
                  </a:lnTo>
                  <a:lnTo>
                    <a:pt x="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1062"/>
            <p:cNvSpPr/>
            <p:nvPr>
              <p:custDataLst>
                <p:tags r:id="rId90"/>
              </p:custDataLst>
            </p:nvPr>
          </p:nvSpPr>
          <p:spPr>
            <a:xfrm>
              <a:off x="4927600" y="3429000"/>
              <a:ext cx="12701" cy="38101"/>
            </a:xfrm>
            <a:custGeom>
              <a:avLst/>
              <a:gdLst/>
              <a:ahLst/>
              <a:cxnLst/>
              <a:rect l="0" t="0" r="0" b="0"/>
              <a:pathLst>
                <a:path w="12701" h="381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2" y="6907"/>
                  </a:lnTo>
                  <a:lnTo>
                    <a:pt x="4364" y="10831"/>
                  </a:lnTo>
                  <a:lnTo>
                    <a:pt x="1270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6" name="SMARTInkShape-Group224"/>
          <p:cNvGrpSpPr/>
          <p:nvPr/>
        </p:nvGrpSpPr>
        <p:grpSpPr>
          <a:xfrm>
            <a:off x="2197100" y="3317679"/>
            <a:ext cx="1276351" cy="507743"/>
            <a:chOff x="2197100" y="3317679"/>
            <a:chExt cx="1276351" cy="507743"/>
          </a:xfrm>
        </p:grpSpPr>
        <p:sp>
          <p:nvSpPr>
            <p:cNvPr id="204" name="SMARTInkShape-1063"/>
            <p:cNvSpPr/>
            <p:nvPr>
              <p:custDataLst>
                <p:tags r:id="rId71"/>
              </p:custDataLst>
            </p:nvPr>
          </p:nvSpPr>
          <p:spPr>
            <a:xfrm>
              <a:off x="3276600" y="3487033"/>
              <a:ext cx="57151" cy="104187"/>
            </a:xfrm>
            <a:custGeom>
              <a:avLst/>
              <a:gdLst/>
              <a:ahLst/>
              <a:cxnLst/>
              <a:rect l="0" t="0" r="0" b="0"/>
              <a:pathLst>
                <a:path w="57151" h="104187">
                  <a:moveTo>
                    <a:pt x="57150" y="5467"/>
                  </a:moveTo>
                  <a:lnTo>
                    <a:pt x="57150" y="5467"/>
                  </a:lnTo>
                  <a:lnTo>
                    <a:pt x="36427" y="3586"/>
                  </a:lnTo>
                  <a:lnTo>
                    <a:pt x="19112" y="0"/>
                  </a:lnTo>
                  <a:lnTo>
                    <a:pt x="13668" y="1391"/>
                  </a:lnTo>
                  <a:lnTo>
                    <a:pt x="11229" y="2749"/>
                  </a:lnTo>
                  <a:lnTo>
                    <a:pt x="9603" y="4361"/>
                  </a:lnTo>
                  <a:lnTo>
                    <a:pt x="7796" y="8033"/>
                  </a:lnTo>
                  <a:lnTo>
                    <a:pt x="25381" y="37067"/>
                  </a:lnTo>
                  <a:lnTo>
                    <a:pt x="38959" y="62587"/>
                  </a:lnTo>
                  <a:lnTo>
                    <a:pt x="42823" y="81658"/>
                  </a:lnTo>
                  <a:lnTo>
                    <a:pt x="39964" y="92481"/>
                  </a:lnTo>
                  <a:lnTo>
                    <a:pt x="37226" y="97343"/>
                  </a:lnTo>
                  <a:lnTo>
                    <a:pt x="33284" y="100584"/>
                  </a:lnTo>
                  <a:lnTo>
                    <a:pt x="23260" y="104186"/>
                  </a:lnTo>
                  <a:lnTo>
                    <a:pt x="13630" y="103905"/>
                  </a:lnTo>
                  <a:lnTo>
                    <a:pt x="9087" y="102842"/>
                  </a:lnTo>
                  <a:lnTo>
                    <a:pt x="6058" y="100017"/>
                  </a:lnTo>
                  <a:lnTo>
                    <a:pt x="0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1064"/>
            <p:cNvSpPr/>
            <p:nvPr>
              <p:custDataLst>
                <p:tags r:id="rId72"/>
              </p:custDataLst>
            </p:nvPr>
          </p:nvSpPr>
          <p:spPr>
            <a:xfrm>
              <a:off x="3378617" y="3317679"/>
              <a:ext cx="94834" cy="295472"/>
            </a:xfrm>
            <a:custGeom>
              <a:avLst/>
              <a:gdLst/>
              <a:ahLst/>
              <a:cxnLst/>
              <a:rect l="0" t="0" r="0" b="0"/>
              <a:pathLst>
                <a:path w="94834" h="295472">
                  <a:moveTo>
                    <a:pt x="75783" y="3371"/>
                  </a:moveTo>
                  <a:lnTo>
                    <a:pt x="75783" y="3371"/>
                  </a:lnTo>
                  <a:lnTo>
                    <a:pt x="75783" y="0"/>
                  </a:lnTo>
                  <a:lnTo>
                    <a:pt x="75078" y="418"/>
                  </a:lnTo>
                  <a:lnTo>
                    <a:pt x="60203" y="28443"/>
                  </a:lnTo>
                  <a:lnTo>
                    <a:pt x="49103" y="54261"/>
                  </a:lnTo>
                  <a:lnTo>
                    <a:pt x="37114" y="85255"/>
                  </a:lnTo>
                  <a:lnTo>
                    <a:pt x="30954" y="102411"/>
                  </a:lnTo>
                  <a:lnTo>
                    <a:pt x="24730" y="120197"/>
                  </a:lnTo>
                  <a:lnTo>
                    <a:pt x="14052" y="149368"/>
                  </a:lnTo>
                  <a:lnTo>
                    <a:pt x="6014" y="173386"/>
                  </a:lnTo>
                  <a:lnTo>
                    <a:pt x="853" y="204275"/>
                  </a:lnTo>
                  <a:lnTo>
                    <a:pt x="430" y="207157"/>
                  </a:lnTo>
                  <a:lnTo>
                    <a:pt x="853" y="208373"/>
                  </a:lnTo>
                  <a:lnTo>
                    <a:pt x="1841" y="208478"/>
                  </a:lnTo>
                  <a:lnTo>
                    <a:pt x="3205" y="207842"/>
                  </a:lnTo>
                  <a:lnTo>
                    <a:pt x="21308" y="181474"/>
                  </a:lnTo>
                  <a:lnTo>
                    <a:pt x="42631" y="153901"/>
                  </a:lnTo>
                  <a:lnTo>
                    <a:pt x="65485" y="128374"/>
                  </a:lnTo>
                  <a:lnTo>
                    <a:pt x="66096" y="129040"/>
                  </a:lnTo>
                  <a:lnTo>
                    <a:pt x="64892" y="135423"/>
                  </a:lnTo>
                  <a:lnTo>
                    <a:pt x="56877" y="154289"/>
                  </a:lnTo>
                  <a:lnTo>
                    <a:pt x="31388" y="185242"/>
                  </a:lnTo>
                  <a:lnTo>
                    <a:pt x="6702" y="208708"/>
                  </a:lnTo>
                  <a:lnTo>
                    <a:pt x="989" y="217184"/>
                  </a:lnTo>
                  <a:lnTo>
                    <a:pt x="520" y="217174"/>
                  </a:lnTo>
                  <a:lnTo>
                    <a:pt x="208" y="216462"/>
                  </a:lnTo>
                  <a:lnTo>
                    <a:pt x="0" y="215282"/>
                  </a:lnTo>
                  <a:lnTo>
                    <a:pt x="1650" y="212088"/>
                  </a:lnTo>
                  <a:lnTo>
                    <a:pt x="3077" y="210249"/>
                  </a:lnTo>
                  <a:lnTo>
                    <a:pt x="6545" y="208205"/>
                  </a:lnTo>
                  <a:lnTo>
                    <a:pt x="8458" y="207661"/>
                  </a:lnTo>
                  <a:lnTo>
                    <a:pt x="10438" y="208003"/>
                  </a:lnTo>
                  <a:lnTo>
                    <a:pt x="14521" y="210265"/>
                  </a:lnTo>
                  <a:lnTo>
                    <a:pt x="24156" y="218876"/>
                  </a:lnTo>
                  <a:lnTo>
                    <a:pt x="39177" y="247336"/>
                  </a:lnTo>
                  <a:lnTo>
                    <a:pt x="47519" y="261378"/>
                  </a:lnTo>
                  <a:lnTo>
                    <a:pt x="72871" y="286417"/>
                  </a:lnTo>
                  <a:lnTo>
                    <a:pt x="81780" y="291447"/>
                  </a:lnTo>
                  <a:lnTo>
                    <a:pt x="94833" y="295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1065"/>
            <p:cNvSpPr/>
            <p:nvPr>
              <p:custDataLst>
                <p:tags r:id="rId73"/>
              </p:custDataLst>
            </p:nvPr>
          </p:nvSpPr>
          <p:spPr>
            <a:xfrm>
              <a:off x="2222500" y="3543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1066"/>
            <p:cNvSpPr/>
            <p:nvPr>
              <p:custDataLst>
                <p:tags r:id="rId74"/>
              </p:custDataLst>
            </p:nvPr>
          </p:nvSpPr>
          <p:spPr>
            <a:xfrm>
              <a:off x="2288006" y="3560075"/>
              <a:ext cx="94465" cy="86393"/>
            </a:xfrm>
            <a:custGeom>
              <a:avLst/>
              <a:gdLst/>
              <a:ahLst/>
              <a:cxnLst/>
              <a:rect l="0" t="0" r="0" b="0"/>
              <a:pathLst>
                <a:path w="94465" h="86393">
                  <a:moveTo>
                    <a:pt x="36094" y="8625"/>
                  </a:moveTo>
                  <a:lnTo>
                    <a:pt x="36094" y="8625"/>
                  </a:lnTo>
                  <a:lnTo>
                    <a:pt x="32723" y="8625"/>
                  </a:lnTo>
                  <a:lnTo>
                    <a:pt x="17143" y="18738"/>
                  </a:lnTo>
                  <a:lnTo>
                    <a:pt x="8151" y="31229"/>
                  </a:lnTo>
                  <a:lnTo>
                    <a:pt x="1004" y="50365"/>
                  </a:lnTo>
                  <a:lnTo>
                    <a:pt x="0" y="55502"/>
                  </a:lnTo>
                  <a:lnTo>
                    <a:pt x="1448" y="61043"/>
                  </a:lnTo>
                  <a:lnTo>
                    <a:pt x="8701" y="72844"/>
                  </a:lnTo>
                  <a:lnTo>
                    <a:pt x="20862" y="81381"/>
                  </a:lnTo>
                  <a:lnTo>
                    <a:pt x="28056" y="84646"/>
                  </a:lnTo>
                  <a:lnTo>
                    <a:pt x="45457" y="86392"/>
                  </a:lnTo>
                  <a:lnTo>
                    <a:pt x="55036" y="85869"/>
                  </a:lnTo>
                  <a:lnTo>
                    <a:pt x="71324" y="79645"/>
                  </a:lnTo>
                  <a:lnTo>
                    <a:pt x="78631" y="75021"/>
                  </a:lnTo>
                  <a:lnTo>
                    <a:pt x="88631" y="62359"/>
                  </a:lnTo>
                  <a:lnTo>
                    <a:pt x="92285" y="55031"/>
                  </a:lnTo>
                  <a:lnTo>
                    <a:pt x="94464" y="39363"/>
                  </a:lnTo>
                  <a:lnTo>
                    <a:pt x="94058" y="31233"/>
                  </a:lnTo>
                  <a:lnTo>
                    <a:pt x="87961" y="16556"/>
                  </a:lnTo>
                  <a:lnTo>
                    <a:pt x="83372" y="9679"/>
                  </a:lnTo>
                  <a:lnTo>
                    <a:pt x="77491" y="5095"/>
                  </a:lnTo>
                  <a:lnTo>
                    <a:pt x="63430" y="0"/>
                  </a:lnTo>
                  <a:lnTo>
                    <a:pt x="57140" y="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1067"/>
            <p:cNvSpPr/>
            <p:nvPr>
              <p:custDataLst>
                <p:tags r:id="rId75"/>
              </p:custDataLst>
            </p:nvPr>
          </p:nvSpPr>
          <p:spPr>
            <a:xfrm>
              <a:off x="2197100" y="3424013"/>
              <a:ext cx="99510" cy="230533"/>
            </a:xfrm>
            <a:custGeom>
              <a:avLst/>
              <a:gdLst/>
              <a:ahLst/>
              <a:cxnLst/>
              <a:rect l="0" t="0" r="0" b="0"/>
              <a:pathLst>
                <a:path w="99510" h="230533">
                  <a:moveTo>
                    <a:pt x="0" y="138337"/>
                  </a:moveTo>
                  <a:lnTo>
                    <a:pt x="0" y="138337"/>
                  </a:lnTo>
                  <a:lnTo>
                    <a:pt x="3371" y="138337"/>
                  </a:lnTo>
                  <a:lnTo>
                    <a:pt x="28562" y="115733"/>
                  </a:lnTo>
                  <a:lnTo>
                    <a:pt x="51737" y="89071"/>
                  </a:lnTo>
                  <a:lnTo>
                    <a:pt x="67444" y="67052"/>
                  </a:lnTo>
                  <a:lnTo>
                    <a:pt x="86776" y="35528"/>
                  </a:lnTo>
                  <a:lnTo>
                    <a:pt x="98463" y="4879"/>
                  </a:lnTo>
                  <a:lnTo>
                    <a:pt x="99509" y="681"/>
                  </a:lnTo>
                  <a:lnTo>
                    <a:pt x="98795" y="0"/>
                  </a:lnTo>
                  <a:lnTo>
                    <a:pt x="81865" y="21641"/>
                  </a:lnTo>
                  <a:lnTo>
                    <a:pt x="65312" y="46255"/>
                  </a:lnTo>
                  <a:lnTo>
                    <a:pt x="48548" y="76010"/>
                  </a:lnTo>
                  <a:lnTo>
                    <a:pt x="40127" y="92552"/>
                  </a:lnTo>
                  <a:lnTo>
                    <a:pt x="31690" y="109930"/>
                  </a:lnTo>
                  <a:lnTo>
                    <a:pt x="23243" y="127866"/>
                  </a:lnTo>
                  <a:lnTo>
                    <a:pt x="13858" y="159083"/>
                  </a:lnTo>
                  <a:lnTo>
                    <a:pt x="10392" y="185657"/>
                  </a:lnTo>
                  <a:lnTo>
                    <a:pt x="11204" y="206875"/>
                  </a:lnTo>
                  <a:lnTo>
                    <a:pt x="17680" y="221951"/>
                  </a:lnTo>
                  <a:lnTo>
                    <a:pt x="22370" y="227946"/>
                  </a:lnTo>
                  <a:lnTo>
                    <a:pt x="28319" y="230532"/>
                  </a:lnTo>
                  <a:lnTo>
                    <a:pt x="57150" y="2272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1068"/>
            <p:cNvSpPr/>
            <p:nvPr>
              <p:custDataLst>
                <p:tags r:id="rId76"/>
              </p:custDataLst>
            </p:nvPr>
          </p:nvSpPr>
          <p:spPr>
            <a:xfrm>
              <a:off x="2362200" y="3559990"/>
              <a:ext cx="133351" cy="265432"/>
            </a:xfrm>
            <a:custGeom>
              <a:avLst/>
              <a:gdLst/>
              <a:ahLst/>
              <a:cxnLst/>
              <a:rect l="0" t="0" r="0" b="0"/>
              <a:pathLst>
                <a:path w="133351" h="265432">
                  <a:moveTo>
                    <a:pt x="133350" y="15060"/>
                  </a:moveTo>
                  <a:lnTo>
                    <a:pt x="133350" y="15060"/>
                  </a:lnTo>
                  <a:lnTo>
                    <a:pt x="129979" y="8318"/>
                  </a:lnTo>
                  <a:lnTo>
                    <a:pt x="124561" y="3127"/>
                  </a:lnTo>
                  <a:lnTo>
                    <a:pt x="121141" y="754"/>
                  </a:lnTo>
                  <a:lnTo>
                    <a:pt x="111696" y="0"/>
                  </a:lnTo>
                  <a:lnTo>
                    <a:pt x="100443" y="2722"/>
                  </a:lnTo>
                  <a:lnTo>
                    <a:pt x="88386" y="8636"/>
                  </a:lnTo>
                  <a:lnTo>
                    <a:pt x="79734" y="17849"/>
                  </a:lnTo>
                  <a:lnTo>
                    <a:pt x="74243" y="28999"/>
                  </a:lnTo>
                  <a:lnTo>
                    <a:pt x="71802" y="41011"/>
                  </a:lnTo>
                  <a:lnTo>
                    <a:pt x="72563" y="45766"/>
                  </a:lnTo>
                  <a:lnTo>
                    <a:pt x="74481" y="49642"/>
                  </a:lnTo>
                  <a:lnTo>
                    <a:pt x="77170" y="52931"/>
                  </a:lnTo>
                  <a:lnTo>
                    <a:pt x="83922" y="56586"/>
                  </a:lnTo>
                  <a:lnTo>
                    <a:pt x="87698" y="57561"/>
                  </a:lnTo>
                  <a:lnTo>
                    <a:pt x="91627" y="56799"/>
                  </a:lnTo>
                  <a:lnTo>
                    <a:pt x="99754" y="52190"/>
                  </a:lnTo>
                  <a:lnTo>
                    <a:pt x="108893" y="41662"/>
                  </a:lnTo>
                  <a:lnTo>
                    <a:pt x="111897" y="31822"/>
                  </a:lnTo>
                  <a:lnTo>
                    <a:pt x="113825" y="18371"/>
                  </a:lnTo>
                  <a:lnTo>
                    <a:pt x="113983" y="17973"/>
                  </a:lnTo>
                  <a:lnTo>
                    <a:pt x="114206" y="22194"/>
                  </a:lnTo>
                  <a:lnTo>
                    <a:pt x="114281" y="47514"/>
                  </a:lnTo>
                  <a:lnTo>
                    <a:pt x="114292" y="70406"/>
                  </a:lnTo>
                  <a:lnTo>
                    <a:pt x="114297" y="99395"/>
                  </a:lnTo>
                  <a:lnTo>
                    <a:pt x="113592" y="115733"/>
                  </a:lnTo>
                  <a:lnTo>
                    <a:pt x="112417" y="132976"/>
                  </a:lnTo>
                  <a:lnTo>
                    <a:pt x="110928" y="150820"/>
                  </a:lnTo>
                  <a:lnTo>
                    <a:pt x="109936" y="167656"/>
                  </a:lnTo>
                  <a:lnTo>
                    <a:pt x="109274" y="183818"/>
                  </a:lnTo>
                  <a:lnTo>
                    <a:pt x="107127" y="212830"/>
                  </a:lnTo>
                  <a:lnTo>
                    <a:pt x="101470" y="235132"/>
                  </a:lnTo>
                  <a:lnTo>
                    <a:pt x="92370" y="250688"/>
                  </a:lnTo>
                  <a:lnTo>
                    <a:pt x="81976" y="260895"/>
                  </a:lnTo>
                  <a:lnTo>
                    <a:pt x="72652" y="265431"/>
                  </a:lnTo>
                  <a:lnTo>
                    <a:pt x="66779" y="264524"/>
                  </a:lnTo>
                  <a:lnTo>
                    <a:pt x="52728" y="257872"/>
                  </a:lnTo>
                  <a:lnTo>
                    <a:pt x="32321" y="238856"/>
                  </a:lnTo>
                  <a:lnTo>
                    <a:pt x="12238" y="209262"/>
                  </a:lnTo>
                  <a:lnTo>
                    <a:pt x="0" y="1928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1069"/>
            <p:cNvSpPr/>
            <p:nvPr>
              <p:custDataLst>
                <p:tags r:id="rId77"/>
              </p:custDataLst>
            </p:nvPr>
          </p:nvSpPr>
          <p:spPr>
            <a:xfrm>
              <a:off x="2558477" y="3543574"/>
              <a:ext cx="248224" cy="96740"/>
            </a:xfrm>
            <a:custGeom>
              <a:avLst/>
              <a:gdLst/>
              <a:ahLst/>
              <a:cxnLst/>
              <a:rect l="0" t="0" r="0" b="0"/>
              <a:pathLst>
                <a:path w="248224" h="96740">
                  <a:moveTo>
                    <a:pt x="70423" y="25126"/>
                  </a:moveTo>
                  <a:lnTo>
                    <a:pt x="70423" y="25126"/>
                  </a:lnTo>
                  <a:lnTo>
                    <a:pt x="46574" y="14142"/>
                  </a:lnTo>
                  <a:lnTo>
                    <a:pt x="43941" y="13570"/>
                  </a:lnTo>
                  <a:lnTo>
                    <a:pt x="35370" y="16697"/>
                  </a:lnTo>
                  <a:lnTo>
                    <a:pt x="24505" y="24202"/>
                  </a:lnTo>
                  <a:lnTo>
                    <a:pt x="7899" y="44294"/>
                  </a:lnTo>
                  <a:lnTo>
                    <a:pt x="772" y="59986"/>
                  </a:lnTo>
                  <a:lnTo>
                    <a:pt x="0" y="66710"/>
                  </a:lnTo>
                  <a:lnTo>
                    <a:pt x="2905" y="77945"/>
                  </a:lnTo>
                  <a:lnTo>
                    <a:pt x="5656" y="81506"/>
                  </a:lnTo>
                  <a:lnTo>
                    <a:pt x="12475" y="85461"/>
                  </a:lnTo>
                  <a:lnTo>
                    <a:pt x="23972" y="83457"/>
                  </a:lnTo>
                  <a:lnTo>
                    <a:pt x="37078" y="77156"/>
                  </a:lnTo>
                  <a:lnTo>
                    <a:pt x="47607" y="67301"/>
                  </a:lnTo>
                  <a:lnTo>
                    <a:pt x="53227" y="57746"/>
                  </a:lnTo>
                  <a:lnTo>
                    <a:pt x="56391" y="42552"/>
                  </a:lnTo>
                  <a:lnTo>
                    <a:pt x="57645" y="20679"/>
                  </a:lnTo>
                  <a:lnTo>
                    <a:pt x="57002" y="34360"/>
                  </a:lnTo>
                  <a:lnTo>
                    <a:pt x="52694" y="59327"/>
                  </a:lnTo>
                  <a:lnTo>
                    <a:pt x="52666" y="73487"/>
                  </a:lnTo>
                  <a:lnTo>
                    <a:pt x="55005" y="84485"/>
                  </a:lnTo>
                  <a:lnTo>
                    <a:pt x="60278" y="92195"/>
                  </a:lnTo>
                  <a:lnTo>
                    <a:pt x="63660" y="95238"/>
                  </a:lnTo>
                  <a:lnTo>
                    <a:pt x="66620" y="96562"/>
                  </a:lnTo>
                  <a:lnTo>
                    <a:pt x="69299" y="96739"/>
                  </a:lnTo>
                  <a:lnTo>
                    <a:pt x="75568" y="94348"/>
                  </a:lnTo>
                  <a:lnTo>
                    <a:pt x="90292" y="84363"/>
                  </a:lnTo>
                  <a:lnTo>
                    <a:pt x="112586" y="56315"/>
                  </a:lnTo>
                  <a:lnTo>
                    <a:pt x="125406" y="44402"/>
                  </a:lnTo>
                  <a:lnTo>
                    <a:pt x="134770" y="39774"/>
                  </a:lnTo>
                  <a:lnTo>
                    <a:pt x="141590" y="40573"/>
                  </a:lnTo>
                  <a:lnTo>
                    <a:pt x="149325" y="43986"/>
                  </a:lnTo>
                  <a:lnTo>
                    <a:pt x="178407" y="67931"/>
                  </a:lnTo>
                  <a:lnTo>
                    <a:pt x="185444" y="73078"/>
                  </a:lnTo>
                  <a:lnTo>
                    <a:pt x="188571" y="77717"/>
                  </a:lnTo>
                  <a:lnTo>
                    <a:pt x="188700" y="79237"/>
                  </a:lnTo>
                  <a:lnTo>
                    <a:pt x="188079" y="80250"/>
                  </a:lnTo>
                  <a:lnTo>
                    <a:pt x="186961" y="80925"/>
                  </a:lnTo>
                  <a:lnTo>
                    <a:pt x="182015" y="81876"/>
                  </a:lnTo>
                  <a:lnTo>
                    <a:pt x="180095" y="80598"/>
                  </a:lnTo>
                  <a:lnTo>
                    <a:pt x="176081" y="75415"/>
                  </a:lnTo>
                  <a:lnTo>
                    <a:pt x="173827" y="68409"/>
                  </a:lnTo>
                  <a:lnTo>
                    <a:pt x="172182" y="39048"/>
                  </a:lnTo>
                  <a:lnTo>
                    <a:pt x="172026" y="7723"/>
                  </a:lnTo>
                  <a:lnTo>
                    <a:pt x="172024" y="6564"/>
                  </a:lnTo>
                  <a:lnTo>
                    <a:pt x="175394" y="2849"/>
                  </a:lnTo>
                  <a:lnTo>
                    <a:pt x="182693" y="1114"/>
                  </a:lnTo>
                  <a:lnTo>
                    <a:pt x="197884" y="0"/>
                  </a:lnTo>
                  <a:lnTo>
                    <a:pt x="212141" y="3178"/>
                  </a:lnTo>
                  <a:lnTo>
                    <a:pt x="219957" y="8551"/>
                  </a:lnTo>
                  <a:lnTo>
                    <a:pt x="237393" y="28274"/>
                  </a:lnTo>
                  <a:lnTo>
                    <a:pt x="244700" y="44403"/>
                  </a:lnTo>
                  <a:lnTo>
                    <a:pt x="248085" y="67876"/>
                  </a:lnTo>
                  <a:lnTo>
                    <a:pt x="248131" y="67737"/>
                  </a:lnTo>
                  <a:lnTo>
                    <a:pt x="248223" y="505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1070"/>
            <p:cNvSpPr/>
            <p:nvPr>
              <p:custDataLst>
                <p:tags r:id="rId78"/>
              </p:custDataLst>
            </p:nvPr>
          </p:nvSpPr>
          <p:spPr>
            <a:xfrm>
              <a:off x="2868825" y="3371850"/>
              <a:ext cx="58526" cy="224921"/>
            </a:xfrm>
            <a:custGeom>
              <a:avLst/>
              <a:gdLst/>
              <a:ahLst/>
              <a:cxnLst/>
              <a:rect l="0" t="0" r="0" b="0"/>
              <a:pathLst>
                <a:path w="58526" h="224921">
                  <a:moveTo>
                    <a:pt x="33125" y="0"/>
                  </a:moveTo>
                  <a:lnTo>
                    <a:pt x="33125" y="0"/>
                  </a:lnTo>
                  <a:lnTo>
                    <a:pt x="29754" y="22322"/>
                  </a:lnTo>
                  <a:lnTo>
                    <a:pt x="24336" y="46139"/>
                  </a:lnTo>
                  <a:lnTo>
                    <a:pt x="17224" y="75540"/>
                  </a:lnTo>
                  <a:lnTo>
                    <a:pt x="13353" y="91282"/>
                  </a:lnTo>
                  <a:lnTo>
                    <a:pt x="9360" y="107421"/>
                  </a:lnTo>
                  <a:lnTo>
                    <a:pt x="5993" y="123825"/>
                  </a:lnTo>
                  <a:lnTo>
                    <a:pt x="3042" y="140406"/>
                  </a:lnTo>
                  <a:lnTo>
                    <a:pt x="0" y="171058"/>
                  </a:lnTo>
                  <a:lnTo>
                    <a:pt x="3350" y="194089"/>
                  </a:lnTo>
                  <a:lnTo>
                    <a:pt x="11425" y="209969"/>
                  </a:lnTo>
                  <a:lnTo>
                    <a:pt x="16542" y="216179"/>
                  </a:lnTo>
                  <a:lnTo>
                    <a:pt x="27872" y="223080"/>
                  </a:lnTo>
                  <a:lnTo>
                    <a:pt x="33856" y="224920"/>
                  </a:lnTo>
                  <a:lnTo>
                    <a:pt x="39257" y="224736"/>
                  </a:lnTo>
                  <a:lnTo>
                    <a:pt x="49021" y="220768"/>
                  </a:lnTo>
                  <a:lnTo>
                    <a:pt x="52189" y="217734"/>
                  </a:lnTo>
                  <a:lnTo>
                    <a:pt x="58525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1071"/>
            <p:cNvSpPr/>
            <p:nvPr>
              <p:custDataLst>
                <p:tags r:id="rId79"/>
              </p:custDataLst>
            </p:nvPr>
          </p:nvSpPr>
          <p:spPr>
            <a:xfrm>
              <a:off x="2800350" y="34607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1072"/>
            <p:cNvSpPr/>
            <p:nvPr>
              <p:custDataLst>
                <p:tags r:id="rId80"/>
              </p:custDataLst>
            </p:nvPr>
          </p:nvSpPr>
          <p:spPr>
            <a:xfrm>
              <a:off x="2845683" y="3511550"/>
              <a:ext cx="56268" cy="12701"/>
            </a:xfrm>
            <a:custGeom>
              <a:avLst/>
              <a:gdLst/>
              <a:ahLst/>
              <a:cxnLst/>
              <a:rect l="0" t="0" r="0" b="0"/>
              <a:pathLst>
                <a:path w="56268" h="12701">
                  <a:moveTo>
                    <a:pt x="5467" y="12700"/>
                  </a:moveTo>
                  <a:lnTo>
                    <a:pt x="5467" y="12700"/>
                  </a:lnTo>
                  <a:lnTo>
                    <a:pt x="2096" y="12700"/>
                  </a:lnTo>
                  <a:lnTo>
                    <a:pt x="1103" y="11994"/>
                  </a:lnTo>
                  <a:lnTo>
                    <a:pt x="441" y="10818"/>
                  </a:lnTo>
                  <a:lnTo>
                    <a:pt x="0" y="9329"/>
                  </a:lnTo>
                  <a:lnTo>
                    <a:pt x="1116" y="7631"/>
                  </a:lnTo>
                  <a:lnTo>
                    <a:pt x="6120" y="3862"/>
                  </a:lnTo>
                  <a:lnTo>
                    <a:pt x="20242" y="1144"/>
                  </a:lnTo>
                  <a:lnTo>
                    <a:pt x="562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1073"/>
            <p:cNvSpPr/>
            <p:nvPr>
              <p:custDataLst>
                <p:tags r:id="rId81"/>
              </p:custDataLst>
            </p:nvPr>
          </p:nvSpPr>
          <p:spPr>
            <a:xfrm>
              <a:off x="2986382" y="3505200"/>
              <a:ext cx="258469" cy="101601"/>
            </a:xfrm>
            <a:custGeom>
              <a:avLst/>
              <a:gdLst/>
              <a:ahLst/>
              <a:cxnLst/>
              <a:rect l="0" t="0" r="0" b="0"/>
              <a:pathLst>
                <a:path w="258469" h="101601">
                  <a:moveTo>
                    <a:pt x="10818" y="0"/>
                  </a:moveTo>
                  <a:lnTo>
                    <a:pt x="10818" y="0"/>
                  </a:lnTo>
                  <a:lnTo>
                    <a:pt x="10818" y="15580"/>
                  </a:lnTo>
                  <a:lnTo>
                    <a:pt x="2090" y="43738"/>
                  </a:lnTo>
                  <a:lnTo>
                    <a:pt x="0" y="66739"/>
                  </a:lnTo>
                  <a:lnTo>
                    <a:pt x="2012" y="78110"/>
                  </a:lnTo>
                  <a:lnTo>
                    <a:pt x="5258" y="84105"/>
                  </a:lnTo>
                  <a:lnTo>
                    <a:pt x="7111" y="85703"/>
                  </a:lnTo>
                  <a:lnTo>
                    <a:pt x="9053" y="85357"/>
                  </a:lnTo>
                  <a:lnTo>
                    <a:pt x="26073" y="67571"/>
                  </a:lnTo>
                  <a:lnTo>
                    <a:pt x="43648" y="40341"/>
                  </a:lnTo>
                  <a:lnTo>
                    <a:pt x="60241" y="14496"/>
                  </a:lnTo>
                  <a:lnTo>
                    <a:pt x="61406" y="14603"/>
                  </a:lnTo>
                  <a:lnTo>
                    <a:pt x="64581" y="16603"/>
                  </a:lnTo>
                  <a:lnTo>
                    <a:pt x="70335" y="25067"/>
                  </a:lnTo>
                  <a:lnTo>
                    <a:pt x="73531" y="44933"/>
                  </a:lnTo>
                  <a:lnTo>
                    <a:pt x="74287" y="73627"/>
                  </a:lnTo>
                  <a:lnTo>
                    <a:pt x="75003" y="73780"/>
                  </a:lnTo>
                  <a:lnTo>
                    <a:pt x="89896" y="63765"/>
                  </a:lnTo>
                  <a:lnTo>
                    <a:pt x="112986" y="34520"/>
                  </a:lnTo>
                  <a:lnTo>
                    <a:pt x="137501" y="7107"/>
                  </a:lnTo>
                  <a:lnTo>
                    <a:pt x="139723" y="5443"/>
                  </a:lnTo>
                  <a:lnTo>
                    <a:pt x="141205" y="5040"/>
                  </a:lnTo>
                  <a:lnTo>
                    <a:pt x="142193" y="5477"/>
                  </a:lnTo>
                  <a:lnTo>
                    <a:pt x="141408" y="11606"/>
                  </a:lnTo>
                  <a:lnTo>
                    <a:pt x="138291" y="43156"/>
                  </a:lnTo>
                  <a:lnTo>
                    <a:pt x="139793" y="69594"/>
                  </a:lnTo>
                  <a:lnTo>
                    <a:pt x="141251" y="76029"/>
                  </a:lnTo>
                  <a:lnTo>
                    <a:pt x="144340" y="81025"/>
                  </a:lnTo>
                  <a:lnTo>
                    <a:pt x="153417" y="88457"/>
                  </a:lnTo>
                  <a:lnTo>
                    <a:pt x="164506" y="90350"/>
                  </a:lnTo>
                  <a:lnTo>
                    <a:pt x="176491" y="88133"/>
                  </a:lnTo>
                  <a:lnTo>
                    <a:pt x="188872" y="82445"/>
                  </a:lnTo>
                  <a:lnTo>
                    <a:pt x="204372" y="67937"/>
                  </a:lnTo>
                  <a:lnTo>
                    <a:pt x="221546" y="40413"/>
                  </a:lnTo>
                  <a:lnTo>
                    <a:pt x="235622" y="17453"/>
                  </a:lnTo>
                  <a:lnTo>
                    <a:pt x="235476" y="17280"/>
                  </a:lnTo>
                  <a:lnTo>
                    <a:pt x="234673" y="17869"/>
                  </a:lnTo>
                  <a:lnTo>
                    <a:pt x="233544" y="28813"/>
                  </a:lnTo>
                  <a:lnTo>
                    <a:pt x="238157" y="57600"/>
                  </a:lnTo>
                  <a:lnTo>
                    <a:pt x="238577" y="63800"/>
                  </a:lnTo>
                  <a:lnTo>
                    <a:pt x="242807" y="74452"/>
                  </a:lnTo>
                  <a:lnTo>
                    <a:pt x="247980" y="83889"/>
                  </a:lnTo>
                  <a:lnTo>
                    <a:pt x="251597" y="95725"/>
                  </a:lnTo>
                  <a:lnTo>
                    <a:pt x="253182" y="97684"/>
                  </a:lnTo>
                  <a:lnTo>
                    <a:pt x="25846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1074"/>
            <p:cNvSpPr/>
            <p:nvPr>
              <p:custDataLst>
                <p:tags r:id="rId82"/>
              </p:custDataLst>
            </p:nvPr>
          </p:nvSpPr>
          <p:spPr>
            <a:xfrm>
              <a:off x="3232150" y="344170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5644"/>
                  </a:lnTo>
                  <a:lnTo>
                    <a:pt x="127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2" name="SMARTInkShape-Group225"/>
          <p:cNvGrpSpPr/>
          <p:nvPr/>
        </p:nvGrpSpPr>
        <p:grpSpPr>
          <a:xfrm>
            <a:off x="1457384" y="3409950"/>
            <a:ext cx="517467" cy="296362"/>
            <a:chOff x="1457384" y="3409950"/>
            <a:chExt cx="517467" cy="296362"/>
          </a:xfrm>
        </p:grpSpPr>
        <p:sp>
          <p:nvSpPr>
            <p:cNvPr id="217" name="SMARTInkShape-1075"/>
            <p:cNvSpPr/>
            <p:nvPr>
              <p:custDataLst>
                <p:tags r:id="rId66"/>
              </p:custDataLst>
            </p:nvPr>
          </p:nvSpPr>
          <p:spPr>
            <a:xfrm>
              <a:off x="1457384" y="3607533"/>
              <a:ext cx="104717" cy="98779"/>
            </a:xfrm>
            <a:custGeom>
              <a:avLst/>
              <a:gdLst/>
              <a:ahLst/>
              <a:cxnLst/>
              <a:rect l="0" t="0" r="0" b="0"/>
              <a:pathLst>
                <a:path w="104717" h="98779">
                  <a:moveTo>
                    <a:pt x="104716" y="37367"/>
                  </a:moveTo>
                  <a:lnTo>
                    <a:pt x="104716" y="37367"/>
                  </a:lnTo>
                  <a:lnTo>
                    <a:pt x="104716" y="27254"/>
                  </a:lnTo>
                  <a:lnTo>
                    <a:pt x="102599" y="22864"/>
                  </a:lnTo>
                  <a:lnTo>
                    <a:pt x="94603" y="14223"/>
                  </a:lnTo>
                  <a:lnTo>
                    <a:pt x="74830" y="1425"/>
                  </a:lnTo>
                  <a:lnTo>
                    <a:pt x="67153" y="0"/>
                  </a:lnTo>
                  <a:lnTo>
                    <a:pt x="51097" y="2180"/>
                  </a:lnTo>
                  <a:lnTo>
                    <a:pt x="26191" y="18082"/>
                  </a:lnTo>
                  <a:lnTo>
                    <a:pt x="7680" y="37297"/>
                  </a:lnTo>
                  <a:lnTo>
                    <a:pt x="1616" y="51917"/>
                  </a:lnTo>
                  <a:lnTo>
                    <a:pt x="0" y="59767"/>
                  </a:lnTo>
                  <a:lnTo>
                    <a:pt x="1038" y="67117"/>
                  </a:lnTo>
                  <a:lnTo>
                    <a:pt x="7837" y="80928"/>
                  </a:lnTo>
                  <a:lnTo>
                    <a:pt x="19796" y="90359"/>
                  </a:lnTo>
                  <a:lnTo>
                    <a:pt x="34518" y="96197"/>
                  </a:lnTo>
                  <a:lnTo>
                    <a:pt x="56557" y="98778"/>
                  </a:lnTo>
                  <a:lnTo>
                    <a:pt x="65203" y="96881"/>
                  </a:lnTo>
                  <a:lnTo>
                    <a:pt x="77408" y="88476"/>
                  </a:lnTo>
                  <a:lnTo>
                    <a:pt x="81996" y="77251"/>
                  </a:lnTo>
                  <a:lnTo>
                    <a:pt x="83329" y="62854"/>
                  </a:lnTo>
                  <a:lnTo>
                    <a:pt x="79408" y="39588"/>
                  </a:lnTo>
                  <a:lnTo>
                    <a:pt x="73242" y="25654"/>
                  </a:lnTo>
                  <a:lnTo>
                    <a:pt x="69622" y="21092"/>
                  </a:lnTo>
                  <a:lnTo>
                    <a:pt x="61837" y="16022"/>
                  </a:lnTo>
                  <a:lnTo>
                    <a:pt x="46150" y="13168"/>
                  </a:lnTo>
                  <a:lnTo>
                    <a:pt x="36118" y="16264"/>
                  </a:lnTo>
                  <a:lnTo>
                    <a:pt x="27662" y="22343"/>
                  </a:lnTo>
                  <a:lnTo>
                    <a:pt x="15816" y="37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1076"/>
            <p:cNvSpPr/>
            <p:nvPr>
              <p:custDataLst>
                <p:tags r:id="rId67"/>
              </p:custDataLst>
            </p:nvPr>
          </p:nvSpPr>
          <p:spPr>
            <a:xfrm>
              <a:off x="1545172" y="3441271"/>
              <a:ext cx="124879" cy="238932"/>
            </a:xfrm>
            <a:custGeom>
              <a:avLst/>
              <a:gdLst/>
              <a:ahLst/>
              <a:cxnLst/>
              <a:rect l="0" t="0" r="0" b="0"/>
              <a:pathLst>
                <a:path w="124879" h="238932">
                  <a:moveTo>
                    <a:pt x="124878" y="25829"/>
                  </a:moveTo>
                  <a:lnTo>
                    <a:pt x="124878" y="25829"/>
                  </a:lnTo>
                  <a:lnTo>
                    <a:pt x="119103" y="11326"/>
                  </a:lnTo>
                  <a:lnTo>
                    <a:pt x="112669" y="2685"/>
                  </a:lnTo>
                  <a:lnTo>
                    <a:pt x="107566" y="522"/>
                  </a:lnTo>
                  <a:lnTo>
                    <a:pt x="94371" y="0"/>
                  </a:lnTo>
                  <a:lnTo>
                    <a:pt x="77218" y="11527"/>
                  </a:lnTo>
                  <a:lnTo>
                    <a:pt x="58540" y="32878"/>
                  </a:lnTo>
                  <a:lnTo>
                    <a:pt x="40831" y="63534"/>
                  </a:lnTo>
                  <a:lnTo>
                    <a:pt x="32864" y="82010"/>
                  </a:lnTo>
                  <a:lnTo>
                    <a:pt x="25435" y="102089"/>
                  </a:lnTo>
                  <a:lnTo>
                    <a:pt x="18366" y="123235"/>
                  </a:lnTo>
                  <a:lnTo>
                    <a:pt x="12948" y="142272"/>
                  </a:lnTo>
                  <a:lnTo>
                    <a:pt x="8630" y="159902"/>
                  </a:lnTo>
                  <a:lnTo>
                    <a:pt x="2657" y="190545"/>
                  </a:lnTo>
                  <a:lnTo>
                    <a:pt x="0" y="221546"/>
                  </a:lnTo>
                  <a:lnTo>
                    <a:pt x="3532" y="238931"/>
                  </a:lnTo>
                  <a:lnTo>
                    <a:pt x="4167" y="211598"/>
                  </a:lnTo>
                  <a:lnTo>
                    <a:pt x="9286" y="181946"/>
                  </a:lnTo>
                  <a:lnTo>
                    <a:pt x="13061" y="173296"/>
                  </a:lnTo>
                  <a:lnTo>
                    <a:pt x="17091" y="168981"/>
                  </a:lnTo>
                  <a:lnTo>
                    <a:pt x="19153" y="167830"/>
                  </a:lnTo>
                  <a:lnTo>
                    <a:pt x="47221" y="163950"/>
                  </a:lnTo>
                  <a:lnTo>
                    <a:pt x="74078" y="1591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1077"/>
            <p:cNvSpPr/>
            <p:nvPr>
              <p:custDataLst>
                <p:tags r:id="rId68"/>
              </p:custDataLst>
            </p:nvPr>
          </p:nvSpPr>
          <p:spPr>
            <a:xfrm>
              <a:off x="1634878" y="3451029"/>
              <a:ext cx="162173" cy="227606"/>
            </a:xfrm>
            <a:custGeom>
              <a:avLst/>
              <a:gdLst/>
              <a:ahLst/>
              <a:cxnLst/>
              <a:rect l="0" t="0" r="0" b="0"/>
              <a:pathLst>
                <a:path w="162173" h="227606">
                  <a:moveTo>
                    <a:pt x="111372" y="3371"/>
                  </a:moveTo>
                  <a:lnTo>
                    <a:pt x="111372" y="3371"/>
                  </a:lnTo>
                  <a:lnTo>
                    <a:pt x="114743" y="0"/>
                  </a:lnTo>
                  <a:lnTo>
                    <a:pt x="115736" y="1124"/>
                  </a:lnTo>
                  <a:lnTo>
                    <a:pt x="116839" y="8016"/>
                  </a:lnTo>
                  <a:lnTo>
                    <a:pt x="107347" y="33910"/>
                  </a:lnTo>
                  <a:lnTo>
                    <a:pt x="93120" y="62099"/>
                  </a:lnTo>
                  <a:lnTo>
                    <a:pt x="84388" y="78507"/>
                  </a:lnTo>
                  <a:lnTo>
                    <a:pt x="75038" y="95089"/>
                  </a:lnTo>
                  <a:lnTo>
                    <a:pt x="65277" y="111789"/>
                  </a:lnTo>
                  <a:lnTo>
                    <a:pt x="55242" y="128566"/>
                  </a:lnTo>
                  <a:lnTo>
                    <a:pt x="36566" y="158496"/>
                  </a:lnTo>
                  <a:lnTo>
                    <a:pt x="20269" y="183088"/>
                  </a:lnTo>
                  <a:lnTo>
                    <a:pt x="406" y="212085"/>
                  </a:lnTo>
                  <a:lnTo>
                    <a:pt x="0" y="212363"/>
                  </a:lnTo>
                  <a:lnTo>
                    <a:pt x="1431" y="207028"/>
                  </a:lnTo>
                  <a:lnTo>
                    <a:pt x="20119" y="177250"/>
                  </a:lnTo>
                  <a:lnTo>
                    <a:pt x="26365" y="168140"/>
                  </a:lnTo>
                  <a:lnTo>
                    <a:pt x="33845" y="161738"/>
                  </a:lnTo>
                  <a:lnTo>
                    <a:pt x="37110" y="160455"/>
                  </a:lnTo>
                  <a:lnTo>
                    <a:pt x="39991" y="160305"/>
                  </a:lnTo>
                  <a:lnTo>
                    <a:pt x="67113" y="166246"/>
                  </a:lnTo>
                  <a:lnTo>
                    <a:pt x="97247" y="168031"/>
                  </a:lnTo>
                  <a:lnTo>
                    <a:pt x="110033" y="167570"/>
                  </a:lnTo>
                  <a:lnTo>
                    <a:pt x="134200" y="159607"/>
                  </a:lnTo>
                  <a:lnTo>
                    <a:pt x="137174" y="156917"/>
                  </a:lnTo>
                  <a:lnTo>
                    <a:pt x="140479" y="150166"/>
                  </a:lnTo>
                  <a:lnTo>
                    <a:pt x="142339" y="141802"/>
                  </a:lnTo>
                  <a:lnTo>
                    <a:pt x="141189" y="140814"/>
                  </a:lnTo>
                  <a:lnTo>
                    <a:pt x="139011" y="140860"/>
                  </a:lnTo>
                  <a:lnTo>
                    <a:pt x="136148" y="141597"/>
                  </a:lnTo>
                  <a:lnTo>
                    <a:pt x="104410" y="169456"/>
                  </a:lnTo>
                  <a:lnTo>
                    <a:pt x="92533" y="187813"/>
                  </a:lnTo>
                  <a:lnTo>
                    <a:pt x="90769" y="198469"/>
                  </a:lnTo>
                  <a:lnTo>
                    <a:pt x="91287" y="203286"/>
                  </a:lnTo>
                  <a:lnTo>
                    <a:pt x="97507" y="212402"/>
                  </a:lnTo>
                  <a:lnTo>
                    <a:pt x="107326" y="220451"/>
                  </a:lnTo>
                  <a:lnTo>
                    <a:pt x="118746" y="226381"/>
                  </a:lnTo>
                  <a:lnTo>
                    <a:pt x="134640" y="227605"/>
                  </a:lnTo>
                  <a:lnTo>
                    <a:pt x="162172" y="225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1078"/>
            <p:cNvSpPr/>
            <p:nvPr>
              <p:custDataLst>
                <p:tags r:id="rId69"/>
              </p:custDataLst>
            </p:nvPr>
          </p:nvSpPr>
          <p:spPr>
            <a:xfrm>
              <a:off x="1814401" y="3590442"/>
              <a:ext cx="46150" cy="90927"/>
            </a:xfrm>
            <a:custGeom>
              <a:avLst/>
              <a:gdLst/>
              <a:ahLst/>
              <a:cxnLst/>
              <a:rect l="0" t="0" r="0" b="0"/>
              <a:pathLst>
                <a:path w="46150" h="90927">
                  <a:moveTo>
                    <a:pt x="46149" y="3658"/>
                  </a:moveTo>
                  <a:lnTo>
                    <a:pt x="46149" y="3658"/>
                  </a:lnTo>
                  <a:lnTo>
                    <a:pt x="42778" y="287"/>
                  </a:lnTo>
                  <a:lnTo>
                    <a:pt x="40374" y="0"/>
                  </a:lnTo>
                  <a:lnTo>
                    <a:pt x="30248" y="2966"/>
                  </a:lnTo>
                  <a:lnTo>
                    <a:pt x="16067" y="10289"/>
                  </a:lnTo>
                  <a:lnTo>
                    <a:pt x="13394" y="12312"/>
                  </a:lnTo>
                  <a:lnTo>
                    <a:pt x="12318" y="15072"/>
                  </a:lnTo>
                  <a:lnTo>
                    <a:pt x="13004" y="21901"/>
                  </a:lnTo>
                  <a:lnTo>
                    <a:pt x="19898" y="42147"/>
                  </a:lnTo>
                  <a:lnTo>
                    <a:pt x="40096" y="69123"/>
                  </a:lnTo>
                  <a:lnTo>
                    <a:pt x="40401" y="77674"/>
                  </a:lnTo>
                  <a:lnTo>
                    <a:pt x="38185" y="84296"/>
                  </a:lnTo>
                  <a:lnTo>
                    <a:pt x="36607" y="87051"/>
                  </a:lnTo>
                  <a:lnTo>
                    <a:pt x="34143" y="88886"/>
                  </a:lnTo>
                  <a:lnTo>
                    <a:pt x="27643" y="90926"/>
                  </a:lnTo>
                  <a:lnTo>
                    <a:pt x="12679" y="88703"/>
                  </a:lnTo>
                  <a:lnTo>
                    <a:pt x="8313" y="85755"/>
                  </a:lnTo>
                  <a:lnTo>
                    <a:pt x="1581" y="76834"/>
                  </a:lnTo>
                  <a:lnTo>
                    <a:pt x="0" y="65814"/>
                  </a:lnTo>
                  <a:lnTo>
                    <a:pt x="1699" y="48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1079"/>
            <p:cNvSpPr/>
            <p:nvPr>
              <p:custDataLst>
                <p:tags r:id="rId70"/>
              </p:custDataLst>
            </p:nvPr>
          </p:nvSpPr>
          <p:spPr>
            <a:xfrm>
              <a:off x="1881234" y="3409950"/>
              <a:ext cx="93617" cy="244080"/>
            </a:xfrm>
            <a:custGeom>
              <a:avLst/>
              <a:gdLst/>
              <a:ahLst/>
              <a:cxnLst/>
              <a:rect l="0" t="0" r="0" b="0"/>
              <a:pathLst>
                <a:path w="93617" h="244080">
                  <a:moveTo>
                    <a:pt x="93616" y="0"/>
                  </a:moveTo>
                  <a:lnTo>
                    <a:pt x="93616" y="0"/>
                  </a:lnTo>
                  <a:lnTo>
                    <a:pt x="82771" y="31123"/>
                  </a:lnTo>
                  <a:lnTo>
                    <a:pt x="72568" y="56400"/>
                  </a:lnTo>
                  <a:lnTo>
                    <a:pt x="60978" y="87861"/>
                  </a:lnTo>
                  <a:lnTo>
                    <a:pt x="54924" y="105141"/>
                  </a:lnTo>
                  <a:lnTo>
                    <a:pt x="48771" y="123010"/>
                  </a:lnTo>
                  <a:lnTo>
                    <a:pt x="42553" y="141274"/>
                  </a:lnTo>
                  <a:lnTo>
                    <a:pt x="36291" y="159799"/>
                  </a:lnTo>
                  <a:lnTo>
                    <a:pt x="31410" y="176383"/>
                  </a:lnTo>
                  <a:lnTo>
                    <a:pt x="24106" y="206097"/>
                  </a:lnTo>
                  <a:lnTo>
                    <a:pt x="12656" y="233143"/>
                  </a:lnTo>
                  <a:lnTo>
                    <a:pt x="7069" y="243351"/>
                  </a:lnTo>
                  <a:lnTo>
                    <a:pt x="5579" y="244079"/>
                  </a:lnTo>
                  <a:lnTo>
                    <a:pt x="3880" y="243858"/>
                  </a:lnTo>
                  <a:lnTo>
                    <a:pt x="2042" y="243005"/>
                  </a:lnTo>
                  <a:lnTo>
                    <a:pt x="0" y="234532"/>
                  </a:lnTo>
                  <a:lnTo>
                    <a:pt x="732" y="213895"/>
                  </a:lnTo>
                  <a:lnTo>
                    <a:pt x="5417" y="195550"/>
                  </a:lnTo>
                  <a:lnTo>
                    <a:pt x="7300" y="191750"/>
                  </a:lnTo>
                  <a:lnTo>
                    <a:pt x="13155" y="185646"/>
                  </a:lnTo>
                  <a:lnTo>
                    <a:pt x="20461" y="181287"/>
                  </a:lnTo>
                  <a:lnTo>
                    <a:pt x="38531" y="178488"/>
                  </a:lnTo>
                  <a:lnTo>
                    <a:pt x="55516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6" name="SMARTInkShape-Group226"/>
          <p:cNvGrpSpPr/>
          <p:nvPr/>
        </p:nvGrpSpPr>
        <p:grpSpPr>
          <a:xfrm>
            <a:off x="857250" y="3575251"/>
            <a:ext cx="425451" cy="166846"/>
            <a:chOff x="857250" y="3575251"/>
            <a:chExt cx="425451" cy="166846"/>
          </a:xfrm>
        </p:grpSpPr>
        <p:sp>
          <p:nvSpPr>
            <p:cNvPr id="223" name="SMARTInkShape-1080"/>
            <p:cNvSpPr/>
            <p:nvPr>
              <p:custDataLst>
                <p:tags r:id="rId63"/>
              </p:custDataLst>
            </p:nvPr>
          </p:nvSpPr>
          <p:spPr>
            <a:xfrm>
              <a:off x="857250" y="3575251"/>
              <a:ext cx="96048" cy="166846"/>
            </a:xfrm>
            <a:custGeom>
              <a:avLst/>
              <a:gdLst/>
              <a:ahLst/>
              <a:cxnLst/>
              <a:rect l="0" t="0" r="0" b="0"/>
              <a:pathLst>
                <a:path w="96048" h="166846">
                  <a:moveTo>
                    <a:pt x="82550" y="25199"/>
                  </a:moveTo>
                  <a:lnTo>
                    <a:pt x="82550" y="25199"/>
                  </a:lnTo>
                  <a:lnTo>
                    <a:pt x="61502" y="7523"/>
                  </a:lnTo>
                  <a:lnTo>
                    <a:pt x="49912" y="3231"/>
                  </a:lnTo>
                  <a:lnTo>
                    <a:pt x="19530" y="100"/>
                  </a:lnTo>
                  <a:lnTo>
                    <a:pt x="15136" y="0"/>
                  </a:lnTo>
                  <a:lnTo>
                    <a:pt x="11502" y="1344"/>
                  </a:lnTo>
                  <a:lnTo>
                    <a:pt x="5583" y="6601"/>
                  </a:lnTo>
                  <a:lnTo>
                    <a:pt x="2481" y="15522"/>
                  </a:lnTo>
                  <a:lnTo>
                    <a:pt x="1654" y="20864"/>
                  </a:lnTo>
                  <a:lnTo>
                    <a:pt x="4498" y="32444"/>
                  </a:lnTo>
                  <a:lnTo>
                    <a:pt x="12583" y="46058"/>
                  </a:lnTo>
                  <a:lnTo>
                    <a:pt x="36968" y="72145"/>
                  </a:lnTo>
                  <a:lnTo>
                    <a:pt x="65124" y="94613"/>
                  </a:lnTo>
                  <a:lnTo>
                    <a:pt x="90554" y="123368"/>
                  </a:lnTo>
                  <a:lnTo>
                    <a:pt x="94236" y="128745"/>
                  </a:lnTo>
                  <a:lnTo>
                    <a:pt x="95985" y="133740"/>
                  </a:lnTo>
                  <a:lnTo>
                    <a:pt x="96047" y="143055"/>
                  </a:lnTo>
                  <a:lnTo>
                    <a:pt x="92254" y="147514"/>
                  </a:lnTo>
                  <a:lnTo>
                    <a:pt x="70765" y="159826"/>
                  </a:lnTo>
                  <a:lnTo>
                    <a:pt x="46916" y="166845"/>
                  </a:lnTo>
                  <a:lnTo>
                    <a:pt x="32846" y="166235"/>
                  </a:lnTo>
                  <a:lnTo>
                    <a:pt x="21419" y="159848"/>
                  </a:lnTo>
                  <a:lnTo>
                    <a:pt x="12342" y="149954"/>
                  </a:lnTo>
                  <a:lnTo>
                    <a:pt x="2647" y="130119"/>
                  </a:lnTo>
                  <a:lnTo>
                    <a:pt x="0" y="1204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1081"/>
            <p:cNvSpPr/>
            <p:nvPr>
              <p:custDataLst>
                <p:tags r:id="rId64"/>
              </p:custDataLst>
            </p:nvPr>
          </p:nvSpPr>
          <p:spPr>
            <a:xfrm>
              <a:off x="1015904" y="3613150"/>
              <a:ext cx="94013" cy="95298"/>
            </a:xfrm>
            <a:custGeom>
              <a:avLst/>
              <a:gdLst/>
              <a:ahLst/>
              <a:cxnLst/>
              <a:rect l="0" t="0" r="0" b="0"/>
              <a:pathLst>
                <a:path w="94013" h="95298">
                  <a:moveTo>
                    <a:pt x="57246" y="38100"/>
                  </a:moveTo>
                  <a:lnTo>
                    <a:pt x="57246" y="38100"/>
                  </a:lnTo>
                  <a:lnTo>
                    <a:pt x="56541" y="23597"/>
                  </a:lnTo>
                  <a:lnTo>
                    <a:pt x="53875" y="14956"/>
                  </a:lnTo>
                  <a:lnTo>
                    <a:pt x="50060" y="12087"/>
                  </a:lnTo>
                  <a:lnTo>
                    <a:pt x="38295" y="8900"/>
                  </a:lnTo>
                  <a:lnTo>
                    <a:pt x="31912" y="10167"/>
                  </a:lnTo>
                  <a:lnTo>
                    <a:pt x="19175" y="17218"/>
                  </a:lnTo>
                  <a:lnTo>
                    <a:pt x="3476" y="33089"/>
                  </a:lnTo>
                  <a:lnTo>
                    <a:pt x="938" y="39698"/>
                  </a:lnTo>
                  <a:lnTo>
                    <a:pt x="0" y="54567"/>
                  </a:lnTo>
                  <a:lnTo>
                    <a:pt x="5698" y="68702"/>
                  </a:lnTo>
                  <a:lnTo>
                    <a:pt x="15991" y="81334"/>
                  </a:lnTo>
                  <a:lnTo>
                    <a:pt x="29974" y="91652"/>
                  </a:lnTo>
                  <a:lnTo>
                    <a:pt x="47477" y="95297"/>
                  </a:lnTo>
                  <a:lnTo>
                    <a:pt x="64899" y="93860"/>
                  </a:lnTo>
                  <a:lnTo>
                    <a:pt x="77345" y="88517"/>
                  </a:lnTo>
                  <a:lnTo>
                    <a:pt x="87581" y="77676"/>
                  </a:lnTo>
                  <a:lnTo>
                    <a:pt x="92286" y="70834"/>
                  </a:lnTo>
                  <a:lnTo>
                    <a:pt x="94012" y="64156"/>
                  </a:lnTo>
                  <a:lnTo>
                    <a:pt x="92166" y="51091"/>
                  </a:lnTo>
                  <a:lnTo>
                    <a:pt x="83193" y="25095"/>
                  </a:lnTo>
                  <a:lnTo>
                    <a:pt x="78072" y="18141"/>
                  </a:lnTo>
                  <a:lnTo>
                    <a:pt x="5089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1082"/>
            <p:cNvSpPr/>
            <p:nvPr>
              <p:custDataLst>
                <p:tags r:id="rId65"/>
              </p:custDataLst>
            </p:nvPr>
          </p:nvSpPr>
          <p:spPr>
            <a:xfrm>
              <a:off x="1136912" y="3606800"/>
              <a:ext cx="145789" cy="86142"/>
            </a:xfrm>
            <a:custGeom>
              <a:avLst/>
              <a:gdLst/>
              <a:ahLst/>
              <a:cxnLst/>
              <a:rect l="0" t="0" r="0" b="0"/>
              <a:pathLst>
                <a:path w="145789" h="86142">
                  <a:moveTo>
                    <a:pt x="6088" y="0"/>
                  </a:moveTo>
                  <a:lnTo>
                    <a:pt x="6088" y="0"/>
                  </a:lnTo>
                  <a:lnTo>
                    <a:pt x="5383" y="10845"/>
                  </a:lnTo>
                  <a:lnTo>
                    <a:pt x="1062" y="36401"/>
                  </a:lnTo>
                  <a:lnTo>
                    <a:pt x="0" y="64889"/>
                  </a:lnTo>
                  <a:lnTo>
                    <a:pt x="5228" y="86141"/>
                  </a:lnTo>
                  <a:lnTo>
                    <a:pt x="6220" y="85650"/>
                  </a:lnTo>
                  <a:lnTo>
                    <a:pt x="26302" y="56937"/>
                  </a:lnTo>
                  <a:lnTo>
                    <a:pt x="42118" y="28703"/>
                  </a:lnTo>
                  <a:lnTo>
                    <a:pt x="47502" y="19812"/>
                  </a:lnTo>
                  <a:lnTo>
                    <a:pt x="52246" y="15861"/>
                  </a:lnTo>
                  <a:lnTo>
                    <a:pt x="56706" y="14105"/>
                  </a:lnTo>
                  <a:lnTo>
                    <a:pt x="58884" y="13636"/>
                  </a:lnTo>
                  <a:lnTo>
                    <a:pt x="61041" y="14736"/>
                  </a:lnTo>
                  <a:lnTo>
                    <a:pt x="65319" y="19719"/>
                  </a:lnTo>
                  <a:lnTo>
                    <a:pt x="72584" y="51416"/>
                  </a:lnTo>
                  <a:lnTo>
                    <a:pt x="72566" y="61892"/>
                  </a:lnTo>
                  <a:lnTo>
                    <a:pt x="70176" y="76745"/>
                  </a:lnTo>
                  <a:lnTo>
                    <a:pt x="71391" y="77269"/>
                  </a:lnTo>
                  <a:lnTo>
                    <a:pt x="76504" y="74088"/>
                  </a:lnTo>
                  <a:lnTo>
                    <a:pt x="96354" y="54067"/>
                  </a:lnTo>
                  <a:lnTo>
                    <a:pt x="118776" y="23249"/>
                  </a:lnTo>
                  <a:lnTo>
                    <a:pt x="130261" y="9688"/>
                  </a:lnTo>
                  <a:lnTo>
                    <a:pt x="131203" y="9987"/>
                  </a:lnTo>
                  <a:lnTo>
                    <a:pt x="132250" y="14081"/>
                  </a:lnTo>
                  <a:lnTo>
                    <a:pt x="132923" y="38346"/>
                  </a:lnTo>
                  <a:lnTo>
                    <a:pt x="134450" y="60672"/>
                  </a:lnTo>
                  <a:lnTo>
                    <a:pt x="145788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7" name="SMARTInkShape-Group227"/>
          <p:cNvGrpSpPr/>
          <p:nvPr/>
        </p:nvGrpSpPr>
        <p:grpSpPr>
          <a:xfrm>
            <a:off x="3719384" y="2347474"/>
            <a:ext cx="941517" cy="592577"/>
            <a:chOff x="3719384" y="2347474"/>
            <a:chExt cx="941517" cy="592577"/>
          </a:xfrm>
        </p:grpSpPr>
        <p:sp>
          <p:nvSpPr>
            <p:cNvPr id="227" name="SMARTInkShape-1083"/>
            <p:cNvSpPr/>
            <p:nvPr>
              <p:custDataLst>
                <p:tags r:id="rId53"/>
              </p:custDataLst>
            </p:nvPr>
          </p:nvSpPr>
          <p:spPr>
            <a:xfrm>
              <a:off x="4467277" y="2459986"/>
              <a:ext cx="98374" cy="54615"/>
            </a:xfrm>
            <a:custGeom>
              <a:avLst/>
              <a:gdLst/>
              <a:ahLst/>
              <a:cxnLst/>
              <a:rect l="0" t="0" r="0" b="0"/>
              <a:pathLst>
                <a:path w="98374" h="54615">
                  <a:moveTo>
                    <a:pt x="98373" y="10164"/>
                  </a:moveTo>
                  <a:lnTo>
                    <a:pt x="98373" y="10164"/>
                  </a:lnTo>
                  <a:lnTo>
                    <a:pt x="73954" y="1326"/>
                  </a:lnTo>
                  <a:lnTo>
                    <a:pt x="50843" y="1979"/>
                  </a:lnTo>
                  <a:lnTo>
                    <a:pt x="26121" y="6641"/>
                  </a:lnTo>
                  <a:lnTo>
                    <a:pt x="13109" y="14243"/>
                  </a:lnTo>
                  <a:lnTo>
                    <a:pt x="4033" y="23971"/>
                  </a:lnTo>
                  <a:lnTo>
                    <a:pt x="0" y="32998"/>
                  </a:lnTo>
                  <a:lnTo>
                    <a:pt x="336" y="37382"/>
                  </a:lnTo>
                  <a:lnTo>
                    <a:pt x="4471" y="46014"/>
                  </a:lnTo>
                  <a:lnTo>
                    <a:pt x="9131" y="50792"/>
                  </a:lnTo>
                  <a:lnTo>
                    <a:pt x="11362" y="52066"/>
                  </a:lnTo>
                  <a:lnTo>
                    <a:pt x="19484" y="49718"/>
                  </a:lnTo>
                  <a:lnTo>
                    <a:pt x="28739" y="43972"/>
                  </a:lnTo>
                  <a:lnTo>
                    <a:pt x="46182" y="21323"/>
                  </a:lnTo>
                  <a:lnTo>
                    <a:pt x="48056" y="16192"/>
                  </a:lnTo>
                  <a:lnTo>
                    <a:pt x="47776" y="209"/>
                  </a:lnTo>
                  <a:lnTo>
                    <a:pt x="47709" y="0"/>
                  </a:lnTo>
                  <a:lnTo>
                    <a:pt x="47633" y="1648"/>
                  </a:lnTo>
                  <a:lnTo>
                    <a:pt x="39563" y="17889"/>
                  </a:lnTo>
                  <a:lnTo>
                    <a:pt x="40015" y="26768"/>
                  </a:lnTo>
                  <a:lnTo>
                    <a:pt x="44449" y="35417"/>
                  </a:lnTo>
                  <a:lnTo>
                    <a:pt x="47607" y="39699"/>
                  </a:lnTo>
                  <a:lnTo>
                    <a:pt x="56760" y="46339"/>
                  </a:lnTo>
                  <a:lnTo>
                    <a:pt x="72973" y="546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1084"/>
            <p:cNvSpPr/>
            <p:nvPr>
              <p:custDataLst>
                <p:tags r:id="rId54"/>
              </p:custDataLst>
            </p:nvPr>
          </p:nvSpPr>
          <p:spPr>
            <a:xfrm>
              <a:off x="4591050" y="2425700"/>
              <a:ext cx="69851" cy="83962"/>
            </a:xfrm>
            <a:custGeom>
              <a:avLst/>
              <a:gdLst/>
              <a:ahLst/>
              <a:cxnLst/>
              <a:rect l="0" t="0" r="0" b="0"/>
              <a:pathLst>
                <a:path w="69851" h="83962">
                  <a:moveTo>
                    <a:pt x="0" y="19050"/>
                  </a:moveTo>
                  <a:lnTo>
                    <a:pt x="0" y="19050"/>
                  </a:lnTo>
                  <a:lnTo>
                    <a:pt x="0" y="40098"/>
                  </a:lnTo>
                  <a:lnTo>
                    <a:pt x="11933" y="70113"/>
                  </a:lnTo>
                  <a:lnTo>
                    <a:pt x="14305" y="76375"/>
                  </a:lnTo>
                  <a:lnTo>
                    <a:pt x="17298" y="79139"/>
                  </a:lnTo>
                  <a:lnTo>
                    <a:pt x="20704" y="79570"/>
                  </a:lnTo>
                  <a:lnTo>
                    <a:pt x="24386" y="78447"/>
                  </a:lnTo>
                  <a:lnTo>
                    <a:pt x="28252" y="79109"/>
                  </a:lnTo>
                  <a:lnTo>
                    <a:pt x="36310" y="83608"/>
                  </a:lnTo>
                  <a:lnTo>
                    <a:pt x="40434" y="83961"/>
                  </a:lnTo>
                  <a:lnTo>
                    <a:pt x="48780" y="80590"/>
                  </a:lnTo>
                  <a:lnTo>
                    <a:pt x="55312" y="70625"/>
                  </a:lnTo>
                  <a:lnTo>
                    <a:pt x="59861" y="56789"/>
                  </a:lnTo>
                  <a:lnTo>
                    <a:pt x="62781" y="26792"/>
                  </a:lnTo>
                  <a:lnTo>
                    <a:pt x="63886" y="1473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1085"/>
            <p:cNvSpPr/>
            <p:nvPr>
              <p:custDataLst>
                <p:tags r:id="rId55"/>
              </p:custDataLst>
            </p:nvPr>
          </p:nvSpPr>
          <p:spPr>
            <a:xfrm>
              <a:off x="4338344" y="2717800"/>
              <a:ext cx="62207" cy="111228"/>
            </a:xfrm>
            <a:custGeom>
              <a:avLst/>
              <a:gdLst/>
              <a:ahLst/>
              <a:cxnLst/>
              <a:rect l="0" t="0" r="0" b="0"/>
              <a:pathLst>
                <a:path w="62207" h="111228">
                  <a:moveTo>
                    <a:pt x="5056" y="0"/>
                  </a:moveTo>
                  <a:lnTo>
                    <a:pt x="5056" y="0"/>
                  </a:lnTo>
                  <a:lnTo>
                    <a:pt x="692" y="16620"/>
                  </a:lnTo>
                  <a:lnTo>
                    <a:pt x="0" y="42632"/>
                  </a:lnTo>
                  <a:lnTo>
                    <a:pt x="4655" y="71271"/>
                  </a:lnTo>
                  <a:lnTo>
                    <a:pt x="14659" y="93084"/>
                  </a:lnTo>
                  <a:lnTo>
                    <a:pt x="22494" y="103930"/>
                  </a:lnTo>
                  <a:lnTo>
                    <a:pt x="30681" y="109691"/>
                  </a:lnTo>
                  <a:lnTo>
                    <a:pt x="34839" y="111227"/>
                  </a:lnTo>
                  <a:lnTo>
                    <a:pt x="38317" y="110841"/>
                  </a:lnTo>
                  <a:lnTo>
                    <a:pt x="41341" y="109171"/>
                  </a:lnTo>
                  <a:lnTo>
                    <a:pt x="44063" y="106648"/>
                  </a:lnTo>
                  <a:lnTo>
                    <a:pt x="51264" y="92983"/>
                  </a:lnTo>
                  <a:lnTo>
                    <a:pt x="51934" y="79661"/>
                  </a:lnTo>
                  <a:lnTo>
                    <a:pt x="49985" y="48113"/>
                  </a:lnTo>
                  <a:lnTo>
                    <a:pt x="51600" y="37141"/>
                  </a:lnTo>
                  <a:lnTo>
                    <a:pt x="54670" y="30618"/>
                  </a:lnTo>
                  <a:lnTo>
                    <a:pt x="62206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1086"/>
            <p:cNvSpPr/>
            <p:nvPr>
              <p:custDataLst>
                <p:tags r:id="rId56"/>
              </p:custDataLst>
            </p:nvPr>
          </p:nvSpPr>
          <p:spPr>
            <a:xfrm>
              <a:off x="3854450" y="27368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706"/>
                  </a:lnTo>
                  <a:lnTo>
                    <a:pt x="1324" y="1881"/>
                  </a:lnTo>
                  <a:lnTo>
                    <a:pt x="392" y="8789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1087"/>
            <p:cNvSpPr/>
            <p:nvPr>
              <p:custDataLst>
                <p:tags r:id="rId57"/>
              </p:custDataLst>
            </p:nvPr>
          </p:nvSpPr>
          <p:spPr>
            <a:xfrm>
              <a:off x="3825157" y="2806700"/>
              <a:ext cx="35644" cy="133351"/>
            </a:xfrm>
            <a:custGeom>
              <a:avLst/>
              <a:gdLst/>
              <a:ahLst/>
              <a:cxnLst/>
              <a:rect l="0" t="0" r="0" b="0"/>
              <a:pathLst>
                <a:path w="35644" h="133351">
                  <a:moveTo>
                    <a:pt x="35643" y="0"/>
                  </a:moveTo>
                  <a:lnTo>
                    <a:pt x="35643" y="0"/>
                  </a:lnTo>
                  <a:lnTo>
                    <a:pt x="24972" y="24485"/>
                  </a:lnTo>
                  <a:lnTo>
                    <a:pt x="10845" y="54292"/>
                  </a:lnTo>
                  <a:lnTo>
                    <a:pt x="3455" y="76341"/>
                  </a:lnTo>
                  <a:lnTo>
                    <a:pt x="0" y="103915"/>
                  </a:lnTo>
                  <a:lnTo>
                    <a:pt x="3893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1088"/>
            <p:cNvSpPr/>
            <p:nvPr>
              <p:custDataLst>
                <p:tags r:id="rId58"/>
              </p:custDataLst>
            </p:nvPr>
          </p:nvSpPr>
          <p:spPr>
            <a:xfrm>
              <a:off x="4405511" y="2610595"/>
              <a:ext cx="253384" cy="196106"/>
            </a:xfrm>
            <a:custGeom>
              <a:avLst/>
              <a:gdLst/>
              <a:ahLst/>
              <a:cxnLst/>
              <a:rect l="0" t="0" r="0" b="0"/>
              <a:pathLst>
                <a:path w="253384" h="196106">
                  <a:moveTo>
                    <a:pt x="71239" y="138955"/>
                  </a:moveTo>
                  <a:lnTo>
                    <a:pt x="71239" y="138955"/>
                  </a:lnTo>
                  <a:lnTo>
                    <a:pt x="67868" y="132213"/>
                  </a:lnTo>
                  <a:lnTo>
                    <a:pt x="60568" y="127021"/>
                  </a:lnTo>
                  <a:lnTo>
                    <a:pt x="55659" y="124649"/>
                  </a:lnTo>
                  <a:lnTo>
                    <a:pt x="42677" y="123895"/>
                  </a:lnTo>
                  <a:lnTo>
                    <a:pt x="35264" y="124682"/>
                  </a:lnTo>
                  <a:lnTo>
                    <a:pt x="21384" y="131200"/>
                  </a:lnTo>
                  <a:lnTo>
                    <a:pt x="9570" y="141153"/>
                  </a:lnTo>
                  <a:lnTo>
                    <a:pt x="1968" y="152632"/>
                  </a:lnTo>
                  <a:lnTo>
                    <a:pt x="0" y="164789"/>
                  </a:lnTo>
                  <a:lnTo>
                    <a:pt x="463" y="170994"/>
                  </a:lnTo>
                  <a:lnTo>
                    <a:pt x="6622" y="181652"/>
                  </a:lnTo>
                  <a:lnTo>
                    <a:pt x="11228" y="186470"/>
                  </a:lnTo>
                  <a:lnTo>
                    <a:pt x="21989" y="191823"/>
                  </a:lnTo>
                  <a:lnTo>
                    <a:pt x="33828" y="193496"/>
                  </a:lnTo>
                  <a:lnTo>
                    <a:pt x="46146" y="191888"/>
                  </a:lnTo>
                  <a:lnTo>
                    <a:pt x="64980" y="183645"/>
                  </a:lnTo>
                  <a:lnTo>
                    <a:pt x="69183" y="180037"/>
                  </a:lnTo>
                  <a:lnTo>
                    <a:pt x="73853" y="172266"/>
                  </a:lnTo>
                  <a:lnTo>
                    <a:pt x="74047" y="162226"/>
                  </a:lnTo>
                  <a:lnTo>
                    <a:pt x="71403" y="135361"/>
                  </a:lnTo>
                  <a:lnTo>
                    <a:pt x="70643" y="135853"/>
                  </a:lnTo>
                  <a:lnTo>
                    <a:pt x="62415" y="150524"/>
                  </a:lnTo>
                  <a:lnTo>
                    <a:pt x="56316" y="169272"/>
                  </a:lnTo>
                  <a:lnTo>
                    <a:pt x="56352" y="174689"/>
                  </a:lnTo>
                  <a:lnTo>
                    <a:pt x="57787" y="179005"/>
                  </a:lnTo>
                  <a:lnTo>
                    <a:pt x="66857" y="191003"/>
                  </a:lnTo>
                  <a:lnTo>
                    <a:pt x="70434" y="191998"/>
                  </a:lnTo>
                  <a:lnTo>
                    <a:pt x="85582" y="190027"/>
                  </a:lnTo>
                  <a:lnTo>
                    <a:pt x="97369" y="186819"/>
                  </a:lnTo>
                  <a:lnTo>
                    <a:pt x="107782" y="177396"/>
                  </a:lnTo>
                  <a:lnTo>
                    <a:pt x="123459" y="152462"/>
                  </a:lnTo>
                  <a:lnTo>
                    <a:pt x="135370" y="128730"/>
                  </a:lnTo>
                  <a:lnTo>
                    <a:pt x="147720" y="99368"/>
                  </a:lnTo>
                  <a:lnTo>
                    <a:pt x="156501" y="69385"/>
                  </a:lnTo>
                  <a:lnTo>
                    <a:pt x="162050" y="42418"/>
                  </a:lnTo>
                  <a:lnTo>
                    <a:pt x="164516" y="23377"/>
                  </a:lnTo>
                  <a:lnTo>
                    <a:pt x="163763" y="18159"/>
                  </a:lnTo>
                  <a:lnTo>
                    <a:pt x="161849" y="15385"/>
                  </a:lnTo>
                  <a:lnTo>
                    <a:pt x="159162" y="14242"/>
                  </a:lnTo>
                  <a:lnTo>
                    <a:pt x="146770" y="20497"/>
                  </a:lnTo>
                  <a:lnTo>
                    <a:pt x="130914" y="34096"/>
                  </a:lnTo>
                  <a:lnTo>
                    <a:pt x="116811" y="54251"/>
                  </a:lnTo>
                  <a:lnTo>
                    <a:pt x="105369" y="81083"/>
                  </a:lnTo>
                  <a:lnTo>
                    <a:pt x="97697" y="109706"/>
                  </a:lnTo>
                  <a:lnTo>
                    <a:pt x="96639" y="134187"/>
                  </a:lnTo>
                  <a:lnTo>
                    <a:pt x="102283" y="154945"/>
                  </a:lnTo>
                  <a:lnTo>
                    <a:pt x="106752" y="164432"/>
                  </a:lnTo>
                  <a:lnTo>
                    <a:pt x="121125" y="176854"/>
                  </a:lnTo>
                  <a:lnTo>
                    <a:pt x="137861" y="183315"/>
                  </a:lnTo>
                  <a:lnTo>
                    <a:pt x="152354" y="183836"/>
                  </a:lnTo>
                  <a:lnTo>
                    <a:pt x="175785" y="173420"/>
                  </a:lnTo>
                  <a:lnTo>
                    <a:pt x="197230" y="146815"/>
                  </a:lnTo>
                  <a:lnTo>
                    <a:pt x="210490" y="122222"/>
                  </a:lnTo>
                  <a:lnTo>
                    <a:pt x="223440" y="93418"/>
                  </a:lnTo>
                  <a:lnTo>
                    <a:pt x="229856" y="76847"/>
                  </a:lnTo>
                  <a:lnTo>
                    <a:pt x="236251" y="59450"/>
                  </a:lnTo>
                  <a:lnTo>
                    <a:pt x="245236" y="30712"/>
                  </a:lnTo>
                  <a:lnTo>
                    <a:pt x="253383" y="373"/>
                  </a:lnTo>
                  <a:lnTo>
                    <a:pt x="251230" y="0"/>
                  </a:lnTo>
                  <a:lnTo>
                    <a:pt x="241311" y="5231"/>
                  </a:lnTo>
                  <a:lnTo>
                    <a:pt x="216489" y="30189"/>
                  </a:lnTo>
                  <a:lnTo>
                    <a:pt x="200706" y="56277"/>
                  </a:lnTo>
                  <a:lnTo>
                    <a:pt x="188047" y="85981"/>
                  </a:lnTo>
                  <a:lnTo>
                    <a:pt x="180068" y="115646"/>
                  </a:lnTo>
                  <a:lnTo>
                    <a:pt x="179815" y="141531"/>
                  </a:lnTo>
                  <a:lnTo>
                    <a:pt x="185112" y="162678"/>
                  </a:lnTo>
                  <a:lnTo>
                    <a:pt x="194521" y="176780"/>
                  </a:lnTo>
                  <a:lnTo>
                    <a:pt x="207640" y="185870"/>
                  </a:lnTo>
                  <a:lnTo>
                    <a:pt x="229989" y="1961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1089"/>
            <p:cNvSpPr/>
            <p:nvPr>
              <p:custDataLst>
                <p:tags r:id="rId59"/>
              </p:custDataLst>
            </p:nvPr>
          </p:nvSpPr>
          <p:spPr>
            <a:xfrm>
              <a:off x="4080335" y="2375347"/>
              <a:ext cx="288466" cy="167817"/>
            </a:xfrm>
            <a:custGeom>
              <a:avLst/>
              <a:gdLst/>
              <a:ahLst/>
              <a:cxnLst/>
              <a:rect l="0" t="0" r="0" b="0"/>
              <a:pathLst>
                <a:path w="288466" h="167817">
                  <a:moveTo>
                    <a:pt x="66215" y="107503"/>
                  </a:moveTo>
                  <a:lnTo>
                    <a:pt x="66215" y="107503"/>
                  </a:lnTo>
                  <a:lnTo>
                    <a:pt x="62844" y="104132"/>
                  </a:lnTo>
                  <a:lnTo>
                    <a:pt x="61189" y="100595"/>
                  </a:lnTo>
                  <a:lnTo>
                    <a:pt x="60748" y="98665"/>
                  </a:lnTo>
                  <a:lnTo>
                    <a:pt x="56495" y="94638"/>
                  </a:lnTo>
                  <a:lnTo>
                    <a:pt x="49900" y="91202"/>
                  </a:lnTo>
                  <a:lnTo>
                    <a:pt x="42266" y="89675"/>
                  </a:lnTo>
                  <a:lnTo>
                    <a:pt x="32288" y="94640"/>
                  </a:lnTo>
                  <a:lnTo>
                    <a:pt x="8635" y="118446"/>
                  </a:lnTo>
                  <a:lnTo>
                    <a:pt x="1818" y="134004"/>
                  </a:lnTo>
                  <a:lnTo>
                    <a:pt x="0" y="142103"/>
                  </a:lnTo>
                  <a:lnTo>
                    <a:pt x="200" y="148914"/>
                  </a:lnTo>
                  <a:lnTo>
                    <a:pt x="4184" y="160245"/>
                  </a:lnTo>
                  <a:lnTo>
                    <a:pt x="7222" y="163831"/>
                  </a:lnTo>
                  <a:lnTo>
                    <a:pt x="14361" y="167816"/>
                  </a:lnTo>
                  <a:lnTo>
                    <a:pt x="27882" y="163942"/>
                  </a:lnTo>
                  <a:lnTo>
                    <a:pt x="44239" y="154459"/>
                  </a:lnTo>
                  <a:lnTo>
                    <a:pt x="66054" y="131842"/>
                  </a:lnTo>
                  <a:lnTo>
                    <a:pt x="81901" y="110559"/>
                  </a:lnTo>
                  <a:lnTo>
                    <a:pt x="96470" y="85108"/>
                  </a:lnTo>
                  <a:lnTo>
                    <a:pt x="109295" y="57333"/>
                  </a:lnTo>
                  <a:lnTo>
                    <a:pt x="119699" y="28525"/>
                  </a:lnTo>
                  <a:lnTo>
                    <a:pt x="127031" y="1618"/>
                  </a:lnTo>
                  <a:lnTo>
                    <a:pt x="126514" y="224"/>
                  </a:lnTo>
                  <a:lnTo>
                    <a:pt x="125465" y="0"/>
                  </a:lnTo>
                  <a:lnTo>
                    <a:pt x="103501" y="27106"/>
                  </a:lnTo>
                  <a:lnTo>
                    <a:pt x="88196" y="53897"/>
                  </a:lnTo>
                  <a:lnTo>
                    <a:pt x="75749" y="78974"/>
                  </a:lnTo>
                  <a:lnTo>
                    <a:pt x="67630" y="101174"/>
                  </a:lnTo>
                  <a:lnTo>
                    <a:pt x="66374" y="120447"/>
                  </a:lnTo>
                  <a:lnTo>
                    <a:pt x="69143" y="128127"/>
                  </a:lnTo>
                  <a:lnTo>
                    <a:pt x="79746" y="140423"/>
                  </a:lnTo>
                  <a:lnTo>
                    <a:pt x="101582" y="151907"/>
                  </a:lnTo>
                  <a:lnTo>
                    <a:pt x="108843" y="152628"/>
                  </a:lnTo>
                  <a:lnTo>
                    <a:pt x="122555" y="149666"/>
                  </a:lnTo>
                  <a:lnTo>
                    <a:pt x="142175" y="136694"/>
                  </a:lnTo>
                  <a:lnTo>
                    <a:pt x="149364" y="127297"/>
                  </a:lnTo>
                  <a:lnTo>
                    <a:pt x="152559" y="117006"/>
                  </a:lnTo>
                  <a:lnTo>
                    <a:pt x="153652" y="97462"/>
                  </a:lnTo>
                  <a:lnTo>
                    <a:pt x="151407" y="89400"/>
                  </a:lnTo>
                  <a:lnTo>
                    <a:pt x="149115" y="87673"/>
                  </a:lnTo>
                  <a:lnTo>
                    <a:pt x="146176" y="87227"/>
                  </a:lnTo>
                  <a:lnTo>
                    <a:pt x="142806" y="87636"/>
                  </a:lnTo>
                  <a:lnTo>
                    <a:pt x="139853" y="89319"/>
                  </a:lnTo>
                  <a:lnTo>
                    <a:pt x="124447" y="109429"/>
                  </a:lnTo>
                  <a:lnTo>
                    <a:pt x="122200" y="121059"/>
                  </a:lnTo>
                  <a:lnTo>
                    <a:pt x="123135" y="142401"/>
                  </a:lnTo>
                  <a:lnTo>
                    <a:pt x="125328" y="146291"/>
                  </a:lnTo>
                  <a:lnTo>
                    <a:pt x="133410" y="152494"/>
                  </a:lnTo>
                  <a:lnTo>
                    <a:pt x="144057" y="153840"/>
                  </a:lnTo>
                  <a:lnTo>
                    <a:pt x="168139" y="148955"/>
                  </a:lnTo>
                  <a:lnTo>
                    <a:pt x="186961" y="136483"/>
                  </a:lnTo>
                  <a:lnTo>
                    <a:pt x="211720" y="107138"/>
                  </a:lnTo>
                  <a:lnTo>
                    <a:pt x="222348" y="92144"/>
                  </a:lnTo>
                  <a:lnTo>
                    <a:pt x="222515" y="92324"/>
                  </a:lnTo>
                  <a:lnTo>
                    <a:pt x="220819" y="96289"/>
                  </a:lnTo>
                  <a:lnTo>
                    <a:pt x="210322" y="110331"/>
                  </a:lnTo>
                  <a:lnTo>
                    <a:pt x="206785" y="124812"/>
                  </a:lnTo>
                  <a:lnTo>
                    <a:pt x="206495" y="127509"/>
                  </a:lnTo>
                  <a:lnTo>
                    <a:pt x="207007" y="129307"/>
                  </a:lnTo>
                  <a:lnTo>
                    <a:pt x="208054" y="130505"/>
                  </a:lnTo>
                  <a:lnTo>
                    <a:pt x="209458" y="131305"/>
                  </a:lnTo>
                  <a:lnTo>
                    <a:pt x="214781" y="130311"/>
                  </a:lnTo>
                  <a:lnTo>
                    <a:pt x="236437" y="120553"/>
                  </a:lnTo>
                  <a:lnTo>
                    <a:pt x="267372" y="92750"/>
                  </a:lnTo>
                  <a:lnTo>
                    <a:pt x="272286" y="89201"/>
                  </a:lnTo>
                  <a:lnTo>
                    <a:pt x="276268" y="87540"/>
                  </a:lnTo>
                  <a:lnTo>
                    <a:pt x="279628" y="87139"/>
                  </a:lnTo>
                  <a:lnTo>
                    <a:pt x="282574" y="87577"/>
                  </a:lnTo>
                  <a:lnTo>
                    <a:pt x="284537" y="89280"/>
                  </a:lnTo>
                  <a:lnTo>
                    <a:pt x="286719" y="94935"/>
                  </a:lnTo>
                  <a:lnTo>
                    <a:pt x="282844" y="123751"/>
                  </a:lnTo>
                  <a:lnTo>
                    <a:pt x="288465" y="1456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1090"/>
            <p:cNvSpPr/>
            <p:nvPr>
              <p:custDataLst>
                <p:tags r:id="rId60"/>
              </p:custDataLst>
            </p:nvPr>
          </p:nvSpPr>
          <p:spPr>
            <a:xfrm>
              <a:off x="4089910" y="2654300"/>
              <a:ext cx="196272" cy="196858"/>
            </a:xfrm>
            <a:custGeom>
              <a:avLst/>
              <a:gdLst/>
              <a:ahLst/>
              <a:cxnLst/>
              <a:rect l="0" t="0" r="0" b="0"/>
              <a:pathLst>
                <a:path w="196272" h="196858">
                  <a:moveTo>
                    <a:pt x="75690" y="0"/>
                  </a:moveTo>
                  <a:lnTo>
                    <a:pt x="75690" y="0"/>
                  </a:lnTo>
                  <a:lnTo>
                    <a:pt x="72319" y="3371"/>
                  </a:lnTo>
                  <a:lnTo>
                    <a:pt x="63481" y="25693"/>
                  </a:lnTo>
                  <a:lnTo>
                    <a:pt x="54036" y="49284"/>
                  </a:lnTo>
                  <a:lnTo>
                    <a:pt x="42783" y="76937"/>
                  </a:lnTo>
                  <a:lnTo>
                    <a:pt x="30726" y="108042"/>
                  </a:lnTo>
                  <a:lnTo>
                    <a:pt x="20193" y="138800"/>
                  </a:lnTo>
                  <a:lnTo>
                    <a:pt x="11513" y="165405"/>
                  </a:lnTo>
                  <a:lnTo>
                    <a:pt x="639" y="196857"/>
                  </a:lnTo>
                  <a:lnTo>
                    <a:pt x="256" y="196149"/>
                  </a:lnTo>
                  <a:lnTo>
                    <a:pt x="0" y="194266"/>
                  </a:lnTo>
                  <a:lnTo>
                    <a:pt x="4583" y="163366"/>
                  </a:lnTo>
                  <a:lnTo>
                    <a:pt x="5987" y="149513"/>
                  </a:lnTo>
                  <a:lnTo>
                    <a:pt x="8963" y="141004"/>
                  </a:lnTo>
                  <a:lnTo>
                    <a:pt x="11450" y="138452"/>
                  </a:lnTo>
                  <a:lnTo>
                    <a:pt x="17976" y="135618"/>
                  </a:lnTo>
                  <a:lnTo>
                    <a:pt x="44702" y="133649"/>
                  </a:lnTo>
                  <a:lnTo>
                    <a:pt x="72861" y="130038"/>
                  </a:lnTo>
                  <a:lnTo>
                    <a:pt x="90531" y="124529"/>
                  </a:lnTo>
                  <a:lnTo>
                    <a:pt x="104703" y="115057"/>
                  </a:lnTo>
                  <a:lnTo>
                    <a:pt x="107027" y="111277"/>
                  </a:lnTo>
                  <a:lnTo>
                    <a:pt x="107870" y="107346"/>
                  </a:lnTo>
                  <a:lnTo>
                    <a:pt x="107726" y="103314"/>
                  </a:lnTo>
                  <a:lnTo>
                    <a:pt x="105515" y="100626"/>
                  </a:lnTo>
                  <a:lnTo>
                    <a:pt x="97412" y="97639"/>
                  </a:lnTo>
                  <a:lnTo>
                    <a:pt x="86755" y="100075"/>
                  </a:lnTo>
                  <a:lnTo>
                    <a:pt x="80950" y="102700"/>
                  </a:lnTo>
                  <a:lnTo>
                    <a:pt x="62667" y="119878"/>
                  </a:lnTo>
                  <a:lnTo>
                    <a:pt x="55791" y="133007"/>
                  </a:lnTo>
                  <a:lnTo>
                    <a:pt x="53440" y="145192"/>
                  </a:lnTo>
                  <a:lnTo>
                    <a:pt x="54747" y="155311"/>
                  </a:lnTo>
                  <a:lnTo>
                    <a:pt x="57495" y="159280"/>
                  </a:lnTo>
                  <a:lnTo>
                    <a:pt x="66193" y="165571"/>
                  </a:lnTo>
                  <a:lnTo>
                    <a:pt x="78995" y="166955"/>
                  </a:lnTo>
                  <a:lnTo>
                    <a:pt x="110210" y="162096"/>
                  </a:lnTo>
                  <a:lnTo>
                    <a:pt x="135150" y="156370"/>
                  </a:lnTo>
                  <a:lnTo>
                    <a:pt x="157043" y="156947"/>
                  </a:lnTo>
                  <a:lnTo>
                    <a:pt x="187397" y="167430"/>
                  </a:lnTo>
                  <a:lnTo>
                    <a:pt x="192365" y="171545"/>
                  </a:lnTo>
                  <a:lnTo>
                    <a:pt x="195555" y="176564"/>
                  </a:lnTo>
                  <a:lnTo>
                    <a:pt x="195817" y="176271"/>
                  </a:lnTo>
                  <a:lnTo>
                    <a:pt x="196271" y="165482"/>
                  </a:lnTo>
                  <a:lnTo>
                    <a:pt x="191962" y="139802"/>
                  </a:lnTo>
                  <a:lnTo>
                    <a:pt x="190250" y="109331"/>
                  </a:lnTo>
                  <a:lnTo>
                    <a:pt x="18999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1091"/>
            <p:cNvSpPr/>
            <p:nvPr>
              <p:custDataLst>
                <p:tags r:id="rId61"/>
              </p:custDataLst>
            </p:nvPr>
          </p:nvSpPr>
          <p:spPr>
            <a:xfrm>
              <a:off x="3905250" y="2797414"/>
              <a:ext cx="158751" cy="100013"/>
            </a:xfrm>
            <a:custGeom>
              <a:avLst/>
              <a:gdLst/>
              <a:ahLst/>
              <a:cxnLst/>
              <a:rect l="0" t="0" r="0" b="0"/>
              <a:pathLst>
                <a:path w="158751" h="100013">
                  <a:moveTo>
                    <a:pt x="0" y="34686"/>
                  </a:moveTo>
                  <a:lnTo>
                    <a:pt x="0" y="34686"/>
                  </a:lnTo>
                  <a:lnTo>
                    <a:pt x="3371" y="31315"/>
                  </a:lnTo>
                  <a:lnTo>
                    <a:pt x="4364" y="31028"/>
                  </a:lnTo>
                  <a:lnTo>
                    <a:pt x="5026" y="31542"/>
                  </a:lnTo>
                  <a:lnTo>
                    <a:pt x="6467" y="33994"/>
                  </a:lnTo>
                  <a:lnTo>
                    <a:pt x="9460" y="37436"/>
                  </a:lnTo>
                  <a:lnTo>
                    <a:pt x="16874" y="67543"/>
                  </a:lnTo>
                  <a:lnTo>
                    <a:pt x="18764" y="80841"/>
                  </a:lnTo>
                  <a:lnTo>
                    <a:pt x="19565" y="82389"/>
                  </a:lnTo>
                  <a:lnTo>
                    <a:pt x="20804" y="83421"/>
                  </a:lnTo>
                  <a:lnTo>
                    <a:pt x="22336" y="84110"/>
                  </a:lnTo>
                  <a:lnTo>
                    <a:pt x="24063" y="82452"/>
                  </a:lnTo>
                  <a:lnTo>
                    <a:pt x="31904" y="62701"/>
                  </a:lnTo>
                  <a:lnTo>
                    <a:pt x="40027" y="38047"/>
                  </a:lnTo>
                  <a:lnTo>
                    <a:pt x="51371" y="14045"/>
                  </a:lnTo>
                  <a:lnTo>
                    <a:pt x="59520" y="4346"/>
                  </a:lnTo>
                  <a:lnTo>
                    <a:pt x="67846" y="34"/>
                  </a:lnTo>
                  <a:lnTo>
                    <a:pt x="76250" y="0"/>
                  </a:lnTo>
                  <a:lnTo>
                    <a:pt x="80466" y="979"/>
                  </a:lnTo>
                  <a:lnTo>
                    <a:pt x="87033" y="5829"/>
                  </a:lnTo>
                  <a:lnTo>
                    <a:pt x="89772" y="9098"/>
                  </a:lnTo>
                  <a:lnTo>
                    <a:pt x="96998" y="27183"/>
                  </a:lnTo>
                  <a:lnTo>
                    <a:pt x="101397" y="57872"/>
                  </a:lnTo>
                  <a:lnTo>
                    <a:pt x="107106" y="77774"/>
                  </a:lnTo>
                  <a:lnTo>
                    <a:pt x="113690" y="88173"/>
                  </a:lnTo>
                  <a:lnTo>
                    <a:pt x="123201" y="95617"/>
                  </a:lnTo>
                  <a:lnTo>
                    <a:pt x="128701" y="98590"/>
                  </a:lnTo>
                  <a:lnTo>
                    <a:pt x="140456" y="100012"/>
                  </a:lnTo>
                  <a:lnTo>
                    <a:pt x="158750" y="981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1092"/>
            <p:cNvSpPr/>
            <p:nvPr>
              <p:custDataLst>
                <p:tags r:id="rId62"/>
              </p:custDataLst>
            </p:nvPr>
          </p:nvSpPr>
          <p:spPr>
            <a:xfrm>
              <a:off x="3719384" y="2347474"/>
              <a:ext cx="336886" cy="340046"/>
            </a:xfrm>
            <a:custGeom>
              <a:avLst/>
              <a:gdLst/>
              <a:ahLst/>
              <a:cxnLst/>
              <a:rect l="0" t="0" r="0" b="0"/>
              <a:pathLst>
                <a:path w="336886" h="340046">
                  <a:moveTo>
                    <a:pt x="20766" y="167126"/>
                  </a:moveTo>
                  <a:lnTo>
                    <a:pt x="20766" y="167126"/>
                  </a:lnTo>
                  <a:lnTo>
                    <a:pt x="17395" y="167126"/>
                  </a:lnTo>
                  <a:lnTo>
                    <a:pt x="17108" y="165715"/>
                  </a:lnTo>
                  <a:lnTo>
                    <a:pt x="18670" y="160384"/>
                  </a:lnTo>
                  <a:lnTo>
                    <a:pt x="44975" y="137633"/>
                  </a:lnTo>
                  <a:lnTo>
                    <a:pt x="71213" y="115113"/>
                  </a:lnTo>
                  <a:lnTo>
                    <a:pt x="96861" y="86804"/>
                  </a:lnTo>
                  <a:lnTo>
                    <a:pt x="113148" y="64399"/>
                  </a:lnTo>
                  <a:lnTo>
                    <a:pt x="132805" y="32658"/>
                  </a:lnTo>
                  <a:lnTo>
                    <a:pt x="142314" y="7888"/>
                  </a:lnTo>
                  <a:lnTo>
                    <a:pt x="142721" y="3817"/>
                  </a:lnTo>
                  <a:lnTo>
                    <a:pt x="142286" y="1103"/>
                  </a:lnTo>
                  <a:lnTo>
                    <a:pt x="139879" y="0"/>
                  </a:lnTo>
                  <a:lnTo>
                    <a:pt x="131561" y="655"/>
                  </a:lnTo>
                  <a:lnTo>
                    <a:pt x="108235" y="15104"/>
                  </a:lnTo>
                  <a:lnTo>
                    <a:pt x="85276" y="35120"/>
                  </a:lnTo>
                  <a:lnTo>
                    <a:pt x="60021" y="60479"/>
                  </a:lnTo>
                  <a:lnTo>
                    <a:pt x="37036" y="88212"/>
                  </a:lnTo>
                  <a:lnTo>
                    <a:pt x="18825" y="117002"/>
                  </a:lnTo>
                  <a:lnTo>
                    <a:pt x="5792" y="144848"/>
                  </a:lnTo>
                  <a:lnTo>
                    <a:pt x="0" y="168984"/>
                  </a:lnTo>
                  <a:lnTo>
                    <a:pt x="572" y="178242"/>
                  </a:lnTo>
                  <a:lnTo>
                    <a:pt x="6852" y="192292"/>
                  </a:lnTo>
                  <a:lnTo>
                    <a:pt x="25659" y="208136"/>
                  </a:lnTo>
                  <a:lnTo>
                    <a:pt x="42931" y="211693"/>
                  </a:lnTo>
                  <a:lnTo>
                    <a:pt x="68726" y="209729"/>
                  </a:lnTo>
                  <a:lnTo>
                    <a:pt x="83004" y="205111"/>
                  </a:lnTo>
                  <a:lnTo>
                    <a:pt x="96405" y="196003"/>
                  </a:lnTo>
                  <a:lnTo>
                    <a:pt x="105654" y="184899"/>
                  </a:lnTo>
                  <a:lnTo>
                    <a:pt x="119721" y="154963"/>
                  </a:lnTo>
                  <a:lnTo>
                    <a:pt x="125032" y="141807"/>
                  </a:lnTo>
                  <a:lnTo>
                    <a:pt x="124848" y="139663"/>
                  </a:lnTo>
                  <a:lnTo>
                    <a:pt x="124021" y="138234"/>
                  </a:lnTo>
                  <a:lnTo>
                    <a:pt x="122058" y="137987"/>
                  </a:lnTo>
                  <a:lnTo>
                    <a:pt x="116114" y="139594"/>
                  </a:lnTo>
                  <a:lnTo>
                    <a:pt x="104835" y="151207"/>
                  </a:lnTo>
                  <a:lnTo>
                    <a:pt x="89792" y="174095"/>
                  </a:lnTo>
                  <a:lnTo>
                    <a:pt x="86722" y="186451"/>
                  </a:lnTo>
                  <a:lnTo>
                    <a:pt x="87239" y="197117"/>
                  </a:lnTo>
                  <a:lnTo>
                    <a:pt x="93320" y="215462"/>
                  </a:lnTo>
                  <a:lnTo>
                    <a:pt x="97357" y="217694"/>
                  </a:lnTo>
                  <a:lnTo>
                    <a:pt x="109370" y="218293"/>
                  </a:lnTo>
                  <a:lnTo>
                    <a:pt x="128628" y="214664"/>
                  </a:lnTo>
                  <a:lnTo>
                    <a:pt x="147740" y="205749"/>
                  </a:lnTo>
                  <a:lnTo>
                    <a:pt x="158573" y="194405"/>
                  </a:lnTo>
                  <a:lnTo>
                    <a:pt x="177025" y="167497"/>
                  </a:lnTo>
                  <a:lnTo>
                    <a:pt x="197813" y="142589"/>
                  </a:lnTo>
                  <a:lnTo>
                    <a:pt x="198064" y="143007"/>
                  </a:lnTo>
                  <a:lnTo>
                    <a:pt x="198547" y="174352"/>
                  </a:lnTo>
                  <a:lnTo>
                    <a:pt x="199268" y="192568"/>
                  </a:lnTo>
                  <a:lnTo>
                    <a:pt x="200445" y="194671"/>
                  </a:lnTo>
                  <a:lnTo>
                    <a:pt x="201936" y="196072"/>
                  </a:lnTo>
                  <a:lnTo>
                    <a:pt x="204340" y="196302"/>
                  </a:lnTo>
                  <a:lnTo>
                    <a:pt x="210775" y="194674"/>
                  </a:lnTo>
                  <a:lnTo>
                    <a:pt x="222331" y="186421"/>
                  </a:lnTo>
                  <a:lnTo>
                    <a:pt x="243080" y="156827"/>
                  </a:lnTo>
                  <a:lnTo>
                    <a:pt x="250805" y="148438"/>
                  </a:lnTo>
                  <a:lnTo>
                    <a:pt x="256591" y="144709"/>
                  </a:lnTo>
                  <a:lnTo>
                    <a:pt x="258416" y="145126"/>
                  </a:lnTo>
                  <a:lnTo>
                    <a:pt x="259633" y="146815"/>
                  </a:lnTo>
                  <a:lnTo>
                    <a:pt x="260444" y="149352"/>
                  </a:lnTo>
                  <a:lnTo>
                    <a:pt x="256456" y="180496"/>
                  </a:lnTo>
                  <a:lnTo>
                    <a:pt x="259808" y="192823"/>
                  </a:lnTo>
                  <a:lnTo>
                    <a:pt x="262677" y="199074"/>
                  </a:lnTo>
                  <a:lnTo>
                    <a:pt x="267413" y="203242"/>
                  </a:lnTo>
                  <a:lnTo>
                    <a:pt x="280199" y="207872"/>
                  </a:lnTo>
                  <a:lnTo>
                    <a:pt x="299895" y="210478"/>
                  </a:lnTo>
                  <a:lnTo>
                    <a:pt x="310864" y="207325"/>
                  </a:lnTo>
                  <a:lnTo>
                    <a:pt x="315764" y="204509"/>
                  </a:lnTo>
                  <a:lnTo>
                    <a:pt x="323091" y="195735"/>
                  </a:lnTo>
                  <a:lnTo>
                    <a:pt x="327994" y="184780"/>
                  </a:lnTo>
                  <a:lnTo>
                    <a:pt x="330173" y="172855"/>
                  </a:lnTo>
                  <a:lnTo>
                    <a:pt x="329260" y="162382"/>
                  </a:lnTo>
                  <a:lnTo>
                    <a:pt x="326502" y="153729"/>
                  </a:lnTo>
                  <a:lnTo>
                    <a:pt x="322925" y="147531"/>
                  </a:lnTo>
                  <a:lnTo>
                    <a:pt x="319572" y="147007"/>
                  </a:lnTo>
                  <a:lnTo>
                    <a:pt x="310202" y="150188"/>
                  </a:lnTo>
                  <a:lnTo>
                    <a:pt x="296398" y="159912"/>
                  </a:lnTo>
                  <a:lnTo>
                    <a:pt x="286742" y="171731"/>
                  </a:lnTo>
                  <a:lnTo>
                    <a:pt x="282783" y="180798"/>
                  </a:lnTo>
                  <a:lnTo>
                    <a:pt x="283638" y="182591"/>
                  </a:lnTo>
                  <a:lnTo>
                    <a:pt x="285620" y="183786"/>
                  </a:lnTo>
                  <a:lnTo>
                    <a:pt x="288352" y="184582"/>
                  </a:lnTo>
                  <a:lnTo>
                    <a:pt x="302310" y="182333"/>
                  </a:lnTo>
                  <a:lnTo>
                    <a:pt x="311938" y="175296"/>
                  </a:lnTo>
                  <a:lnTo>
                    <a:pt x="320214" y="165113"/>
                  </a:lnTo>
                  <a:lnTo>
                    <a:pt x="333607" y="141853"/>
                  </a:lnTo>
                  <a:lnTo>
                    <a:pt x="335160" y="140399"/>
                  </a:lnTo>
                  <a:lnTo>
                    <a:pt x="336195" y="140136"/>
                  </a:lnTo>
                  <a:lnTo>
                    <a:pt x="336885" y="140666"/>
                  </a:lnTo>
                  <a:lnTo>
                    <a:pt x="333629" y="163206"/>
                  </a:lnTo>
                  <a:lnTo>
                    <a:pt x="332678" y="183728"/>
                  </a:lnTo>
                  <a:lnTo>
                    <a:pt x="330373" y="210723"/>
                  </a:lnTo>
                  <a:lnTo>
                    <a:pt x="327702" y="240125"/>
                  </a:lnTo>
                  <a:lnTo>
                    <a:pt x="326516" y="267303"/>
                  </a:lnTo>
                  <a:lnTo>
                    <a:pt x="322225" y="291612"/>
                  </a:lnTo>
                  <a:lnTo>
                    <a:pt x="314909" y="312059"/>
                  </a:lnTo>
                  <a:lnTo>
                    <a:pt x="304602" y="325850"/>
                  </a:lnTo>
                  <a:lnTo>
                    <a:pt x="286899" y="338176"/>
                  </a:lnTo>
                  <a:lnTo>
                    <a:pt x="274514" y="340045"/>
                  </a:lnTo>
                  <a:lnTo>
                    <a:pt x="262660" y="337818"/>
                  </a:lnTo>
                  <a:lnTo>
                    <a:pt x="252687" y="332124"/>
                  </a:lnTo>
                  <a:lnTo>
                    <a:pt x="245433" y="319245"/>
                  </a:lnTo>
                  <a:lnTo>
                    <a:pt x="238398" y="288975"/>
                  </a:lnTo>
                  <a:lnTo>
                    <a:pt x="236666" y="2750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38" name="SMARTInkShape-1093"/>
          <p:cNvSpPr/>
          <p:nvPr>
            <p:custDataLst>
              <p:tags r:id="rId3"/>
            </p:custDataLst>
          </p:nvPr>
        </p:nvSpPr>
        <p:spPr>
          <a:xfrm>
            <a:off x="3905250" y="2171700"/>
            <a:ext cx="565151" cy="75719"/>
          </a:xfrm>
          <a:custGeom>
            <a:avLst/>
            <a:gdLst/>
            <a:ahLst/>
            <a:cxnLst/>
            <a:rect l="0" t="0" r="0" b="0"/>
            <a:pathLst>
              <a:path w="565151" h="75719">
                <a:moveTo>
                  <a:pt x="0" y="0"/>
                </a:moveTo>
                <a:lnTo>
                  <a:pt x="0" y="0"/>
                </a:lnTo>
                <a:lnTo>
                  <a:pt x="5069" y="5775"/>
                </a:lnTo>
                <a:lnTo>
                  <a:pt x="24570" y="36126"/>
                </a:lnTo>
                <a:lnTo>
                  <a:pt x="50039" y="64919"/>
                </a:lnTo>
                <a:lnTo>
                  <a:pt x="68606" y="72544"/>
                </a:lnTo>
                <a:lnTo>
                  <a:pt x="89320" y="75718"/>
                </a:lnTo>
                <a:lnTo>
                  <a:pt x="100235" y="72686"/>
                </a:lnTo>
                <a:lnTo>
                  <a:pt x="128320" y="57890"/>
                </a:lnTo>
                <a:lnTo>
                  <a:pt x="159749" y="39213"/>
                </a:lnTo>
                <a:lnTo>
                  <a:pt x="178096" y="30590"/>
                </a:lnTo>
                <a:lnTo>
                  <a:pt x="208328" y="25720"/>
                </a:lnTo>
                <a:lnTo>
                  <a:pt x="232393" y="22045"/>
                </a:lnTo>
                <a:lnTo>
                  <a:pt x="246514" y="23439"/>
                </a:lnTo>
                <a:lnTo>
                  <a:pt x="256082" y="28291"/>
                </a:lnTo>
                <a:lnTo>
                  <a:pt x="277701" y="51054"/>
                </a:lnTo>
                <a:lnTo>
                  <a:pt x="283365" y="61694"/>
                </a:lnTo>
                <a:lnTo>
                  <a:pt x="284160" y="64413"/>
                </a:lnTo>
                <a:lnTo>
                  <a:pt x="283985" y="66225"/>
                </a:lnTo>
                <a:lnTo>
                  <a:pt x="283162" y="67433"/>
                </a:lnTo>
                <a:lnTo>
                  <a:pt x="279620" y="69708"/>
                </a:lnTo>
                <a:lnTo>
                  <a:pt x="279419" y="55532"/>
                </a:lnTo>
                <a:lnTo>
                  <a:pt x="281290" y="51022"/>
                </a:lnTo>
                <a:lnTo>
                  <a:pt x="282777" y="48831"/>
                </a:lnTo>
                <a:lnTo>
                  <a:pt x="291611" y="42377"/>
                </a:lnTo>
                <a:lnTo>
                  <a:pt x="320153" y="36782"/>
                </a:lnTo>
                <a:lnTo>
                  <a:pt x="345568" y="33241"/>
                </a:lnTo>
                <a:lnTo>
                  <a:pt x="375441" y="34073"/>
                </a:lnTo>
                <a:lnTo>
                  <a:pt x="406634" y="40670"/>
                </a:lnTo>
                <a:lnTo>
                  <a:pt x="428377" y="47003"/>
                </a:lnTo>
                <a:lnTo>
                  <a:pt x="452150" y="52170"/>
                </a:lnTo>
                <a:lnTo>
                  <a:pt x="474946" y="56818"/>
                </a:lnTo>
                <a:lnTo>
                  <a:pt x="505733" y="59639"/>
                </a:lnTo>
                <a:lnTo>
                  <a:pt x="530846" y="56006"/>
                </a:lnTo>
                <a:lnTo>
                  <a:pt x="554925" y="48457"/>
                </a:lnTo>
                <a:lnTo>
                  <a:pt x="558333" y="45005"/>
                </a:lnTo>
                <a:lnTo>
                  <a:pt x="562120" y="35524"/>
                </a:lnTo>
                <a:lnTo>
                  <a:pt x="565150" y="190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45" name="SMARTInkShape-Group229"/>
          <p:cNvGrpSpPr/>
          <p:nvPr/>
        </p:nvGrpSpPr>
        <p:grpSpPr>
          <a:xfrm>
            <a:off x="6367824" y="1573807"/>
            <a:ext cx="344127" cy="439144"/>
            <a:chOff x="6367824" y="1573807"/>
            <a:chExt cx="344127" cy="439144"/>
          </a:xfrm>
        </p:grpSpPr>
        <p:sp>
          <p:nvSpPr>
            <p:cNvPr id="239" name="SMARTInkShape-1094"/>
            <p:cNvSpPr/>
            <p:nvPr>
              <p:custDataLst>
                <p:tags r:id="rId47"/>
              </p:custDataLst>
            </p:nvPr>
          </p:nvSpPr>
          <p:spPr>
            <a:xfrm>
              <a:off x="6483350" y="1573807"/>
              <a:ext cx="118137" cy="159744"/>
            </a:xfrm>
            <a:custGeom>
              <a:avLst/>
              <a:gdLst/>
              <a:ahLst/>
              <a:cxnLst/>
              <a:rect l="0" t="0" r="0" b="0"/>
              <a:pathLst>
                <a:path w="118137" h="159744">
                  <a:moveTo>
                    <a:pt x="0" y="153393"/>
                  </a:moveTo>
                  <a:lnTo>
                    <a:pt x="0" y="153393"/>
                  </a:lnTo>
                  <a:lnTo>
                    <a:pt x="24485" y="127026"/>
                  </a:lnTo>
                  <a:lnTo>
                    <a:pt x="42632" y="105691"/>
                  </a:lnTo>
                  <a:lnTo>
                    <a:pt x="62457" y="82098"/>
                  </a:lnTo>
                  <a:lnTo>
                    <a:pt x="83027" y="57501"/>
                  </a:lnTo>
                  <a:lnTo>
                    <a:pt x="101106" y="34574"/>
                  </a:lnTo>
                  <a:lnTo>
                    <a:pt x="116580" y="6372"/>
                  </a:lnTo>
                  <a:lnTo>
                    <a:pt x="117937" y="2462"/>
                  </a:lnTo>
                  <a:lnTo>
                    <a:pt x="118136" y="561"/>
                  </a:lnTo>
                  <a:lnTo>
                    <a:pt x="117562" y="0"/>
                  </a:lnTo>
                  <a:lnTo>
                    <a:pt x="116475" y="331"/>
                  </a:lnTo>
                  <a:lnTo>
                    <a:pt x="98890" y="25391"/>
                  </a:lnTo>
                  <a:lnTo>
                    <a:pt x="85510" y="53378"/>
                  </a:lnTo>
                  <a:lnTo>
                    <a:pt x="78959" y="82131"/>
                  </a:lnTo>
                  <a:lnTo>
                    <a:pt x="77017" y="108525"/>
                  </a:lnTo>
                  <a:lnTo>
                    <a:pt x="76361" y="139356"/>
                  </a:lnTo>
                  <a:lnTo>
                    <a:pt x="74390" y="149036"/>
                  </a:lnTo>
                  <a:lnTo>
                    <a:pt x="69850" y="1597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1095"/>
            <p:cNvSpPr/>
            <p:nvPr>
              <p:custDataLst>
                <p:tags r:id="rId48"/>
              </p:custDataLst>
            </p:nvPr>
          </p:nvSpPr>
          <p:spPr>
            <a:xfrm>
              <a:off x="6367824" y="1888291"/>
              <a:ext cx="89674" cy="124660"/>
            </a:xfrm>
            <a:custGeom>
              <a:avLst/>
              <a:gdLst/>
              <a:ahLst/>
              <a:cxnLst/>
              <a:rect l="0" t="0" r="0" b="0"/>
              <a:pathLst>
                <a:path w="89674" h="124660">
                  <a:moveTo>
                    <a:pt x="7576" y="29409"/>
                  </a:moveTo>
                  <a:lnTo>
                    <a:pt x="7576" y="29409"/>
                  </a:lnTo>
                  <a:lnTo>
                    <a:pt x="7576" y="22667"/>
                  </a:lnTo>
                  <a:lnTo>
                    <a:pt x="11339" y="15594"/>
                  </a:lnTo>
                  <a:lnTo>
                    <a:pt x="14318" y="11732"/>
                  </a:lnTo>
                  <a:lnTo>
                    <a:pt x="25152" y="5560"/>
                  </a:lnTo>
                  <a:lnTo>
                    <a:pt x="47121" y="0"/>
                  </a:lnTo>
                  <a:lnTo>
                    <a:pt x="69623" y="234"/>
                  </a:lnTo>
                  <a:lnTo>
                    <a:pt x="81719" y="3742"/>
                  </a:lnTo>
                  <a:lnTo>
                    <a:pt x="89447" y="10005"/>
                  </a:lnTo>
                  <a:lnTo>
                    <a:pt x="89673" y="15062"/>
                  </a:lnTo>
                  <a:lnTo>
                    <a:pt x="84281" y="28207"/>
                  </a:lnTo>
                  <a:lnTo>
                    <a:pt x="57796" y="59641"/>
                  </a:lnTo>
                  <a:lnTo>
                    <a:pt x="30844" y="83914"/>
                  </a:lnTo>
                  <a:lnTo>
                    <a:pt x="447" y="113582"/>
                  </a:lnTo>
                  <a:lnTo>
                    <a:pt x="0" y="115158"/>
                  </a:lnTo>
                  <a:lnTo>
                    <a:pt x="409" y="116208"/>
                  </a:lnTo>
                  <a:lnTo>
                    <a:pt x="11097" y="117687"/>
                  </a:lnTo>
                  <a:lnTo>
                    <a:pt x="42399" y="118186"/>
                  </a:lnTo>
                  <a:lnTo>
                    <a:pt x="73624" y="118293"/>
                  </a:lnTo>
                  <a:lnTo>
                    <a:pt x="77007" y="119004"/>
                  </a:lnTo>
                  <a:lnTo>
                    <a:pt x="79263" y="120183"/>
                  </a:lnTo>
                  <a:lnTo>
                    <a:pt x="83776" y="124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1096"/>
            <p:cNvSpPr/>
            <p:nvPr>
              <p:custDataLst>
                <p:tags r:id="rId49"/>
              </p:custDataLst>
            </p:nvPr>
          </p:nvSpPr>
          <p:spPr>
            <a:xfrm>
              <a:off x="6645680" y="1856892"/>
              <a:ext cx="40871" cy="116118"/>
            </a:xfrm>
            <a:custGeom>
              <a:avLst/>
              <a:gdLst/>
              <a:ahLst/>
              <a:cxnLst/>
              <a:rect l="0" t="0" r="0" b="0"/>
              <a:pathLst>
                <a:path w="40871" h="116118">
                  <a:moveTo>
                    <a:pt x="21820" y="3658"/>
                  </a:moveTo>
                  <a:lnTo>
                    <a:pt x="21820" y="3658"/>
                  </a:lnTo>
                  <a:lnTo>
                    <a:pt x="21820" y="287"/>
                  </a:lnTo>
                  <a:lnTo>
                    <a:pt x="21115" y="0"/>
                  </a:lnTo>
                  <a:lnTo>
                    <a:pt x="18449" y="1562"/>
                  </a:lnTo>
                  <a:lnTo>
                    <a:pt x="9610" y="13150"/>
                  </a:lnTo>
                  <a:lnTo>
                    <a:pt x="5810" y="25986"/>
                  </a:lnTo>
                  <a:lnTo>
                    <a:pt x="0" y="57222"/>
                  </a:lnTo>
                  <a:lnTo>
                    <a:pt x="852" y="82167"/>
                  </a:lnTo>
                  <a:lnTo>
                    <a:pt x="5680" y="95230"/>
                  </a:lnTo>
                  <a:lnTo>
                    <a:pt x="16907" y="111744"/>
                  </a:lnTo>
                  <a:lnTo>
                    <a:pt x="23399" y="115196"/>
                  </a:lnTo>
                  <a:lnTo>
                    <a:pt x="27106" y="116117"/>
                  </a:lnTo>
                  <a:lnTo>
                    <a:pt x="30283" y="116025"/>
                  </a:lnTo>
                  <a:lnTo>
                    <a:pt x="35694" y="114042"/>
                  </a:lnTo>
                  <a:lnTo>
                    <a:pt x="37419" y="112525"/>
                  </a:lnTo>
                  <a:lnTo>
                    <a:pt x="40870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1097"/>
            <p:cNvSpPr/>
            <p:nvPr>
              <p:custDataLst>
                <p:tags r:id="rId50"/>
              </p:custDataLst>
            </p:nvPr>
          </p:nvSpPr>
          <p:spPr>
            <a:xfrm>
              <a:off x="6605766" y="1901511"/>
              <a:ext cx="106185" cy="9578"/>
            </a:xfrm>
            <a:custGeom>
              <a:avLst/>
              <a:gdLst/>
              <a:ahLst/>
              <a:cxnLst/>
              <a:rect l="0" t="0" r="0" b="0"/>
              <a:pathLst>
                <a:path w="106185" h="9578">
                  <a:moveTo>
                    <a:pt x="10934" y="3489"/>
                  </a:moveTo>
                  <a:lnTo>
                    <a:pt x="10934" y="3489"/>
                  </a:lnTo>
                  <a:lnTo>
                    <a:pt x="0" y="8956"/>
                  </a:lnTo>
                  <a:lnTo>
                    <a:pt x="822" y="9251"/>
                  </a:lnTo>
                  <a:lnTo>
                    <a:pt x="5499" y="9577"/>
                  </a:lnTo>
                  <a:lnTo>
                    <a:pt x="30844" y="5423"/>
                  </a:lnTo>
                  <a:lnTo>
                    <a:pt x="57599" y="3357"/>
                  </a:lnTo>
                  <a:lnTo>
                    <a:pt x="78853" y="0"/>
                  </a:lnTo>
                  <a:lnTo>
                    <a:pt x="106184" y="34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1098"/>
            <p:cNvSpPr/>
            <p:nvPr>
              <p:custDataLst>
                <p:tags r:id="rId51"/>
              </p:custDataLst>
            </p:nvPr>
          </p:nvSpPr>
          <p:spPr>
            <a:xfrm>
              <a:off x="6415265" y="1758950"/>
              <a:ext cx="239536" cy="22121"/>
            </a:xfrm>
            <a:custGeom>
              <a:avLst/>
              <a:gdLst/>
              <a:ahLst/>
              <a:cxnLst/>
              <a:rect l="0" t="0" r="0" b="0"/>
              <a:pathLst>
                <a:path w="239536" h="22121">
                  <a:moveTo>
                    <a:pt x="10935" y="12700"/>
                  </a:moveTo>
                  <a:lnTo>
                    <a:pt x="10935" y="12700"/>
                  </a:lnTo>
                  <a:lnTo>
                    <a:pt x="4193" y="16071"/>
                  </a:lnTo>
                  <a:lnTo>
                    <a:pt x="2207" y="17769"/>
                  </a:lnTo>
                  <a:lnTo>
                    <a:pt x="0" y="21538"/>
                  </a:lnTo>
                  <a:lnTo>
                    <a:pt x="2940" y="22120"/>
                  </a:lnTo>
                  <a:lnTo>
                    <a:pt x="28165" y="19568"/>
                  </a:lnTo>
                  <a:lnTo>
                    <a:pt x="44293" y="17984"/>
                  </a:lnTo>
                  <a:lnTo>
                    <a:pt x="62808" y="16223"/>
                  </a:lnTo>
                  <a:lnTo>
                    <a:pt x="81500" y="13637"/>
                  </a:lnTo>
                  <a:lnTo>
                    <a:pt x="100312" y="10503"/>
                  </a:lnTo>
                  <a:lnTo>
                    <a:pt x="119203" y="7002"/>
                  </a:lnTo>
                  <a:lnTo>
                    <a:pt x="136736" y="4668"/>
                  </a:lnTo>
                  <a:lnTo>
                    <a:pt x="153364" y="3112"/>
                  </a:lnTo>
                  <a:lnTo>
                    <a:pt x="182892" y="1383"/>
                  </a:lnTo>
                  <a:lnTo>
                    <a:pt x="213971" y="410"/>
                  </a:lnTo>
                  <a:lnTo>
                    <a:pt x="2395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1099"/>
            <p:cNvSpPr/>
            <p:nvPr>
              <p:custDataLst>
                <p:tags r:id="rId52"/>
              </p:custDataLst>
            </p:nvPr>
          </p:nvSpPr>
          <p:spPr>
            <a:xfrm>
              <a:off x="6505973" y="1919599"/>
              <a:ext cx="90968" cy="84238"/>
            </a:xfrm>
            <a:custGeom>
              <a:avLst/>
              <a:gdLst/>
              <a:ahLst/>
              <a:cxnLst/>
              <a:rect l="0" t="0" r="0" b="0"/>
              <a:pathLst>
                <a:path w="90968" h="84238">
                  <a:moveTo>
                    <a:pt x="34527" y="29851"/>
                  </a:moveTo>
                  <a:lnTo>
                    <a:pt x="34527" y="29851"/>
                  </a:lnTo>
                  <a:lnTo>
                    <a:pt x="34527" y="18916"/>
                  </a:lnTo>
                  <a:lnTo>
                    <a:pt x="33822" y="19033"/>
                  </a:lnTo>
                  <a:lnTo>
                    <a:pt x="22318" y="29515"/>
                  </a:lnTo>
                  <a:lnTo>
                    <a:pt x="7239" y="58758"/>
                  </a:lnTo>
                  <a:lnTo>
                    <a:pt x="2879" y="63865"/>
                  </a:lnTo>
                  <a:lnTo>
                    <a:pt x="728" y="65227"/>
                  </a:lnTo>
                  <a:lnTo>
                    <a:pt x="0" y="65429"/>
                  </a:lnTo>
                  <a:lnTo>
                    <a:pt x="220" y="64859"/>
                  </a:lnTo>
                  <a:lnTo>
                    <a:pt x="1072" y="63773"/>
                  </a:lnTo>
                  <a:lnTo>
                    <a:pt x="9014" y="58873"/>
                  </a:lnTo>
                  <a:lnTo>
                    <a:pt x="14486" y="51217"/>
                  </a:lnTo>
                  <a:lnTo>
                    <a:pt x="29971" y="21823"/>
                  </a:lnTo>
                  <a:lnTo>
                    <a:pt x="37645" y="7717"/>
                  </a:lnTo>
                  <a:lnTo>
                    <a:pt x="38723" y="4511"/>
                  </a:lnTo>
                  <a:lnTo>
                    <a:pt x="40146" y="2375"/>
                  </a:lnTo>
                  <a:lnTo>
                    <a:pt x="41801" y="950"/>
                  </a:lnTo>
                  <a:lnTo>
                    <a:pt x="43610" y="0"/>
                  </a:lnTo>
                  <a:lnTo>
                    <a:pt x="44816" y="73"/>
                  </a:lnTo>
                  <a:lnTo>
                    <a:pt x="45619" y="826"/>
                  </a:lnTo>
                  <a:lnTo>
                    <a:pt x="60050" y="28206"/>
                  </a:lnTo>
                  <a:lnTo>
                    <a:pt x="64920" y="33353"/>
                  </a:lnTo>
                  <a:lnTo>
                    <a:pt x="89280" y="53086"/>
                  </a:lnTo>
                  <a:lnTo>
                    <a:pt x="90612" y="56170"/>
                  </a:lnTo>
                  <a:lnTo>
                    <a:pt x="90967" y="57980"/>
                  </a:lnTo>
                  <a:lnTo>
                    <a:pt x="89793" y="59187"/>
                  </a:lnTo>
                  <a:lnTo>
                    <a:pt x="62156" y="68367"/>
                  </a:lnTo>
                  <a:lnTo>
                    <a:pt x="31597" y="76500"/>
                  </a:lnTo>
                  <a:lnTo>
                    <a:pt x="8054" y="80286"/>
                  </a:lnTo>
                  <a:lnTo>
                    <a:pt x="7000" y="81113"/>
                  </a:lnTo>
                  <a:lnTo>
                    <a:pt x="7004" y="82370"/>
                  </a:lnTo>
                  <a:lnTo>
                    <a:pt x="7712" y="83914"/>
                  </a:lnTo>
                  <a:lnTo>
                    <a:pt x="8889" y="84237"/>
                  </a:lnTo>
                  <a:lnTo>
                    <a:pt x="10380" y="83747"/>
                  </a:lnTo>
                  <a:lnTo>
                    <a:pt x="15477" y="806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8" name="SMARTInkShape-Group230"/>
          <p:cNvGrpSpPr/>
          <p:nvPr/>
        </p:nvGrpSpPr>
        <p:grpSpPr>
          <a:xfrm>
            <a:off x="6000750" y="1854200"/>
            <a:ext cx="120651" cy="44451"/>
            <a:chOff x="6000750" y="1854200"/>
            <a:chExt cx="120651" cy="44451"/>
          </a:xfrm>
        </p:grpSpPr>
        <p:sp>
          <p:nvSpPr>
            <p:cNvPr id="246" name="SMARTInkShape-1100"/>
            <p:cNvSpPr/>
            <p:nvPr>
              <p:custDataLst>
                <p:tags r:id="rId45"/>
              </p:custDataLst>
            </p:nvPr>
          </p:nvSpPr>
          <p:spPr>
            <a:xfrm>
              <a:off x="6000750" y="1854200"/>
              <a:ext cx="120651" cy="19051"/>
            </a:xfrm>
            <a:custGeom>
              <a:avLst/>
              <a:gdLst/>
              <a:ahLst/>
              <a:cxnLst/>
              <a:rect l="0" t="0" r="0" b="0"/>
              <a:pathLst>
                <a:path w="1206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2308"/>
                  </a:lnTo>
                  <a:lnTo>
                    <a:pt x="6481" y="10322"/>
                  </a:lnTo>
                  <a:lnTo>
                    <a:pt x="21676" y="7527"/>
                  </a:lnTo>
                  <a:lnTo>
                    <a:pt x="44445" y="6699"/>
                  </a:lnTo>
                  <a:lnTo>
                    <a:pt x="72513" y="5748"/>
                  </a:lnTo>
                  <a:lnTo>
                    <a:pt x="103877" y="1344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1101"/>
            <p:cNvSpPr/>
            <p:nvPr>
              <p:custDataLst>
                <p:tags r:id="rId46"/>
              </p:custDataLst>
            </p:nvPr>
          </p:nvSpPr>
          <p:spPr>
            <a:xfrm>
              <a:off x="6026150" y="18923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9493" y="6350"/>
                  </a:lnTo>
                  <a:lnTo>
                    <a:pt x="61086" y="1986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3" name="SMARTInkShape-Group231"/>
          <p:cNvGrpSpPr/>
          <p:nvPr/>
        </p:nvGrpSpPr>
        <p:grpSpPr>
          <a:xfrm>
            <a:off x="5437884" y="1694902"/>
            <a:ext cx="315217" cy="489499"/>
            <a:chOff x="5437884" y="1694902"/>
            <a:chExt cx="315217" cy="489499"/>
          </a:xfrm>
        </p:grpSpPr>
        <p:sp>
          <p:nvSpPr>
            <p:cNvPr id="249" name="SMARTInkShape-1102"/>
            <p:cNvSpPr/>
            <p:nvPr>
              <p:custDataLst>
                <p:tags r:id="rId41"/>
              </p:custDataLst>
            </p:nvPr>
          </p:nvSpPr>
          <p:spPr>
            <a:xfrm>
              <a:off x="5698353" y="2051050"/>
              <a:ext cx="54748" cy="133351"/>
            </a:xfrm>
            <a:custGeom>
              <a:avLst/>
              <a:gdLst/>
              <a:ahLst/>
              <a:cxnLst/>
              <a:rect l="0" t="0" r="0" b="0"/>
              <a:pathLst>
                <a:path w="54748" h="133351">
                  <a:moveTo>
                    <a:pt x="54747" y="0"/>
                  </a:moveTo>
                  <a:lnTo>
                    <a:pt x="54747" y="0"/>
                  </a:lnTo>
                  <a:lnTo>
                    <a:pt x="51376" y="0"/>
                  </a:lnTo>
                  <a:lnTo>
                    <a:pt x="50383" y="1411"/>
                  </a:lnTo>
                  <a:lnTo>
                    <a:pt x="42091" y="28143"/>
                  </a:lnTo>
                  <a:lnTo>
                    <a:pt x="28184" y="54983"/>
                  </a:lnTo>
                  <a:lnTo>
                    <a:pt x="14813" y="83868"/>
                  </a:lnTo>
                  <a:lnTo>
                    <a:pt x="1415" y="111425"/>
                  </a:lnTo>
                  <a:lnTo>
                    <a:pt x="0" y="120783"/>
                  </a:lnTo>
                  <a:lnTo>
                    <a:pt x="3947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1103"/>
            <p:cNvSpPr/>
            <p:nvPr>
              <p:custDataLst>
                <p:tags r:id="rId42"/>
              </p:custDataLst>
            </p:nvPr>
          </p:nvSpPr>
          <p:spPr>
            <a:xfrm>
              <a:off x="5437884" y="1694902"/>
              <a:ext cx="226317" cy="308117"/>
            </a:xfrm>
            <a:custGeom>
              <a:avLst/>
              <a:gdLst/>
              <a:ahLst/>
              <a:cxnLst/>
              <a:rect l="0" t="0" r="0" b="0"/>
              <a:pathLst>
                <a:path w="226317" h="308117">
                  <a:moveTo>
                    <a:pt x="226316" y="89448"/>
                  </a:moveTo>
                  <a:lnTo>
                    <a:pt x="226316" y="89448"/>
                  </a:lnTo>
                  <a:lnTo>
                    <a:pt x="224904" y="64100"/>
                  </a:lnTo>
                  <a:lnTo>
                    <a:pt x="216177" y="35998"/>
                  </a:lnTo>
                  <a:lnTo>
                    <a:pt x="204654" y="11600"/>
                  </a:lnTo>
                  <a:lnTo>
                    <a:pt x="196464" y="2403"/>
                  </a:lnTo>
                  <a:lnTo>
                    <a:pt x="191597" y="373"/>
                  </a:lnTo>
                  <a:lnTo>
                    <a:pt x="180546" y="0"/>
                  </a:lnTo>
                  <a:lnTo>
                    <a:pt x="164817" y="13475"/>
                  </a:lnTo>
                  <a:lnTo>
                    <a:pt x="145360" y="38043"/>
                  </a:lnTo>
                  <a:lnTo>
                    <a:pt x="134246" y="54473"/>
                  </a:lnTo>
                  <a:lnTo>
                    <a:pt x="122603" y="72481"/>
                  </a:lnTo>
                  <a:lnTo>
                    <a:pt x="110607" y="92248"/>
                  </a:lnTo>
                  <a:lnTo>
                    <a:pt x="98377" y="113187"/>
                  </a:lnTo>
                  <a:lnTo>
                    <a:pt x="85990" y="134907"/>
                  </a:lnTo>
                  <a:lnTo>
                    <a:pt x="74911" y="155737"/>
                  </a:lnTo>
                  <a:lnTo>
                    <a:pt x="64700" y="175974"/>
                  </a:lnTo>
                  <a:lnTo>
                    <a:pt x="55072" y="195816"/>
                  </a:lnTo>
                  <a:lnTo>
                    <a:pt x="48652" y="213276"/>
                  </a:lnTo>
                  <a:lnTo>
                    <a:pt x="41522" y="243966"/>
                  </a:lnTo>
                  <a:lnTo>
                    <a:pt x="38352" y="267954"/>
                  </a:lnTo>
                  <a:lnTo>
                    <a:pt x="32946" y="299608"/>
                  </a:lnTo>
                  <a:lnTo>
                    <a:pt x="30497" y="308116"/>
                  </a:lnTo>
                  <a:lnTo>
                    <a:pt x="30154" y="307193"/>
                  </a:lnTo>
                  <a:lnTo>
                    <a:pt x="26186" y="281498"/>
                  </a:lnTo>
                  <a:lnTo>
                    <a:pt x="17284" y="254615"/>
                  </a:lnTo>
                  <a:lnTo>
                    <a:pt x="84" y="222871"/>
                  </a:lnTo>
                  <a:lnTo>
                    <a:pt x="0" y="220024"/>
                  </a:lnTo>
                  <a:lnTo>
                    <a:pt x="1789" y="214980"/>
                  </a:lnTo>
                  <a:lnTo>
                    <a:pt x="4664" y="213353"/>
                  </a:lnTo>
                  <a:lnTo>
                    <a:pt x="28251" y="208859"/>
                  </a:lnTo>
                  <a:lnTo>
                    <a:pt x="47271" y="206725"/>
                  </a:lnTo>
                  <a:lnTo>
                    <a:pt x="69834" y="208129"/>
                  </a:lnTo>
                  <a:lnTo>
                    <a:pt x="92093" y="211104"/>
                  </a:lnTo>
                  <a:lnTo>
                    <a:pt x="120694" y="216746"/>
                  </a:lnTo>
                  <a:lnTo>
                    <a:pt x="143766" y="2227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1104"/>
            <p:cNvSpPr/>
            <p:nvPr>
              <p:custDataLst>
                <p:tags r:id="rId43"/>
              </p:custDataLst>
            </p:nvPr>
          </p:nvSpPr>
          <p:spPr>
            <a:xfrm>
              <a:off x="5715000" y="2044700"/>
              <a:ext cx="19051" cy="43720"/>
            </a:xfrm>
            <a:custGeom>
              <a:avLst/>
              <a:gdLst/>
              <a:ahLst/>
              <a:cxnLst/>
              <a:rect l="0" t="0" r="0" b="0"/>
              <a:pathLst>
                <a:path w="19051" h="43720">
                  <a:moveTo>
                    <a:pt x="0" y="0"/>
                  </a:moveTo>
                  <a:lnTo>
                    <a:pt x="0" y="0"/>
                  </a:lnTo>
                  <a:lnTo>
                    <a:pt x="0" y="27838"/>
                  </a:lnTo>
                  <a:lnTo>
                    <a:pt x="0" y="41983"/>
                  </a:lnTo>
                  <a:lnTo>
                    <a:pt x="706" y="42806"/>
                  </a:lnTo>
                  <a:lnTo>
                    <a:pt x="3371" y="43719"/>
                  </a:lnTo>
                  <a:lnTo>
                    <a:pt x="8789" y="40362"/>
                  </a:lnTo>
                  <a:lnTo>
                    <a:pt x="190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SMARTInkShape-1105"/>
            <p:cNvSpPr/>
            <p:nvPr>
              <p:custDataLst>
                <p:tags r:id="rId44"/>
              </p:custDataLst>
            </p:nvPr>
          </p:nvSpPr>
          <p:spPr>
            <a:xfrm>
              <a:off x="5556634" y="2015797"/>
              <a:ext cx="104090" cy="75236"/>
            </a:xfrm>
            <a:custGeom>
              <a:avLst/>
              <a:gdLst/>
              <a:ahLst/>
              <a:cxnLst/>
              <a:rect l="0" t="0" r="0" b="0"/>
              <a:pathLst>
                <a:path w="104090" h="75236">
                  <a:moveTo>
                    <a:pt x="25016" y="9853"/>
                  </a:moveTo>
                  <a:lnTo>
                    <a:pt x="25016" y="9853"/>
                  </a:lnTo>
                  <a:lnTo>
                    <a:pt x="18274" y="16595"/>
                  </a:lnTo>
                  <a:lnTo>
                    <a:pt x="6193" y="45635"/>
                  </a:lnTo>
                  <a:lnTo>
                    <a:pt x="0" y="65241"/>
                  </a:lnTo>
                  <a:lnTo>
                    <a:pt x="398" y="51446"/>
                  </a:lnTo>
                  <a:lnTo>
                    <a:pt x="8464" y="22177"/>
                  </a:lnTo>
                  <a:lnTo>
                    <a:pt x="11978" y="0"/>
                  </a:lnTo>
                  <a:lnTo>
                    <a:pt x="12797" y="462"/>
                  </a:lnTo>
                  <a:lnTo>
                    <a:pt x="39443" y="30452"/>
                  </a:lnTo>
                  <a:lnTo>
                    <a:pt x="67821" y="53903"/>
                  </a:lnTo>
                  <a:lnTo>
                    <a:pt x="96578" y="75118"/>
                  </a:lnTo>
                  <a:lnTo>
                    <a:pt x="98123" y="75235"/>
                  </a:lnTo>
                  <a:lnTo>
                    <a:pt x="99154" y="74608"/>
                  </a:lnTo>
                  <a:lnTo>
                    <a:pt x="103976" y="66983"/>
                  </a:lnTo>
                  <a:lnTo>
                    <a:pt x="104089" y="57822"/>
                  </a:lnTo>
                  <a:lnTo>
                    <a:pt x="98413" y="31323"/>
                  </a:lnTo>
                  <a:lnTo>
                    <a:pt x="95178" y="12063"/>
                  </a:lnTo>
                  <a:lnTo>
                    <a:pt x="95073" y="12032"/>
                  </a:lnTo>
                  <a:lnTo>
                    <a:pt x="94866" y="162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4" name="SMARTInkShape-1106"/>
          <p:cNvSpPr/>
          <p:nvPr>
            <p:custDataLst>
              <p:tags r:id="rId4"/>
            </p:custDataLst>
          </p:nvPr>
        </p:nvSpPr>
        <p:spPr>
          <a:xfrm>
            <a:off x="5080947" y="2032000"/>
            <a:ext cx="18104" cy="101601"/>
          </a:xfrm>
          <a:custGeom>
            <a:avLst/>
            <a:gdLst/>
            <a:ahLst/>
            <a:cxnLst/>
            <a:rect l="0" t="0" r="0" b="0"/>
            <a:pathLst>
              <a:path w="18104" h="101601">
                <a:moveTo>
                  <a:pt x="18103" y="0"/>
                </a:moveTo>
                <a:lnTo>
                  <a:pt x="18103" y="0"/>
                </a:lnTo>
                <a:lnTo>
                  <a:pt x="7272" y="27437"/>
                </a:lnTo>
                <a:lnTo>
                  <a:pt x="886" y="57970"/>
                </a:lnTo>
                <a:lnTo>
                  <a:pt x="0" y="88747"/>
                </a:lnTo>
                <a:lnTo>
                  <a:pt x="5403" y="1016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1" name="SMARTInkShape-Group233"/>
          <p:cNvGrpSpPr/>
          <p:nvPr/>
        </p:nvGrpSpPr>
        <p:grpSpPr>
          <a:xfrm>
            <a:off x="3983118" y="1666803"/>
            <a:ext cx="455533" cy="444082"/>
            <a:chOff x="3983118" y="1666803"/>
            <a:chExt cx="455533" cy="444082"/>
          </a:xfrm>
        </p:grpSpPr>
        <p:sp>
          <p:nvSpPr>
            <p:cNvPr id="255" name="SMARTInkShape-1107"/>
            <p:cNvSpPr/>
            <p:nvPr>
              <p:custDataLst>
                <p:tags r:id="rId35"/>
              </p:custDataLst>
            </p:nvPr>
          </p:nvSpPr>
          <p:spPr>
            <a:xfrm>
              <a:off x="4108450" y="1666803"/>
              <a:ext cx="93161" cy="187398"/>
            </a:xfrm>
            <a:custGeom>
              <a:avLst/>
              <a:gdLst/>
              <a:ahLst/>
              <a:cxnLst/>
              <a:rect l="0" t="0" r="0" b="0"/>
              <a:pathLst>
                <a:path w="93161" h="187398">
                  <a:moveTo>
                    <a:pt x="0" y="123897"/>
                  </a:moveTo>
                  <a:lnTo>
                    <a:pt x="0" y="123897"/>
                  </a:lnTo>
                  <a:lnTo>
                    <a:pt x="22604" y="99412"/>
                  </a:lnTo>
                  <a:lnTo>
                    <a:pt x="45503" y="71487"/>
                  </a:lnTo>
                  <a:lnTo>
                    <a:pt x="68280" y="40870"/>
                  </a:lnTo>
                  <a:lnTo>
                    <a:pt x="84672" y="15100"/>
                  </a:lnTo>
                  <a:lnTo>
                    <a:pt x="93160" y="493"/>
                  </a:lnTo>
                  <a:lnTo>
                    <a:pt x="93151" y="0"/>
                  </a:lnTo>
                  <a:lnTo>
                    <a:pt x="91260" y="1333"/>
                  </a:lnTo>
                  <a:lnTo>
                    <a:pt x="79227" y="29628"/>
                  </a:lnTo>
                  <a:lnTo>
                    <a:pt x="71431" y="54013"/>
                  </a:lnTo>
                  <a:lnTo>
                    <a:pt x="63262" y="81313"/>
                  </a:lnTo>
                  <a:lnTo>
                    <a:pt x="55633" y="108499"/>
                  </a:lnTo>
                  <a:lnTo>
                    <a:pt x="49890" y="132340"/>
                  </a:lnTo>
                  <a:lnTo>
                    <a:pt x="46062" y="162225"/>
                  </a:lnTo>
                  <a:lnTo>
                    <a:pt x="47048" y="174563"/>
                  </a:lnTo>
                  <a:lnTo>
                    <a:pt x="50800" y="1873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1108"/>
            <p:cNvSpPr/>
            <p:nvPr>
              <p:custDataLst>
                <p:tags r:id="rId36"/>
              </p:custDataLst>
            </p:nvPr>
          </p:nvSpPr>
          <p:spPr>
            <a:xfrm>
              <a:off x="3994150" y="1873336"/>
              <a:ext cx="298451" cy="18965"/>
            </a:xfrm>
            <a:custGeom>
              <a:avLst/>
              <a:gdLst/>
              <a:ahLst/>
              <a:cxnLst/>
              <a:rect l="0" t="0" r="0" b="0"/>
              <a:pathLst>
                <a:path w="298451" h="18965">
                  <a:moveTo>
                    <a:pt x="0" y="18964"/>
                  </a:moveTo>
                  <a:lnTo>
                    <a:pt x="0" y="18964"/>
                  </a:lnTo>
                  <a:lnTo>
                    <a:pt x="6481" y="18258"/>
                  </a:lnTo>
                  <a:lnTo>
                    <a:pt x="34206" y="12056"/>
                  </a:lnTo>
                  <a:lnTo>
                    <a:pt x="59653" y="8838"/>
                  </a:lnTo>
                  <a:lnTo>
                    <a:pt x="89777" y="7408"/>
                  </a:lnTo>
                  <a:lnTo>
                    <a:pt x="105713" y="6321"/>
                  </a:lnTo>
                  <a:lnTo>
                    <a:pt x="121981" y="4891"/>
                  </a:lnTo>
                  <a:lnTo>
                    <a:pt x="138471" y="3232"/>
                  </a:lnTo>
                  <a:lnTo>
                    <a:pt x="156519" y="2126"/>
                  </a:lnTo>
                  <a:lnTo>
                    <a:pt x="175607" y="1389"/>
                  </a:lnTo>
                  <a:lnTo>
                    <a:pt x="195388" y="897"/>
                  </a:lnTo>
                  <a:lnTo>
                    <a:pt x="212809" y="569"/>
                  </a:lnTo>
                  <a:lnTo>
                    <a:pt x="243454" y="205"/>
                  </a:lnTo>
                  <a:lnTo>
                    <a:pt x="274393" y="0"/>
                  </a:lnTo>
                  <a:lnTo>
                    <a:pt x="286112" y="1834"/>
                  </a:lnTo>
                  <a:lnTo>
                    <a:pt x="298450" y="62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SMARTInkShape-1109"/>
            <p:cNvSpPr/>
            <p:nvPr>
              <p:custDataLst>
                <p:tags r:id="rId37"/>
              </p:custDataLst>
            </p:nvPr>
          </p:nvSpPr>
          <p:spPr>
            <a:xfrm>
              <a:off x="3983118" y="1987550"/>
              <a:ext cx="137857" cy="123335"/>
            </a:xfrm>
            <a:custGeom>
              <a:avLst/>
              <a:gdLst/>
              <a:ahLst/>
              <a:cxnLst/>
              <a:rect l="0" t="0" r="0" b="0"/>
              <a:pathLst>
                <a:path w="137857" h="123335">
                  <a:moveTo>
                    <a:pt x="49132" y="0"/>
                  </a:moveTo>
                  <a:lnTo>
                    <a:pt x="49132" y="0"/>
                  </a:lnTo>
                  <a:lnTo>
                    <a:pt x="42225" y="19459"/>
                  </a:lnTo>
                  <a:lnTo>
                    <a:pt x="32504" y="48334"/>
                  </a:lnTo>
                  <a:lnTo>
                    <a:pt x="22692" y="70871"/>
                  </a:lnTo>
                  <a:lnTo>
                    <a:pt x="9940" y="101275"/>
                  </a:lnTo>
                  <a:lnTo>
                    <a:pt x="0" y="123334"/>
                  </a:lnTo>
                  <a:lnTo>
                    <a:pt x="2197" y="119172"/>
                  </a:lnTo>
                  <a:lnTo>
                    <a:pt x="11262" y="90456"/>
                  </a:lnTo>
                  <a:lnTo>
                    <a:pt x="13957" y="71953"/>
                  </a:lnTo>
                  <a:lnTo>
                    <a:pt x="12918" y="43819"/>
                  </a:lnTo>
                  <a:lnTo>
                    <a:pt x="16655" y="22590"/>
                  </a:lnTo>
                  <a:lnTo>
                    <a:pt x="17603" y="22116"/>
                  </a:lnTo>
                  <a:lnTo>
                    <a:pt x="18940" y="22505"/>
                  </a:lnTo>
                  <a:lnTo>
                    <a:pt x="43379" y="40227"/>
                  </a:lnTo>
                  <a:lnTo>
                    <a:pt x="73187" y="65802"/>
                  </a:lnTo>
                  <a:lnTo>
                    <a:pt x="99666" y="91079"/>
                  </a:lnTo>
                  <a:lnTo>
                    <a:pt x="127884" y="110267"/>
                  </a:lnTo>
                  <a:lnTo>
                    <a:pt x="136027" y="113503"/>
                  </a:lnTo>
                  <a:lnTo>
                    <a:pt x="136696" y="112358"/>
                  </a:lnTo>
                  <a:lnTo>
                    <a:pt x="137856" y="93182"/>
                  </a:lnTo>
                  <a:lnTo>
                    <a:pt x="134609" y="68845"/>
                  </a:lnTo>
                  <a:lnTo>
                    <a:pt x="132549" y="39292"/>
                  </a:lnTo>
                  <a:lnTo>
                    <a:pt x="131797" y="9782"/>
                  </a:lnTo>
                  <a:lnTo>
                    <a:pt x="131716" y="4780"/>
                  </a:lnTo>
                  <a:lnTo>
                    <a:pt x="131682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SMARTInkShape-1110"/>
            <p:cNvSpPr/>
            <p:nvPr>
              <p:custDataLst>
                <p:tags r:id="rId38"/>
              </p:custDataLst>
            </p:nvPr>
          </p:nvSpPr>
          <p:spPr>
            <a:xfrm>
              <a:off x="4197493" y="2034595"/>
              <a:ext cx="93747" cy="66368"/>
            </a:xfrm>
            <a:custGeom>
              <a:avLst/>
              <a:gdLst/>
              <a:ahLst/>
              <a:cxnLst/>
              <a:rect l="0" t="0" r="0" b="0"/>
              <a:pathLst>
                <a:path w="93747" h="66368">
                  <a:moveTo>
                    <a:pt x="57007" y="16455"/>
                  </a:moveTo>
                  <a:lnTo>
                    <a:pt x="57007" y="16455"/>
                  </a:lnTo>
                  <a:lnTo>
                    <a:pt x="50526" y="17160"/>
                  </a:lnTo>
                  <a:lnTo>
                    <a:pt x="36742" y="22230"/>
                  </a:lnTo>
                  <a:lnTo>
                    <a:pt x="14793" y="40220"/>
                  </a:lnTo>
                  <a:lnTo>
                    <a:pt x="5380" y="52581"/>
                  </a:lnTo>
                  <a:lnTo>
                    <a:pt x="342" y="65642"/>
                  </a:lnTo>
                  <a:lnTo>
                    <a:pt x="180" y="65474"/>
                  </a:lnTo>
                  <a:lnTo>
                    <a:pt x="0" y="63406"/>
                  </a:lnTo>
                  <a:lnTo>
                    <a:pt x="5661" y="50554"/>
                  </a:lnTo>
                  <a:lnTo>
                    <a:pt x="20255" y="22278"/>
                  </a:lnTo>
                  <a:lnTo>
                    <a:pt x="30285" y="239"/>
                  </a:lnTo>
                  <a:lnTo>
                    <a:pt x="31431" y="0"/>
                  </a:lnTo>
                  <a:lnTo>
                    <a:pt x="34587" y="1616"/>
                  </a:lnTo>
                  <a:lnTo>
                    <a:pt x="57598" y="29402"/>
                  </a:lnTo>
                  <a:lnTo>
                    <a:pt x="85827" y="57256"/>
                  </a:lnTo>
                  <a:lnTo>
                    <a:pt x="93746" y="60424"/>
                  </a:lnTo>
                  <a:lnTo>
                    <a:pt x="93494" y="61290"/>
                  </a:lnTo>
                  <a:lnTo>
                    <a:pt x="91332" y="64133"/>
                  </a:lnTo>
                  <a:lnTo>
                    <a:pt x="84257" y="65868"/>
                  </a:lnTo>
                  <a:lnTo>
                    <a:pt x="56414" y="66367"/>
                  </a:lnTo>
                  <a:lnTo>
                    <a:pt x="25336" y="61477"/>
                  </a:lnTo>
                  <a:lnTo>
                    <a:pt x="21764" y="61159"/>
                  </a:lnTo>
                  <a:lnTo>
                    <a:pt x="21517" y="61074"/>
                  </a:lnTo>
                  <a:lnTo>
                    <a:pt x="25257" y="609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1111"/>
            <p:cNvSpPr/>
            <p:nvPr>
              <p:custDataLst>
                <p:tags r:id="rId39"/>
              </p:custDataLst>
            </p:nvPr>
          </p:nvSpPr>
          <p:spPr>
            <a:xfrm>
              <a:off x="4358581" y="1960329"/>
              <a:ext cx="41970" cy="131491"/>
            </a:xfrm>
            <a:custGeom>
              <a:avLst/>
              <a:gdLst/>
              <a:ahLst/>
              <a:cxnLst/>
              <a:rect l="0" t="0" r="0" b="0"/>
              <a:pathLst>
                <a:path w="41970" h="131491">
                  <a:moveTo>
                    <a:pt x="35619" y="8171"/>
                  </a:moveTo>
                  <a:lnTo>
                    <a:pt x="35619" y="8171"/>
                  </a:lnTo>
                  <a:lnTo>
                    <a:pt x="38990" y="1429"/>
                  </a:lnTo>
                  <a:lnTo>
                    <a:pt x="39278" y="149"/>
                  </a:lnTo>
                  <a:lnTo>
                    <a:pt x="38764" y="0"/>
                  </a:lnTo>
                  <a:lnTo>
                    <a:pt x="37715" y="607"/>
                  </a:lnTo>
                  <a:lnTo>
                    <a:pt x="17054" y="29291"/>
                  </a:lnTo>
                  <a:lnTo>
                    <a:pt x="5894" y="55116"/>
                  </a:lnTo>
                  <a:lnTo>
                    <a:pt x="0" y="85110"/>
                  </a:lnTo>
                  <a:lnTo>
                    <a:pt x="136" y="112577"/>
                  </a:lnTo>
                  <a:lnTo>
                    <a:pt x="1380" y="120108"/>
                  </a:lnTo>
                  <a:lnTo>
                    <a:pt x="3621" y="125129"/>
                  </a:lnTo>
                  <a:lnTo>
                    <a:pt x="6526" y="128476"/>
                  </a:lnTo>
                  <a:lnTo>
                    <a:pt x="9874" y="130708"/>
                  </a:lnTo>
                  <a:lnTo>
                    <a:pt x="13516" y="131490"/>
                  </a:lnTo>
                  <a:lnTo>
                    <a:pt x="21327" y="130477"/>
                  </a:lnTo>
                  <a:lnTo>
                    <a:pt x="41969" y="116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1112"/>
            <p:cNvSpPr/>
            <p:nvPr>
              <p:custDataLst>
                <p:tags r:id="rId40"/>
              </p:custDataLst>
            </p:nvPr>
          </p:nvSpPr>
          <p:spPr>
            <a:xfrm>
              <a:off x="4327329" y="2025650"/>
              <a:ext cx="111322" cy="6351"/>
            </a:xfrm>
            <a:custGeom>
              <a:avLst/>
              <a:gdLst/>
              <a:ahLst/>
              <a:cxnLst/>
              <a:rect l="0" t="0" r="0" b="0"/>
              <a:pathLst>
                <a:path w="111322" h="635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4364"/>
                  </a:lnTo>
                  <a:lnTo>
                    <a:pt x="4646" y="5467"/>
                  </a:lnTo>
                  <a:lnTo>
                    <a:pt x="28443" y="2717"/>
                  </a:lnTo>
                  <a:lnTo>
                    <a:pt x="50497" y="1208"/>
                  </a:lnTo>
                  <a:lnTo>
                    <a:pt x="79188" y="358"/>
                  </a:lnTo>
                  <a:lnTo>
                    <a:pt x="91395" y="864"/>
                  </a:lnTo>
                  <a:lnTo>
                    <a:pt x="11132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4" name="SMARTInkShape-Group234"/>
          <p:cNvGrpSpPr/>
          <p:nvPr/>
        </p:nvGrpSpPr>
        <p:grpSpPr>
          <a:xfrm>
            <a:off x="3613150" y="1917700"/>
            <a:ext cx="107951" cy="57151"/>
            <a:chOff x="3613150" y="1917700"/>
            <a:chExt cx="107951" cy="57151"/>
          </a:xfrm>
        </p:grpSpPr>
        <p:sp>
          <p:nvSpPr>
            <p:cNvPr id="262" name="SMARTInkShape-1113"/>
            <p:cNvSpPr/>
            <p:nvPr>
              <p:custDataLst>
                <p:tags r:id="rId33"/>
              </p:custDataLst>
            </p:nvPr>
          </p:nvSpPr>
          <p:spPr>
            <a:xfrm>
              <a:off x="3613150" y="191770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5775" y="2692"/>
                  </a:lnTo>
                  <a:lnTo>
                    <a:pt x="18018" y="4247"/>
                  </a:lnTo>
                  <a:lnTo>
                    <a:pt x="43752" y="1572"/>
                  </a:lnTo>
                  <a:lnTo>
                    <a:pt x="66012" y="699"/>
                  </a:lnTo>
                  <a:lnTo>
                    <a:pt x="97471" y="138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1114"/>
            <p:cNvSpPr/>
            <p:nvPr>
              <p:custDataLst>
                <p:tags r:id="rId34"/>
              </p:custDataLst>
            </p:nvPr>
          </p:nvSpPr>
          <p:spPr>
            <a:xfrm>
              <a:off x="3632200" y="197485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1" name="SMARTInkShape-Group235"/>
          <p:cNvGrpSpPr/>
          <p:nvPr/>
        </p:nvGrpSpPr>
        <p:grpSpPr>
          <a:xfrm>
            <a:off x="2981129" y="1804033"/>
            <a:ext cx="447872" cy="331322"/>
            <a:chOff x="2981129" y="1804033"/>
            <a:chExt cx="447872" cy="331322"/>
          </a:xfrm>
        </p:grpSpPr>
        <p:sp>
          <p:nvSpPr>
            <p:cNvPr id="265" name="SMARTInkShape-1115"/>
            <p:cNvSpPr/>
            <p:nvPr>
              <p:custDataLst>
                <p:tags r:id="rId27"/>
              </p:custDataLst>
            </p:nvPr>
          </p:nvSpPr>
          <p:spPr>
            <a:xfrm>
              <a:off x="3037468" y="1804033"/>
              <a:ext cx="122141" cy="250225"/>
            </a:xfrm>
            <a:custGeom>
              <a:avLst/>
              <a:gdLst/>
              <a:ahLst/>
              <a:cxnLst/>
              <a:rect l="0" t="0" r="0" b="0"/>
              <a:pathLst>
                <a:path w="122141" h="250225">
                  <a:moveTo>
                    <a:pt x="118482" y="69217"/>
                  </a:moveTo>
                  <a:lnTo>
                    <a:pt x="118482" y="69217"/>
                  </a:lnTo>
                  <a:lnTo>
                    <a:pt x="122140" y="48939"/>
                  </a:lnTo>
                  <a:lnTo>
                    <a:pt x="118468" y="26598"/>
                  </a:lnTo>
                  <a:lnTo>
                    <a:pt x="112361" y="12881"/>
                  </a:lnTo>
                  <a:lnTo>
                    <a:pt x="103062" y="3492"/>
                  </a:lnTo>
                  <a:lnTo>
                    <a:pt x="97619" y="0"/>
                  </a:lnTo>
                  <a:lnTo>
                    <a:pt x="90462" y="494"/>
                  </a:lnTo>
                  <a:lnTo>
                    <a:pt x="73103" y="8570"/>
                  </a:lnTo>
                  <a:lnTo>
                    <a:pt x="43496" y="35725"/>
                  </a:lnTo>
                  <a:lnTo>
                    <a:pt x="26594" y="62328"/>
                  </a:lnTo>
                  <a:lnTo>
                    <a:pt x="13437" y="92261"/>
                  </a:lnTo>
                  <a:lnTo>
                    <a:pt x="5238" y="122027"/>
                  </a:lnTo>
                  <a:lnTo>
                    <a:pt x="1124" y="149838"/>
                  </a:lnTo>
                  <a:lnTo>
                    <a:pt x="0" y="175604"/>
                  </a:lnTo>
                  <a:lnTo>
                    <a:pt x="1853" y="198815"/>
                  </a:lnTo>
                  <a:lnTo>
                    <a:pt x="6863" y="224974"/>
                  </a:lnTo>
                  <a:lnTo>
                    <a:pt x="10210" y="250224"/>
                  </a:lnTo>
                  <a:lnTo>
                    <a:pt x="10317" y="249860"/>
                  </a:lnTo>
                  <a:lnTo>
                    <a:pt x="10532" y="240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1116"/>
            <p:cNvSpPr/>
            <p:nvPr>
              <p:custDataLst>
                <p:tags r:id="rId28"/>
              </p:custDataLst>
            </p:nvPr>
          </p:nvSpPr>
          <p:spPr>
            <a:xfrm>
              <a:off x="3114903" y="2057400"/>
              <a:ext cx="161698" cy="77955"/>
            </a:xfrm>
            <a:custGeom>
              <a:avLst/>
              <a:gdLst/>
              <a:ahLst/>
              <a:cxnLst/>
              <a:rect l="0" t="0" r="0" b="0"/>
              <a:pathLst>
                <a:path w="161698" h="77955">
                  <a:moveTo>
                    <a:pt x="9297" y="0"/>
                  </a:moveTo>
                  <a:lnTo>
                    <a:pt x="9297" y="0"/>
                  </a:lnTo>
                  <a:lnTo>
                    <a:pt x="12668" y="0"/>
                  </a:lnTo>
                  <a:lnTo>
                    <a:pt x="12955" y="2117"/>
                  </a:lnTo>
                  <a:lnTo>
                    <a:pt x="6547" y="29886"/>
                  </a:lnTo>
                  <a:lnTo>
                    <a:pt x="0" y="56076"/>
                  </a:lnTo>
                  <a:lnTo>
                    <a:pt x="2420" y="73271"/>
                  </a:lnTo>
                  <a:lnTo>
                    <a:pt x="3301" y="74247"/>
                  </a:lnTo>
                  <a:lnTo>
                    <a:pt x="6162" y="75332"/>
                  </a:lnTo>
                  <a:lnTo>
                    <a:pt x="11667" y="70170"/>
                  </a:lnTo>
                  <a:lnTo>
                    <a:pt x="35845" y="39292"/>
                  </a:lnTo>
                  <a:lnTo>
                    <a:pt x="59856" y="9878"/>
                  </a:lnTo>
                  <a:lnTo>
                    <a:pt x="65869" y="867"/>
                  </a:lnTo>
                  <a:lnTo>
                    <a:pt x="66425" y="30790"/>
                  </a:lnTo>
                  <a:lnTo>
                    <a:pt x="66443" y="45123"/>
                  </a:lnTo>
                  <a:lnTo>
                    <a:pt x="68327" y="50158"/>
                  </a:lnTo>
                  <a:lnTo>
                    <a:pt x="69817" y="52489"/>
                  </a:lnTo>
                  <a:lnTo>
                    <a:pt x="71516" y="52631"/>
                  </a:lnTo>
                  <a:lnTo>
                    <a:pt x="73354" y="51315"/>
                  </a:lnTo>
                  <a:lnTo>
                    <a:pt x="99855" y="23804"/>
                  </a:lnTo>
                  <a:lnTo>
                    <a:pt x="120862" y="2740"/>
                  </a:lnTo>
                  <a:lnTo>
                    <a:pt x="121774" y="2532"/>
                  </a:lnTo>
                  <a:lnTo>
                    <a:pt x="122382" y="3099"/>
                  </a:lnTo>
                  <a:lnTo>
                    <a:pt x="122787" y="4183"/>
                  </a:lnTo>
                  <a:lnTo>
                    <a:pt x="122731" y="21130"/>
                  </a:lnTo>
                  <a:lnTo>
                    <a:pt x="119891" y="38716"/>
                  </a:lnTo>
                  <a:lnTo>
                    <a:pt x="121480" y="51074"/>
                  </a:lnTo>
                  <a:lnTo>
                    <a:pt x="126419" y="61740"/>
                  </a:lnTo>
                  <a:lnTo>
                    <a:pt x="133318" y="70479"/>
                  </a:lnTo>
                  <a:lnTo>
                    <a:pt x="141088" y="76715"/>
                  </a:lnTo>
                  <a:lnTo>
                    <a:pt x="145135" y="77954"/>
                  </a:lnTo>
                  <a:lnTo>
                    <a:pt x="161697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1117"/>
            <p:cNvSpPr/>
            <p:nvPr>
              <p:custDataLst>
                <p:tags r:id="rId29"/>
              </p:custDataLst>
            </p:nvPr>
          </p:nvSpPr>
          <p:spPr>
            <a:xfrm>
              <a:off x="2981129" y="1977829"/>
              <a:ext cx="143072" cy="3372"/>
            </a:xfrm>
            <a:custGeom>
              <a:avLst/>
              <a:gdLst/>
              <a:ahLst/>
              <a:cxnLst/>
              <a:rect l="0" t="0" r="0" b="0"/>
              <a:pathLst>
                <a:path w="143072" h="3372">
                  <a:moveTo>
                    <a:pt x="3371" y="3371"/>
                  </a:moveTo>
                  <a:lnTo>
                    <a:pt x="3371" y="3371"/>
                  </a:lnTo>
                  <a:lnTo>
                    <a:pt x="0" y="3371"/>
                  </a:lnTo>
                  <a:lnTo>
                    <a:pt x="7749" y="2665"/>
                  </a:lnTo>
                  <a:lnTo>
                    <a:pt x="14959" y="0"/>
                  </a:lnTo>
                  <a:lnTo>
                    <a:pt x="41225" y="1973"/>
                  </a:lnTo>
                  <a:lnTo>
                    <a:pt x="66014" y="2957"/>
                  </a:lnTo>
                  <a:lnTo>
                    <a:pt x="94683" y="3248"/>
                  </a:lnTo>
                  <a:lnTo>
                    <a:pt x="126248" y="3347"/>
                  </a:lnTo>
                  <a:lnTo>
                    <a:pt x="143071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1118"/>
            <p:cNvSpPr/>
            <p:nvPr>
              <p:custDataLst>
                <p:tags r:id="rId30"/>
              </p:custDataLst>
            </p:nvPr>
          </p:nvSpPr>
          <p:spPr>
            <a:xfrm>
              <a:off x="3311630" y="2095500"/>
              <a:ext cx="9421" cy="31751"/>
            </a:xfrm>
            <a:custGeom>
              <a:avLst/>
              <a:gdLst/>
              <a:ahLst/>
              <a:cxnLst/>
              <a:rect l="0" t="0" r="0" b="0"/>
              <a:pathLst>
                <a:path w="9421" h="31751">
                  <a:moveTo>
                    <a:pt x="9420" y="0"/>
                  </a:moveTo>
                  <a:lnTo>
                    <a:pt x="9420" y="0"/>
                  </a:lnTo>
                  <a:lnTo>
                    <a:pt x="582" y="17676"/>
                  </a:lnTo>
                  <a:lnTo>
                    <a:pt x="0" y="20956"/>
                  </a:lnTo>
                  <a:lnTo>
                    <a:pt x="318" y="23849"/>
                  </a:lnTo>
                  <a:lnTo>
                    <a:pt x="1235" y="26482"/>
                  </a:lnTo>
                  <a:lnTo>
                    <a:pt x="2552" y="28238"/>
                  </a:lnTo>
                  <a:lnTo>
                    <a:pt x="942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1119"/>
            <p:cNvSpPr/>
            <p:nvPr>
              <p:custDataLst>
                <p:tags r:id="rId31"/>
              </p:custDataLst>
            </p:nvPr>
          </p:nvSpPr>
          <p:spPr>
            <a:xfrm>
              <a:off x="3321050" y="200660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12700" y="0"/>
                  </a:moveTo>
                  <a:lnTo>
                    <a:pt x="12700" y="0"/>
                  </a:lnTo>
                  <a:lnTo>
                    <a:pt x="9329" y="0"/>
                  </a:lnTo>
                  <a:lnTo>
                    <a:pt x="5793" y="1881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1120"/>
            <p:cNvSpPr/>
            <p:nvPr>
              <p:custDataLst>
                <p:tags r:id="rId32"/>
              </p:custDataLst>
            </p:nvPr>
          </p:nvSpPr>
          <p:spPr>
            <a:xfrm>
              <a:off x="3359150" y="2063750"/>
              <a:ext cx="69851" cy="50801"/>
            </a:xfrm>
            <a:custGeom>
              <a:avLst/>
              <a:gdLst/>
              <a:ahLst/>
              <a:cxnLst/>
              <a:rect l="0" t="0" r="0" b="0"/>
              <a:pathLst>
                <a:path w="69851" h="5080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3144" y="15696"/>
                  </a:lnTo>
                  <a:lnTo>
                    <a:pt x="621" y="35321"/>
                  </a:lnTo>
                  <a:lnTo>
                    <a:pt x="2158" y="42274"/>
                  </a:lnTo>
                  <a:lnTo>
                    <a:pt x="3555" y="45116"/>
                  </a:lnTo>
                  <a:lnTo>
                    <a:pt x="5192" y="47011"/>
                  </a:lnTo>
                  <a:lnTo>
                    <a:pt x="8893" y="49116"/>
                  </a:lnTo>
                  <a:lnTo>
                    <a:pt x="11573" y="48266"/>
                  </a:lnTo>
                  <a:lnTo>
                    <a:pt x="18314" y="43559"/>
                  </a:lnTo>
                  <a:lnTo>
                    <a:pt x="45825" y="12064"/>
                  </a:lnTo>
                  <a:lnTo>
                    <a:pt x="53795" y="3575"/>
                  </a:lnTo>
                  <a:lnTo>
                    <a:pt x="54913" y="3089"/>
                  </a:lnTo>
                  <a:lnTo>
                    <a:pt x="55659" y="3470"/>
                  </a:lnTo>
                  <a:lnTo>
                    <a:pt x="56156" y="4430"/>
                  </a:lnTo>
                  <a:lnTo>
                    <a:pt x="62161" y="32264"/>
                  </a:lnTo>
                  <a:lnTo>
                    <a:pt x="698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4" name="SMARTInkShape-Group236"/>
          <p:cNvGrpSpPr/>
          <p:nvPr/>
        </p:nvGrpSpPr>
        <p:grpSpPr>
          <a:xfrm>
            <a:off x="1905000" y="1800254"/>
            <a:ext cx="469901" cy="269847"/>
            <a:chOff x="1905000" y="1800254"/>
            <a:chExt cx="469901" cy="269847"/>
          </a:xfrm>
        </p:grpSpPr>
        <p:sp>
          <p:nvSpPr>
            <p:cNvPr id="272" name="SMARTInkShape-1121"/>
            <p:cNvSpPr/>
            <p:nvPr>
              <p:custDataLst>
                <p:tags r:id="rId25"/>
              </p:custDataLst>
            </p:nvPr>
          </p:nvSpPr>
          <p:spPr>
            <a:xfrm>
              <a:off x="1905000" y="1800254"/>
              <a:ext cx="163444" cy="269847"/>
            </a:xfrm>
            <a:custGeom>
              <a:avLst/>
              <a:gdLst/>
              <a:ahLst/>
              <a:cxnLst/>
              <a:rect l="0" t="0" r="0" b="0"/>
              <a:pathLst>
                <a:path w="163444" h="269847">
                  <a:moveTo>
                    <a:pt x="0" y="269846"/>
                  </a:moveTo>
                  <a:lnTo>
                    <a:pt x="0" y="269846"/>
                  </a:lnTo>
                  <a:lnTo>
                    <a:pt x="6907" y="250387"/>
                  </a:lnTo>
                  <a:lnTo>
                    <a:pt x="11537" y="230858"/>
                  </a:lnTo>
                  <a:lnTo>
                    <a:pt x="18298" y="203364"/>
                  </a:lnTo>
                  <a:lnTo>
                    <a:pt x="22782" y="186719"/>
                  </a:lnTo>
                  <a:lnTo>
                    <a:pt x="27888" y="168567"/>
                  </a:lnTo>
                  <a:lnTo>
                    <a:pt x="33409" y="149410"/>
                  </a:lnTo>
                  <a:lnTo>
                    <a:pt x="39206" y="128878"/>
                  </a:lnTo>
                  <a:lnTo>
                    <a:pt x="45187" y="107428"/>
                  </a:lnTo>
                  <a:lnTo>
                    <a:pt x="51292" y="85367"/>
                  </a:lnTo>
                  <a:lnTo>
                    <a:pt x="57478" y="65721"/>
                  </a:lnTo>
                  <a:lnTo>
                    <a:pt x="63719" y="47685"/>
                  </a:lnTo>
                  <a:lnTo>
                    <a:pt x="74886" y="18708"/>
                  </a:lnTo>
                  <a:lnTo>
                    <a:pt x="84042" y="0"/>
                  </a:lnTo>
                  <a:lnTo>
                    <a:pt x="72732" y="22751"/>
                  </a:lnTo>
                  <a:lnTo>
                    <a:pt x="66235" y="52621"/>
                  </a:lnTo>
                  <a:lnTo>
                    <a:pt x="68479" y="69585"/>
                  </a:lnTo>
                  <a:lnTo>
                    <a:pt x="71053" y="77072"/>
                  </a:lnTo>
                  <a:lnTo>
                    <a:pt x="79557" y="87272"/>
                  </a:lnTo>
                  <a:lnTo>
                    <a:pt x="84788" y="90980"/>
                  </a:lnTo>
                  <a:lnTo>
                    <a:pt x="90392" y="92041"/>
                  </a:lnTo>
                  <a:lnTo>
                    <a:pt x="102263" y="89457"/>
                  </a:lnTo>
                  <a:lnTo>
                    <a:pt x="120846" y="80068"/>
                  </a:lnTo>
                  <a:lnTo>
                    <a:pt x="131556" y="66732"/>
                  </a:lnTo>
                  <a:lnTo>
                    <a:pt x="145518" y="41271"/>
                  </a:lnTo>
                  <a:lnTo>
                    <a:pt x="159507" y="17497"/>
                  </a:lnTo>
                  <a:lnTo>
                    <a:pt x="161372" y="15536"/>
                  </a:lnTo>
                  <a:lnTo>
                    <a:pt x="162614" y="14933"/>
                  </a:lnTo>
                  <a:lnTo>
                    <a:pt x="163443" y="15238"/>
                  </a:lnTo>
                  <a:lnTo>
                    <a:pt x="157867" y="39263"/>
                  </a:lnTo>
                  <a:lnTo>
                    <a:pt x="149185" y="66000"/>
                  </a:lnTo>
                  <a:lnTo>
                    <a:pt x="139683" y="95992"/>
                  </a:lnTo>
                  <a:lnTo>
                    <a:pt x="133107" y="125785"/>
                  </a:lnTo>
                  <a:lnTo>
                    <a:pt x="129715" y="149845"/>
                  </a:lnTo>
                  <a:lnTo>
                    <a:pt x="129686" y="177375"/>
                  </a:lnTo>
                  <a:lnTo>
                    <a:pt x="135997" y="205641"/>
                  </a:lnTo>
                  <a:lnTo>
                    <a:pt x="139700" y="2253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1122"/>
            <p:cNvSpPr/>
            <p:nvPr>
              <p:custDataLst>
                <p:tags r:id="rId26"/>
              </p:custDataLst>
            </p:nvPr>
          </p:nvSpPr>
          <p:spPr>
            <a:xfrm>
              <a:off x="2108200" y="1917586"/>
              <a:ext cx="266701" cy="152515"/>
            </a:xfrm>
            <a:custGeom>
              <a:avLst/>
              <a:gdLst/>
              <a:ahLst/>
              <a:cxnLst/>
              <a:rect l="0" t="0" r="0" b="0"/>
              <a:pathLst>
                <a:path w="266701" h="152515">
                  <a:moveTo>
                    <a:pt x="0" y="76314"/>
                  </a:moveTo>
                  <a:lnTo>
                    <a:pt x="0" y="76314"/>
                  </a:lnTo>
                  <a:lnTo>
                    <a:pt x="16201" y="76314"/>
                  </a:lnTo>
                  <a:lnTo>
                    <a:pt x="36158" y="69572"/>
                  </a:lnTo>
                  <a:lnTo>
                    <a:pt x="67480" y="49582"/>
                  </a:lnTo>
                  <a:lnTo>
                    <a:pt x="81497" y="37622"/>
                  </a:lnTo>
                  <a:lnTo>
                    <a:pt x="89137" y="25251"/>
                  </a:lnTo>
                  <a:lnTo>
                    <a:pt x="91175" y="18988"/>
                  </a:lnTo>
                  <a:lnTo>
                    <a:pt x="91122" y="13403"/>
                  </a:lnTo>
                  <a:lnTo>
                    <a:pt x="87300" y="3433"/>
                  </a:lnTo>
                  <a:lnTo>
                    <a:pt x="83600" y="916"/>
                  </a:lnTo>
                  <a:lnTo>
                    <a:pt x="73845" y="0"/>
                  </a:lnTo>
                  <a:lnTo>
                    <a:pt x="53081" y="10193"/>
                  </a:lnTo>
                  <a:lnTo>
                    <a:pt x="32426" y="33361"/>
                  </a:lnTo>
                  <a:lnTo>
                    <a:pt x="19642" y="59197"/>
                  </a:lnTo>
                  <a:lnTo>
                    <a:pt x="17667" y="74351"/>
                  </a:lnTo>
                  <a:lnTo>
                    <a:pt x="19846" y="87436"/>
                  </a:lnTo>
                  <a:lnTo>
                    <a:pt x="25519" y="97955"/>
                  </a:lnTo>
                  <a:lnTo>
                    <a:pt x="30418" y="101325"/>
                  </a:lnTo>
                  <a:lnTo>
                    <a:pt x="43388" y="105069"/>
                  </a:lnTo>
                  <a:lnTo>
                    <a:pt x="69927" y="100435"/>
                  </a:lnTo>
                  <a:lnTo>
                    <a:pt x="100133" y="86753"/>
                  </a:lnTo>
                  <a:lnTo>
                    <a:pt x="124684" y="62552"/>
                  </a:lnTo>
                  <a:lnTo>
                    <a:pt x="148735" y="36410"/>
                  </a:lnTo>
                  <a:lnTo>
                    <a:pt x="161867" y="18912"/>
                  </a:lnTo>
                  <a:lnTo>
                    <a:pt x="162945" y="18290"/>
                  </a:lnTo>
                  <a:lnTo>
                    <a:pt x="163663" y="18581"/>
                  </a:lnTo>
                  <a:lnTo>
                    <a:pt x="154859" y="39810"/>
                  </a:lnTo>
                  <a:lnTo>
                    <a:pt x="152886" y="67300"/>
                  </a:lnTo>
                  <a:lnTo>
                    <a:pt x="152544" y="81483"/>
                  </a:lnTo>
                  <a:lnTo>
                    <a:pt x="153202" y="83993"/>
                  </a:lnTo>
                  <a:lnTo>
                    <a:pt x="154345" y="85667"/>
                  </a:lnTo>
                  <a:lnTo>
                    <a:pt x="155814" y="86783"/>
                  </a:lnTo>
                  <a:lnTo>
                    <a:pt x="163090" y="84259"/>
                  </a:lnTo>
                  <a:lnTo>
                    <a:pt x="191749" y="67770"/>
                  </a:lnTo>
                  <a:lnTo>
                    <a:pt x="221131" y="43522"/>
                  </a:lnTo>
                  <a:lnTo>
                    <a:pt x="246044" y="25413"/>
                  </a:lnTo>
                  <a:lnTo>
                    <a:pt x="248696" y="24741"/>
                  </a:lnTo>
                  <a:lnTo>
                    <a:pt x="250464" y="24999"/>
                  </a:lnTo>
                  <a:lnTo>
                    <a:pt x="250937" y="27287"/>
                  </a:lnTo>
                  <a:lnTo>
                    <a:pt x="244851" y="58726"/>
                  </a:lnTo>
                  <a:lnTo>
                    <a:pt x="245723" y="84587"/>
                  </a:lnTo>
                  <a:lnTo>
                    <a:pt x="247079" y="110123"/>
                  </a:lnTo>
                  <a:lnTo>
                    <a:pt x="250852" y="132193"/>
                  </a:lnTo>
                  <a:lnTo>
                    <a:pt x="256364" y="141836"/>
                  </a:lnTo>
                  <a:lnTo>
                    <a:pt x="266700" y="1525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9" name="SMARTInkShape-Group237"/>
          <p:cNvGrpSpPr/>
          <p:nvPr/>
        </p:nvGrpSpPr>
        <p:grpSpPr>
          <a:xfrm>
            <a:off x="4501763" y="1127198"/>
            <a:ext cx="552838" cy="249280"/>
            <a:chOff x="4501763" y="1127198"/>
            <a:chExt cx="552838" cy="249280"/>
          </a:xfrm>
        </p:grpSpPr>
        <p:sp>
          <p:nvSpPr>
            <p:cNvPr id="275" name="SMARTInkShape-1123"/>
            <p:cNvSpPr/>
            <p:nvPr>
              <p:custDataLst>
                <p:tags r:id="rId21"/>
              </p:custDataLst>
            </p:nvPr>
          </p:nvSpPr>
          <p:spPr>
            <a:xfrm>
              <a:off x="4501763" y="1127198"/>
              <a:ext cx="325929" cy="249280"/>
            </a:xfrm>
            <a:custGeom>
              <a:avLst/>
              <a:gdLst/>
              <a:ahLst/>
              <a:cxnLst/>
              <a:rect l="0" t="0" r="0" b="0"/>
              <a:pathLst>
                <a:path w="325929" h="249280">
                  <a:moveTo>
                    <a:pt x="57537" y="149152"/>
                  </a:moveTo>
                  <a:lnTo>
                    <a:pt x="57537" y="149152"/>
                  </a:lnTo>
                  <a:lnTo>
                    <a:pt x="50795" y="145781"/>
                  </a:lnTo>
                  <a:lnTo>
                    <a:pt x="19873" y="143194"/>
                  </a:lnTo>
                  <a:lnTo>
                    <a:pt x="8342" y="143682"/>
                  </a:lnTo>
                  <a:lnTo>
                    <a:pt x="865" y="146250"/>
                  </a:lnTo>
                  <a:lnTo>
                    <a:pt x="0" y="148629"/>
                  </a:lnTo>
                  <a:lnTo>
                    <a:pt x="835" y="151625"/>
                  </a:lnTo>
                  <a:lnTo>
                    <a:pt x="2802" y="155034"/>
                  </a:lnTo>
                  <a:lnTo>
                    <a:pt x="33849" y="181677"/>
                  </a:lnTo>
                  <a:lnTo>
                    <a:pt x="59600" y="206455"/>
                  </a:lnTo>
                  <a:lnTo>
                    <a:pt x="61734" y="212754"/>
                  </a:lnTo>
                  <a:lnTo>
                    <a:pt x="60343" y="225397"/>
                  </a:lnTo>
                  <a:lnTo>
                    <a:pt x="55021" y="234309"/>
                  </a:lnTo>
                  <a:lnTo>
                    <a:pt x="51627" y="237673"/>
                  </a:lnTo>
                  <a:lnTo>
                    <a:pt x="33365" y="245779"/>
                  </a:lnTo>
                  <a:lnTo>
                    <a:pt x="16822" y="249279"/>
                  </a:lnTo>
                  <a:lnTo>
                    <a:pt x="12755" y="248359"/>
                  </a:lnTo>
                  <a:lnTo>
                    <a:pt x="6354" y="243573"/>
                  </a:lnTo>
                  <a:lnTo>
                    <a:pt x="5071" y="240322"/>
                  </a:lnTo>
                  <a:lnTo>
                    <a:pt x="5526" y="232946"/>
                  </a:lnTo>
                  <a:lnTo>
                    <a:pt x="13725" y="224964"/>
                  </a:lnTo>
                  <a:lnTo>
                    <a:pt x="38613" y="211713"/>
                  </a:lnTo>
                  <a:lnTo>
                    <a:pt x="69687" y="205960"/>
                  </a:lnTo>
                  <a:lnTo>
                    <a:pt x="98845" y="196480"/>
                  </a:lnTo>
                  <a:lnTo>
                    <a:pt x="129121" y="184734"/>
                  </a:lnTo>
                  <a:lnTo>
                    <a:pt x="153458" y="172316"/>
                  </a:lnTo>
                  <a:lnTo>
                    <a:pt x="160140" y="163916"/>
                  </a:lnTo>
                  <a:lnTo>
                    <a:pt x="163903" y="151253"/>
                  </a:lnTo>
                  <a:lnTo>
                    <a:pt x="162314" y="149142"/>
                  </a:lnTo>
                  <a:lnTo>
                    <a:pt x="159138" y="148439"/>
                  </a:lnTo>
                  <a:lnTo>
                    <a:pt x="154905" y="148677"/>
                  </a:lnTo>
                  <a:lnTo>
                    <a:pt x="138833" y="155753"/>
                  </a:lnTo>
                  <a:lnTo>
                    <a:pt x="124037" y="170158"/>
                  </a:lnTo>
                  <a:lnTo>
                    <a:pt x="118843" y="179890"/>
                  </a:lnTo>
                  <a:lnTo>
                    <a:pt x="117457" y="184461"/>
                  </a:lnTo>
                  <a:lnTo>
                    <a:pt x="117800" y="193302"/>
                  </a:lnTo>
                  <a:lnTo>
                    <a:pt x="118879" y="197635"/>
                  </a:lnTo>
                  <a:lnTo>
                    <a:pt x="121715" y="201230"/>
                  </a:lnTo>
                  <a:lnTo>
                    <a:pt x="130511" y="207105"/>
                  </a:lnTo>
                  <a:lnTo>
                    <a:pt x="145238" y="206424"/>
                  </a:lnTo>
                  <a:lnTo>
                    <a:pt x="173363" y="196225"/>
                  </a:lnTo>
                  <a:lnTo>
                    <a:pt x="204039" y="177916"/>
                  </a:lnTo>
                  <a:lnTo>
                    <a:pt x="226365" y="159819"/>
                  </a:lnTo>
                  <a:lnTo>
                    <a:pt x="252752" y="132962"/>
                  </a:lnTo>
                  <a:lnTo>
                    <a:pt x="265291" y="117192"/>
                  </a:lnTo>
                  <a:lnTo>
                    <a:pt x="277179" y="100328"/>
                  </a:lnTo>
                  <a:lnTo>
                    <a:pt x="288632" y="82736"/>
                  </a:lnTo>
                  <a:lnTo>
                    <a:pt x="298384" y="65364"/>
                  </a:lnTo>
                  <a:lnTo>
                    <a:pt x="307001" y="48138"/>
                  </a:lnTo>
                  <a:lnTo>
                    <a:pt x="320104" y="18884"/>
                  </a:lnTo>
                  <a:lnTo>
                    <a:pt x="325928" y="3531"/>
                  </a:lnTo>
                  <a:lnTo>
                    <a:pt x="323953" y="566"/>
                  </a:lnTo>
                  <a:lnTo>
                    <a:pt x="319109" y="0"/>
                  </a:lnTo>
                  <a:lnTo>
                    <a:pt x="312351" y="1034"/>
                  </a:lnTo>
                  <a:lnTo>
                    <a:pt x="289792" y="15353"/>
                  </a:lnTo>
                  <a:lnTo>
                    <a:pt x="261656" y="39591"/>
                  </a:lnTo>
                  <a:lnTo>
                    <a:pt x="247239" y="54945"/>
                  </a:lnTo>
                  <a:lnTo>
                    <a:pt x="232688" y="71531"/>
                  </a:lnTo>
                  <a:lnTo>
                    <a:pt x="218754" y="88938"/>
                  </a:lnTo>
                  <a:lnTo>
                    <a:pt x="205232" y="106892"/>
                  </a:lnTo>
                  <a:lnTo>
                    <a:pt x="191983" y="125212"/>
                  </a:lnTo>
                  <a:lnTo>
                    <a:pt x="185268" y="141659"/>
                  </a:lnTo>
                  <a:lnTo>
                    <a:pt x="183451" y="171222"/>
                  </a:lnTo>
                  <a:lnTo>
                    <a:pt x="188046" y="182915"/>
                  </a:lnTo>
                  <a:lnTo>
                    <a:pt x="222637" y="2190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1124"/>
            <p:cNvSpPr/>
            <p:nvPr>
              <p:custDataLst>
                <p:tags r:id="rId22"/>
              </p:custDataLst>
            </p:nvPr>
          </p:nvSpPr>
          <p:spPr>
            <a:xfrm>
              <a:off x="4827324" y="1244600"/>
              <a:ext cx="81227" cy="103190"/>
            </a:xfrm>
            <a:custGeom>
              <a:avLst/>
              <a:gdLst/>
              <a:ahLst/>
              <a:cxnLst/>
              <a:rect l="0" t="0" r="0" b="0"/>
              <a:pathLst>
                <a:path w="81227" h="103190">
                  <a:moveTo>
                    <a:pt x="5026" y="31750"/>
                  </a:moveTo>
                  <a:lnTo>
                    <a:pt x="5026" y="31750"/>
                  </a:lnTo>
                  <a:lnTo>
                    <a:pt x="0" y="54354"/>
                  </a:lnTo>
                  <a:lnTo>
                    <a:pt x="950" y="75371"/>
                  </a:lnTo>
                  <a:lnTo>
                    <a:pt x="2308" y="81998"/>
                  </a:lnTo>
                  <a:lnTo>
                    <a:pt x="5331" y="87121"/>
                  </a:lnTo>
                  <a:lnTo>
                    <a:pt x="24560" y="102925"/>
                  </a:lnTo>
                  <a:lnTo>
                    <a:pt x="29338" y="103189"/>
                  </a:lnTo>
                  <a:lnTo>
                    <a:pt x="42172" y="99719"/>
                  </a:lnTo>
                  <a:lnTo>
                    <a:pt x="53521" y="91592"/>
                  </a:lnTo>
                  <a:lnTo>
                    <a:pt x="62562" y="80924"/>
                  </a:lnTo>
                  <a:lnTo>
                    <a:pt x="68933" y="69127"/>
                  </a:lnTo>
                  <a:lnTo>
                    <a:pt x="74408" y="39238"/>
                  </a:lnTo>
                  <a:lnTo>
                    <a:pt x="80189" y="7867"/>
                  </a:lnTo>
                  <a:lnTo>
                    <a:pt x="8122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1125"/>
            <p:cNvSpPr/>
            <p:nvPr>
              <p:custDataLst>
                <p:tags r:id="rId23"/>
              </p:custDataLst>
            </p:nvPr>
          </p:nvSpPr>
          <p:spPr>
            <a:xfrm>
              <a:off x="5048250" y="12700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1126"/>
            <p:cNvSpPr/>
            <p:nvPr>
              <p:custDataLst>
                <p:tags r:id="rId24"/>
              </p:custDataLst>
            </p:nvPr>
          </p:nvSpPr>
          <p:spPr>
            <a:xfrm>
              <a:off x="5035550" y="13652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5" name="SMARTInkShape-Group238"/>
          <p:cNvGrpSpPr/>
          <p:nvPr/>
        </p:nvGrpSpPr>
        <p:grpSpPr>
          <a:xfrm>
            <a:off x="3076138" y="1174750"/>
            <a:ext cx="1216463" cy="257485"/>
            <a:chOff x="3076138" y="1174750"/>
            <a:chExt cx="1216463" cy="257485"/>
          </a:xfrm>
        </p:grpSpPr>
        <p:sp>
          <p:nvSpPr>
            <p:cNvPr id="280" name="SMARTInkShape-1127"/>
            <p:cNvSpPr/>
            <p:nvPr>
              <p:custDataLst>
                <p:tags r:id="rId16"/>
              </p:custDataLst>
            </p:nvPr>
          </p:nvSpPr>
          <p:spPr>
            <a:xfrm>
              <a:off x="3076138" y="1205250"/>
              <a:ext cx="352863" cy="226985"/>
            </a:xfrm>
            <a:custGeom>
              <a:avLst/>
              <a:gdLst/>
              <a:ahLst/>
              <a:cxnLst/>
              <a:rect l="0" t="0" r="0" b="0"/>
              <a:pathLst>
                <a:path w="352863" h="226985">
                  <a:moveTo>
                    <a:pt x="162362" y="58400"/>
                  </a:moveTo>
                  <a:lnTo>
                    <a:pt x="162362" y="58400"/>
                  </a:lnTo>
                  <a:lnTo>
                    <a:pt x="156587" y="29394"/>
                  </a:lnTo>
                  <a:lnTo>
                    <a:pt x="150153" y="12112"/>
                  </a:lnTo>
                  <a:lnTo>
                    <a:pt x="144345" y="6375"/>
                  </a:lnTo>
                  <a:lnTo>
                    <a:pt x="128484" y="0"/>
                  </a:lnTo>
                  <a:lnTo>
                    <a:pt x="107794" y="4693"/>
                  </a:lnTo>
                  <a:lnTo>
                    <a:pt x="96350" y="9895"/>
                  </a:lnTo>
                  <a:lnTo>
                    <a:pt x="68583" y="34490"/>
                  </a:lnTo>
                  <a:lnTo>
                    <a:pt x="53276" y="50927"/>
                  </a:lnTo>
                  <a:lnTo>
                    <a:pt x="40249" y="68940"/>
                  </a:lnTo>
                  <a:lnTo>
                    <a:pt x="28742" y="88004"/>
                  </a:lnTo>
                  <a:lnTo>
                    <a:pt x="18249" y="107770"/>
                  </a:lnTo>
                  <a:lnTo>
                    <a:pt x="11253" y="125885"/>
                  </a:lnTo>
                  <a:lnTo>
                    <a:pt x="6590" y="142901"/>
                  </a:lnTo>
                  <a:lnTo>
                    <a:pt x="2113" y="172862"/>
                  </a:lnTo>
                  <a:lnTo>
                    <a:pt x="3560" y="203479"/>
                  </a:lnTo>
                  <a:lnTo>
                    <a:pt x="8980" y="220724"/>
                  </a:lnTo>
                  <a:lnTo>
                    <a:pt x="5404" y="206332"/>
                  </a:lnTo>
                  <a:lnTo>
                    <a:pt x="3966" y="176626"/>
                  </a:lnTo>
                  <a:lnTo>
                    <a:pt x="3064" y="166684"/>
                  </a:lnTo>
                  <a:lnTo>
                    <a:pt x="0" y="157825"/>
                  </a:lnTo>
                  <a:lnTo>
                    <a:pt x="499" y="156434"/>
                  </a:lnTo>
                  <a:lnTo>
                    <a:pt x="1536" y="155506"/>
                  </a:lnTo>
                  <a:lnTo>
                    <a:pt x="27824" y="146987"/>
                  </a:lnTo>
                  <a:lnTo>
                    <a:pt x="47534" y="144339"/>
                  </a:lnTo>
                  <a:lnTo>
                    <a:pt x="72757" y="145513"/>
                  </a:lnTo>
                  <a:lnTo>
                    <a:pt x="98548" y="150269"/>
                  </a:lnTo>
                  <a:lnTo>
                    <a:pt x="122712" y="157792"/>
                  </a:lnTo>
                  <a:lnTo>
                    <a:pt x="142858" y="168191"/>
                  </a:lnTo>
                  <a:lnTo>
                    <a:pt x="155575" y="179868"/>
                  </a:lnTo>
                  <a:lnTo>
                    <a:pt x="162873" y="192114"/>
                  </a:lnTo>
                  <a:lnTo>
                    <a:pt x="166117" y="204612"/>
                  </a:lnTo>
                  <a:lnTo>
                    <a:pt x="165677" y="215340"/>
                  </a:lnTo>
                  <a:lnTo>
                    <a:pt x="163130" y="223401"/>
                  </a:lnTo>
                  <a:lnTo>
                    <a:pt x="161463" y="225551"/>
                  </a:lnTo>
                  <a:lnTo>
                    <a:pt x="159646" y="226984"/>
                  </a:lnTo>
                  <a:lnTo>
                    <a:pt x="158435" y="226528"/>
                  </a:lnTo>
                  <a:lnTo>
                    <a:pt x="157627" y="224813"/>
                  </a:lnTo>
                  <a:lnTo>
                    <a:pt x="157089" y="222259"/>
                  </a:lnTo>
                  <a:lnTo>
                    <a:pt x="161180" y="192074"/>
                  </a:lnTo>
                  <a:lnTo>
                    <a:pt x="163893" y="174678"/>
                  </a:lnTo>
                  <a:lnTo>
                    <a:pt x="165499" y="169785"/>
                  </a:lnTo>
                  <a:lnTo>
                    <a:pt x="171047" y="162467"/>
                  </a:lnTo>
                  <a:lnTo>
                    <a:pt x="178216" y="157569"/>
                  </a:lnTo>
                  <a:lnTo>
                    <a:pt x="191597" y="154811"/>
                  </a:lnTo>
                  <a:lnTo>
                    <a:pt x="222569" y="153879"/>
                  </a:lnTo>
                  <a:lnTo>
                    <a:pt x="248405" y="151837"/>
                  </a:lnTo>
                  <a:lnTo>
                    <a:pt x="272727" y="144825"/>
                  </a:lnTo>
                  <a:lnTo>
                    <a:pt x="276155" y="142122"/>
                  </a:lnTo>
                  <a:lnTo>
                    <a:pt x="279965" y="135356"/>
                  </a:lnTo>
                  <a:lnTo>
                    <a:pt x="280275" y="132282"/>
                  </a:lnTo>
                  <a:lnTo>
                    <a:pt x="277277" y="120036"/>
                  </a:lnTo>
                  <a:lnTo>
                    <a:pt x="274956" y="119951"/>
                  </a:lnTo>
                  <a:lnTo>
                    <a:pt x="266731" y="123621"/>
                  </a:lnTo>
                  <a:lnTo>
                    <a:pt x="250201" y="136991"/>
                  </a:lnTo>
                  <a:lnTo>
                    <a:pt x="235268" y="161101"/>
                  </a:lnTo>
                  <a:lnTo>
                    <a:pt x="233544" y="169200"/>
                  </a:lnTo>
                  <a:lnTo>
                    <a:pt x="235391" y="183845"/>
                  </a:lnTo>
                  <a:lnTo>
                    <a:pt x="242797" y="195527"/>
                  </a:lnTo>
                  <a:lnTo>
                    <a:pt x="247735" y="200618"/>
                  </a:lnTo>
                  <a:lnTo>
                    <a:pt x="255261" y="203306"/>
                  </a:lnTo>
                  <a:lnTo>
                    <a:pt x="274912" y="204412"/>
                  </a:lnTo>
                  <a:lnTo>
                    <a:pt x="306404" y="194326"/>
                  </a:lnTo>
                  <a:lnTo>
                    <a:pt x="334707" y="171190"/>
                  </a:lnTo>
                  <a:lnTo>
                    <a:pt x="352862" y="153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1128"/>
            <p:cNvSpPr/>
            <p:nvPr>
              <p:custDataLst>
                <p:tags r:id="rId17"/>
              </p:custDataLst>
            </p:nvPr>
          </p:nvSpPr>
          <p:spPr>
            <a:xfrm>
              <a:off x="3424526" y="1174750"/>
              <a:ext cx="87025" cy="241301"/>
            </a:xfrm>
            <a:custGeom>
              <a:avLst/>
              <a:gdLst/>
              <a:ahLst/>
              <a:cxnLst/>
              <a:rect l="0" t="0" r="0" b="0"/>
              <a:pathLst>
                <a:path w="87025" h="241301">
                  <a:moveTo>
                    <a:pt x="80674" y="0"/>
                  </a:moveTo>
                  <a:lnTo>
                    <a:pt x="80674" y="0"/>
                  </a:lnTo>
                  <a:lnTo>
                    <a:pt x="69829" y="27464"/>
                  </a:lnTo>
                  <a:lnTo>
                    <a:pt x="59626" y="54304"/>
                  </a:lnTo>
                  <a:lnTo>
                    <a:pt x="52531" y="70070"/>
                  </a:lnTo>
                  <a:lnTo>
                    <a:pt x="44273" y="86930"/>
                  </a:lnTo>
                  <a:lnTo>
                    <a:pt x="35240" y="104520"/>
                  </a:lnTo>
                  <a:lnTo>
                    <a:pt x="27807" y="121185"/>
                  </a:lnTo>
                  <a:lnTo>
                    <a:pt x="15785" y="152873"/>
                  </a:lnTo>
                  <a:lnTo>
                    <a:pt x="7620" y="177775"/>
                  </a:lnTo>
                  <a:lnTo>
                    <a:pt x="0" y="203273"/>
                  </a:lnTo>
                  <a:lnTo>
                    <a:pt x="80" y="204660"/>
                  </a:lnTo>
                  <a:lnTo>
                    <a:pt x="839" y="204879"/>
                  </a:lnTo>
                  <a:lnTo>
                    <a:pt x="2051" y="204319"/>
                  </a:lnTo>
                  <a:lnTo>
                    <a:pt x="19851" y="178862"/>
                  </a:lnTo>
                  <a:lnTo>
                    <a:pt x="37017" y="156478"/>
                  </a:lnTo>
                  <a:lnTo>
                    <a:pt x="51746" y="144671"/>
                  </a:lnTo>
                  <a:lnTo>
                    <a:pt x="55039" y="143014"/>
                  </a:lnTo>
                  <a:lnTo>
                    <a:pt x="57234" y="143320"/>
                  </a:lnTo>
                  <a:lnTo>
                    <a:pt x="58697" y="144936"/>
                  </a:lnTo>
                  <a:lnTo>
                    <a:pt x="59673" y="147424"/>
                  </a:lnTo>
                  <a:lnTo>
                    <a:pt x="54304" y="164410"/>
                  </a:lnTo>
                  <a:lnTo>
                    <a:pt x="26050" y="194022"/>
                  </a:lnTo>
                  <a:lnTo>
                    <a:pt x="1560" y="213088"/>
                  </a:lnTo>
                  <a:lnTo>
                    <a:pt x="9900" y="196156"/>
                  </a:lnTo>
                  <a:lnTo>
                    <a:pt x="16528" y="189956"/>
                  </a:lnTo>
                  <a:lnTo>
                    <a:pt x="24178" y="186731"/>
                  </a:lnTo>
                  <a:lnTo>
                    <a:pt x="28193" y="185870"/>
                  </a:lnTo>
                  <a:lnTo>
                    <a:pt x="31576" y="186708"/>
                  </a:lnTo>
                  <a:lnTo>
                    <a:pt x="37215" y="191402"/>
                  </a:lnTo>
                  <a:lnTo>
                    <a:pt x="59572" y="222557"/>
                  </a:lnTo>
                  <a:lnTo>
                    <a:pt x="87024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1129"/>
            <p:cNvSpPr/>
            <p:nvPr>
              <p:custDataLst>
                <p:tags r:id="rId18"/>
              </p:custDataLst>
            </p:nvPr>
          </p:nvSpPr>
          <p:spPr>
            <a:xfrm>
              <a:off x="3562350" y="1292683"/>
              <a:ext cx="304801" cy="115586"/>
            </a:xfrm>
            <a:custGeom>
              <a:avLst/>
              <a:gdLst/>
              <a:ahLst/>
              <a:cxnLst/>
              <a:rect l="0" t="0" r="0" b="0"/>
              <a:pathLst>
                <a:path w="304801" h="115586">
                  <a:moveTo>
                    <a:pt x="0" y="40817"/>
                  </a:moveTo>
                  <a:lnTo>
                    <a:pt x="0" y="40817"/>
                  </a:lnTo>
                  <a:lnTo>
                    <a:pt x="0" y="56397"/>
                  </a:lnTo>
                  <a:lnTo>
                    <a:pt x="10139" y="84555"/>
                  </a:lnTo>
                  <a:lnTo>
                    <a:pt x="17676" y="100708"/>
                  </a:lnTo>
                  <a:lnTo>
                    <a:pt x="22368" y="106144"/>
                  </a:lnTo>
                  <a:lnTo>
                    <a:pt x="33224" y="112185"/>
                  </a:lnTo>
                  <a:lnTo>
                    <a:pt x="47866" y="115585"/>
                  </a:lnTo>
                  <a:lnTo>
                    <a:pt x="50960" y="114651"/>
                  </a:lnTo>
                  <a:lnTo>
                    <a:pt x="53024" y="112618"/>
                  </a:lnTo>
                  <a:lnTo>
                    <a:pt x="54399" y="109851"/>
                  </a:lnTo>
                  <a:lnTo>
                    <a:pt x="56335" y="95844"/>
                  </a:lnTo>
                  <a:lnTo>
                    <a:pt x="51919" y="68489"/>
                  </a:lnTo>
                  <a:lnTo>
                    <a:pt x="45573" y="50253"/>
                  </a:lnTo>
                  <a:lnTo>
                    <a:pt x="45904" y="49930"/>
                  </a:lnTo>
                  <a:lnTo>
                    <a:pt x="60129" y="56276"/>
                  </a:lnTo>
                  <a:lnTo>
                    <a:pt x="83825" y="58803"/>
                  </a:lnTo>
                  <a:lnTo>
                    <a:pt x="109817" y="59552"/>
                  </a:lnTo>
                  <a:lnTo>
                    <a:pt x="125008" y="55964"/>
                  </a:lnTo>
                  <a:lnTo>
                    <a:pt x="143578" y="46011"/>
                  </a:lnTo>
                  <a:lnTo>
                    <a:pt x="152712" y="37481"/>
                  </a:lnTo>
                  <a:lnTo>
                    <a:pt x="159124" y="26634"/>
                  </a:lnTo>
                  <a:lnTo>
                    <a:pt x="160563" y="14758"/>
                  </a:lnTo>
                  <a:lnTo>
                    <a:pt x="158850" y="4541"/>
                  </a:lnTo>
                  <a:lnTo>
                    <a:pt x="157406" y="1816"/>
                  </a:lnTo>
                  <a:lnTo>
                    <a:pt x="155737" y="0"/>
                  </a:lnTo>
                  <a:lnTo>
                    <a:pt x="152508" y="200"/>
                  </a:lnTo>
                  <a:lnTo>
                    <a:pt x="143276" y="4185"/>
                  </a:lnTo>
                  <a:lnTo>
                    <a:pt x="122807" y="21105"/>
                  </a:lnTo>
                  <a:lnTo>
                    <a:pt x="112671" y="37935"/>
                  </a:lnTo>
                  <a:lnTo>
                    <a:pt x="104880" y="65363"/>
                  </a:lnTo>
                  <a:lnTo>
                    <a:pt x="103787" y="74114"/>
                  </a:lnTo>
                  <a:lnTo>
                    <a:pt x="105175" y="81360"/>
                  </a:lnTo>
                  <a:lnTo>
                    <a:pt x="112361" y="93173"/>
                  </a:lnTo>
                  <a:lnTo>
                    <a:pt x="117946" y="96888"/>
                  </a:lnTo>
                  <a:lnTo>
                    <a:pt x="131678" y="101015"/>
                  </a:lnTo>
                  <a:lnTo>
                    <a:pt x="145307" y="99087"/>
                  </a:lnTo>
                  <a:lnTo>
                    <a:pt x="171303" y="86350"/>
                  </a:lnTo>
                  <a:lnTo>
                    <a:pt x="182203" y="72813"/>
                  </a:lnTo>
                  <a:lnTo>
                    <a:pt x="200036" y="47240"/>
                  </a:lnTo>
                  <a:lnTo>
                    <a:pt x="226417" y="17790"/>
                  </a:lnTo>
                  <a:lnTo>
                    <a:pt x="226439" y="19116"/>
                  </a:lnTo>
                  <a:lnTo>
                    <a:pt x="218347" y="48049"/>
                  </a:lnTo>
                  <a:lnTo>
                    <a:pt x="212456" y="78864"/>
                  </a:lnTo>
                  <a:lnTo>
                    <a:pt x="212899" y="80998"/>
                  </a:lnTo>
                  <a:lnTo>
                    <a:pt x="213899" y="82421"/>
                  </a:lnTo>
                  <a:lnTo>
                    <a:pt x="215977" y="82664"/>
                  </a:lnTo>
                  <a:lnTo>
                    <a:pt x="222049" y="81053"/>
                  </a:lnTo>
                  <a:lnTo>
                    <a:pt x="245315" y="56594"/>
                  </a:lnTo>
                  <a:lnTo>
                    <a:pt x="273317" y="24994"/>
                  </a:lnTo>
                  <a:lnTo>
                    <a:pt x="276756" y="23213"/>
                  </a:lnTo>
                  <a:lnTo>
                    <a:pt x="279754" y="22731"/>
                  </a:lnTo>
                  <a:lnTo>
                    <a:pt x="280342" y="24526"/>
                  </a:lnTo>
                  <a:lnTo>
                    <a:pt x="270918" y="51738"/>
                  </a:lnTo>
                  <a:lnTo>
                    <a:pt x="267950" y="72040"/>
                  </a:lnTo>
                  <a:lnTo>
                    <a:pt x="269650" y="77860"/>
                  </a:lnTo>
                  <a:lnTo>
                    <a:pt x="277183" y="88090"/>
                  </a:lnTo>
                  <a:lnTo>
                    <a:pt x="287587" y="93577"/>
                  </a:lnTo>
                  <a:lnTo>
                    <a:pt x="304800" y="97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SMARTInkShape-1130"/>
            <p:cNvSpPr/>
            <p:nvPr>
              <p:custDataLst>
                <p:tags r:id="rId19"/>
              </p:custDataLst>
            </p:nvPr>
          </p:nvSpPr>
          <p:spPr>
            <a:xfrm>
              <a:off x="3866328" y="1265415"/>
              <a:ext cx="184973" cy="141738"/>
            </a:xfrm>
            <a:custGeom>
              <a:avLst/>
              <a:gdLst/>
              <a:ahLst/>
              <a:cxnLst/>
              <a:rect l="0" t="0" r="0" b="0"/>
              <a:pathLst>
                <a:path w="184973" h="141738">
                  <a:moveTo>
                    <a:pt x="77022" y="10935"/>
                  </a:moveTo>
                  <a:lnTo>
                    <a:pt x="77022" y="10935"/>
                  </a:lnTo>
                  <a:lnTo>
                    <a:pt x="73651" y="4193"/>
                  </a:lnTo>
                  <a:lnTo>
                    <a:pt x="71247" y="2207"/>
                  </a:lnTo>
                  <a:lnTo>
                    <a:pt x="64813" y="0"/>
                  </a:lnTo>
                  <a:lnTo>
                    <a:pt x="49886" y="2129"/>
                  </a:lnTo>
                  <a:lnTo>
                    <a:pt x="40032" y="9138"/>
                  </a:lnTo>
                  <a:lnTo>
                    <a:pt x="35428" y="13970"/>
                  </a:lnTo>
                  <a:lnTo>
                    <a:pt x="30314" y="24984"/>
                  </a:lnTo>
                  <a:lnTo>
                    <a:pt x="28746" y="36935"/>
                  </a:lnTo>
                  <a:lnTo>
                    <a:pt x="30401" y="49301"/>
                  </a:lnTo>
                  <a:lnTo>
                    <a:pt x="45413" y="71535"/>
                  </a:lnTo>
                  <a:lnTo>
                    <a:pt x="74358" y="98557"/>
                  </a:lnTo>
                  <a:lnTo>
                    <a:pt x="85481" y="108909"/>
                  </a:lnTo>
                  <a:lnTo>
                    <a:pt x="88306" y="113646"/>
                  </a:lnTo>
                  <a:lnTo>
                    <a:pt x="89483" y="118214"/>
                  </a:lnTo>
                  <a:lnTo>
                    <a:pt x="89563" y="122671"/>
                  </a:lnTo>
                  <a:lnTo>
                    <a:pt x="86088" y="127054"/>
                  </a:lnTo>
                  <a:lnTo>
                    <a:pt x="72820" y="135686"/>
                  </a:lnTo>
                  <a:lnTo>
                    <a:pt x="45516" y="141737"/>
                  </a:lnTo>
                  <a:lnTo>
                    <a:pt x="27271" y="139390"/>
                  </a:lnTo>
                  <a:lnTo>
                    <a:pt x="2676" y="129756"/>
                  </a:lnTo>
                  <a:lnTo>
                    <a:pt x="647" y="127543"/>
                  </a:lnTo>
                  <a:lnTo>
                    <a:pt x="0" y="125363"/>
                  </a:lnTo>
                  <a:lnTo>
                    <a:pt x="274" y="123203"/>
                  </a:lnTo>
                  <a:lnTo>
                    <a:pt x="6223" y="118923"/>
                  </a:lnTo>
                  <a:lnTo>
                    <a:pt x="37402" y="103684"/>
                  </a:lnTo>
                  <a:lnTo>
                    <a:pt x="68732" y="93136"/>
                  </a:lnTo>
                  <a:lnTo>
                    <a:pt x="100358" y="78800"/>
                  </a:lnTo>
                  <a:lnTo>
                    <a:pt x="128700" y="64518"/>
                  </a:lnTo>
                  <a:lnTo>
                    <a:pt x="148230" y="47978"/>
                  </a:lnTo>
                  <a:lnTo>
                    <a:pt x="159582" y="29672"/>
                  </a:lnTo>
                  <a:lnTo>
                    <a:pt x="160990" y="24837"/>
                  </a:lnTo>
                  <a:lnTo>
                    <a:pt x="160673" y="17584"/>
                  </a:lnTo>
                  <a:lnTo>
                    <a:pt x="158189" y="16073"/>
                  </a:lnTo>
                  <a:lnTo>
                    <a:pt x="149785" y="16276"/>
                  </a:lnTo>
                  <a:lnTo>
                    <a:pt x="140876" y="22481"/>
                  </a:lnTo>
                  <a:lnTo>
                    <a:pt x="132918" y="33000"/>
                  </a:lnTo>
                  <a:lnTo>
                    <a:pt x="125177" y="54789"/>
                  </a:lnTo>
                  <a:lnTo>
                    <a:pt x="123119" y="70877"/>
                  </a:lnTo>
                  <a:lnTo>
                    <a:pt x="128702" y="95802"/>
                  </a:lnTo>
                  <a:lnTo>
                    <a:pt x="137385" y="108861"/>
                  </a:lnTo>
                  <a:lnTo>
                    <a:pt x="142664" y="114319"/>
                  </a:lnTo>
                  <a:lnTo>
                    <a:pt x="157937" y="120383"/>
                  </a:lnTo>
                  <a:lnTo>
                    <a:pt x="184972" y="125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1131"/>
            <p:cNvSpPr/>
            <p:nvPr>
              <p:custDataLst>
                <p:tags r:id="rId20"/>
              </p:custDataLst>
            </p:nvPr>
          </p:nvSpPr>
          <p:spPr>
            <a:xfrm>
              <a:off x="4083134" y="1270000"/>
              <a:ext cx="209467" cy="107951"/>
            </a:xfrm>
            <a:custGeom>
              <a:avLst/>
              <a:gdLst/>
              <a:ahLst/>
              <a:cxnLst/>
              <a:rect l="0" t="0" r="0" b="0"/>
              <a:pathLst>
                <a:path w="209467" h="107951">
                  <a:moveTo>
                    <a:pt x="12616" y="0"/>
                  </a:moveTo>
                  <a:lnTo>
                    <a:pt x="12616" y="0"/>
                  </a:lnTo>
                  <a:lnTo>
                    <a:pt x="7590" y="22604"/>
                  </a:lnTo>
                  <a:lnTo>
                    <a:pt x="3156" y="50248"/>
                  </a:lnTo>
                  <a:lnTo>
                    <a:pt x="343" y="78714"/>
                  </a:lnTo>
                  <a:lnTo>
                    <a:pt x="0" y="86888"/>
                  </a:lnTo>
                  <a:lnTo>
                    <a:pt x="10054" y="78191"/>
                  </a:lnTo>
                  <a:lnTo>
                    <a:pt x="32414" y="51219"/>
                  </a:lnTo>
                  <a:lnTo>
                    <a:pt x="53451" y="26241"/>
                  </a:lnTo>
                  <a:lnTo>
                    <a:pt x="56773" y="23844"/>
                  </a:lnTo>
                  <a:lnTo>
                    <a:pt x="58987" y="22951"/>
                  </a:lnTo>
                  <a:lnTo>
                    <a:pt x="60463" y="23062"/>
                  </a:lnTo>
                  <a:lnTo>
                    <a:pt x="61448" y="23841"/>
                  </a:lnTo>
                  <a:lnTo>
                    <a:pt x="61398" y="25772"/>
                  </a:lnTo>
                  <a:lnTo>
                    <a:pt x="57776" y="49682"/>
                  </a:lnTo>
                  <a:lnTo>
                    <a:pt x="57276" y="69519"/>
                  </a:lnTo>
                  <a:lnTo>
                    <a:pt x="60922" y="82403"/>
                  </a:lnTo>
                  <a:lnTo>
                    <a:pt x="63870" y="88802"/>
                  </a:lnTo>
                  <a:lnTo>
                    <a:pt x="67247" y="93068"/>
                  </a:lnTo>
                  <a:lnTo>
                    <a:pt x="74761" y="97808"/>
                  </a:lnTo>
                  <a:lnTo>
                    <a:pt x="86567" y="98033"/>
                  </a:lnTo>
                  <a:lnTo>
                    <a:pt x="101222" y="94370"/>
                  </a:lnTo>
                  <a:lnTo>
                    <a:pt x="117143" y="85687"/>
                  </a:lnTo>
                  <a:lnTo>
                    <a:pt x="138602" y="62156"/>
                  </a:lnTo>
                  <a:lnTo>
                    <a:pt x="154995" y="36212"/>
                  </a:lnTo>
                  <a:lnTo>
                    <a:pt x="166695" y="9348"/>
                  </a:lnTo>
                  <a:lnTo>
                    <a:pt x="166841" y="6232"/>
                  </a:lnTo>
                  <a:lnTo>
                    <a:pt x="166233" y="4155"/>
                  </a:lnTo>
                  <a:lnTo>
                    <a:pt x="164416" y="3475"/>
                  </a:lnTo>
                  <a:lnTo>
                    <a:pt x="158634" y="4602"/>
                  </a:lnTo>
                  <a:lnTo>
                    <a:pt x="147446" y="12574"/>
                  </a:lnTo>
                  <a:lnTo>
                    <a:pt x="138565" y="27244"/>
                  </a:lnTo>
                  <a:lnTo>
                    <a:pt x="134836" y="48367"/>
                  </a:lnTo>
                  <a:lnTo>
                    <a:pt x="139608" y="62419"/>
                  </a:lnTo>
                  <a:lnTo>
                    <a:pt x="159919" y="88686"/>
                  </a:lnTo>
                  <a:lnTo>
                    <a:pt x="177567" y="97742"/>
                  </a:lnTo>
                  <a:lnTo>
                    <a:pt x="209466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8" name="SMARTInkShape-Group239"/>
          <p:cNvGrpSpPr/>
          <p:nvPr/>
        </p:nvGrpSpPr>
        <p:grpSpPr>
          <a:xfrm>
            <a:off x="2235462" y="1224936"/>
            <a:ext cx="578539" cy="382103"/>
            <a:chOff x="2235462" y="1224936"/>
            <a:chExt cx="578539" cy="382103"/>
          </a:xfrm>
        </p:grpSpPr>
        <p:sp>
          <p:nvSpPr>
            <p:cNvPr id="286" name="SMARTInkShape-1132"/>
            <p:cNvSpPr/>
            <p:nvPr>
              <p:custDataLst>
                <p:tags r:id="rId14"/>
              </p:custDataLst>
            </p:nvPr>
          </p:nvSpPr>
          <p:spPr>
            <a:xfrm>
              <a:off x="2235462" y="1342348"/>
              <a:ext cx="304539" cy="138642"/>
            </a:xfrm>
            <a:custGeom>
              <a:avLst/>
              <a:gdLst/>
              <a:ahLst/>
              <a:cxnLst/>
              <a:rect l="0" t="0" r="0" b="0"/>
              <a:pathLst>
                <a:path w="304539" h="138642">
                  <a:moveTo>
                    <a:pt x="6088" y="22902"/>
                  </a:moveTo>
                  <a:lnTo>
                    <a:pt x="6088" y="22902"/>
                  </a:lnTo>
                  <a:lnTo>
                    <a:pt x="2717" y="22902"/>
                  </a:lnTo>
                  <a:lnTo>
                    <a:pt x="621" y="39757"/>
                  </a:lnTo>
                  <a:lnTo>
                    <a:pt x="0" y="67094"/>
                  </a:lnTo>
                  <a:lnTo>
                    <a:pt x="3617" y="89109"/>
                  </a:lnTo>
                  <a:lnTo>
                    <a:pt x="6558" y="100907"/>
                  </a:lnTo>
                  <a:lnTo>
                    <a:pt x="17350" y="117778"/>
                  </a:lnTo>
                  <a:lnTo>
                    <a:pt x="40533" y="136736"/>
                  </a:lnTo>
                  <a:lnTo>
                    <a:pt x="44574" y="138303"/>
                  </a:lnTo>
                  <a:lnTo>
                    <a:pt x="47973" y="138641"/>
                  </a:lnTo>
                  <a:lnTo>
                    <a:pt x="53631" y="137136"/>
                  </a:lnTo>
                  <a:lnTo>
                    <a:pt x="58498" y="134115"/>
                  </a:lnTo>
                  <a:lnTo>
                    <a:pt x="65205" y="118335"/>
                  </a:lnTo>
                  <a:lnTo>
                    <a:pt x="68289" y="92414"/>
                  </a:lnTo>
                  <a:lnTo>
                    <a:pt x="69203" y="62391"/>
                  </a:lnTo>
                  <a:lnTo>
                    <a:pt x="69578" y="36395"/>
                  </a:lnTo>
                  <a:lnTo>
                    <a:pt x="96724" y="53920"/>
                  </a:lnTo>
                  <a:lnTo>
                    <a:pt x="124665" y="58904"/>
                  </a:lnTo>
                  <a:lnTo>
                    <a:pt x="153013" y="57009"/>
                  </a:lnTo>
                  <a:lnTo>
                    <a:pt x="179287" y="51979"/>
                  </a:lnTo>
                  <a:lnTo>
                    <a:pt x="201575" y="42650"/>
                  </a:lnTo>
                  <a:lnTo>
                    <a:pt x="209388" y="34971"/>
                  </a:lnTo>
                  <a:lnTo>
                    <a:pt x="212860" y="26855"/>
                  </a:lnTo>
                  <a:lnTo>
                    <a:pt x="214403" y="18544"/>
                  </a:lnTo>
                  <a:lnTo>
                    <a:pt x="213208" y="10147"/>
                  </a:lnTo>
                  <a:lnTo>
                    <a:pt x="211901" y="5932"/>
                  </a:lnTo>
                  <a:lnTo>
                    <a:pt x="209619" y="3122"/>
                  </a:lnTo>
                  <a:lnTo>
                    <a:pt x="203321" y="0"/>
                  </a:lnTo>
                  <a:lnTo>
                    <a:pt x="198960" y="1284"/>
                  </a:lnTo>
                  <a:lnTo>
                    <a:pt x="188470" y="8355"/>
                  </a:lnTo>
                  <a:lnTo>
                    <a:pt x="170664" y="30978"/>
                  </a:lnTo>
                  <a:lnTo>
                    <a:pt x="158725" y="60024"/>
                  </a:lnTo>
                  <a:lnTo>
                    <a:pt x="158828" y="78677"/>
                  </a:lnTo>
                  <a:lnTo>
                    <a:pt x="160832" y="87602"/>
                  </a:lnTo>
                  <a:lnTo>
                    <a:pt x="170583" y="101282"/>
                  </a:lnTo>
                  <a:lnTo>
                    <a:pt x="177135" y="106905"/>
                  </a:lnTo>
                  <a:lnTo>
                    <a:pt x="206582" y="118191"/>
                  </a:lnTo>
                  <a:lnTo>
                    <a:pt x="229957" y="117934"/>
                  </a:lnTo>
                  <a:lnTo>
                    <a:pt x="254458" y="111705"/>
                  </a:lnTo>
                  <a:lnTo>
                    <a:pt x="279458" y="99529"/>
                  </a:lnTo>
                  <a:lnTo>
                    <a:pt x="304538" y="864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1133"/>
            <p:cNvSpPr/>
            <p:nvPr>
              <p:custDataLst>
                <p:tags r:id="rId15"/>
              </p:custDataLst>
            </p:nvPr>
          </p:nvSpPr>
          <p:spPr>
            <a:xfrm>
              <a:off x="2578100" y="1224936"/>
              <a:ext cx="235901" cy="382103"/>
            </a:xfrm>
            <a:custGeom>
              <a:avLst/>
              <a:gdLst/>
              <a:ahLst/>
              <a:cxnLst/>
              <a:rect l="0" t="0" r="0" b="0"/>
              <a:pathLst>
                <a:path w="235901" h="382103">
                  <a:moveTo>
                    <a:pt x="0" y="146664"/>
                  </a:moveTo>
                  <a:lnTo>
                    <a:pt x="0" y="146664"/>
                  </a:lnTo>
                  <a:lnTo>
                    <a:pt x="15580" y="118874"/>
                  </a:lnTo>
                  <a:lnTo>
                    <a:pt x="30443" y="98330"/>
                  </a:lnTo>
                  <a:lnTo>
                    <a:pt x="46692" y="75088"/>
                  </a:lnTo>
                  <a:lnTo>
                    <a:pt x="58616" y="50647"/>
                  </a:lnTo>
                  <a:lnTo>
                    <a:pt x="73264" y="19829"/>
                  </a:lnTo>
                  <a:lnTo>
                    <a:pt x="76541" y="7272"/>
                  </a:lnTo>
                  <a:lnTo>
                    <a:pt x="76428" y="2936"/>
                  </a:lnTo>
                  <a:lnTo>
                    <a:pt x="75646" y="751"/>
                  </a:lnTo>
                  <a:lnTo>
                    <a:pt x="74419" y="0"/>
                  </a:lnTo>
                  <a:lnTo>
                    <a:pt x="72896" y="205"/>
                  </a:lnTo>
                  <a:lnTo>
                    <a:pt x="54538" y="27292"/>
                  </a:lnTo>
                  <a:lnTo>
                    <a:pt x="40232" y="51511"/>
                  </a:lnTo>
                  <a:lnTo>
                    <a:pt x="26347" y="80620"/>
                  </a:lnTo>
                  <a:lnTo>
                    <a:pt x="16649" y="110961"/>
                  </a:lnTo>
                  <a:lnTo>
                    <a:pt x="17042" y="138557"/>
                  </a:lnTo>
                  <a:lnTo>
                    <a:pt x="23802" y="161170"/>
                  </a:lnTo>
                  <a:lnTo>
                    <a:pt x="28568" y="171151"/>
                  </a:lnTo>
                  <a:lnTo>
                    <a:pt x="45152" y="186005"/>
                  </a:lnTo>
                  <a:lnTo>
                    <a:pt x="65223" y="195193"/>
                  </a:lnTo>
                  <a:lnTo>
                    <a:pt x="83551" y="196925"/>
                  </a:lnTo>
                  <a:lnTo>
                    <a:pt x="109736" y="190562"/>
                  </a:lnTo>
                  <a:lnTo>
                    <a:pt x="124972" y="179815"/>
                  </a:lnTo>
                  <a:lnTo>
                    <a:pt x="136682" y="167042"/>
                  </a:lnTo>
                  <a:lnTo>
                    <a:pt x="141886" y="156662"/>
                  </a:lnTo>
                  <a:lnTo>
                    <a:pt x="142568" y="152624"/>
                  </a:lnTo>
                  <a:lnTo>
                    <a:pt x="141445" y="146255"/>
                  </a:lnTo>
                  <a:lnTo>
                    <a:pt x="139452" y="144980"/>
                  </a:lnTo>
                  <a:lnTo>
                    <a:pt x="136713" y="144836"/>
                  </a:lnTo>
                  <a:lnTo>
                    <a:pt x="129200" y="147263"/>
                  </a:lnTo>
                  <a:lnTo>
                    <a:pt x="107130" y="162200"/>
                  </a:lnTo>
                  <a:lnTo>
                    <a:pt x="101053" y="167605"/>
                  </a:lnTo>
                  <a:lnTo>
                    <a:pt x="94302" y="179254"/>
                  </a:lnTo>
                  <a:lnTo>
                    <a:pt x="89967" y="203980"/>
                  </a:lnTo>
                  <a:lnTo>
                    <a:pt x="90317" y="208158"/>
                  </a:lnTo>
                  <a:lnTo>
                    <a:pt x="91256" y="210943"/>
                  </a:lnTo>
                  <a:lnTo>
                    <a:pt x="92587" y="212800"/>
                  </a:lnTo>
                  <a:lnTo>
                    <a:pt x="94886" y="213333"/>
                  </a:lnTo>
                  <a:lnTo>
                    <a:pt x="101203" y="212043"/>
                  </a:lnTo>
                  <a:lnTo>
                    <a:pt x="108714" y="205354"/>
                  </a:lnTo>
                  <a:lnTo>
                    <a:pt x="125034" y="180443"/>
                  </a:lnTo>
                  <a:lnTo>
                    <a:pt x="138087" y="150605"/>
                  </a:lnTo>
                  <a:lnTo>
                    <a:pt x="130699" y="173550"/>
                  </a:lnTo>
                  <a:lnTo>
                    <a:pt x="124411" y="196713"/>
                  </a:lnTo>
                  <a:lnTo>
                    <a:pt x="119264" y="228175"/>
                  </a:lnTo>
                  <a:lnTo>
                    <a:pt x="116198" y="245454"/>
                  </a:lnTo>
                  <a:lnTo>
                    <a:pt x="112743" y="263324"/>
                  </a:lnTo>
                  <a:lnTo>
                    <a:pt x="109029" y="281588"/>
                  </a:lnTo>
                  <a:lnTo>
                    <a:pt x="105847" y="298702"/>
                  </a:lnTo>
                  <a:lnTo>
                    <a:pt x="103020" y="315050"/>
                  </a:lnTo>
                  <a:lnTo>
                    <a:pt x="97292" y="343563"/>
                  </a:lnTo>
                  <a:lnTo>
                    <a:pt x="90043" y="363292"/>
                  </a:lnTo>
                  <a:lnTo>
                    <a:pt x="80236" y="375352"/>
                  </a:lnTo>
                  <a:lnTo>
                    <a:pt x="74657" y="379556"/>
                  </a:lnTo>
                  <a:lnTo>
                    <a:pt x="68821" y="381653"/>
                  </a:lnTo>
                  <a:lnTo>
                    <a:pt x="56693" y="382102"/>
                  </a:lnTo>
                  <a:lnTo>
                    <a:pt x="51906" y="377706"/>
                  </a:lnTo>
                  <a:lnTo>
                    <a:pt x="44707" y="361533"/>
                  </a:lnTo>
                  <a:lnTo>
                    <a:pt x="42918" y="336470"/>
                  </a:lnTo>
                  <a:lnTo>
                    <a:pt x="45886" y="308633"/>
                  </a:lnTo>
                  <a:lnTo>
                    <a:pt x="54260" y="284502"/>
                  </a:lnTo>
                  <a:lnTo>
                    <a:pt x="77617" y="254454"/>
                  </a:lnTo>
                  <a:lnTo>
                    <a:pt x="98702" y="238315"/>
                  </a:lnTo>
                  <a:lnTo>
                    <a:pt x="122890" y="223381"/>
                  </a:lnTo>
                  <a:lnTo>
                    <a:pt x="150103" y="207336"/>
                  </a:lnTo>
                  <a:lnTo>
                    <a:pt x="176779" y="190798"/>
                  </a:lnTo>
                  <a:lnTo>
                    <a:pt x="200630" y="174040"/>
                  </a:lnTo>
                  <a:lnTo>
                    <a:pt x="224546" y="148739"/>
                  </a:lnTo>
                  <a:lnTo>
                    <a:pt x="233383" y="131829"/>
                  </a:lnTo>
                  <a:lnTo>
                    <a:pt x="235900" y="120550"/>
                  </a:lnTo>
                  <a:lnTo>
                    <a:pt x="235583" y="116555"/>
                  </a:lnTo>
                  <a:lnTo>
                    <a:pt x="233961" y="114597"/>
                  </a:lnTo>
                  <a:lnTo>
                    <a:pt x="231469" y="113997"/>
                  </a:lnTo>
                  <a:lnTo>
                    <a:pt x="228396" y="114303"/>
                  </a:lnTo>
                  <a:lnTo>
                    <a:pt x="213958" y="124846"/>
                  </a:lnTo>
                  <a:lnTo>
                    <a:pt x="206100" y="139319"/>
                  </a:lnTo>
                  <a:lnTo>
                    <a:pt x="198677" y="170613"/>
                  </a:lnTo>
                  <a:lnTo>
                    <a:pt x="200762" y="187313"/>
                  </a:lnTo>
                  <a:lnTo>
                    <a:pt x="205880" y="194834"/>
                  </a:lnTo>
                  <a:lnTo>
                    <a:pt x="212152" y="199823"/>
                  </a:lnTo>
                  <a:lnTo>
                    <a:pt x="217292" y="202040"/>
                  </a:lnTo>
                  <a:lnTo>
                    <a:pt x="234950" y="2038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1" name="SMARTInkShape-Group240"/>
          <p:cNvGrpSpPr/>
          <p:nvPr/>
        </p:nvGrpSpPr>
        <p:grpSpPr>
          <a:xfrm>
            <a:off x="2002942" y="1384300"/>
            <a:ext cx="10009" cy="82551"/>
            <a:chOff x="2002942" y="1384300"/>
            <a:chExt cx="10009" cy="82551"/>
          </a:xfrm>
        </p:grpSpPr>
        <p:sp>
          <p:nvSpPr>
            <p:cNvPr id="289" name="SMARTInkShape-1134"/>
            <p:cNvSpPr/>
            <p:nvPr>
              <p:custDataLst>
                <p:tags r:id="rId12"/>
              </p:custDataLst>
            </p:nvPr>
          </p:nvSpPr>
          <p:spPr>
            <a:xfrm>
              <a:off x="2006600" y="13843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1135"/>
            <p:cNvSpPr/>
            <p:nvPr>
              <p:custDataLst>
                <p:tags r:id="rId13"/>
              </p:custDataLst>
            </p:nvPr>
          </p:nvSpPr>
          <p:spPr>
            <a:xfrm>
              <a:off x="2002942" y="1460500"/>
              <a:ext cx="10009" cy="6351"/>
            </a:xfrm>
            <a:custGeom>
              <a:avLst/>
              <a:gdLst/>
              <a:ahLst/>
              <a:cxnLst/>
              <a:rect l="0" t="0" r="0" b="0"/>
              <a:pathLst>
                <a:path w="10009" h="635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6"/>
                  </a:lnTo>
                  <a:lnTo>
                    <a:pt x="1562" y="3371"/>
                  </a:lnTo>
                  <a:lnTo>
                    <a:pt x="2966" y="4364"/>
                  </a:lnTo>
                  <a:lnTo>
                    <a:pt x="1000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5" name="SMARTInkShape-Group241"/>
          <p:cNvGrpSpPr/>
          <p:nvPr/>
        </p:nvGrpSpPr>
        <p:grpSpPr>
          <a:xfrm>
            <a:off x="1310792" y="1271535"/>
            <a:ext cx="473559" cy="258816"/>
            <a:chOff x="1310792" y="1271535"/>
            <a:chExt cx="473559" cy="258816"/>
          </a:xfrm>
        </p:grpSpPr>
        <p:sp>
          <p:nvSpPr>
            <p:cNvPr id="292" name="SMARTInkShape-1136"/>
            <p:cNvSpPr/>
            <p:nvPr>
              <p:custDataLst>
                <p:tags r:id="rId9"/>
              </p:custDataLst>
            </p:nvPr>
          </p:nvSpPr>
          <p:spPr>
            <a:xfrm>
              <a:off x="1549400" y="1271535"/>
              <a:ext cx="234951" cy="23866"/>
            </a:xfrm>
            <a:custGeom>
              <a:avLst/>
              <a:gdLst/>
              <a:ahLst/>
              <a:cxnLst/>
              <a:rect l="0" t="0" r="0" b="0"/>
              <a:pathLst>
                <a:path w="234951" h="23866">
                  <a:moveTo>
                    <a:pt x="0" y="23865"/>
                  </a:moveTo>
                  <a:lnTo>
                    <a:pt x="0" y="23865"/>
                  </a:lnTo>
                  <a:lnTo>
                    <a:pt x="13667" y="18795"/>
                  </a:lnTo>
                  <a:lnTo>
                    <a:pt x="34532" y="15027"/>
                  </a:lnTo>
                  <a:lnTo>
                    <a:pt x="64031" y="11000"/>
                  </a:lnTo>
                  <a:lnTo>
                    <a:pt x="80787" y="8938"/>
                  </a:lnTo>
                  <a:lnTo>
                    <a:pt x="99014" y="6858"/>
                  </a:lnTo>
                  <a:lnTo>
                    <a:pt x="118220" y="4766"/>
                  </a:lnTo>
                  <a:lnTo>
                    <a:pt x="138080" y="2666"/>
                  </a:lnTo>
                  <a:lnTo>
                    <a:pt x="169554" y="332"/>
                  </a:lnTo>
                  <a:lnTo>
                    <a:pt x="193891" y="0"/>
                  </a:lnTo>
                  <a:lnTo>
                    <a:pt x="222998" y="3655"/>
                  </a:lnTo>
                  <a:lnTo>
                    <a:pt x="234950" y="48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1137"/>
            <p:cNvSpPr/>
            <p:nvPr>
              <p:custDataLst>
                <p:tags r:id="rId10"/>
              </p:custDataLst>
            </p:nvPr>
          </p:nvSpPr>
          <p:spPr>
            <a:xfrm>
              <a:off x="1310792" y="1311079"/>
              <a:ext cx="198199" cy="208218"/>
            </a:xfrm>
            <a:custGeom>
              <a:avLst/>
              <a:gdLst/>
              <a:ahLst/>
              <a:cxnLst/>
              <a:rect l="0" t="0" r="0" b="0"/>
              <a:pathLst>
                <a:path w="198199" h="208218">
                  <a:moveTo>
                    <a:pt x="3658" y="3371"/>
                  </a:moveTo>
                  <a:lnTo>
                    <a:pt x="3658" y="3371"/>
                  </a:lnTo>
                  <a:lnTo>
                    <a:pt x="3658" y="0"/>
                  </a:lnTo>
                  <a:lnTo>
                    <a:pt x="3658" y="20636"/>
                  </a:lnTo>
                  <a:lnTo>
                    <a:pt x="2953" y="45616"/>
                  </a:lnTo>
                  <a:lnTo>
                    <a:pt x="1777" y="61168"/>
                  </a:lnTo>
                  <a:lnTo>
                    <a:pt x="287" y="77885"/>
                  </a:lnTo>
                  <a:lnTo>
                    <a:pt x="0" y="94675"/>
                  </a:lnTo>
                  <a:lnTo>
                    <a:pt x="514" y="111513"/>
                  </a:lnTo>
                  <a:lnTo>
                    <a:pt x="3672" y="143156"/>
                  </a:lnTo>
                  <a:lnTo>
                    <a:pt x="9779" y="168979"/>
                  </a:lnTo>
                  <a:lnTo>
                    <a:pt x="17780" y="189867"/>
                  </a:lnTo>
                  <a:lnTo>
                    <a:pt x="20834" y="193318"/>
                  </a:lnTo>
                  <a:lnTo>
                    <a:pt x="27990" y="197153"/>
                  </a:lnTo>
                  <a:lnTo>
                    <a:pt x="31874" y="196765"/>
                  </a:lnTo>
                  <a:lnTo>
                    <a:pt x="39952" y="192570"/>
                  </a:lnTo>
                  <a:lnTo>
                    <a:pt x="46365" y="182239"/>
                  </a:lnTo>
                  <a:lnTo>
                    <a:pt x="59601" y="155982"/>
                  </a:lnTo>
                  <a:lnTo>
                    <a:pt x="65681" y="148809"/>
                  </a:lnTo>
                  <a:lnTo>
                    <a:pt x="68290" y="146896"/>
                  </a:lnTo>
                  <a:lnTo>
                    <a:pt x="72146" y="147738"/>
                  </a:lnTo>
                  <a:lnTo>
                    <a:pt x="82075" y="154317"/>
                  </a:lnTo>
                  <a:lnTo>
                    <a:pt x="108755" y="181816"/>
                  </a:lnTo>
                  <a:lnTo>
                    <a:pt x="124451" y="192746"/>
                  </a:lnTo>
                  <a:lnTo>
                    <a:pt x="151710" y="202867"/>
                  </a:lnTo>
                  <a:lnTo>
                    <a:pt x="166826" y="207982"/>
                  </a:lnTo>
                  <a:lnTo>
                    <a:pt x="172409" y="208217"/>
                  </a:lnTo>
                  <a:lnTo>
                    <a:pt x="176837" y="206963"/>
                  </a:lnTo>
                  <a:lnTo>
                    <a:pt x="184343" y="201101"/>
                  </a:lnTo>
                  <a:lnTo>
                    <a:pt x="192383" y="191440"/>
                  </a:lnTo>
                  <a:lnTo>
                    <a:pt x="196897" y="176327"/>
                  </a:lnTo>
                  <a:lnTo>
                    <a:pt x="198198" y="155735"/>
                  </a:lnTo>
                  <a:lnTo>
                    <a:pt x="196424" y="127768"/>
                  </a:lnTo>
                  <a:lnTo>
                    <a:pt x="193284" y="100286"/>
                  </a:lnTo>
                  <a:lnTo>
                    <a:pt x="187549" y="70422"/>
                  </a:lnTo>
                  <a:lnTo>
                    <a:pt x="184165" y="62099"/>
                  </a:lnTo>
                  <a:lnTo>
                    <a:pt x="183263" y="60867"/>
                  </a:lnTo>
                  <a:lnTo>
                    <a:pt x="181458" y="605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1138"/>
            <p:cNvSpPr/>
            <p:nvPr>
              <p:custDataLst>
                <p:tags r:id="rId11"/>
              </p:custDataLst>
            </p:nvPr>
          </p:nvSpPr>
          <p:spPr>
            <a:xfrm>
              <a:off x="1610472" y="1327150"/>
              <a:ext cx="46879" cy="203201"/>
            </a:xfrm>
            <a:custGeom>
              <a:avLst/>
              <a:gdLst/>
              <a:ahLst/>
              <a:cxnLst/>
              <a:rect l="0" t="0" r="0" b="0"/>
              <a:pathLst>
                <a:path w="46879" h="203201">
                  <a:moveTo>
                    <a:pt x="46878" y="0"/>
                  </a:moveTo>
                  <a:lnTo>
                    <a:pt x="46878" y="0"/>
                  </a:lnTo>
                  <a:lnTo>
                    <a:pt x="43507" y="0"/>
                  </a:lnTo>
                  <a:lnTo>
                    <a:pt x="34669" y="13484"/>
                  </a:lnTo>
                  <a:lnTo>
                    <a:pt x="25224" y="33274"/>
                  </a:lnTo>
                  <a:lnTo>
                    <a:pt x="15382" y="59239"/>
                  </a:lnTo>
                  <a:lnTo>
                    <a:pt x="8656" y="89593"/>
                  </a:lnTo>
                  <a:lnTo>
                    <a:pt x="3315" y="118136"/>
                  </a:lnTo>
                  <a:lnTo>
                    <a:pt x="0" y="144227"/>
                  </a:lnTo>
                  <a:lnTo>
                    <a:pt x="878" y="167582"/>
                  </a:lnTo>
                  <a:lnTo>
                    <a:pt x="2224" y="197534"/>
                  </a:lnTo>
                  <a:lnTo>
                    <a:pt x="2428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0" name="SMARTInkShape-Group242"/>
          <p:cNvGrpSpPr/>
          <p:nvPr/>
        </p:nvGrpSpPr>
        <p:grpSpPr>
          <a:xfrm>
            <a:off x="582380" y="1289050"/>
            <a:ext cx="391802" cy="303863"/>
            <a:chOff x="582380" y="1289050"/>
            <a:chExt cx="391802" cy="303863"/>
          </a:xfrm>
        </p:grpSpPr>
        <p:sp>
          <p:nvSpPr>
            <p:cNvPr id="296" name="SMARTInkShape-1139"/>
            <p:cNvSpPr/>
            <p:nvPr>
              <p:custDataLst>
                <p:tags r:id="rId5"/>
              </p:custDataLst>
            </p:nvPr>
          </p:nvSpPr>
          <p:spPr>
            <a:xfrm>
              <a:off x="730518" y="1296283"/>
              <a:ext cx="18783" cy="296630"/>
            </a:xfrm>
            <a:custGeom>
              <a:avLst/>
              <a:gdLst/>
              <a:ahLst/>
              <a:cxnLst/>
              <a:rect l="0" t="0" r="0" b="0"/>
              <a:pathLst>
                <a:path w="18783" h="296630">
                  <a:moveTo>
                    <a:pt x="12432" y="5467"/>
                  </a:moveTo>
                  <a:lnTo>
                    <a:pt x="12432" y="5467"/>
                  </a:lnTo>
                  <a:lnTo>
                    <a:pt x="12432" y="0"/>
                  </a:lnTo>
                  <a:lnTo>
                    <a:pt x="9061" y="2750"/>
                  </a:lnTo>
                  <a:lnTo>
                    <a:pt x="6671" y="25914"/>
                  </a:lnTo>
                  <a:lnTo>
                    <a:pt x="5551" y="54407"/>
                  </a:lnTo>
                  <a:lnTo>
                    <a:pt x="2789" y="77313"/>
                  </a:lnTo>
                  <a:lnTo>
                    <a:pt x="1091" y="103485"/>
                  </a:lnTo>
                  <a:lnTo>
                    <a:pt x="336" y="131581"/>
                  </a:lnTo>
                  <a:lnTo>
                    <a:pt x="0" y="160530"/>
                  </a:lnTo>
                  <a:lnTo>
                    <a:pt x="1733" y="189860"/>
                  </a:lnTo>
                  <a:lnTo>
                    <a:pt x="4855" y="217947"/>
                  </a:lnTo>
                  <a:lnTo>
                    <a:pt x="8594" y="242190"/>
                  </a:lnTo>
                  <a:lnTo>
                    <a:pt x="11295" y="268929"/>
                  </a:lnTo>
                  <a:lnTo>
                    <a:pt x="18491" y="296629"/>
                  </a:lnTo>
                  <a:lnTo>
                    <a:pt x="18782" y="284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1140"/>
            <p:cNvSpPr/>
            <p:nvPr>
              <p:custDataLst>
                <p:tags r:id="rId6"/>
              </p:custDataLst>
            </p:nvPr>
          </p:nvSpPr>
          <p:spPr>
            <a:xfrm>
              <a:off x="582380" y="1289050"/>
              <a:ext cx="236771" cy="19051"/>
            </a:xfrm>
            <a:custGeom>
              <a:avLst/>
              <a:gdLst/>
              <a:ahLst/>
              <a:cxnLst/>
              <a:rect l="0" t="0" r="0" b="0"/>
              <a:pathLst>
                <a:path w="236771" h="19051">
                  <a:moveTo>
                    <a:pt x="8170" y="19050"/>
                  </a:moveTo>
                  <a:lnTo>
                    <a:pt x="8170" y="19050"/>
                  </a:lnTo>
                  <a:lnTo>
                    <a:pt x="148" y="14686"/>
                  </a:lnTo>
                  <a:lnTo>
                    <a:pt x="0" y="14024"/>
                  </a:lnTo>
                  <a:lnTo>
                    <a:pt x="606" y="13583"/>
                  </a:lnTo>
                  <a:lnTo>
                    <a:pt x="25386" y="7805"/>
                  </a:lnTo>
                  <a:lnTo>
                    <a:pt x="53922" y="3939"/>
                  </a:lnTo>
                  <a:lnTo>
                    <a:pt x="70421" y="2626"/>
                  </a:lnTo>
                  <a:lnTo>
                    <a:pt x="87771" y="1751"/>
                  </a:lnTo>
                  <a:lnTo>
                    <a:pt x="105687" y="1167"/>
                  </a:lnTo>
                  <a:lnTo>
                    <a:pt x="123276" y="778"/>
                  </a:lnTo>
                  <a:lnTo>
                    <a:pt x="140646" y="519"/>
                  </a:lnTo>
                  <a:lnTo>
                    <a:pt x="157871" y="346"/>
                  </a:lnTo>
                  <a:lnTo>
                    <a:pt x="186417" y="154"/>
                  </a:lnTo>
                  <a:lnTo>
                    <a:pt x="216677" y="46"/>
                  </a:lnTo>
                  <a:lnTo>
                    <a:pt x="2367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1141"/>
            <p:cNvSpPr/>
            <p:nvPr>
              <p:custDataLst>
                <p:tags r:id="rId7"/>
              </p:custDataLst>
            </p:nvPr>
          </p:nvSpPr>
          <p:spPr>
            <a:xfrm>
              <a:off x="647700" y="1397000"/>
              <a:ext cx="120651" cy="19051"/>
            </a:xfrm>
            <a:custGeom>
              <a:avLst/>
              <a:gdLst/>
              <a:ahLst/>
              <a:cxnLst/>
              <a:rect l="0" t="0" r="0" b="0"/>
              <a:pathLst>
                <a:path w="120651" h="19051">
                  <a:moveTo>
                    <a:pt x="0" y="19050"/>
                  </a:moveTo>
                  <a:lnTo>
                    <a:pt x="0" y="19050"/>
                  </a:lnTo>
                  <a:lnTo>
                    <a:pt x="6481" y="18344"/>
                  </a:lnTo>
                  <a:lnTo>
                    <a:pt x="32325" y="12142"/>
                  </a:lnTo>
                  <a:lnTo>
                    <a:pt x="63670" y="6185"/>
                  </a:lnTo>
                  <a:lnTo>
                    <a:pt x="93419" y="1832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1142"/>
            <p:cNvSpPr/>
            <p:nvPr>
              <p:custDataLst>
                <p:tags r:id="rId8"/>
              </p:custDataLst>
            </p:nvPr>
          </p:nvSpPr>
          <p:spPr>
            <a:xfrm>
              <a:off x="848807" y="1441450"/>
              <a:ext cx="125375" cy="127992"/>
            </a:xfrm>
            <a:custGeom>
              <a:avLst/>
              <a:gdLst/>
              <a:ahLst/>
              <a:cxnLst/>
              <a:rect l="0" t="0" r="0" b="0"/>
              <a:pathLst>
                <a:path w="125375" h="127992">
                  <a:moveTo>
                    <a:pt x="33843" y="57150"/>
                  </a:moveTo>
                  <a:lnTo>
                    <a:pt x="33843" y="57150"/>
                  </a:lnTo>
                  <a:lnTo>
                    <a:pt x="33843" y="44941"/>
                  </a:lnTo>
                  <a:lnTo>
                    <a:pt x="33138" y="42660"/>
                  </a:lnTo>
                  <a:lnTo>
                    <a:pt x="31962" y="41140"/>
                  </a:lnTo>
                  <a:lnTo>
                    <a:pt x="30472" y="40127"/>
                  </a:lnTo>
                  <a:lnTo>
                    <a:pt x="25054" y="40882"/>
                  </a:lnTo>
                  <a:lnTo>
                    <a:pt x="21634" y="42071"/>
                  </a:lnTo>
                  <a:lnTo>
                    <a:pt x="10078" y="53858"/>
                  </a:lnTo>
                  <a:lnTo>
                    <a:pt x="1088" y="70756"/>
                  </a:lnTo>
                  <a:lnTo>
                    <a:pt x="0" y="84834"/>
                  </a:lnTo>
                  <a:lnTo>
                    <a:pt x="2574" y="99793"/>
                  </a:lnTo>
                  <a:lnTo>
                    <a:pt x="8422" y="113497"/>
                  </a:lnTo>
                  <a:lnTo>
                    <a:pt x="17606" y="122880"/>
                  </a:lnTo>
                  <a:lnTo>
                    <a:pt x="23018" y="126370"/>
                  </a:lnTo>
                  <a:lnTo>
                    <a:pt x="28038" y="127991"/>
                  </a:lnTo>
                  <a:lnTo>
                    <a:pt x="37378" y="127911"/>
                  </a:lnTo>
                  <a:lnTo>
                    <a:pt x="41138" y="126196"/>
                  </a:lnTo>
                  <a:lnTo>
                    <a:pt x="47198" y="120528"/>
                  </a:lnTo>
                  <a:lnTo>
                    <a:pt x="50362" y="111424"/>
                  </a:lnTo>
                  <a:lnTo>
                    <a:pt x="55764" y="81590"/>
                  </a:lnTo>
                  <a:lnTo>
                    <a:pt x="61583" y="55376"/>
                  </a:lnTo>
                  <a:lnTo>
                    <a:pt x="71147" y="36477"/>
                  </a:lnTo>
                  <a:lnTo>
                    <a:pt x="79547" y="25311"/>
                  </a:lnTo>
                  <a:lnTo>
                    <a:pt x="86141" y="21833"/>
                  </a:lnTo>
                  <a:lnTo>
                    <a:pt x="89875" y="20905"/>
                  </a:lnTo>
                  <a:lnTo>
                    <a:pt x="93070" y="21698"/>
                  </a:lnTo>
                  <a:lnTo>
                    <a:pt x="108897" y="36889"/>
                  </a:lnTo>
                  <a:lnTo>
                    <a:pt x="124573" y="61463"/>
                  </a:lnTo>
                  <a:lnTo>
                    <a:pt x="125374" y="64964"/>
                  </a:lnTo>
                  <a:lnTo>
                    <a:pt x="125203" y="68004"/>
                  </a:lnTo>
                  <a:lnTo>
                    <a:pt x="123229" y="74581"/>
                  </a:lnTo>
                  <a:lnTo>
                    <a:pt x="122361" y="74415"/>
                  </a:lnTo>
                  <a:lnTo>
                    <a:pt x="113947" y="67220"/>
                  </a:lnTo>
                  <a:lnTo>
                    <a:pt x="107829" y="51118"/>
                  </a:lnTo>
                  <a:lnTo>
                    <a:pt x="104238" y="20973"/>
                  </a:lnTo>
                  <a:lnTo>
                    <a:pt x="104056" y="16099"/>
                  </a:lnTo>
                  <a:lnTo>
                    <a:pt x="105346" y="12144"/>
                  </a:lnTo>
                  <a:lnTo>
                    <a:pt x="110543" y="5867"/>
                  </a:lnTo>
                  <a:lnTo>
                    <a:pt x="115674" y="2608"/>
                  </a:lnTo>
                  <a:lnTo>
                    <a:pt x="12274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71838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Short time FT (dynamic FFT)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4905"/>
            <a:ext cx="9144000" cy="2468189"/>
          </a:xfrm>
          <a:prstGeom prst="rect">
            <a:avLst/>
          </a:prstGeom>
        </p:spPr>
      </p:pic>
      <p:sp>
        <p:nvSpPr>
          <p:cNvPr id="4" name="SMARTInkShape-1143"/>
          <p:cNvSpPr/>
          <p:nvPr>
            <p:custDataLst>
              <p:tags r:id="rId1"/>
            </p:custDataLst>
          </p:nvPr>
        </p:nvSpPr>
        <p:spPr>
          <a:xfrm>
            <a:off x="3143250" y="4273550"/>
            <a:ext cx="6351" cy="253854"/>
          </a:xfrm>
          <a:custGeom>
            <a:avLst/>
            <a:gdLst/>
            <a:ahLst/>
            <a:cxnLst/>
            <a:rect l="0" t="0" r="0" b="0"/>
            <a:pathLst>
              <a:path w="6351" h="253854">
                <a:moveTo>
                  <a:pt x="6350" y="0"/>
                </a:moveTo>
                <a:lnTo>
                  <a:pt x="6350" y="0"/>
                </a:lnTo>
                <a:lnTo>
                  <a:pt x="77" y="0"/>
                </a:lnTo>
                <a:lnTo>
                  <a:pt x="5" y="26732"/>
                </a:lnTo>
                <a:lnTo>
                  <a:pt x="1" y="52944"/>
                </a:lnTo>
                <a:lnTo>
                  <a:pt x="0" y="78717"/>
                </a:lnTo>
                <a:lnTo>
                  <a:pt x="0" y="99191"/>
                </a:lnTo>
                <a:lnTo>
                  <a:pt x="0" y="122401"/>
                </a:lnTo>
                <a:lnTo>
                  <a:pt x="0" y="144947"/>
                </a:lnTo>
                <a:lnTo>
                  <a:pt x="0" y="175592"/>
                </a:lnTo>
                <a:lnTo>
                  <a:pt x="0" y="200664"/>
                </a:lnTo>
                <a:lnTo>
                  <a:pt x="1881" y="219617"/>
                </a:lnTo>
                <a:lnTo>
                  <a:pt x="5958" y="245537"/>
                </a:lnTo>
                <a:lnTo>
                  <a:pt x="6343" y="253853"/>
                </a:lnTo>
                <a:lnTo>
                  <a:pt x="6350" y="2413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" name="SMARTInkShape-Group244"/>
          <p:cNvGrpSpPr/>
          <p:nvPr/>
        </p:nvGrpSpPr>
        <p:grpSpPr>
          <a:xfrm>
            <a:off x="3452398" y="4242683"/>
            <a:ext cx="224253" cy="282889"/>
            <a:chOff x="3452398" y="4242683"/>
            <a:chExt cx="224253" cy="282889"/>
          </a:xfrm>
        </p:grpSpPr>
        <p:sp>
          <p:nvSpPr>
            <p:cNvPr id="5" name="SMARTInkShape-1144"/>
            <p:cNvSpPr/>
            <p:nvPr>
              <p:custDataLst>
                <p:tags r:id="rId52"/>
              </p:custDataLst>
            </p:nvPr>
          </p:nvSpPr>
          <p:spPr>
            <a:xfrm>
              <a:off x="3663950" y="4242683"/>
              <a:ext cx="12701" cy="227309"/>
            </a:xfrm>
            <a:custGeom>
              <a:avLst/>
              <a:gdLst/>
              <a:ahLst/>
              <a:cxnLst/>
              <a:rect l="0" t="0" r="0" b="0"/>
              <a:pathLst>
                <a:path w="12701" h="227309">
                  <a:moveTo>
                    <a:pt x="12700" y="5467"/>
                  </a:moveTo>
                  <a:lnTo>
                    <a:pt x="12700" y="5467"/>
                  </a:lnTo>
                  <a:lnTo>
                    <a:pt x="7233" y="0"/>
                  </a:lnTo>
                  <a:lnTo>
                    <a:pt x="6233" y="411"/>
                  </a:lnTo>
                  <a:lnTo>
                    <a:pt x="3240" y="2749"/>
                  </a:lnTo>
                  <a:lnTo>
                    <a:pt x="2866" y="4361"/>
                  </a:lnTo>
                  <a:lnTo>
                    <a:pt x="3322" y="6141"/>
                  </a:lnTo>
                  <a:lnTo>
                    <a:pt x="4332" y="8033"/>
                  </a:lnTo>
                  <a:lnTo>
                    <a:pt x="3571" y="13898"/>
                  </a:lnTo>
                  <a:lnTo>
                    <a:pt x="2381" y="17438"/>
                  </a:lnTo>
                  <a:lnTo>
                    <a:pt x="5340" y="48070"/>
                  </a:lnTo>
                  <a:lnTo>
                    <a:pt x="6051" y="76651"/>
                  </a:lnTo>
                  <a:lnTo>
                    <a:pt x="6262" y="107462"/>
                  </a:lnTo>
                  <a:lnTo>
                    <a:pt x="6324" y="138934"/>
                  </a:lnTo>
                  <a:lnTo>
                    <a:pt x="6342" y="166839"/>
                  </a:lnTo>
                  <a:lnTo>
                    <a:pt x="6349" y="196756"/>
                  </a:lnTo>
                  <a:lnTo>
                    <a:pt x="6350" y="227308"/>
                  </a:lnTo>
                  <a:lnTo>
                    <a:pt x="0" y="221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1145"/>
            <p:cNvSpPr/>
            <p:nvPr>
              <p:custDataLst>
                <p:tags r:id="rId53"/>
              </p:custDataLst>
            </p:nvPr>
          </p:nvSpPr>
          <p:spPr>
            <a:xfrm>
              <a:off x="3452398" y="4373962"/>
              <a:ext cx="54634" cy="151610"/>
            </a:xfrm>
            <a:custGeom>
              <a:avLst/>
              <a:gdLst/>
              <a:ahLst/>
              <a:cxnLst/>
              <a:rect l="0" t="0" r="0" b="0"/>
              <a:pathLst>
                <a:path w="54634" h="151610">
                  <a:moveTo>
                    <a:pt x="21052" y="20238"/>
                  </a:moveTo>
                  <a:lnTo>
                    <a:pt x="21052" y="20238"/>
                  </a:lnTo>
                  <a:lnTo>
                    <a:pt x="26519" y="465"/>
                  </a:lnTo>
                  <a:lnTo>
                    <a:pt x="26108" y="0"/>
                  </a:lnTo>
                  <a:lnTo>
                    <a:pt x="23770" y="3247"/>
                  </a:lnTo>
                  <a:lnTo>
                    <a:pt x="17647" y="33340"/>
                  </a:lnTo>
                  <a:lnTo>
                    <a:pt x="11777" y="54989"/>
                  </a:lnTo>
                  <a:lnTo>
                    <a:pt x="6817" y="78721"/>
                  </a:lnTo>
                  <a:lnTo>
                    <a:pt x="2261" y="101499"/>
                  </a:lnTo>
                  <a:lnTo>
                    <a:pt x="0" y="121265"/>
                  </a:lnTo>
                  <a:lnTo>
                    <a:pt x="3700" y="134754"/>
                  </a:lnTo>
                  <a:lnTo>
                    <a:pt x="10047" y="143571"/>
                  </a:lnTo>
                  <a:lnTo>
                    <a:pt x="13716" y="146910"/>
                  </a:lnTo>
                  <a:lnTo>
                    <a:pt x="23436" y="150620"/>
                  </a:lnTo>
                  <a:lnTo>
                    <a:pt x="28991" y="151609"/>
                  </a:lnTo>
                  <a:lnTo>
                    <a:pt x="34106" y="150858"/>
                  </a:lnTo>
                  <a:lnTo>
                    <a:pt x="43552" y="146260"/>
                  </a:lnTo>
                  <a:lnTo>
                    <a:pt x="53432" y="135738"/>
                  </a:lnTo>
                  <a:lnTo>
                    <a:pt x="54633" y="131104"/>
                  </a:lnTo>
                  <a:lnTo>
                    <a:pt x="52802" y="1091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1146"/>
            <p:cNvSpPr/>
            <p:nvPr>
              <p:custDataLst>
                <p:tags r:id="rId54"/>
              </p:custDataLst>
            </p:nvPr>
          </p:nvSpPr>
          <p:spPr>
            <a:xfrm>
              <a:off x="3455283" y="4432300"/>
              <a:ext cx="56268" cy="12701"/>
            </a:xfrm>
            <a:custGeom>
              <a:avLst/>
              <a:gdLst/>
              <a:ahLst/>
              <a:cxnLst/>
              <a:rect l="0" t="0" r="0" b="0"/>
              <a:pathLst>
                <a:path w="56268" h="1270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6120" y="3371"/>
                  </a:lnTo>
                  <a:lnTo>
                    <a:pt x="16871" y="5467"/>
                  </a:lnTo>
                  <a:lnTo>
                    <a:pt x="42351" y="8115"/>
                  </a:lnTo>
                  <a:lnTo>
                    <a:pt x="5626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" name="SMARTInkShape-1147"/>
          <p:cNvSpPr/>
          <p:nvPr>
            <p:custDataLst>
              <p:tags r:id="rId2"/>
            </p:custDataLst>
          </p:nvPr>
        </p:nvSpPr>
        <p:spPr>
          <a:xfrm>
            <a:off x="3339380" y="4416530"/>
            <a:ext cx="104949" cy="110110"/>
          </a:xfrm>
          <a:custGeom>
            <a:avLst/>
            <a:gdLst/>
            <a:ahLst/>
            <a:cxnLst/>
            <a:rect l="0" t="0" r="0" b="0"/>
            <a:pathLst>
              <a:path w="104949" h="110110">
                <a:moveTo>
                  <a:pt x="64220" y="9420"/>
                </a:moveTo>
                <a:lnTo>
                  <a:pt x="64220" y="9420"/>
                </a:lnTo>
                <a:lnTo>
                  <a:pt x="64220" y="6049"/>
                </a:lnTo>
                <a:lnTo>
                  <a:pt x="62339" y="2513"/>
                </a:lnTo>
                <a:lnTo>
                  <a:pt x="60849" y="581"/>
                </a:lnTo>
                <a:lnTo>
                  <a:pt x="59151" y="0"/>
                </a:lnTo>
                <a:lnTo>
                  <a:pt x="57313" y="317"/>
                </a:lnTo>
                <a:lnTo>
                  <a:pt x="55382" y="1235"/>
                </a:lnTo>
                <a:lnTo>
                  <a:pt x="39650" y="23956"/>
                </a:lnTo>
                <a:lnTo>
                  <a:pt x="23749" y="51541"/>
                </a:lnTo>
                <a:lnTo>
                  <a:pt x="11228" y="66664"/>
                </a:lnTo>
                <a:lnTo>
                  <a:pt x="698" y="75221"/>
                </a:lnTo>
                <a:lnTo>
                  <a:pt x="0" y="76571"/>
                </a:lnTo>
                <a:lnTo>
                  <a:pt x="240" y="77470"/>
                </a:lnTo>
                <a:lnTo>
                  <a:pt x="1105" y="76659"/>
                </a:lnTo>
                <a:lnTo>
                  <a:pt x="7565" y="63337"/>
                </a:lnTo>
                <a:lnTo>
                  <a:pt x="12229" y="53138"/>
                </a:lnTo>
                <a:lnTo>
                  <a:pt x="35235" y="24083"/>
                </a:lnTo>
                <a:lnTo>
                  <a:pt x="36430" y="21312"/>
                </a:lnTo>
                <a:lnTo>
                  <a:pt x="37932" y="19464"/>
                </a:lnTo>
                <a:lnTo>
                  <a:pt x="41483" y="17412"/>
                </a:lnTo>
                <a:lnTo>
                  <a:pt x="43417" y="17570"/>
                </a:lnTo>
                <a:lnTo>
                  <a:pt x="60855" y="27403"/>
                </a:lnTo>
                <a:lnTo>
                  <a:pt x="68839" y="34111"/>
                </a:lnTo>
                <a:lnTo>
                  <a:pt x="88420" y="63694"/>
                </a:lnTo>
                <a:lnTo>
                  <a:pt x="104145" y="89786"/>
                </a:lnTo>
                <a:lnTo>
                  <a:pt x="104948" y="93337"/>
                </a:lnTo>
                <a:lnTo>
                  <a:pt x="104778" y="96409"/>
                </a:lnTo>
                <a:lnTo>
                  <a:pt x="103959" y="99163"/>
                </a:lnTo>
                <a:lnTo>
                  <a:pt x="99285" y="104103"/>
                </a:lnTo>
                <a:lnTo>
                  <a:pt x="92505" y="107946"/>
                </a:lnTo>
                <a:lnTo>
                  <a:pt x="78637" y="110109"/>
                </a:lnTo>
                <a:lnTo>
                  <a:pt x="47182" y="108958"/>
                </a:lnTo>
                <a:lnTo>
                  <a:pt x="20167" y="105517"/>
                </a:lnTo>
                <a:lnTo>
                  <a:pt x="11009" y="103165"/>
                </a:lnTo>
                <a:lnTo>
                  <a:pt x="2752" y="99277"/>
                </a:lnTo>
                <a:lnTo>
                  <a:pt x="2780" y="98958"/>
                </a:lnTo>
                <a:lnTo>
                  <a:pt x="6191" y="98509"/>
                </a:lnTo>
                <a:lnTo>
                  <a:pt x="13420" y="9832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" name="SMARTInkShape-Group246"/>
          <p:cNvGrpSpPr/>
          <p:nvPr/>
        </p:nvGrpSpPr>
        <p:grpSpPr>
          <a:xfrm>
            <a:off x="4940300" y="3676650"/>
            <a:ext cx="165101" cy="512855"/>
            <a:chOff x="4940300" y="3676650"/>
            <a:chExt cx="165101" cy="512855"/>
          </a:xfrm>
        </p:grpSpPr>
        <p:sp>
          <p:nvSpPr>
            <p:cNvPr id="10" name="SMARTInkShape-1148"/>
            <p:cNvSpPr/>
            <p:nvPr>
              <p:custDataLst>
                <p:tags r:id="rId47"/>
              </p:custDataLst>
            </p:nvPr>
          </p:nvSpPr>
          <p:spPr>
            <a:xfrm>
              <a:off x="5092700" y="3714750"/>
              <a:ext cx="12701" cy="311151"/>
            </a:xfrm>
            <a:custGeom>
              <a:avLst/>
              <a:gdLst/>
              <a:ahLst/>
              <a:cxnLst/>
              <a:rect l="0" t="0" r="0" b="0"/>
              <a:pathLst>
                <a:path w="12701" h="311151">
                  <a:moveTo>
                    <a:pt x="0" y="0"/>
                  </a:moveTo>
                  <a:lnTo>
                    <a:pt x="0" y="0"/>
                  </a:lnTo>
                  <a:lnTo>
                    <a:pt x="0" y="6088"/>
                  </a:lnTo>
                  <a:lnTo>
                    <a:pt x="3371" y="9643"/>
                  </a:lnTo>
                  <a:lnTo>
                    <a:pt x="3659" y="11368"/>
                  </a:lnTo>
                  <a:lnTo>
                    <a:pt x="3145" y="13223"/>
                  </a:lnTo>
                  <a:lnTo>
                    <a:pt x="2097" y="15165"/>
                  </a:lnTo>
                  <a:lnTo>
                    <a:pt x="2813" y="21086"/>
                  </a:lnTo>
                  <a:lnTo>
                    <a:pt x="3992" y="24641"/>
                  </a:lnTo>
                  <a:lnTo>
                    <a:pt x="1014" y="51536"/>
                  </a:lnTo>
                  <a:lnTo>
                    <a:pt x="200" y="79716"/>
                  </a:lnTo>
                  <a:lnTo>
                    <a:pt x="3430" y="104132"/>
                  </a:lnTo>
                  <a:lnTo>
                    <a:pt x="5773" y="133301"/>
                  </a:lnTo>
                  <a:lnTo>
                    <a:pt x="6236" y="163626"/>
                  </a:lnTo>
                  <a:lnTo>
                    <a:pt x="6328" y="193580"/>
                  </a:lnTo>
                  <a:lnTo>
                    <a:pt x="11373" y="223143"/>
                  </a:lnTo>
                  <a:lnTo>
                    <a:pt x="12525" y="254117"/>
                  </a:lnTo>
                  <a:lnTo>
                    <a:pt x="12677" y="282394"/>
                  </a:lnTo>
                  <a:lnTo>
                    <a:pt x="12700" y="311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149"/>
            <p:cNvSpPr/>
            <p:nvPr>
              <p:custDataLst>
                <p:tags r:id="rId48"/>
              </p:custDataLst>
            </p:nvPr>
          </p:nvSpPr>
          <p:spPr>
            <a:xfrm>
              <a:off x="4940300" y="3676650"/>
              <a:ext cx="12701" cy="323851"/>
            </a:xfrm>
            <a:custGeom>
              <a:avLst/>
              <a:gdLst/>
              <a:ahLst/>
              <a:cxnLst/>
              <a:rect l="0" t="0" r="0" b="0"/>
              <a:pathLst>
                <a:path w="12701" h="323851">
                  <a:moveTo>
                    <a:pt x="0" y="0"/>
                  </a:moveTo>
                  <a:lnTo>
                    <a:pt x="0" y="0"/>
                  </a:lnTo>
                  <a:lnTo>
                    <a:pt x="0" y="27970"/>
                  </a:lnTo>
                  <a:lnTo>
                    <a:pt x="0" y="58194"/>
                  </a:lnTo>
                  <a:lnTo>
                    <a:pt x="0" y="87643"/>
                  </a:lnTo>
                  <a:lnTo>
                    <a:pt x="0" y="117422"/>
                  </a:lnTo>
                  <a:lnTo>
                    <a:pt x="0" y="142115"/>
                  </a:lnTo>
                  <a:lnTo>
                    <a:pt x="0" y="170673"/>
                  </a:lnTo>
                  <a:lnTo>
                    <a:pt x="0" y="196696"/>
                  </a:lnTo>
                  <a:lnTo>
                    <a:pt x="1881" y="215854"/>
                  </a:lnTo>
                  <a:lnTo>
                    <a:pt x="5762" y="246938"/>
                  </a:lnTo>
                  <a:lnTo>
                    <a:pt x="7004" y="274918"/>
                  </a:lnTo>
                  <a:lnTo>
                    <a:pt x="12436" y="305653"/>
                  </a:lnTo>
                  <a:lnTo>
                    <a:pt x="12700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1150"/>
            <p:cNvSpPr/>
            <p:nvPr>
              <p:custDataLst>
                <p:tags r:id="rId49"/>
              </p:custDataLst>
            </p:nvPr>
          </p:nvSpPr>
          <p:spPr>
            <a:xfrm>
              <a:off x="4972050" y="4026783"/>
              <a:ext cx="76091" cy="94368"/>
            </a:xfrm>
            <a:custGeom>
              <a:avLst/>
              <a:gdLst/>
              <a:ahLst/>
              <a:cxnLst/>
              <a:rect l="0" t="0" r="0" b="0"/>
              <a:pathLst>
                <a:path w="76091" h="94368">
                  <a:moveTo>
                    <a:pt x="50800" y="5467"/>
                  </a:moveTo>
                  <a:lnTo>
                    <a:pt x="50800" y="5467"/>
                  </a:lnTo>
                  <a:lnTo>
                    <a:pt x="50800" y="0"/>
                  </a:lnTo>
                  <a:lnTo>
                    <a:pt x="50800" y="2749"/>
                  </a:lnTo>
                  <a:lnTo>
                    <a:pt x="34207" y="32040"/>
                  </a:lnTo>
                  <a:lnTo>
                    <a:pt x="21902" y="63294"/>
                  </a:lnTo>
                  <a:lnTo>
                    <a:pt x="20318" y="69503"/>
                  </a:lnTo>
                  <a:lnTo>
                    <a:pt x="19190" y="71441"/>
                  </a:lnTo>
                  <a:lnTo>
                    <a:pt x="17732" y="72733"/>
                  </a:lnTo>
                  <a:lnTo>
                    <a:pt x="16055" y="73594"/>
                  </a:lnTo>
                  <a:lnTo>
                    <a:pt x="14936" y="72757"/>
                  </a:lnTo>
                  <a:lnTo>
                    <a:pt x="13694" y="68064"/>
                  </a:lnTo>
                  <a:lnTo>
                    <a:pt x="12787" y="50886"/>
                  </a:lnTo>
                  <a:lnTo>
                    <a:pt x="16097" y="38994"/>
                  </a:lnTo>
                  <a:lnTo>
                    <a:pt x="23537" y="27403"/>
                  </a:lnTo>
                  <a:lnTo>
                    <a:pt x="27629" y="22742"/>
                  </a:lnTo>
                  <a:lnTo>
                    <a:pt x="31800" y="20200"/>
                  </a:lnTo>
                  <a:lnTo>
                    <a:pt x="40227" y="18569"/>
                  </a:lnTo>
                  <a:lnTo>
                    <a:pt x="46570" y="18286"/>
                  </a:lnTo>
                  <a:lnTo>
                    <a:pt x="50802" y="20101"/>
                  </a:lnTo>
                  <a:lnTo>
                    <a:pt x="52918" y="21573"/>
                  </a:lnTo>
                  <a:lnTo>
                    <a:pt x="63500" y="37944"/>
                  </a:lnTo>
                  <a:lnTo>
                    <a:pt x="73378" y="58479"/>
                  </a:lnTo>
                  <a:lnTo>
                    <a:pt x="76090" y="83416"/>
                  </a:lnTo>
                  <a:lnTo>
                    <a:pt x="74269" y="87853"/>
                  </a:lnTo>
                  <a:lnTo>
                    <a:pt x="72796" y="90025"/>
                  </a:lnTo>
                  <a:lnTo>
                    <a:pt x="69278" y="92437"/>
                  </a:lnTo>
                  <a:lnTo>
                    <a:pt x="63951" y="93509"/>
                  </a:lnTo>
                  <a:lnTo>
                    <a:pt x="32643" y="94292"/>
                  </a:lnTo>
                  <a:lnTo>
                    <a:pt x="1050" y="94366"/>
                  </a:lnTo>
                  <a:lnTo>
                    <a:pt x="0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151"/>
            <p:cNvSpPr/>
            <p:nvPr>
              <p:custDataLst>
                <p:tags r:id="rId50"/>
              </p:custDataLst>
            </p:nvPr>
          </p:nvSpPr>
          <p:spPr>
            <a:xfrm>
              <a:off x="5064452" y="4083050"/>
              <a:ext cx="40949" cy="106455"/>
            </a:xfrm>
            <a:custGeom>
              <a:avLst/>
              <a:gdLst/>
              <a:ahLst/>
              <a:cxnLst/>
              <a:rect l="0" t="0" r="0" b="0"/>
              <a:pathLst>
                <a:path w="40949" h="106455">
                  <a:moveTo>
                    <a:pt x="15548" y="0"/>
                  </a:moveTo>
                  <a:lnTo>
                    <a:pt x="15548" y="0"/>
                  </a:lnTo>
                  <a:lnTo>
                    <a:pt x="15548" y="6742"/>
                  </a:lnTo>
                  <a:lnTo>
                    <a:pt x="5496" y="32638"/>
                  </a:lnTo>
                  <a:lnTo>
                    <a:pt x="0" y="60696"/>
                  </a:lnTo>
                  <a:lnTo>
                    <a:pt x="907" y="81719"/>
                  </a:lnTo>
                  <a:lnTo>
                    <a:pt x="5644" y="94612"/>
                  </a:lnTo>
                  <a:lnTo>
                    <a:pt x="11381" y="100375"/>
                  </a:lnTo>
                  <a:lnTo>
                    <a:pt x="17930" y="104584"/>
                  </a:lnTo>
                  <a:lnTo>
                    <a:pt x="23192" y="106454"/>
                  </a:lnTo>
                  <a:lnTo>
                    <a:pt x="25583" y="106247"/>
                  </a:lnTo>
                  <a:lnTo>
                    <a:pt x="30121" y="104136"/>
                  </a:lnTo>
                  <a:lnTo>
                    <a:pt x="36642" y="98980"/>
                  </a:lnTo>
                  <a:lnTo>
                    <a:pt x="39035" y="95026"/>
                  </a:lnTo>
                  <a:lnTo>
                    <a:pt x="40948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152"/>
            <p:cNvSpPr/>
            <p:nvPr>
              <p:custDataLst>
                <p:tags r:id="rId51"/>
              </p:custDataLst>
            </p:nvPr>
          </p:nvSpPr>
          <p:spPr>
            <a:xfrm>
              <a:off x="5048250" y="414020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9649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SMARTInkShape-Group247"/>
          <p:cNvGrpSpPr/>
          <p:nvPr/>
        </p:nvGrpSpPr>
        <p:grpSpPr>
          <a:xfrm>
            <a:off x="444500" y="5285598"/>
            <a:ext cx="406401" cy="346853"/>
            <a:chOff x="444500" y="5285598"/>
            <a:chExt cx="406401" cy="346853"/>
          </a:xfrm>
        </p:grpSpPr>
        <p:sp>
          <p:nvSpPr>
            <p:cNvPr id="16" name="SMARTInkShape-1153"/>
            <p:cNvSpPr/>
            <p:nvPr>
              <p:custDataLst>
                <p:tags r:id="rId42"/>
              </p:custDataLst>
            </p:nvPr>
          </p:nvSpPr>
          <p:spPr>
            <a:xfrm>
              <a:off x="504944" y="5285598"/>
              <a:ext cx="110484" cy="262407"/>
            </a:xfrm>
            <a:custGeom>
              <a:avLst/>
              <a:gdLst/>
              <a:ahLst/>
              <a:cxnLst/>
              <a:rect l="0" t="0" r="0" b="0"/>
              <a:pathLst>
                <a:path w="110484" h="262407">
                  <a:moveTo>
                    <a:pt x="98306" y="80152"/>
                  </a:moveTo>
                  <a:lnTo>
                    <a:pt x="98306" y="80152"/>
                  </a:lnTo>
                  <a:lnTo>
                    <a:pt x="107034" y="60579"/>
                  </a:lnTo>
                  <a:lnTo>
                    <a:pt x="110483" y="32654"/>
                  </a:lnTo>
                  <a:lnTo>
                    <a:pt x="107480" y="19119"/>
                  </a:lnTo>
                  <a:lnTo>
                    <a:pt x="98751" y="6173"/>
                  </a:lnTo>
                  <a:lnTo>
                    <a:pt x="89332" y="1411"/>
                  </a:lnTo>
                  <a:lnTo>
                    <a:pt x="78090" y="0"/>
                  </a:lnTo>
                  <a:lnTo>
                    <a:pt x="66038" y="1725"/>
                  </a:lnTo>
                  <a:lnTo>
                    <a:pt x="47353" y="13405"/>
                  </a:lnTo>
                  <a:lnTo>
                    <a:pt x="31782" y="40385"/>
                  </a:lnTo>
                  <a:lnTo>
                    <a:pt x="22643" y="65065"/>
                  </a:lnTo>
                  <a:lnTo>
                    <a:pt x="15289" y="91791"/>
                  </a:lnTo>
                  <a:lnTo>
                    <a:pt x="12021" y="117780"/>
                  </a:lnTo>
                  <a:lnTo>
                    <a:pt x="10568" y="145324"/>
                  </a:lnTo>
                  <a:lnTo>
                    <a:pt x="9923" y="172617"/>
                  </a:lnTo>
                  <a:lnTo>
                    <a:pt x="9636" y="196507"/>
                  </a:lnTo>
                  <a:lnTo>
                    <a:pt x="6103" y="226418"/>
                  </a:lnTo>
                  <a:lnTo>
                    <a:pt x="0" y="250965"/>
                  </a:lnTo>
                  <a:lnTo>
                    <a:pt x="2514" y="262406"/>
                  </a:lnTo>
                  <a:lnTo>
                    <a:pt x="3400" y="261627"/>
                  </a:lnTo>
                  <a:lnTo>
                    <a:pt x="9406" y="2516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154"/>
            <p:cNvSpPr/>
            <p:nvPr>
              <p:custDataLst>
                <p:tags r:id="rId43"/>
              </p:custDataLst>
            </p:nvPr>
          </p:nvSpPr>
          <p:spPr>
            <a:xfrm>
              <a:off x="444500" y="5454650"/>
              <a:ext cx="127001" cy="31751"/>
            </a:xfrm>
            <a:custGeom>
              <a:avLst/>
              <a:gdLst/>
              <a:ahLst/>
              <a:cxnLst/>
              <a:rect l="0" t="0" r="0" b="0"/>
              <a:pathLst>
                <a:path w="127001" h="317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5974" y="12209"/>
                  </a:lnTo>
                  <a:lnTo>
                    <a:pt x="59891" y="17023"/>
                  </a:lnTo>
                  <a:lnTo>
                    <a:pt x="84852" y="21820"/>
                  </a:lnTo>
                  <a:lnTo>
                    <a:pt x="116354" y="26810"/>
                  </a:lnTo>
                  <a:lnTo>
                    <a:pt x="1270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155"/>
            <p:cNvSpPr/>
            <p:nvPr>
              <p:custDataLst>
                <p:tags r:id="rId44"/>
              </p:custDataLst>
            </p:nvPr>
          </p:nvSpPr>
          <p:spPr>
            <a:xfrm>
              <a:off x="584223" y="5533541"/>
              <a:ext cx="190478" cy="98910"/>
            </a:xfrm>
            <a:custGeom>
              <a:avLst/>
              <a:gdLst/>
              <a:ahLst/>
              <a:cxnLst/>
              <a:rect l="0" t="0" r="0" b="0"/>
              <a:pathLst>
                <a:path w="190478" h="98910">
                  <a:moveTo>
                    <a:pt x="6327" y="3659"/>
                  </a:moveTo>
                  <a:lnTo>
                    <a:pt x="6327" y="3659"/>
                  </a:lnTo>
                  <a:lnTo>
                    <a:pt x="6327" y="0"/>
                  </a:lnTo>
                  <a:lnTo>
                    <a:pt x="2956" y="27893"/>
                  </a:lnTo>
                  <a:lnTo>
                    <a:pt x="369" y="58774"/>
                  </a:lnTo>
                  <a:lnTo>
                    <a:pt x="0" y="78113"/>
                  </a:lnTo>
                  <a:lnTo>
                    <a:pt x="698" y="78696"/>
                  </a:lnTo>
                  <a:lnTo>
                    <a:pt x="3355" y="79342"/>
                  </a:lnTo>
                  <a:lnTo>
                    <a:pt x="4346" y="78103"/>
                  </a:lnTo>
                  <a:lnTo>
                    <a:pt x="5740" y="68912"/>
                  </a:lnTo>
                  <a:lnTo>
                    <a:pt x="6859" y="54508"/>
                  </a:lnTo>
                  <a:lnTo>
                    <a:pt x="18513" y="30093"/>
                  </a:lnTo>
                  <a:lnTo>
                    <a:pt x="26090" y="20582"/>
                  </a:lnTo>
                  <a:lnTo>
                    <a:pt x="34160" y="14708"/>
                  </a:lnTo>
                  <a:lnTo>
                    <a:pt x="42451" y="12097"/>
                  </a:lnTo>
                  <a:lnTo>
                    <a:pt x="45932" y="12107"/>
                  </a:lnTo>
                  <a:lnTo>
                    <a:pt x="51681" y="13999"/>
                  </a:lnTo>
                  <a:lnTo>
                    <a:pt x="56588" y="19073"/>
                  </a:lnTo>
                  <a:lnTo>
                    <a:pt x="58884" y="22401"/>
                  </a:lnTo>
                  <a:lnTo>
                    <a:pt x="62116" y="37199"/>
                  </a:lnTo>
                  <a:lnTo>
                    <a:pt x="59550" y="64821"/>
                  </a:lnTo>
                  <a:lnTo>
                    <a:pt x="62821" y="83113"/>
                  </a:lnTo>
                  <a:lnTo>
                    <a:pt x="66654" y="88663"/>
                  </a:lnTo>
                  <a:lnTo>
                    <a:pt x="69123" y="89256"/>
                  </a:lnTo>
                  <a:lnTo>
                    <a:pt x="75629" y="88033"/>
                  </a:lnTo>
                  <a:lnTo>
                    <a:pt x="78634" y="84603"/>
                  </a:lnTo>
                  <a:lnTo>
                    <a:pt x="90760" y="54387"/>
                  </a:lnTo>
                  <a:lnTo>
                    <a:pt x="99414" y="39184"/>
                  </a:lnTo>
                  <a:lnTo>
                    <a:pt x="106667" y="30532"/>
                  </a:lnTo>
                  <a:lnTo>
                    <a:pt x="109248" y="29714"/>
                  </a:lnTo>
                  <a:lnTo>
                    <a:pt x="110925" y="29495"/>
                  </a:lnTo>
                  <a:lnTo>
                    <a:pt x="112042" y="30760"/>
                  </a:lnTo>
                  <a:lnTo>
                    <a:pt x="113284" y="35930"/>
                  </a:lnTo>
                  <a:lnTo>
                    <a:pt x="114190" y="64391"/>
                  </a:lnTo>
                  <a:lnTo>
                    <a:pt x="117622" y="77549"/>
                  </a:lnTo>
                  <a:lnTo>
                    <a:pt x="126637" y="97539"/>
                  </a:lnTo>
                  <a:lnTo>
                    <a:pt x="127456" y="97996"/>
                  </a:lnTo>
                  <a:lnTo>
                    <a:pt x="130247" y="98503"/>
                  </a:lnTo>
                  <a:lnTo>
                    <a:pt x="133840" y="96847"/>
                  </a:lnTo>
                  <a:lnTo>
                    <a:pt x="135786" y="95418"/>
                  </a:lnTo>
                  <a:lnTo>
                    <a:pt x="152980" y="67187"/>
                  </a:lnTo>
                  <a:lnTo>
                    <a:pt x="167848" y="37529"/>
                  </a:lnTo>
                  <a:lnTo>
                    <a:pt x="170956" y="30174"/>
                  </a:lnTo>
                  <a:lnTo>
                    <a:pt x="171818" y="30509"/>
                  </a:lnTo>
                  <a:lnTo>
                    <a:pt x="174658" y="32760"/>
                  </a:lnTo>
                  <a:lnTo>
                    <a:pt x="176391" y="37995"/>
                  </a:lnTo>
                  <a:lnTo>
                    <a:pt x="182664" y="61280"/>
                  </a:lnTo>
                  <a:lnTo>
                    <a:pt x="188725" y="79534"/>
                  </a:lnTo>
                  <a:lnTo>
                    <a:pt x="190477" y="989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156"/>
            <p:cNvSpPr/>
            <p:nvPr>
              <p:custDataLst>
                <p:tags r:id="rId45"/>
              </p:custDataLst>
            </p:nvPr>
          </p:nvSpPr>
          <p:spPr>
            <a:xfrm>
              <a:off x="750183" y="5493894"/>
              <a:ext cx="11818" cy="11557"/>
            </a:xfrm>
            <a:custGeom>
              <a:avLst/>
              <a:gdLst/>
              <a:ahLst/>
              <a:cxnLst/>
              <a:rect l="0" t="0" r="0" b="0"/>
              <a:pathLst>
                <a:path w="11818" h="11557">
                  <a:moveTo>
                    <a:pt x="5467" y="11556"/>
                  </a:moveTo>
                  <a:lnTo>
                    <a:pt x="5467" y="11556"/>
                  </a:lnTo>
                  <a:lnTo>
                    <a:pt x="2096" y="8185"/>
                  </a:lnTo>
                  <a:lnTo>
                    <a:pt x="441" y="4648"/>
                  </a:lnTo>
                  <a:lnTo>
                    <a:pt x="0" y="2718"/>
                  </a:lnTo>
                  <a:lnTo>
                    <a:pt x="411" y="1430"/>
                  </a:lnTo>
                  <a:lnTo>
                    <a:pt x="1391" y="572"/>
                  </a:lnTo>
                  <a:lnTo>
                    <a:pt x="2750" y="0"/>
                  </a:lnTo>
                  <a:lnTo>
                    <a:pt x="4361" y="324"/>
                  </a:lnTo>
                  <a:lnTo>
                    <a:pt x="11817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157"/>
            <p:cNvSpPr/>
            <p:nvPr>
              <p:custDataLst>
                <p:tags r:id="rId46"/>
              </p:custDataLst>
            </p:nvPr>
          </p:nvSpPr>
          <p:spPr>
            <a:xfrm>
              <a:off x="787478" y="5537200"/>
              <a:ext cx="63423" cy="82551"/>
            </a:xfrm>
            <a:custGeom>
              <a:avLst/>
              <a:gdLst/>
              <a:ahLst/>
              <a:cxnLst/>
              <a:rect l="0" t="0" r="0" b="0"/>
              <a:pathLst>
                <a:path w="63423" h="82551">
                  <a:moveTo>
                    <a:pt x="6272" y="0"/>
                  </a:moveTo>
                  <a:lnTo>
                    <a:pt x="6272" y="0"/>
                  </a:lnTo>
                  <a:lnTo>
                    <a:pt x="4391" y="28561"/>
                  </a:lnTo>
                  <a:lnTo>
                    <a:pt x="805" y="56520"/>
                  </a:lnTo>
                  <a:lnTo>
                    <a:pt x="0" y="74147"/>
                  </a:lnTo>
                  <a:lnTo>
                    <a:pt x="679" y="74831"/>
                  </a:lnTo>
                  <a:lnTo>
                    <a:pt x="3316" y="75592"/>
                  </a:lnTo>
                  <a:lnTo>
                    <a:pt x="5007" y="73678"/>
                  </a:lnTo>
                  <a:lnTo>
                    <a:pt x="17636" y="43671"/>
                  </a:lnTo>
                  <a:lnTo>
                    <a:pt x="28297" y="26580"/>
                  </a:lnTo>
                  <a:lnTo>
                    <a:pt x="39688" y="17126"/>
                  </a:lnTo>
                  <a:lnTo>
                    <a:pt x="45348" y="14667"/>
                  </a:lnTo>
                  <a:lnTo>
                    <a:pt x="47845" y="14717"/>
                  </a:lnTo>
                  <a:lnTo>
                    <a:pt x="52501" y="16653"/>
                  </a:lnTo>
                  <a:lnTo>
                    <a:pt x="54024" y="19569"/>
                  </a:lnTo>
                  <a:lnTo>
                    <a:pt x="56805" y="50697"/>
                  </a:lnTo>
                  <a:lnTo>
                    <a:pt x="57037" y="70420"/>
                  </a:lnTo>
                  <a:lnTo>
                    <a:pt x="58938" y="75512"/>
                  </a:lnTo>
                  <a:lnTo>
                    <a:pt x="63422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" name="SMARTInkShape-Group248"/>
          <p:cNvGrpSpPr/>
          <p:nvPr/>
        </p:nvGrpSpPr>
        <p:grpSpPr>
          <a:xfrm>
            <a:off x="1003300" y="5403850"/>
            <a:ext cx="114301" cy="63501"/>
            <a:chOff x="1003300" y="5403850"/>
            <a:chExt cx="114301" cy="63501"/>
          </a:xfrm>
        </p:grpSpPr>
        <p:sp>
          <p:nvSpPr>
            <p:cNvPr id="22" name="SMARTInkShape-1158"/>
            <p:cNvSpPr/>
            <p:nvPr>
              <p:custDataLst>
                <p:tags r:id="rId40"/>
              </p:custDataLst>
            </p:nvPr>
          </p:nvSpPr>
          <p:spPr>
            <a:xfrm>
              <a:off x="1022350" y="5403850"/>
              <a:ext cx="95251" cy="25401"/>
            </a:xfrm>
            <a:custGeom>
              <a:avLst/>
              <a:gdLst/>
              <a:ahLst/>
              <a:cxnLst/>
              <a:rect l="0" t="0" r="0" b="0"/>
              <a:pathLst>
                <a:path w="95251" h="25401">
                  <a:moveTo>
                    <a:pt x="0" y="0"/>
                  </a:moveTo>
                  <a:lnTo>
                    <a:pt x="0" y="0"/>
                  </a:lnTo>
                  <a:lnTo>
                    <a:pt x="19459" y="6907"/>
                  </a:lnTo>
                  <a:lnTo>
                    <a:pt x="44571" y="12865"/>
                  </a:lnTo>
                  <a:lnTo>
                    <a:pt x="69886" y="19099"/>
                  </a:lnTo>
                  <a:lnTo>
                    <a:pt x="952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159"/>
            <p:cNvSpPr/>
            <p:nvPr>
              <p:custDataLst>
                <p:tags r:id="rId41"/>
              </p:custDataLst>
            </p:nvPr>
          </p:nvSpPr>
          <p:spPr>
            <a:xfrm>
              <a:off x="1003300" y="546735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6213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SMARTInkShape-Group249"/>
          <p:cNvGrpSpPr/>
          <p:nvPr/>
        </p:nvGrpSpPr>
        <p:grpSpPr>
          <a:xfrm>
            <a:off x="862795" y="5219804"/>
            <a:ext cx="1937446" cy="1288947"/>
            <a:chOff x="862795" y="5219804"/>
            <a:chExt cx="1937446" cy="1288947"/>
          </a:xfrm>
        </p:grpSpPr>
        <p:sp>
          <p:nvSpPr>
            <p:cNvPr id="25" name="SMARTInkShape-1160"/>
            <p:cNvSpPr/>
            <p:nvPr>
              <p:custDataLst>
                <p:tags r:id="rId10"/>
              </p:custDataLst>
            </p:nvPr>
          </p:nvSpPr>
          <p:spPr>
            <a:xfrm>
              <a:off x="1490373" y="5603702"/>
              <a:ext cx="110105" cy="83018"/>
            </a:xfrm>
            <a:custGeom>
              <a:avLst/>
              <a:gdLst/>
              <a:ahLst/>
              <a:cxnLst/>
              <a:rect l="0" t="0" r="0" b="0"/>
              <a:pathLst>
                <a:path w="110105" h="83018">
                  <a:moveTo>
                    <a:pt x="71727" y="3348"/>
                  </a:moveTo>
                  <a:lnTo>
                    <a:pt x="71727" y="3348"/>
                  </a:lnTo>
                  <a:lnTo>
                    <a:pt x="61614" y="6719"/>
                  </a:lnTo>
                  <a:lnTo>
                    <a:pt x="33131" y="35054"/>
                  </a:lnTo>
                  <a:lnTo>
                    <a:pt x="7587" y="66136"/>
                  </a:lnTo>
                  <a:lnTo>
                    <a:pt x="119" y="79415"/>
                  </a:lnTo>
                  <a:lnTo>
                    <a:pt x="0" y="81577"/>
                  </a:lnTo>
                  <a:lnTo>
                    <a:pt x="626" y="83017"/>
                  </a:lnTo>
                  <a:lnTo>
                    <a:pt x="1748" y="81860"/>
                  </a:lnTo>
                  <a:lnTo>
                    <a:pt x="13976" y="55759"/>
                  </a:lnTo>
                  <a:lnTo>
                    <a:pt x="22239" y="28833"/>
                  </a:lnTo>
                  <a:lnTo>
                    <a:pt x="32302" y="443"/>
                  </a:lnTo>
                  <a:lnTo>
                    <a:pt x="32744" y="0"/>
                  </a:lnTo>
                  <a:lnTo>
                    <a:pt x="33038" y="411"/>
                  </a:lnTo>
                  <a:lnTo>
                    <a:pt x="33235" y="1390"/>
                  </a:lnTo>
                  <a:lnTo>
                    <a:pt x="60108" y="18756"/>
                  </a:lnTo>
                  <a:lnTo>
                    <a:pt x="91755" y="45547"/>
                  </a:lnTo>
                  <a:lnTo>
                    <a:pt x="109184" y="61177"/>
                  </a:lnTo>
                  <a:lnTo>
                    <a:pt x="110104" y="63067"/>
                  </a:lnTo>
                  <a:lnTo>
                    <a:pt x="110012" y="64328"/>
                  </a:lnTo>
                  <a:lnTo>
                    <a:pt x="106511" y="72843"/>
                  </a:lnTo>
                  <a:lnTo>
                    <a:pt x="103383" y="75078"/>
                  </a:lnTo>
                  <a:lnTo>
                    <a:pt x="88868" y="78223"/>
                  </a:lnTo>
                  <a:lnTo>
                    <a:pt x="58776" y="79374"/>
                  </a:lnTo>
                  <a:lnTo>
                    <a:pt x="40058" y="78808"/>
                  </a:lnTo>
                  <a:lnTo>
                    <a:pt x="37915" y="77643"/>
                  </a:lnTo>
                  <a:lnTo>
                    <a:pt x="34474" y="74076"/>
                  </a:lnTo>
                  <a:lnTo>
                    <a:pt x="46327" y="731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161"/>
            <p:cNvSpPr/>
            <p:nvPr>
              <p:custDataLst>
                <p:tags r:id="rId11"/>
              </p:custDataLst>
            </p:nvPr>
          </p:nvSpPr>
          <p:spPr>
            <a:xfrm>
              <a:off x="1624567" y="5537200"/>
              <a:ext cx="51834" cy="160788"/>
            </a:xfrm>
            <a:custGeom>
              <a:avLst/>
              <a:gdLst/>
              <a:ahLst/>
              <a:cxnLst/>
              <a:rect l="0" t="0" r="0" b="0"/>
              <a:pathLst>
                <a:path w="51834" h="160788">
                  <a:moveTo>
                    <a:pt x="51833" y="0"/>
                  </a:moveTo>
                  <a:lnTo>
                    <a:pt x="51833" y="0"/>
                  </a:lnTo>
                  <a:lnTo>
                    <a:pt x="51833" y="3370"/>
                  </a:lnTo>
                  <a:lnTo>
                    <a:pt x="40988" y="27450"/>
                  </a:lnTo>
                  <a:lnTo>
                    <a:pt x="30785" y="48183"/>
                  </a:lnTo>
                  <a:lnTo>
                    <a:pt x="19195" y="71510"/>
                  </a:lnTo>
                  <a:lnTo>
                    <a:pt x="8400" y="95282"/>
                  </a:lnTo>
                  <a:lnTo>
                    <a:pt x="1250" y="117607"/>
                  </a:lnTo>
                  <a:lnTo>
                    <a:pt x="0" y="146638"/>
                  </a:lnTo>
                  <a:lnTo>
                    <a:pt x="3167" y="152791"/>
                  </a:lnTo>
                  <a:lnTo>
                    <a:pt x="8100" y="156894"/>
                  </a:lnTo>
                  <a:lnTo>
                    <a:pt x="14211" y="159630"/>
                  </a:lnTo>
                  <a:lnTo>
                    <a:pt x="26645" y="160787"/>
                  </a:lnTo>
                  <a:lnTo>
                    <a:pt x="38522" y="158244"/>
                  </a:lnTo>
                  <a:lnTo>
                    <a:pt x="48504" y="152410"/>
                  </a:lnTo>
                  <a:lnTo>
                    <a:pt x="51025" y="148173"/>
                  </a:lnTo>
                  <a:lnTo>
                    <a:pt x="51833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162"/>
            <p:cNvSpPr/>
            <p:nvPr>
              <p:custDataLst>
                <p:tags r:id="rId12"/>
              </p:custDataLst>
            </p:nvPr>
          </p:nvSpPr>
          <p:spPr>
            <a:xfrm>
              <a:off x="1621942" y="5626100"/>
              <a:ext cx="79859" cy="12701"/>
            </a:xfrm>
            <a:custGeom>
              <a:avLst/>
              <a:gdLst/>
              <a:ahLst/>
              <a:cxnLst/>
              <a:rect l="0" t="0" r="0" b="0"/>
              <a:pathLst>
                <a:path w="79859" h="1270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29989" y="0"/>
                  </a:lnTo>
                  <a:lnTo>
                    <a:pt x="60931" y="6907"/>
                  </a:lnTo>
                  <a:lnTo>
                    <a:pt x="7985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1163"/>
            <p:cNvSpPr/>
            <p:nvPr>
              <p:custDataLst>
                <p:tags r:id="rId13"/>
              </p:custDataLst>
            </p:nvPr>
          </p:nvSpPr>
          <p:spPr>
            <a:xfrm>
              <a:off x="1276350" y="5830180"/>
              <a:ext cx="88901" cy="11821"/>
            </a:xfrm>
            <a:custGeom>
              <a:avLst/>
              <a:gdLst/>
              <a:ahLst/>
              <a:cxnLst/>
              <a:rect l="0" t="0" r="0" b="0"/>
              <a:pathLst>
                <a:path w="88901" h="11821">
                  <a:moveTo>
                    <a:pt x="0" y="5470"/>
                  </a:moveTo>
                  <a:lnTo>
                    <a:pt x="0" y="5470"/>
                  </a:lnTo>
                  <a:lnTo>
                    <a:pt x="3371" y="2099"/>
                  </a:lnTo>
                  <a:lnTo>
                    <a:pt x="8789" y="443"/>
                  </a:lnTo>
                  <a:lnTo>
                    <a:pt x="33613" y="0"/>
                  </a:lnTo>
                  <a:lnTo>
                    <a:pt x="60523" y="6061"/>
                  </a:lnTo>
                  <a:lnTo>
                    <a:pt x="75318" y="10114"/>
                  </a:lnTo>
                  <a:lnTo>
                    <a:pt x="88900" y="11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1164"/>
            <p:cNvSpPr/>
            <p:nvPr>
              <p:custDataLst>
                <p:tags r:id="rId14"/>
              </p:custDataLst>
            </p:nvPr>
          </p:nvSpPr>
          <p:spPr>
            <a:xfrm>
              <a:off x="1250950" y="5829300"/>
              <a:ext cx="88901" cy="152401"/>
            </a:xfrm>
            <a:custGeom>
              <a:avLst/>
              <a:gdLst/>
              <a:ahLst/>
              <a:cxnLst/>
              <a:rect l="0" t="0" r="0" b="0"/>
              <a:pathLst>
                <a:path w="88901" h="152401">
                  <a:moveTo>
                    <a:pt x="88900" y="0"/>
                  </a:moveTo>
                  <a:lnTo>
                    <a:pt x="88900" y="0"/>
                  </a:lnTo>
                  <a:lnTo>
                    <a:pt x="80111" y="29511"/>
                  </a:lnTo>
                  <a:lnTo>
                    <a:pt x="69127" y="58368"/>
                  </a:lnTo>
                  <a:lnTo>
                    <a:pt x="55054" y="89261"/>
                  </a:lnTo>
                  <a:lnTo>
                    <a:pt x="39361" y="118876"/>
                  </a:lnTo>
                  <a:lnTo>
                    <a:pt x="30194" y="134678"/>
                  </a:lnTo>
                  <a:lnTo>
                    <a:pt x="21416" y="144053"/>
                  </a:lnTo>
                  <a:lnTo>
                    <a:pt x="12811" y="148690"/>
                  </a:lnTo>
                  <a:lnTo>
                    <a:pt x="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1165"/>
            <p:cNvSpPr/>
            <p:nvPr>
              <p:custDataLst>
                <p:tags r:id="rId15"/>
              </p:custDataLst>
            </p:nvPr>
          </p:nvSpPr>
          <p:spPr>
            <a:xfrm>
              <a:off x="1282700" y="5767200"/>
              <a:ext cx="73080" cy="62101"/>
            </a:xfrm>
            <a:custGeom>
              <a:avLst/>
              <a:gdLst/>
              <a:ahLst/>
              <a:cxnLst/>
              <a:rect l="0" t="0" r="0" b="0"/>
              <a:pathLst>
                <a:path w="73080" h="62101">
                  <a:moveTo>
                    <a:pt x="0" y="36700"/>
                  </a:moveTo>
                  <a:lnTo>
                    <a:pt x="0" y="36700"/>
                  </a:lnTo>
                  <a:lnTo>
                    <a:pt x="3371" y="36700"/>
                  </a:lnTo>
                  <a:lnTo>
                    <a:pt x="6908" y="34818"/>
                  </a:lnTo>
                  <a:lnTo>
                    <a:pt x="35505" y="10838"/>
                  </a:lnTo>
                  <a:lnTo>
                    <a:pt x="50180" y="699"/>
                  </a:lnTo>
                  <a:lnTo>
                    <a:pt x="52503" y="0"/>
                  </a:lnTo>
                  <a:lnTo>
                    <a:pt x="55463" y="944"/>
                  </a:lnTo>
                  <a:lnTo>
                    <a:pt x="62515" y="5756"/>
                  </a:lnTo>
                  <a:lnTo>
                    <a:pt x="66590" y="14480"/>
                  </a:lnTo>
                  <a:lnTo>
                    <a:pt x="73079" y="42763"/>
                  </a:lnTo>
                  <a:lnTo>
                    <a:pt x="69850" y="6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166"/>
            <p:cNvSpPr/>
            <p:nvPr>
              <p:custDataLst>
                <p:tags r:id="rId16"/>
              </p:custDataLst>
            </p:nvPr>
          </p:nvSpPr>
          <p:spPr>
            <a:xfrm>
              <a:off x="862795" y="6099854"/>
              <a:ext cx="280206" cy="125757"/>
            </a:xfrm>
            <a:custGeom>
              <a:avLst/>
              <a:gdLst/>
              <a:ahLst/>
              <a:cxnLst/>
              <a:rect l="0" t="0" r="0" b="0"/>
              <a:pathLst>
                <a:path w="280206" h="125757">
                  <a:moveTo>
                    <a:pt x="102405" y="40596"/>
                  </a:moveTo>
                  <a:lnTo>
                    <a:pt x="102405" y="40596"/>
                  </a:lnTo>
                  <a:lnTo>
                    <a:pt x="93567" y="14081"/>
                  </a:lnTo>
                  <a:lnTo>
                    <a:pt x="89457" y="9514"/>
                  </a:lnTo>
                  <a:lnTo>
                    <a:pt x="77365" y="2557"/>
                  </a:lnTo>
                  <a:lnTo>
                    <a:pt x="62584" y="2758"/>
                  </a:lnTo>
                  <a:lnTo>
                    <a:pt x="54691" y="4787"/>
                  </a:lnTo>
                  <a:lnTo>
                    <a:pt x="38395" y="16450"/>
                  </a:lnTo>
                  <a:lnTo>
                    <a:pt x="23156" y="34803"/>
                  </a:lnTo>
                  <a:lnTo>
                    <a:pt x="11680" y="59423"/>
                  </a:lnTo>
                  <a:lnTo>
                    <a:pt x="3757" y="83066"/>
                  </a:lnTo>
                  <a:lnTo>
                    <a:pt x="0" y="103215"/>
                  </a:lnTo>
                  <a:lnTo>
                    <a:pt x="3034" y="116875"/>
                  </a:lnTo>
                  <a:lnTo>
                    <a:pt x="7230" y="121082"/>
                  </a:lnTo>
                  <a:lnTo>
                    <a:pt x="19418" y="125756"/>
                  </a:lnTo>
                  <a:lnTo>
                    <a:pt x="36124" y="122189"/>
                  </a:lnTo>
                  <a:lnTo>
                    <a:pt x="45518" y="118275"/>
                  </a:lnTo>
                  <a:lnTo>
                    <a:pt x="61600" y="104518"/>
                  </a:lnTo>
                  <a:lnTo>
                    <a:pt x="80672" y="76940"/>
                  </a:lnTo>
                  <a:lnTo>
                    <a:pt x="89218" y="56043"/>
                  </a:lnTo>
                  <a:lnTo>
                    <a:pt x="93016" y="32645"/>
                  </a:lnTo>
                  <a:lnTo>
                    <a:pt x="95655" y="1928"/>
                  </a:lnTo>
                  <a:lnTo>
                    <a:pt x="95788" y="0"/>
                  </a:lnTo>
                  <a:lnTo>
                    <a:pt x="95172" y="833"/>
                  </a:lnTo>
                  <a:lnTo>
                    <a:pt x="87193" y="26371"/>
                  </a:lnTo>
                  <a:lnTo>
                    <a:pt x="81121" y="53236"/>
                  </a:lnTo>
                  <a:lnTo>
                    <a:pt x="81596" y="80168"/>
                  </a:lnTo>
                  <a:lnTo>
                    <a:pt x="86205" y="99280"/>
                  </a:lnTo>
                  <a:lnTo>
                    <a:pt x="88077" y="102296"/>
                  </a:lnTo>
                  <a:lnTo>
                    <a:pt x="90031" y="103601"/>
                  </a:lnTo>
                  <a:lnTo>
                    <a:pt x="92039" y="103766"/>
                  </a:lnTo>
                  <a:lnTo>
                    <a:pt x="104978" y="97256"/>
                  </a:lnTo>
                  <a:lnTo>
                    <a:pt x="122217" y="83019"/>
                  </a:lnTo>
                  <a:lnTo>
                    <a:pt x="141936" y="54881"/>
                  </a:lnTo>
                  <a:lnTo>
                    <a:pt x="158785" y="29073"/>
                  </a:lnTo>
                  <a:lnTo>
                    <a:pt x="161094" y="32182"/>
                  </a:lnTo>
                  <a:lnTo>
                    <a:pt x="162698" y="34986"/>
                  </a:lnTo>
                  <a:lnTo>
                    <a:pt x="165272" y="54697"/>
                  </a:lnTo>
                  <a:lnTo>
                    <a:pt x="165822" y="85230"/>
                  </a:lnTo>
                  <a:lnTo>
                    <a:pt x="163987" y="94064"/>
                  </a:lnTo>
                  <a:lnTo>
                    <a:pt x="162509" y="97408"/>
                  </a:lnTo>
                  <a:lnTo>
                    <a:pt x="162230" y="100343"/>
                  </a:lnTo>
                  <a:lnTo>
                    <a:pt x="163801" y="105485"/>
                  </a:lnTo>
                  <a:lnTo>
                    <a:pt x="165914" y="105728"/>
                  </a:lnTo>
                  <a:lnTo>
                    <a:pt x="172024" y="102234"/>
                  </a:lnTo>
                  <a:lnTo>
                    <a:pt x="177562" y="94096"/>
                  </a:lnTo>
                  <a:lnTo>
                    <a:pt x="183786" y="83424"/>
                  </a:lnTo>
                  <a:lnTo>
                    <a:pt x="203147" y="57443"/>
                  </a:lnTo>
                  <a:lnTo>
                    <a:pt x="217398" y="35457"/>
                  </a:lnTo>
                  <a:lnTo>
                    <a:pt x="219284" y="33642"/>
                  </a:lnTo>
                  <a:lnTo>
                    <a:pt x="220541" y="33138"/>
                  </a:lnTo>
                  <a:lnTo>
                    <a:pt x="221379" y="33507"/>
                  </a:lnTo>
                  <a:lnTo>
                    <a:pt x="222908" y="60696"/>
                  </a:lnTo>
                  <a:lnTo>
                    <a:pt x="228096" y="89617"/>
                  </a:lnTo>
                  <a:lnTo>
                    <a:pt x="231881" y="103305"/>
                  </a:lnTo>
                  <a:lnTo>
                    <a:pt x="235289" y="107097"/>
                  </a:lnTo>
                  <a:lnTo>
                    <a:pt x="239678" y="108918"/>
                  </a:lnTo>
                  <a:lnTo>
                    <a:pt x="244720" y="109427"/>
                  </a:lnTo>
                  <a:lnTo>
                    <a:pt x="257849" y="104349"/>
                  </a:lnTo>
                  <a:lnTo>
                    <a:pt x="280205" y="913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1167"/>
            <p:cNvSpPr/>
            <p:nvPr>
              <p:custDataLst>
                <p:tags r:id="rId17"/>
              </p:custDataLst>
            </p:nvPr>
          </p:nvSpPr>
          <p:spPr>
            <a:xfrm>
              <a:off x="1383315" y="5982549"/>
              <a:ext cx="115286" cy="201364"/>
            </a:xfrm>
            <a:custGeom>
              <a:avLst/>
              <a:gdLst/>
              <a:ahLst/>
              <a:cxnLst/>
              <a:rect l="0" t="0" r="0" b="0"/>
              <a:pathLst>
                <a:path w="115286" h="201364">
                  <a:moveTo>
                    <a:pt x="13685" y="138851"/>
                  </a:moveTo>
                  <a:lnTo>
                    <a:pt x="13685" y="138851"/>
                  </a:lnTo>
                  <a:lnTo>
                    <a:pt x="34669" y="108433"/>
                  </a:lnTo>
                  <a:lnTo>
                    <a:pt x="52409" y="85821"/>
                  </a:lnTo>
                  <a:lnTo>
                    <a:pt x="70172" y="61660"/>
                  </a:lnTo>
                  <a:lnTo>
                    <a:pt x="86063" y="38221"/>
                  </a:lnTo>
                  <a:lnTo>
                    <a:pt x="101531" y="11276"/>
                  </a:lnTo>
                  <a:lnTo>
                    <a:pt x="105644" y="1482"/>
                  </a:lnTo>
                  <a:lnTo>
                    <a:pt x="104625" y="0"/>
                  </a:lnTo>
                  <a:lnTo>
                    <a:pt x="101828" y="422"/>
                  </a:lnTo>
                  <a:lnTo>
                    <a:pt x="97847" y="2115"/>
                  </a:lnTo>
                  <a:lnTo>
                    <a:pt x="72018" y="24723"/>
                  </a:lnTo>
                  <a:lnTo>
                    <a:pt x="51370" y="50263"/>
                  </a:lnTo>
                  <a:lnTo>
                    <a:pt x="31140" y="80429"/>
                  </a:lnTo>
                  <a:lnTo>
                    <a:pt x="21794" y="96375"/>
                  </a:lnTo>
                  <a:lnTo>
                    <a:pt x="6706" y="127734"/>
                  </a:lnTo>
                  <a:lnTo>
                    <a:pt x="0" y="155782"/>
                  </a:lnTo>
                  <a:lnTo>
                    <a:pt x="782" y="176715"/>
                  </a:lnTo>
                  <a:lnTo>
                    <a:pt x="2967" y="185260"/>
                  </a:lnTo>
                  <a:lnTo>
                    <a:pt x="7951" y="191663"/>
                  </a:lnTo>
                  <a:lnTo>
                    <a:pt x="22896" y="200658"/>
                  </a:lnTo>
                  <a:lnTo>
                    <a:pt x="45060" y="201363"/>
                  </a:lnTo>
                  <a:lnTo>
                    <a:pt x="69963" y="196973"/>
                  </a:lnTo>
                  <a:lnTo>
                    <a:pt x="100288" y="187979"/>
                  </a:lnTo>
                  <a:lnTo>
                    <a:pt x="115285" y="1833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1168"/>
            <p:cNvSpPr/>
            <p:nvPr>
              <p:custDataLst>
                <p:tags r:id="rId18"/>
              </p:custDataLst>
            </p:nvPr>
          </p:nvSpPr>
          <p:spPr>
            <a:xfrm>
              <a:off x="1106990" y="5969000"/>
              <a:ext cx="267558" cy="234951"/>
            </a:xfrm>
            <a:custGeom>
              <a:avLst/>
              <a:gdLst/>
              <a:ahLst/>
              <a:cxnLst/>
              <a:rect l="0" t="0" r="0" b="0"/>
              <a:pathLst>
                <a:path w="267558" h="234951">
                  <a:moveTo>
                    <a:pt x="80460" y="0"/>
                  </a:moveTo>
                  <a:lnTo>
                    <a:pt x="80460" y="0"/>
                  </a:lnTo>
                  <a:lnTo>
                    <a:pt x="67908" y="26985"/>
                  </a:lnTo>
                  <a:lnTo>
                    <a:pt x="54420" y="57149"/>
                  </a:lnTo>
                  <a:lnTo>
                    <a:pt x="46873" y="74082"/>
                  </a:lnTo>
                  <a:lnTo>
                    <a:pt x="39018" y="91722"/>
                  </a:lnTo>
                  <a:lnTo>
                    <a:pt x="31666" y="109126"/>
                  </a:lnTo>
                  <a:lnTo>
                    <a:pt x="24647" y="126372"/>
                  </a:lnTo>
                  <a:lnTo>
                    <a:pt x="17851" y="143514"/>
                  </a:lnTo>
                  <a:lnTo>
                    <a:pt x="8419" y="173851"/>
                  </a:lnTo>
                  <a:lnTo>
                    <a:pt x="2581" y="198622"/>
                  </a:lnTo>
                  <a:lnTo>
                    <a:pt x="0" y="218385"/>
                  </a:lnTo>
                  <a:lnTo>
                    <a:pt x="714" y="220379"/>
                  </a:lnTo>
                  <a:lnTo>
                    <a:pt x="1896" y="221002"/>
                  </a:lnTo>
                  <a:lnTo>
                    <a:pt x="6972" y="217932"/>
                  </a:lnTo>
                  <a:lnTo>
                    <a:pt x="37423" y="192364"/>
                  </a:lnTo>
                  <a:lnTo>
                    <a:pt x="62395" y="180703"/>
                  </a:lnTo>
                  <a:lnTo>
                    <a:pt x="93773" y="171605"/>
                  </a:lnTo>
                  <a:lnTo>
                    <a:pt x="120406" y="163014"/>
                  </a:lnTo>
                  <a:lnTo>
                    <a:pt x="124024" y="160182"/>
                  </a:lnTo>
                  <a:lnTo>
                    <a:pt x="128044" y="153271"/>
                  </a:lnTo>
                  <a:lnTo>
                    <a:pt x="128410" y="150864"/>
                  </a:lnTo>
                  <a:lnTo>
                    <a:pt x="127949" y="149259"/>
                  </a:lnTo>
                  <a:lnTo>
                    <a:pt x="122139" y="143312"/>
                  </a:lnTo>
                  <a:lnTo>
                    <a:pt x="118830" y="143519"/>
                  </a:lnTo>
                  <a:lnTo>
                    <a:pt x="109508" y="147512"/>
                  </a:lnTo>
                  <a:lnTo>
                    <a:pt x="80104" y="172479"/>
                  </a:lnTo>
                  <a:lnTo>
                    <a:pt x="69719" y="183901"/>
                  </a:lnTo>
                  <a:lnTo>
                    <a:pt x="65103" y="193682"/>
                  </a:lnTo>
                  <a:lnTo>
                    <a:pt x="64933" y="202733"/>
                  </a:lnTo>
                  <a:lnTo>
                    <a:pt x="65875" y="207122"/>
                  </a:lnTo>
                  <a:lnTo>
                    <a:pt x="68620" y="210048"/>
                  </a:lnTo>
                  <a:lnTo>
                    <a:pt x="77315" y="213299"/>
                  </a:lnTo>
                  <a:lnTo>
                    <a:pt x="88234" y="210981"/>
                  </a:lnTo>
                  <a:lnTo>
                    <a:pt x="94110" y="208387"/>
                  </a:lnTo>
                  <a:lnTo>
                    <a:pt x="112491" y="191253"/>
                  </a:lnTo>
                  <a:lnTo>
                    <a:pt x="124601" y="175044"/>
                  </a:lnTo>
                  <a:lnTo>
                    <a:pt x="129287" y="161304"/>
                  </a:lnTo>
                  <a:lnTo>
                    <a:pt x="130676" y="151667"/>
                  </a:lnTo>
                  <a:lnTo>
                    <a:pt x="130165" y="150500"/>
                  </a:lnTo>
                  <a:lnTo>
                    <a:pt x="129119" y="150428"/>
                  </a:lnTo>
                  <a:lnTo>
                    <a:pt x="127716" y="151085"/>
                  </a:lnTo>
                  <a:lnTo>
                    <a:pt x="118999" y="162123"/>
                  </a:lnTo>
                  <a:lnTo>
                    <a:pt x="109187" y="188475"/>
                  </a:lnTo>
                  <a:lnTo>
                    <a:pt x="107339" y="199243"/>
                  </a:lnTo>
                  <a:lnTo>
                    <a:pt x="108399" y="208732"/>
                  </a:lnTo>
                  <a:lnTo>
                    <a:pt x="109669" y="213238"/>
                  </a:lnTo>
                  <a:lnTo>
                    <a:pt x="111927" y="216242"/>
                  </a:lnTo>
                  <a:lnTo>
                    <a:pt x="118199" y="219580"/>
                  </a:lnTo>
                  <a:lnTo>
                    <a:pt x="127572" y="219182"/>
                  </a:lnTo>
                  <a:lnTo>
                    <a:pt x="133035" y="218087"/>
                  </a:lnTo>
                  <a:lnTo>
                    <a:pt x="154207" y="203064"/>
                  </a:lnTo>
                  <a:lnTo>
                    <a:pt x="178354" y="173997"/>
                  </a:lnTo>
                  <a:lnTo>
                    <a:pt x="198757" y="148828"/>
                  </a:lnTo>
                  <a:lnTo>
                    <a:pt x="220526" y="120474"/>
                  </a:lnTo>
                  <a:lnTo>
                    <a:pt x="239608" y="89057"/>
                  </a:lnTo>
                  <a:lnTo>
                    <a:pt x="253733" y="60042"/>
                  </a:lnTo>
                  <a:lnTo>
                    <a:pt x="265856" y="29314"/>
                  </a:lnTo>
                  <a:lnTo>
                    <a:pt x="267557" y="23776"/>
                  </a:lnTo>
                  <a:lnTo>
                    <a:pt x="267280" y="20789"/>
                  </a:lnTo>
                  <a:lnTo>
                    <a:pt x="265685" y="19503"/>
                  </a:lnTo>
                  <a:lnTo>
                    <a:pt x="263210" y="19352"/>
                  </a:lnTo>
                  <a:lnTo>
                    <a:pt x="242872" y="35995"/>
                  </a:lnTo>
                  <a:lnTo>
                    <a:pt x="226256" y="57390"/>
                  </a:lnTo>
                  <a:lnTo>
                    <a:pt x="210169" y="84068"/>
                  </a:lnTo>
                  <a:lnTo>
                    <a:pt x="195964" y="114740"/>
                  </a:lnTo>
                  <a:lnTo>
                    <a:pt x="190624" y="130821"/>
                  </a:lnTo>
                  <a:lnTo>
                    <a:pt x="186358" y="147186"/>
                  </a:lnTo>
                  <a:lnTo>
                    <a:pt x="181854" y="177599"/>
                  </a:lnTo>
                  <a:lnTo>
                    <a:pt x="184555" y="200523"/>
                  </a:lnTo>
                  <a:lnTo>
                    <a:pt x="194223" y="218239"/>
                  </a:lnTo>
                  <a:lnTo>
                    <a:pt x="200752" y="225925"/>
                  </a:lnTo>
                  <a:lnTo>
                    <a:pt x="208632" y="230345"/>
                  </a:lnTo>
                  <a:lnTo>
                    <a:pt x="24556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1169"/>
            <p:cNvSpPr/>
            <p:nvPr>
              <p:custDataLst>
                <p:tags r:id="rId19"/>
              </p:custDataLst>
            </p:nvPr>
          </p:nvSpPr>
          <p:spPr>
            <a:xfrm>
              <a:off x="1863278" y="6011169"/>
              <a:ext cx="182127" cy="201628"/>
            </a:xfrm>
            <a:custGeom>
              <a:avLst/>
              <a:gdLst/>
              <a:ahLst/>
              <a:cxnLst/>
              <a:rect l="0" t="0" r="0" b="0"/>
              <a:pathLst>
                <a:path w="182127" h="201628">
                  <a:moveTo>
                    <a:pt x="48072" y="103881"/>
                  </a:moveTo>
                  <a:lnTo>
                    <a:pt x="48072" y="103881"/>
                  </a:lnTo>
                  <a:lnTo>
                    <a:pt x="44701" y="97139"/>
                  </a:lnTo>
                  <a:lnTo>
                    <a:pt x="42297" y="95858"/>
                  </a:lnTo>
                  <a:lnTo>
                    <a:pt x="39283" y="95711"/>
                  </a:lnTo>
                  <a:lnTo>
                    <a:pt x="31466" y="98133"/>
                  </a:lnTo>
                  <a:lnTo>
                    <a:pt x="20936" y="103914"/>
                  </a:lnTo>
                  <a:lnTo>
                    <a:pt x="6479" y="121843"/>
                  </a:lnTo>
                  <a:lnTo>
                    <a:pt x="0" y="145030"/>
                  </a:lnTo>
                  <a:lnTo>
                    <a:pt x="1451" y="166403"/>
                  </a:lnTo>
                  <a:lnTo>
                    <a:pt x="6420" y="175884"/>
                  </a:lnTo>
                  <a:lnTo>
                    <a:pt x="9721" y="179399"/>
                  </a:lnTo>
                  <a:lnTo>
                    <a:pt x="14038" y="181038"/>
                  </a:lnTo>
                  <a:lnTo>
                    <a:pt x="24479" y="180976"/>
                  </a:lnTo>
                  <a:lnTo>
                    <a:pt x="34294" y="174835"/>
                  </a:lnTo>
                  <a:lnTo>
                    <a:pt x="42654" y="165049"/>
                  </a:lnTo>
                  <a:lnTo>
                    <a:pt x="50622" y="147640"/>
                  </a:lnTo>
                  <a:lnTo>
                    <a:pt x="52733" y="135324"/>
                  </a:lnTo>
                  <a:lnTo>
                    <a:pt x="51790" y="126557"/>
                  </a:lnTo>
                  <a:lnTo>
                    <a:pt x="48807" y="118551"/>
                  </a:lnTo>
                  <a:lnTo>
                    <a:pt x="47856" y="119306"/>
                  </a:lnTo>
                  <a:lnTo>
                    <a:pt x="39298" y="134430"/>
                  </a:lnTo>
                  <a:lnTo>
                    <a:pt x="36535" y="149856"/>
                  </a:lnTo>
                  <a:lnTo>
                    <a:pt x="39088" y="164462"/>
                  </a:lnTo>
                  <a:lnTo>
                    <a:pt x="44313" y="174356"/>
                  </a:lnTo>
                  <a:lnTo>
                    <a:pt x="47682" y="175559"/>
                  </a:lnTo>
                  <a:lnTo>
                    <a:pt x="57071" y="175013"/>
                  </a:lnTo>
                  <a:lnTo>
                    <a:pt x="74257" y="167369"/>
                  </a:lnTo>
                  <a:lnTo>
                    <a:pt x="92755" y="149425"/>
                  </a:lnTo>
                  <a:lnTo>
                    <a:pt x="107207" y="128591"/>
                  </a:lnTo>
                  <a:lnTo>
                    <a:pt x="123038" y="102869"/>
                  </a:lnTo>
                  <a:lnTo>
                    <a:pt x="139481" y="74973"/>
                  </a:lnTo>
                  <a:lnTo>
                    <a:pt x="150552" y="47994"/>
                  </a:lnTo>
                  <a:lnTo>
                    <a:pt x="158870" y="16531"/>
                  </a:lnTo>
                  <a:lnTo>
                    <a:pt x="160037" y="9664"/>
                  </a:lnTo>
                  <a:lnTo>
                    <a:pt x="159404" y="5086"/>
                  </a:lnTo>
                  <a:lnTo>
                    <a:pt x="157571" y="2035"/>
                  </a:lnTo>
                  <a:lnTo>
                    <a:pt x="154938" y="0"/>
                  </a:lnTo>
                  <a:lnTo>
                    <a:pt x="151066" y="1466"/>
                  </a:lnTo>
                  <a:lnTo>
                    <a:pt x="141120" y="10621"/>
                  </a:lnTo>
                  <a:lnTo>
                    <a:pt x="120248" y="41754"/>
                  </a:lnTo>
                  <a:lnTo>
                    <a:pt x="106256" y="70154"/>
                  </a:lnTo>
                  <a:lnTo>
                    <a:pt x="95098" y="100886"/>
                  </a:lnTo>
                  <a:lnTo>
                    <a:pt x="90139" y="131007"/>
                  </a:lnTo>
                  <a:lnTo>
                    <a:pt x="89817" y="157095"/>
                  </a:lnTo>
                  <a:lnTo>
                    <a:pt x="93436" y="178331"/>
                  </a:lnTo>
                  <a:lnTo>
                    <a:pt x="102100" y="192473"/>
                  </a:lnTo>
                  <a:lnTo>
                    <a:pt x="108080" y="196809"/>
                  </a:lnTo>
                  <a:lnTo>
                    <a:pt x="122250" y="201627"/>
                  </a:lnTo>
                  <a:lnTo>
                    <a:pt x="136073" y="200005"/>
                  </a:lnTo>
                  <a:lnTo>
                    <a:pt x="157637" y="189277"/>
                  </a:lnTo>
                  <a:lnTo>
                    <a:pt x="165565" y="184095"/>
                  </a:lnTo>
                  <a:lnTo>
                    <a:pt x="176256" y="170811"/>
                  </a:lnTo>
                  <a:lnTo>
                    <a:pt x="181948" y="156206"/>
                  </a:lnTo>
                  <a:lnTo>
                    <a:pt x="182126" y="142658"/>
                  </a:lnTo>
                  <a:lnTo>
                    <a:pt x="177972" y="131464"/>
                  </a:lnTo>
                  <a:lnTo>
                    <a:pt x="174889" y="126503"/>
                  </a:lnTo>
                  <a:lnTo>
                    <a:pt x="170717" y="123901"/>
                  </a:lnTo>
                  <a:lnTo>
                    <a:pt x="160436" y="122892"/>
                  </a:lnTo>
                  <a:lnTo>
                    <a:pt x="142749" y="129662"/>
                  </a:lnTo>
                  <a:lnTo>
                    <a:pt x="132248" y="140504"/>
                  </a:lnTo>
                  <a:lnTo>
                    <a:pt x="127473" y="147346"/>
                  </a:lnTo>
                  <a:lnTo>
                    <a:pt x="124049" y="160593"/>
                  </a:lnTo>
                  <a:lnTo>
                    <a:pt x="126087" y="178069"/>
                  </a:lnTo>
                  <a:lnTo>
                    <a:pt x="127599" y="182973"/>
                  </a:lnTo>
                  <a:lnTo>
                    <a:pt x="130723" y="186948"/>
                  </a:lnTo>
                  <a:lnTo>
                    <a:pt x="139839" y="193246"/>
                  </a:lnTo>
                  <a:lnTo>
                    <a:pt x="175072" y="1991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1170"/>
            <p:cNvSpPr/>
            <p:nvPr>
              <p:custDataLst>
                <p:tags r:id="rId20"/>
              </p:custDataLst>
            </p:nvPr>
          </p:nvSpPr>
          <p:spPr>
            <a:xfrm>
              <a:off x="1862315" y="6019800"/>
              <a:ext cx="61852" cy="48357"/>
            </a:xfrm>
            <a:custGeom>
              <a:avLst/>
              <a:gdLst/>
              <a:ahLst/>
              <a:cxnLst/>
              <a:rect l="0" t="0" r="0" b="0"/>
              <a:pathLst>
                <a:path w="61852" h="48357">
                  <a:moveTo>
                    <a:pt x="10935" y="12700"/>
                  </a:moveTo>
                  <a:lnTo>
                    <a:pt x="10935" y="12700"/>
                  </a:lnTo>
                  <a:lnTo>
                    <a:pt x="4193" y="19442"/>
                  </a:lnTo>
                  <a:lnTo>
                    <a:pt x="883" y="26515"/>
                  </a:lnTo>
                  <a:lnTo>
                    <a:pt x="0" y="30376"/>
                  </a:lnTo>
                  <a:lnTo>
                    <a:pt x="823" y="34362"/>
                  </a:lnTo>
                  <a:lnTo>
                    <a:pt x="5500" y="42553"/>
                  </a:lnTo>
                  <a:lnTo>
                    <a:pt x="10134" y="45302"/>
                  </a:lnTo>
                  <a:lnTo>
                    <a:pt x="22809" y="48356"/>
                  </a:lnTo>
                  <a:lnTo>
                    <a:pt x="35968" y="45951"/>
                  </a:lnTo>
                  <a:lnTo>
                    <a:pt x="58292" y="36280"/>
                  </a:lnTo>
                  <a:lnTo>
                    <a:pt x="60851" y="33359"/>
                  </a:lnTo>
                  <a:lnTo>
                    <a:pt x="61851" y="30000"/>
                  </a:lnTo>
                  <a:lnTo>
                    <a:pt x="61812" y="26350"/>
                  </a:lnTo>
                  <a:lnTo>
                    <a:pt x="490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1171"/>
            <p:cNvSpPr/>
            <p:nvPr>
              <p:custDataLst>
                <p:tags r:id="rId21"/>
              </p:custDataLst>
            </p:nvPr>
          </p:nvSpPr>
          <p:spPr>
            <a:xfrm>
              <a:off x="1705465" y="6075129"/>
              <a:ext cx="142386" cy="109772"/>
            </a:xfrm>
            <a:custGeom>
              <a:avLst/>
              <a:gdLst/>
              <a:ahLst/>
              <a:cxnLst/>
              <a:rect l="0" t="0" r="0" b="0"/>
              <a:pathLst>
                <a:path w="142386" h="109772">
                  <a:moveTo>
                    <a:pt x="21735" y="8171"/>
                  </a:moveTo>
                  <a:lnTo>
                    <a:pt x="21735" y="8171"/>
                  </a:lnTo>
                  <a:lnTo>
                    <a:pt x="25106" y="1429"/>
                  </a:lnTo>
                  <a:lnTo>
                    <a:pt x="25393" y="148"/>
                  </a:lnTo>
                  <a:lnTo>
                    <a:pt x="24879" y="0"/>
                  </a:lnTo>
                  <a:lnTo>
                    <a:pt x="23831" y="607"/>
                  </a:lnTo>
                  <a:lnTo>
                    <a:pt x="12716" y="22565"/>
                  </a:lnTo>
                  <a:lnTo>
                    <a:pt x="5265" y="50144"/>
                  </a:lnTo>
                  <a:lnTo>
                    <a:pt x="0" y="79247"/>
                  </a:lnTo>
                  <a:lnTo>
                    <a:pt x="2282" y="99786"/>
                  </a:lnTo>
                  <a:lnTo>
                    <a:pt x="3827" y="103114"/>
                  </a:lnTo>
                  <a:lnTo>
                    <a:pt x="5563" y="105333"/>
                  </a:lnTo>
                  <a:lnTo>
                    <a:pt x="7426" y="105401"/>
                  </a:lnTo>
                  <a:lnTo>
                    <a:pt x="9373" y="104036"/>
                  </a:lnTo>
                  <a:lnTo>
                    <a:pt x="29097" y="77004"/>
                  </a:lnTo>
                  <a:lnTo>
                    <a:pt x="41869" y="50360"/>
                  </a:lnTo>
                  <a:lnTo>
                    <a:pt x="52863" y="23560"/>
                  </a:lnTo>
                  <a:lnTo>
                    <a:pt x="58458" y="11210"/>
                  </a:lnTo>
                  <a:lnTo>
                    <a:pt x="59623" y="12314"/>
                  </a:lnTo>
                  <a:lnTo>
                    <a:pt x="62798" y="19184"/>
                  </a:lnTo>
                  <a:lnTo>
                    <a:pt x="65182" y="34953"/>
                  </a:lnTo>
                  <a:lnTo>
                    <a:pt x="61027" y="65502"/>
                  </a:lnTo>
                  <a:lnTo>
                    <a:pt x="61071" y="76690"/>
                  </a:lnTo>
                  <a:lnTo>
                    <a:pt x="63442" y="84015"/>
                  </a:lnTo>
                  <a:lnTo>
                    <a:pt x="65062" y="85545"/>
                  </a:lnTo>
                  <a:lnTo>
                    <a:pt x="66847" y="85859"/>
                  </a:lnTo>
                  <a:lnTo>
                    <a:pt x="68743" y="85363"/>
                  </a:lnTo>
                  <a:lnTo>
                    <a:pt x="78154" y="77923"/>
                  </a:lnTo>
                  <a:lnTo>
                    <a:pt x="98117" y="49890"/>
                  </a:lnTo>
                  <a:lnTo>
                    <a:pt x="107188" y="35885"/>
                  </a:lnTo>
                  <a:lnTo>
                    <a:pt x="126305" y="17613"/>
                  </a:lnTo>
                  <a:lnTo>
                    <a:pt x="126726" y="18699"/>
                  </a:lnTo>
                  <a:lnTo>
                    <a:pt x="123242" y="31046"/>
                  </a:lnTo>
                  <a:lnTo>
                    <a:pt x="113543" y="60144"/>
                  </a:lnTo>
                  <a:lnTo>
                    <a:pt x="113339" y="75720"/>
                  </a:lnTo>
                  <a:lnTo>
                    <a:pt x="117952" y="89698"/>
                  </a:lnTo>
                  <a:lnTo>
                    <a:pt x="126587" y="99203"/>
                  </a:lnTo>
                  <a:lnTo>
                    <a:pt x="142385" y="109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1172"/>
            <p:cNvSpPr/>
            <p:nvPr>
              <p:custDataLst>
                <p:tags r:id="rId22"/>
              </p:custDataLst>
            </p:nvPr>
          </p:nvSpPr>
          <p:spPr>
            <a:xfrm>
              <a:off x="1628444" y="5969000"/>
              <a:ext cx="86057" cy="184151"/>
            </a:xfrm>
            <a:custGeom>
              <a:avLst/>
              <a:gdLst/>
              <a:ahLst/>
              <a:cxnLst/>
              <a:rect l="0" t="0" r="0" b="0"/>
              <a:pathLst>
                <a:path w="86057" h="184151">
                  <a:moveTo>
                    <a:pt x="86056" y="0"/>
                  </a:moveTo>
                  <a:lnTo>
                    <a:pt x="86056" y="0"/>
                  </a:lnTo>
                  <a:lnTo>
                    <a:pt x="59689" y="15696"/>
                  </a:lnTo>
                  <a:lnTo>
                    <a:pt x="39060" y="29554"/>
                  </a:lnTo>
                  <a:lnTo>
                    <a:pt x="18132" y="52175"/>
                  </a:lnTo>
                  <a:lnTo>
                    <a:pt x="4597" y="76811"/>
                  </a:lnTo>
                  <a:lnTo>
                    <a:pt x="0" y="89308"/>
                  </a:lnTo>
                  <a:lnTo>
                    <a:pt x="537" y="114481"/>
                  </a:lnTo>
                  <a:lnTo>
                    <a:pt x="3643" y="127120"/>
                  </a:lnTo>
                  <a:lnTo>
                    <a:pt x="20265" y="150572"/>
                  </a:lnTo>
                  <a:lnTo>
                    <a:pt x="54306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1173"/>
            <p:cNvSpPr/>
            <p:nvPr>
              <p:custDataLst>
                <p:tags r:id="rId23"/>
              </p:custDataLst>
            </p:nvPr>
          </p:nvSpPr>
          <p:spPr>
            <a:xfrm>
              <a:off x="2095500" y="5969000"/>
              <a:ext cx="41405" cy="260351"/>
            </a:xfrm>
            <a:custGeom>
              <a:avLst/>
              <a:gdLst/>
              <a:ahLst/>
              <a:cxnLst/>
              <a:rect l="0" t="0" r="0" b="0"/>
              <a:pathLst>
                <a:path w="41405" h="260351">
                  <a:moveTo>
                    <a:pt x="0" y="0"/>
                  </a:moveTo>
                  <a:lnTo>
                    <a:pt x="0" y="0"/>
                  </a:lnTo>
                  <a:lnTo>
                    <a:pt x="6481" y="22395"/>
                  </a:lnTo>
                  <a:lnTo>
                    <a:pt x="15580" y="45466"/>
                  </a:lnTo>
                  <a:lnTo>
                    <a:pt x="26680" y="75946"/>
                  </a:lnTo>
                  <a:lnTo>
                    <a:pt x="32603" y="92964"/>
                  </a:lnTo>
                  <a:lnTo>
                    <a:pt x="36552" y="111365"/>
                  </a:lnTo>
                  <a:lnTo>
                    <a:pt x="39185" y="130687"/>
                  </a:lnTo>
                  <a:lnTo>
                    <a:pt x="40940" y="150625"/>
                  </a:lnTo>
                  <a:lnTo>
                    <a:pt x="41404" y="168856"/>
                  </a:lnTo>
                  <a:lnTo>
                    <a:pt x="41008" y="185948"/>
                  </a:lnTo>
                  <a:lnTo>
                    <a:pt x="36570" y="215993"/>
                  </a:lnTo>
                  <a:lnTo>
                    <a:pt x="21027" y="245953"/>
                  </a:lnTo>
                  <a:lnTo>
                    <a:pt x="1270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1174"/>
            <p:cNvSpPr/>
            <p:nvPr>
              <p:custDataLst>
                <p:tags r:id="rId24"/>
              </p:custDataLst>
            </p:nvPr>
          </p:nvSpPr>
          <p:spPr>
            <a:xfrm>
              <a:off x="2204338" y="6065158"/>
              <a:ext cx="72398" cy="224132"/>
            </a:xfrm>
            <a:custGeom>
              <a:avLst/>
              <a:gdLst/>
              <a:ahLst/>
              <a:cxnLst/>
              <a:rect l="0" t="0" r="0" b="0"/>
              <a:pathLst>
                <a:path w="72398" h="224132">
                  <a:moveTo>
                    <a:pt x="5462" y="43542"/>
                  </a:moveTo>
                  <a:lnTo>
                    <a:pt x="5462" y="43542"/>
                  </a:lnTo>
                  <a:lnTo>
                    <a:pt x="8833" y="53655"/>
                  </a:lnTo>
                  <a:lnTo>
                    <a:pt x="7558" y="80170"/>
                  </a:lnTo>
                  <a:lnTo>
                    <a:pt x="6394" y="104741"/>
                  </a:lnTo>
                  <a:lnTo>
                    <a:pt x="5876" y="132125"/>
                  </a:lnTo>
                  <a:lnTo>
                    <a:pt x="5646" y="160758"/>
                  </a:lnTo>
                  <a:lnTo>
                    <a:pt x="5544" y="184303"/>
                  </a:lnTo>
                  <a:lnTo>
                    <a:pt x="3605" y="209661"/>
                  </a:lnTo>
                  <a:lnTo>
                    <a:pt x="0" y="224131"/>
                  </a:lnTo>
                  <a:lnTo>
                    <a:pt x="2946" y="205299"/>
                  </a:lnTo>
                  <a:lnTo>
                    <a:pt x="1286" y="185285"/>
                  </a:lnTo>
                  <a:lnTo>
                    <a:pt x="1267" y="170492"/>
                  </a:lnTo>
                  <a:lnTo>
                    <a:pt x="1960" y="152870"/>
                  </a:lnTo>
                  <a:lnTo>
                    <a:pt x="3127" y="133361"/>
                  </a:lnTo>
                  <a:lnTo>
                    <a:pt x="6728" y="113299"/>
                  </a:lnTo>
                  <a:lnTo>
                    <a:pt x="11950" y="92868"/>
                  </a:lnTo>
                  <a:lnTo>
                    <a:pt x="18254" y="72193"/>
                  </a:lnTo>
                  <a:lnTo>
                    <a:pt x="29021" y="41695"/>
                  </a:lnTo>
                  <a:lnTo>
                    <a:pt x="43017" y="12421"/>
                  </a:lnTo>
                  <a:lnTo>
                    <a:pt x="51081" y="2193"/>
                  </a:lnTo>
                  <a:lnTo>
                    <a:pt x="54219" y="454"/>
                  </a:lnTo>
                  <a:lnTo>
                    <a:pt x="57017" y="0"/>
                  </a:lnTo>
                  <a:lnTo>
                    <a:pt x="60293" y="1814"/>
                  </a:lnTo>
                  <a:lnTo>
                    <a:pt x="67696" y="9474"/>
                  </a:lnTo>
                  <a:lnTo>
                    <a:pt x="71927" y="25578"/>
                  </a:lnTo>
                  <a:lnTo>
                    <a:pt x="72397" y="46142"/>
                  </a:lnTo>
                  <a:lnTo>
                    <a:pt x="67902" y="67040"/>
                  </a:lnTo>
                  <a:lnTo>
                    <a:pt x="50695" y="98639"/>
                  </a:lnTo>
                  <a:lnTo>
                    <a:pt x="31094" y="120231"/>
                  </a:lnTo>
                  <a:lnTo>
                    <a:pt x="20147" y="127015"/>
                  </a:lnTo>
                  <a:lnTo>
                    <a:pt x="5462" y="1324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1175"/>
            <p:cNvSpPr/>
            <p:nvPr>
              <p:custDataLst>
                <p:tags r:id="rId25"/>
              </p:custDataLst>
            </p:nvPr>
          </p:nvSpPr>
          <p:spPr>
            <a:xfrm>
              <a:off x="2307077" y="6070600"/>
              <a:ext cx="213874" cy="102488"/>
            </a:xfrm>
            <a:custGeom>
              <a:avLst/>
              <a:gdLst/>
              <a:ahLst/>
              <a:cxnLst/>
              <a:rect l="0" t="0" r="0" b="0"/>
              <a:pathLst>
                <a:path w="213874" h="102488">
                  <a:moveTo>
                    <a:pt x="17023" y="0"/>
                  </a:moveTo>
                  <a:lnTo>
                    <a:pt x="17023" y="0"/>
                  </a:lnTo>
                  <a:lnTo>
                    <a:pt x="4814" y="15580"/>
                  </a:lnTo>
                  <a:lnTo>
                    <a:pt x="0" y="39345"/>
                  </a:lnTo>
                  <a:lnTo>
                    <a:pt x="1944" y="65359"/>
                  </a:lnTo>
                  <a:lnTo>
                    <a:pt x="10360" y="87569"/>
                  </a:lnTo>
                  <a:lnTo>
                    <a:pt x="17825" y="97245"/>
                  </a:lnTo>
                  <a:lnTo>
                    <a:pt x="21791" y="100813"/>
                  </a:lnTo>
                  <a:lnTo>
                    <a:pt x="25846" y="102487"/>
                  </a:lnTo>
                  <a:lnTo>
                    <a:pt x="34115" y="102464"/>
                  </a:lnTo>
                  <a:lnTo>
                    <a:pt x="42493" y="96340"/>
                  </a:lnTo>
                  <a:lnTo>
                    <a:pt x="50216" y="85857"/>
                  </a:lnTo>
                  <a:lnTo>
                    <a:pt x="60922" y="56131"/>
                  </a:lnTo>
                  <a:lnTo>
                    <a:pt x="67419" y="27709"/>
                  </a:lnTo>
                  <a:lnTo>
                    <a:pt x="66848" y="27645"/>
                  </a:lnTo>
                  <a:lnTo>
                    <a:pt x="64332" y="29455"/>
                  </a:lnTo>
                  <a:lnTo>
                    <a:pt x="62744" y="36375"/>
                  </a:lnTo>
                  <a:lnTo>
                    <a:pt x="61724" y="61434"/>
                  </a:lnTo>
                  <a:lnTo>
                    <a:pt x="65348" y="75282"/>
                  </a:lnTo>
                  <a:lnTo>
                    <a:pt x="71558" y="93097"/>
                  </a:lnTo>
                  <a:lnTo>
                    <a:pt x="72430" y="98048"/>
                  </a:lnTo>
                  <a:lnTo>
                    <a:pt x="74422" y="100643"/>
                  </a:lnTo>
                  <a:lnTo>
                    <a:pt x="77161" y="101667"/>
                  </a:lnTo>
                  <a:lnTo>
                    <a:pt x="80399" y="101645"/>
                  </a:lnTo>
                  <a:lnTo>
                    <a:pt x="95067" y="94871"/>
                  </a:lnTo>
                  <a:lnTo>
                    <a:pt x="109449" y="77185"/>
                  </a:lnTo>
                  <a:lnTo>
                    <a:pt x="126244" y="46630"/>
                  </a:lnTo>
                  <a:lnTo>
                    <a:pt x="137186" y="20250"/>
                  </a:lnTo>
                  <a:lnTo>
                    <a:pt x="137645" y="50908"/>
                  </a:lnTo>
                  <a:lnTo>
                    <a:pt x="137672" y="77867"/>
                  </a:lnTo>
                  <a:lnTo>
                    <a:pt x="139083" y="79428"/>
                  </a:lnTo>
                  <a:lnTo>
                    <a:pt x="144415" y="81162"/>
                  </a:lnTo>
                  <a:lnTo>
                    <a:pt x="147812" y="80214"/>
                  </a:lnTo>
                  <a:lnTo>
                    <a:pt x="155350" y="75397"/>
                  </a:lnTo>
                  <a:lnTo>
                    <a:pt x="176051" y="47009"/>
                  </a:lnTo>
                  <a:lnTo>
                    <a:pt x="192989" y="18125"/>
                  </a:lnTo>
                  <a:lnTo>
                    <a:pt x="193600" y="17728"/>
                  </a:lnTo>
                  <a:lnTo>
                    <a:pt x="194008" y="18169"/>
                  </a:lnTo>
                  <a:lnTo>
                    <a:pt x="185913" y="45488"/>
                  </a:lnTo>
                  <a:lnTo>
                    <a:pt x="185689" y="57611"/>
                  </a:lnTo>
                  <a:lnTo>
                    <a:pt x="191294" y="79270"/>
                  </a:lnTo>
                  <a:lnTo>
                    <a:pt x="197149" y="89418"/>
                  </a:lnTo>
                  <a:lnTo>
                    <a:pt x="199901" y="91362"/>
                  </a:lnTo>
                  <a:lnTo>
                    <a:pt x="213873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1176"/>
            <p:cNvSpPr/>
            <p:nvPr>
              <p:custDataLst>
                <p:tags r:id="rId26"/>
              </p:custDataLst>
            </p:nvPr>
          </p:nvSpPr>
          <p:spPr>
            <a:xfrm>
              <a:off x="2542777" y="5930508"/>
              <a:ext cx="257464" cy="224904"/>
            </a:xfrm>
            <a:custGeom>
              <a:avLst/>
              <a:gdLst/>
              <a:ahLst/>
              <a:cxnLst/>
              <a:rect l="0" t="0" r="0" b="0"/>
              <a:pathLst>
                <a:path w="257464" h="224904">
                  <a:moveTo>
                    <a:pt x="73423" y="6742"/>
                  </a:moveTo>
                  <a:lnTo>
                    <a:pt x="73423" y="6742"/>
                  </a:lnTo>
                  <a:lnTo>
                    <a:pt x="73423" y="0"/>
                  </a:lnTo>
                  <a:lnTo>
                    <a:pt x="72717" y="131"/>
                  </a:lnTo>
                  <a:lnTo>
                    <a:pt x="57843" y="27822"/>
                  </a:lnTo>
                  <a:lnTo>
                    <a:pt x="48624" y="52329"/>
                  </a:lnTo>
                  <a:lnTo>
                    <a:pt x="40529" y="82036"/>
                  </a:lnTo>
                  <a:lnTo>
                    <a:pt x="37383" y="97860"/>
                  </a:lnTo>
                  <a:lnTo>
                    <a:pt x="32005" y="129083"/>
                  </a:lnTo>
                  <a:lnTo>
                    <a:pt x="27263" y="157072"/>
                  </a:lnTo>
                  <a:lnTo>
                    <a:pt x="24685" y="179859"/>
                  </a:lnTo>
                  <a:lnTo>
                    <a:pt x="23031" y="204000"/>
                  </a:lnTo>
                  <a:lnTo>
                    <a:pt x="23600" y="205274"/>
                  </a:lnTo>
                  <a:lnTo>
                    <a:pt x="24686" y="205419"/>
                  </a:lnTo>
                  <a:lnTo>
                    <a:pt x="26115" y="204810"/>
                  </a:lnTo>
                  <a:lnTo>
                    <a:pt x="39253" y="179190"/>
                  </a:lnTo>
                  <a:lnTo>
                    <a:pt x="59618" y="149984"/>
                  </a:lnTo>
                  <a:lnTo>
                    <a:pt x="70696" y="136950"/>
                  </a:lnTo>
                  <a:lnTo>
                    <a:pt x="52341" y="161794"/>
                  </a:lnTo>
                  <a:lnTo>
                    <a:pt x="25201" y="193532"/>
                  </a:lnTo>
                  <a:lnTo>
                    <a:pt x="330" y="224903"/>
                  </a:lnTo>
                  <a:lnTo>
                    <a:pt x="0" y="224855"/>
                  </a:lnTo>
                  <a:lnTo>
                    <a:pt x="8236" y="207796"/>
                  </a:lnTo>
                  <a:lnTo>
                    <a:pt x="13578" y="199977"/>
                  </a:lnTo>
                  <a:lnTo>
                    <a:pt x="15475" y="194603"/>
                  </a:lnTo>
                  <a:lnTo>
                    <a:pt x="15741" y="194777"/>
                  </a:lnTo>
                  <a:lnTo>
                    <a:pt x="15918" y="195599"/>
                  </a:lnTo>
                  <a:lnTo>
                    <a:pt x="25080" y="209307"/>
                  </a:lnTo>
                  <a:lnTo>
                    <a:pt x="32887" y="215069"/>
                  </a:lnTo>
                  <a:lnTo>
                    <a:pt x="42707" y="219276"/>
                  </a:lnTo>
                  <a:lnTo>
                    <a:pt x="51775" y="221146"/>
                  </a:lnTo>
                  <a:lnTo>
                    <a:pt x="68185" y="218827"/>
                  </a:lnTo>
                  <a:lnTo>
                    <a:pt x="89824" y="206930"/>
                  </a:lnTo>
                  <a:lnTo>
                    <a:pt x="117480" y="183258"/>
                  </a:lnTo>
                  <a:lnTo>
                    <a:pt x="137689" y="158335"/>
                  </a:lnTo>
                  <a:lnTo>
                    <a:pt x="157019" y="127033"/>
                  </a:lnTo>
                  <a:lnTo>
                    <a:pt x="165137" y="108808"/>
                  </a:lnTo>
                  <a:lnTo>
                    <a:pt x="172666" y="89603"/>
                  </a:lnTo>
                  <a:lnTo>
                    <a:pt x="178390" y="71155"/>
                  </a:lnTo>
                  <a:lnTo>
                    <a:pt x="182912" y="53211"/>
                  </a:lnTo>
                  <a:lnTo>
                    <a:pt x="189113" y="23162"/>
                  </a:lnTo>
                  <a:lnTo>
                    <a:pt x="191868" y="7454"/>
                  </a:lnTo>
                  <a:lnTo>
                    <a:pt x="189781" y="5806"/>
                  </a:lnTo>
                  <a:lnTo>
                    <a:pt x="185568" y="7529"/>
                  </a:lnTo>
                  <a:lnTo>
                    <a:pt x="179936" y="11500"/>
                  </a:lnTo>
                  <a:lnTo>
                    <a:pt x="158526" y="40686"/>
                  </a:lnTo>
                  <a:lnTo>
                    <a:pt x="142527" y="70511"/>
                  </a:lnTo>
                  <a:lnTo>
                    <a:pt x="134309" y="87355"/>
                  </a:lnTo>
                  <a:lnTo>
                    <a:pt x="126714" y="104934"/>
                  </a:lnTo>
                  <a:lnTo>
                    <a:pt x="119533" y="123003"/>
                  </a:lnTo>
                  <a:lnTo>
                    <a:pt x="112630" y="141400"/>
                  </a:lnTo>
                  <a:lnTo>
                    <a:pt x="101196" y="169365"/>
                  </a:lnTo>
                  <a:lnTo>
                    <a:pt x="90589" y="197213"/>
                  </a:lnTo>
                  <a:lnTo>
                    <a:pt x="88814" y="207107"/>
                  </a:lnTo>
                  <a:lnTo>
                    <a:pt x="89328" y="208758"/>
                  </a:lnTo>
                  <a:lnTo>
                    <a:pt x="90376" y="209152"/>
                  </a:lnTo>
                  <a:lnTo>
                    <a:pt x="98594" y="202966"/>
                  </a:lnTo>
                  <a:lnTo>
                    <a:pt x="113434" y="174600"/>
                  </a:lnTo>
                  <a:lnTo>
                    <a:pt x="119928" y="164820"/>
                  </a:lnTo>
                  <a:lnTo>
                    <a:pt x="126078" y="161665"/>
                  </a:lnTo>
                  <a:lnTo>
                    <a:pt x="155068" y="150041"/>
                  </a:lnTo>
                  <a:lnTo>
                    <a:pt x="179313" y="138503"/>
                  </a:lnTo>
                  <a:lnTo>
                    <a:pt x="187513" y="131624"/>
                  </a:lnTo>
                  <a:lnTo>
                    <a:pt x="191157" y="126215"/>
                  </a:lnTo>
                  <a:lnTo>
                    <a:pt x="190718" y="125196"/>
                  </a:lnTo>
                  <a:lnTo>
                    <a:pt x="189014" y="125223"/>
                  </a:lnTo>
                  <a:lnTo>
                    <a:pt x="186467" y="125946"/>
                  </a:lnTo>
                  <a:lnTo>
                    <a:pt x="162807" y="143020"/>
                  </a:lnTo>
                  <a:lnTo>
                    <a:pt x="137379" y="174231"/>
                  </a:lnTo>
                  <a:lnTo>
                    <a:pt x="136521" y="179079"/>
                  </a:lnTo>
                  <a:lnTo>
                    <a:pt x="137361" y="183722"/>
                  </a:lnTo>
                  <a:lnTo>
                    <a:pt x="139332" y="188229"/>
                  </a:lnTo>
                  <a:lnTo>
                    <a:pt x="142762" y="190528"/>
                  </a:lnTo>
                  <a:lnTo>
                    <a:pt x="152218" y="191201"/>
                  </a:lnTo>
                  <a:lnTo>
                    <a:pt x="181715" y="184025"/>
                  </a:lnTo>
                  <a:lnTo>
                    <a:pt x="206841" y="179344"/>
                  </a:lnTo>
                  <a:lnTo>
                    <a:pt x="215740" y="180585"/>
                  </a:lnTo>
                  <a:lnTo>
                    <a:pt x="219101" y="181904"/>
                  </a:lnTo>
                  <a:lnTo>
                    <a:pt x="224717" y="187133"/>
                  </a:lnTo>
                  <a:lnTo>
                    <a:pt x="234071" y="198616"/>
                  </a:lnTo>
                  <a:lnTo>
                    <a:pt x="238426" y="201380"/>
                  </a:lnTo>
                  <a:lnTo>
                    <a:pt x="240575" y="202117"/>
                  </a:lnTo>
                  <a:lnTo>
                    <a:pt x="242713" y="201903"/>
                  </a:lnTo>
                  <a:lnTo>
                    <a:pt x="246971" y="199784"/>
                  </a:lnTo>
                  <a:lnTo>
                    <a:pt x="253334" y="191252"/>
                  </a:lnTo>
                  <a:lnTo>
                    <a:pt x="256317" y="179788"/>
                  </a:lnTo>
                  <a:lnTo>
                    <a:pt x="257463" y="154863"/>
                  </a:lnTo>
                  <a:lnTo>
                    <a:pt x="251223" y="1337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1177"/>
            <p:cNvSpPr/>
            <p:nvPr>
              <p:custDataLst>
                <p:tags r:id="rId27"/>
              </p:custDataLst>
            </p:nvPr>
          </p:nvSpPr>
          <p:spPr>
            <a:xfrm>
              <a:off x="1447800" y="5219804"/>
              <a:ext cx="87980" cy="209447"/>
            </a:xfrm>
            <a:custGeom>
              <a:avLst/>
              <a:gdLst/>
              <a:ahLst/>
              <a:cxnLst/>
              <a:rect l="0" t="0" r="0" b="0"/>
              <a:pathLst>
                <a:path w="87980" h="209447">
                  <a:moveTo>
                    <a:pt x="0" y="126896"/>
                  </a:moveTo>
                  <a:lnTo>
                    <a:pt x="0" y="126896"/>
                  </a:lnTo>
                  <a:lnTo>
                    <a:pt x="10113" y="120154"/>
                  </a:lnTo>
                  <a:lnTo>
                    <a:pt x="28129" y="94389"/>
                  </a:lnTo>
                  <a:lnTo>
                    <a:pt x="45964" y="66151"/>
                  </a:lnTo>
                  <a:lnTo>
                    <a:pt x="67398" y="36853"/>
                  </a:lnTo>
                  <a:lnTo>
                    <a:pt x="81902" y="14844"/>
                  </a:lnTo>
                  <a:lnTo>
                    <a:pt x="87518" y="53"/>
                  </a:lnTo>
                  <a:lnTo>
                    <a:pt x="87979" y="0"/>
                  </a:lnTo>
                  <a:lnTo>
                    <a:pt x="73082" y="31302"/>
                  </a:lnTo>
                  <a:lnTo>
                    <a:pt x="62114" y="54776"/>
                  </a:lnTo>
                  <a:lnTo>
                    <a:pt x="50184" y="84025"/>
                  </a:lnTo>
                  <a:lnTo>
                    <a:pt x="41589" y="113956"/>
                  </a:lnTo>
                  <a:lnTo>
                    <a:pt x="36123" y="142312"/>
                  </a:lnTo>
                  <a:lnTo>
                    <a:pt x="33694" y="166673"/>
                  </a:lnTo>
                  <a:lnTo>
                    <a:pt x="35697" y="190109"/>
                  </a:lnTo>
                  <a:lnTo>
                    <a:pt x="44450" y="2094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1178"/>
            <p:cNvSpPr/>
            <p:nvPr>
              <p:custDataLst>
                <p:tags r:id="rId28"/>
              </p:custDataLst>
            </p:nvPr>
          </p:nvSpPr>
          <p:spPr>
            <a:xfrm>
              <a:off x="1333500" y="5417896"/>
              <a:ext cx="260729" cy="11355"/>
            </a:xfrm>
            <a:custGeom>
              <a:avLst/>
              <a:gdLst/>
              <a:ahLst/>
              <a:cxnLst/>
              <a:rect l="0" t="0" r="0" b="0"/>
              <a:pathLst>
                <a:path w="260729" h="11355">
                  <a:moveTo>
                    <a:pt x="0" y="11354"/>
                  </a:moveTo>
                  <a:lnTo>
                    <a:pt x="0" y="11354"/>
                  </a:lnTo>
                  <a:lnTo>
                    <a:pt x="27790" y="11354"/>
                  </a:lnTo>
                  <a:lnTo>
                    <a:pt x="50216" y="11354"/>
                  </a:lnTo>
                  <a:lnTo>
                    <a:pt x="77351" y="10648"/>
                  </a:lnTo>
                  <a:lnTo>
                    <a:pt x="108227" y="7983"/>
                  </a:lnTo>
                  <a:lnTo>
                    <a:pt x="124362" y="6990"/>
                  </a:lnTo>
                  <a:lnTo>
                    <a:pt x="140764" y="6328"/>
                  </a:lnTo>
                  <a:lnTo>
                    <a:pt x="157342" y="5886"/>
                  </a:lnTo>
                  <a:lnTo>
                    <a:pt x="188934" y="3514"/>
                  </a:lnTo>
                  <a:lnTo>
                    <a:pt x="217321" y="814"/>
                  </a:lnTo>
                  <a:lnTo>
                    <a:pt x="247052" y="0"/>
                  </a:lnTo>
                  <a:lnTo>
                    <a:pt x="257497" y="2309"/>
                  </a:lnTo>
                  <a:lnTo>
                    <a:pt x="259859" y="3913"/>
                  </a:lnTo>
                  <a:lnTo>
                    <a:pt x="260728" y="5688"/>
                  </a:lnTo>
                  <a:lnTo>
                    <a:pt x="260350" y="113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1179"/>
            <p:cNvSpPr/>
            <p:nvPr>
              <p:custDataLst>
                <p:tags r:id="rId29"/>
              </p:custDataLst>
            </p:nvPr>
          </p:nvSpPr>
          <p:spPr>
            <a:xfrm>
              <a:off x="1320833" y="5543550"/>
              <a:ext cx="133318" cy="153944"/>
            </a:xfrm>
            <a:custGeom>
              <a:avLst/>
              <a:gdLst/>
              <a:ahLst/>
              <a:cxnLst/>
              <a:rect l="0" t="0" r="0" b="0"/>
              <a:pathLst>
                <a:path w="133318" h="153944">
                  <a:moveTo>
                    <a:pt x="31717" y="19050"/>
                  </a:moveTo>
                  <a:lnTo>
                    <a:pt x="31717" y="19050"/>
                  </a:lnTo>
                  <a:lnTo>
                    <a:pt x="24810" y="48561"/>
                  </a:lnTo>
                  <a:lnTo>
                    <a:pt x="18852" y="77418"/>
                  </a:lnTo>
                  <a:lnTo>
                    <a:pt x="12618" y="108311"/>
                  </a:lnTo>
                  <a:lnTo>
                    <a:pt x="6303" y="134163"/>
                  </a:lnTo>
                  <a:lnTo>
                    <a:pt x="801" y="153657"/>
                  </a:lnTo>
                  <a:lnTo>
                    <a:pt x="523" y="153943"/>
                  </a:lnTo>
                  <a:lnTo>
                    <a:pt x="338" y="153429"/>
                  </a:lnTo>
                  <a:lnTo>
                    <a:pt x="40" y="130914"/>
                  </a:lnTo>
                  <a:lnTo>
                    <a:pt x="0" y="110395"/>
                  </a:lnTo>
                  <a:lnTo>
                    <a:pt x="1863" y="87164"/>
                  </a:lnTo>
                  <a:lnTo>
                    <a:pt x="6879" y="55930"/>
                  </a:lnTo>
                  <a:lnTo>
                    <a:pt x="14895" y="26413"/>
                  </a:lnTo>
                  <a:lnTo>
                    <a:pt x="19066" y="18795"/>
                  </a:lnTo>
                  <a:lnTo>
                    <a:pt x="21167" y="16763"/>
                  </a:lnTo>
                  <a:lnTo>
                    <a:pt x="23978" y="16114"/>
                  </a:lnTo>
                  <a:lnTo>
                    <a:pt x="30864" y="17275"/>
                  </a:lnTo>
                  <a:lnTo>
                    <a:pt x="46046" y="28637"/>
                  </a:lnTo>
                  <a:lnTo>
                    <a:pt x="70139" y="56509"/>
                  </a:lnTo>
                  <a:lnTo>
                    <a:pt x="88257" y="80870"/>
                  </a:lnTo>
                  <a:lnTo>
                    <a:pt x="107378" y="110623"/>
                  </a:lnTo>
                  <a:lnTo>
                    <a:pt x="115439" y="119721"/>
                  </a:lnTo>
                  <a:lnTo>
                    <a:pt x="121373" y="123765"/>
                  </a:lnTo>
                  <a:lnTo>
                    <a:pt x="128680" y="126041"/>
                  </a:lnTo>
                  <a:lnTo>
                    <a:pt x="130226" y="125655"/>
                  </a:lnTo>
                  <a:lnTo>
                    <a:pt x="131256" y="124692"/>
                  </a:lnTo>
                  <a:lnTo>
                    <a:pt x="131943" y="123345"/>
                  </a:lnTo>
                  <a:lnTo>
                    <a:pt x="128682" y="100199"/>
                  </a:lnTo>
                  <a:lnTo>
                    <a:pt x="126770" y="73825"/>
                  </a:lnTo>
                  <a:lnTo>
                    <a:pt x="122042" y="47117"/>
                  </a:lnTo>
                  <a:lnTo>
                    <a:pt x="120898" y="28043"/>
                  </a:lnTo>
                  <a:lnTo>
                    <a:pt x="124071" y="14972"/>
                  </a:lnTo>
                  <a:lnTo>
                    <a:pt x="1333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1180"/>
            <p:cNvSpPr/>
            <p:nvPr>
              <p:custDataLst>
                <p:tags r:id="rId30"/>
              </p:custDataLst>
            </p:nvPr>
          </p:nvSpPr>
          <p:spPr>
            <a:xfrm>
              <a:off x="1442410" y="6381750"/>
              <a:ext cx="113341" cy="88901"/>
            </a:xfrm>
            <a:custGeom>
              <a:avLst/>
              <a:gdLst/>
              <a:ahLst/>
              <a:cxnLst/>
              <a:rect l="0" t="0" r="0" b="0"/>
              <a:pathLst>
                <a:path w="113341" h="88901">
                  <a:moveTo>
                    <a:pt x="11740" y="0"/>
                  </a:moveTo>
                  <a:lnTo>
                    <a:pt x="11740" y="0"/>
                  </a:lnTo>
                  <a:lnTo>
                    <a:pt x="8369" y="3371"/>
                  </a:lnTo>
                  <a:lnTo>
                    <a:pt x="3901" y="33587"/>
                  </a:lnTo>
                  <a:lnTo>
                    <a:pt x="0" y="59237"/>
                  </a:lnTo>
                  <a:lnTo>
                    <a:pt x="2696" y="73447"/>
                  </a:lnTo>
                  <a:lnTo>
                    <a:pt x="4299" y="76481"/>
                  </a:lnTo>
                  <a:lnTo>
                    <a:pt x="6074" y="78505"/>
                  </a:lnTo>
                  <a:lnTo>
                    <a:pt x="7963" y="79853"/>
                  </a:lnTo>
                  <a:lnTo>
                    <a:pt x="11338" y="79341"/>
                  </a:lnTo>
                  <a:lnTo>
                    <a:pt x="20734" y="75009"/>
                  </a:lnTo>
                  <a:lnTo>
                    <a:pt x="34552" y="61265"/>
                  </a:lnTo>
                  <a:lnTo>
                    <a:pt x="58854" y="29764"/>
                  </a:lnTo>
                  <a:lnTo>
                    <a:pt x="60902" y="27339"/>
                  </a:lnTo>
                  <a:lnTo>
                    <a:pt x="60742" y="27398"/>
                  </a:lnTo>
                  <a:lnTo>
                    <a:pt x="58684" y="29345"/>
                  </a:lnTo>
                  <a:lnTo>
                    <a:pt x="60300" y="44522"/>
                  </a:lnTo>
                  <a:lnTo>
                    <a:pt x="65308" y="55301"/>
                  </a:lnTo>
                  <a:lnTo>
                    <a:pt x="80020" y="77089"/>
                  </a:lnTo>
                  <a:lnTo>
                    <a:pt x="85482" y="81026"/>
                  </a:lnTo>
                  <a:lnTo>
                    <a:pt x="11334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1181"/>
            <p:cNvSpPr/>
            <p:nvPr>
              <p:custDataLst>
                <p:tags r:id="rId31"/>
              </p:custDataLst>
            </p:nvPr>
          </p:nvSpPr>
          <p:spPr>
            <a:xfrm>
              <a:off x="1377950" y="63119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1182"/>
            <p:cNvSpPr/>
            <p:nvPr>
              <p:custDataLst>
                <p:tags r:id="rId32"/>
              </p:custDataLst>
            </p:nvPr>
          </p:nvSpPr>
          <p:spPr>
            <a:xfrm>
              <a:off x="2301392" y="6381750"/>
              <a:ext cx="86209" cy="12701"/>
            </a:xfrm>
            <a:custGeom>
              <a:avLst/>
              <a:gdLst/>
              <a:ahLst/>
              <a:cxnLst/>
              <a:rect l="0" t="0" r="0" b="0"/>
              <a:pathLst>
                <a:path w="86209" h="1270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33070" y="7839"/>
                  </a:lnTo>
                  <a:lnTo>
                    <a:pt x="60346" y="11740"/>
                  </a:lnTo>
                  <a:lnTo>
                    <a:pt x="8620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1183"/>
            <p:cNvSpPr/>
            <p:nvPr>
              <p:custDataLst>
                <p:tags r:id="rId33"/>
              </p:custDataLst>
            </p:nvPr>
          </p:nvSpPr>
          <p:spPr>
            <a:xfrm>
              <a:off x="2321687" y="6245029"/>
              <a:ext cx="59564" cy="258111"/>
            </a:xfrm>
            <a:custGeom>
              <a:avLst/>
              <a:gdLst/>
              <a:ahLst/>
              <a:cxnLst/>
              <a:rect l="0" t="0" r="0" b="0"/>
              <a:pathLst>
                <a:path w="59564" h="258111">
                  <a:moveTo>
                    <a:pt x="53213" y="3371"/>
                  </a:moveTo>
                  <a:lnTo>
                    <a:pt x="53213" y="3371"/>
                  </a:lnTo>
                  <a:lnTo>
                    <a:pt x="53213" y="0"/>
                  </a:lnTo>
                  <a:lnTo>
                    <a:pt x="46471" y="11388"/>
                  </a:lnTo>
                  <a:lnTo>
                    <a:pt x="35537" y="39377"/>
                  </a:lnTo>
                  <a:lnTo>
                    <a:pt x="25601" y="64294"/>
                  </a:lnTo>
                  <a:lnTo>
                    <a:pt x="15541" y="93242"/>
                  </a:lnTo>
                  <a:lnTo>
                    <a:pt x="11871" y="109852"/>
                  </a:lnTo>
                  <a:lnTo>
                    <a:pt x="8718" y="127275"/>
                  </a:lnTo>
                  <a:lnTo>
                    <a:pt x="5911" y="144534"/>
                  </a:lnTo>
                  <a:lnTo>
                    <a:pt x="3334" y="161685"/>
                  </a:lnTo>
                  <a:lnTo>
                    <a:pt x="0" y="192972"/>
                  </a:lnTo>
                  <a:lnTo>
                    <a:pt x="870" y="216284"/>
                  </a:lnTo>
                  <a:lnTo>
                    <a:pt x="8698" y="241904"/>
                  </a:lnTo>
                  <a:lnTo>
                    <a:pt x="19788" y="252378"/>
                  </a:lnTo>
                  <a:lnTo>
                    <a:pt x="32713" y="257974"/>
                  </a:lnTo>
                  <a:lnTo>
                    <a:pt x="43161" y="258110"/>
                  </a:lnTo>
                  <a:lnTo>
                    <a:pt x="47217" y="255746"/>
                  </a:lnTo>
                  <a:lnTo>
                    <a:pt x="59563" y="238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1184"/>
            <p:cNvSpPr/>
            <p:nvPr>
              <p:custDataLst>
                <p:tags r:id="rId34"/>
              </p:custDataLst>
            </p:nvPr>
          </p:nvSpPr>
          <p:spPr>
            <a:xfrm>
              <a:off x="1922040" y="6291222"/>
              <a:ext cx="363961" cy="190331"/>
            </a:xfrm>
            <a:custGeom>
              <a:avLst/>
              <a:gdLst/>
              <a:ahLst/>
              <a:cxnLst/>
              <a:rect l="0" t="0" r="0" b="0"/>
              <a:pathLst>
                <a:path w="363961" h="190331">
                  <a:moveTo>
                    <a:pt x="52810" y="103228"/>
                  </a:moveTo>
                  <a:lnTo>
                    <a:pt x="52810" y="103228"/>
                  </a:lnTo>
                  <a:lnTo>
                    <a:pt x="41273" y="78612"/>
                  </a:lnTo>
                  <a:lnTo>
                    <a:pt x="34512" y="74649"/>
                  </a:lnTo>
                  <a:lnTo>
                    <a:pt x="26804" y="74768"/>
                  </a:lnTo>
                  <a:lnTo>
                    <a:pt x="22772" y="75788"/>
                  </a:lnTo>
                  <a:lnTo>
                    <a:pt x="14531" y="84447"/>
                  </a:lnTo>
                  <a:lnTo>
                    <a:pt x="3838" y="105189"/>
                  </a:lnTo>
                  <a:lnTo>
                    <a:pt x="0" y="120327"/>
                  </a:lnTo>
                  <a:lnTo>
                    <a:pt x="647" y="134111"/>
                  </a:lnTo>
                  <a:lnTo>
                    <a:pt x="7048" y="145411"/>
                  </a:lnTo>
                  <a:lnTo>
                    <a:pt x="11719" y="150400"/>
                  </a:lnTo>
                  <a:lnTo>
                    <a:pt x="16244" y="153020"/>
                  </a:lnTo>
                  <a:lnTo>
                    <a:pt x="20671" y="154061"/>
                  </a:lnTo>
                  <a:lnTo>
                    <a:pt x="29354" y="153337"/>
                  </a:lnTo>
                  <a:lnTo>
                    <a:pt x="37917" y="150663"/>
                  </a:lnTo>
                  <a:lnTo>
                    <a:pt x="44545" y="145242"/>
                  </a:lnTo>
                  <a:lnTo>
                    <a:pt x="54548" y="130264"/>
                  </a:lnTo>
                  <a:lnTo>
                    <a:pt x="60435" y="99462"/>
                  </a:lnTo>
                  <a:lnTo>
                    <a:pt x="64508" y="87197"/>
                  </a:lnTo>
                  <a:lnTo>
                    <a:pt x="58471" y="112205"/>
                  </a:lnTo>
                  <a:lnTo>
                    <a:pt x="56032" y="126973"/>
                  </a:lnTo>
                  <a:lnTo>
                    <a:pt x="57299" y="140592"/>
                  </a:lnTo>
                  <a:lnTo>
                    <a:pt x="65351" y="160160"/>
                  </a:lnTo>
                  <a:lnTo>
                    <a:pt x="72730" y="169218"/>
                  </a:lnTo>
                  <a:lnTo>
                    <a:pt x="76673" y="172621"/>
                  </a:lnTo>
                  <a:lnTo>
                    <a:pt x="82124" y="174185"/>
                  </a:lnTo>
                  <a:lnTo>
                    <a:pt x="95707" y="174040"/>
                  </a:lnTo>
                  <a:lnTo>
                    <a:pt x="119221" y="163250"/>
                  </a:lnTo>
                  <a:lnTo>
                    <a:pt x="140691" y="139905"/>
                  </a:lnTo>
                  <a:lnTo>
                    <a:pt x="153957" y="116942"/>
                  </a:lnTo>
                  <a:lnTo>
                    <a:pt x="165498" y="90978"/>
                  </a:lnTo>
                  <a:lnTo>
                    <a:pt x="172979" y="65328"/>
                  </a:lnTo>
                  <a:lnTo>
                    <a:pt x="174415" y="33829"/>
                  </a:lnTo>
                  <a:lnTo>
                    <a:pt x="170121" y="21114"/>
                  </a:lnTo>
                  <a:lnTo>
                    <a:pt x="167001" y="16736"/>
                  </a:lnTo>
                  <a:lnTo>
                    <a:pt x="162804" y="15227"/>
                  </a:lnTo>
                  <a:lnTo>
                    <a:pt x="152496" y="17315"/>
                  </a:lnTo>
                  <a:lnTo>
                    <a:pt x="134793" y="33165"/>
                  </a:lnTo>
                  <a:lnTo>
                    <a:pt x="116142" y="62478"/>
                  </a:lnTo>
                  <a:lnTo>
                    <a:pt x="109180" y="87704"/>
                  </a:lnTo>
                  <a:lnTo>
                    <a:pt x="106791" y="113967"/>
                  </a:lnTo>
                  <a:lnTo>
                    <a:pt x="108081" y="137399"/>
                  </a:lnTo>
                  <a:lnTo>
                    <a:pt x="119516" y="167053"/>
                  </a:lnTo>
                  <a:lnTo>
                    <a:pt x="134198" y="179337"/>
                  </a:lnTo>
                  <a:lnTo>
                    <a:pt x="143052" y="183600"/>
                  </a:lnTo>
                  <a:lnTo>
                    <a:pt x="162297" y="184575"/>
                  </a:lnTo>
                  <a:lnTo>
                    <a:pt x="182610" y="178893"/>
                  </a:lnTo>
                  <a:lnTo>
                    <a:pt x="203397" y="166961"/>
                  </a:lnTo>
                  <a:lnTo>
                    <a:pt x="226277" y="148486"/>
                  </a:lnTo>
                  <a:lnTo>
                    <a:pt x="249851" y="124048"/>
                  </a:lnTo>
                  <a:lnTo>
                    <a:pt x="261076" y="108642"/>
                  </a:lnTo>
                  <a:lnTo>
                    <a:pt x="272087" y="92020"/>
                  </a:lnTo>
                  <a:lnTo>
                    <a:pt x="281545" y="75295"/>
                  </a:lnTo>
                  <a:lnTo>
                    <a:pt x="289967" y="58500"/>
                  </a:lnTo>
                  <a:lnTo>
                    <a:pt x="302852" y="29021"/>
                  </a:lnTo>
                  <a:lnTo>
                    <a:pt x="309400" y="5903"/>
                  </a:lnTo>
                  <a:lnTo>
                    <a:pt x="309242" y="2362"/>
                  </a:lnTo>
                  <a:lnTo>
                    <a:pt x="308432" y="0"/>
                  </a:lnTo>
                  <a:lnTo>
                    <a:pt x="304363" y="543"/>
                  </a:lnTo>
                  <a:lnTo>
                    <a:pt x="290436" y="6790"/>
                  </a:lnTo>
                  <a:lnTo>
                    <a:pt x="262761" y="28949"/>
                  </a:lnTo>
                  <a:lnTo>
                    <a:pt x="246310" y="49754"/>
                  </a:lnTo>
                  <a:lnTo>
                    <a:pt x="232649" y="73817"/>
                  </a:lnTo>
                  <a:lnTo>
                    <a:pt x="221874" y="100975"/>
                  </a:lnTo>
                  <a:lnTo>
                    <a:pt x="218025" y="125745"/>
                  </a:lnTo>
                  <a:lnTo>
                    <a:pt x="219373" y="147102"/>
                  </a:lnTo>
                  <a:lnTo>
                    <a:pt x="224675" y="163650"/>
                  </a:lnTo>
                  <a:lnTo>
                    <a:pt x="235498" y="176179"/>
                  </a:lnTo>
                  <a:lnTo>
                    <a:pt x="249010" y="185039"/>
                  </a:lnTo>
                  <a:lnTo>
                    <a:pt x="262071" y="188977"/>
                  </a:lnTo>
                  <a:lnTo>
                    <a:pt x="284695" y="187823"/>
                  </a:lnTo>
                  <a:lnTo>
                    <a:pt x="297217" y="181042"/>
                  </a:lnTo>
                  <a:lnTo>
                    <a:pt x="307485" y="170267"/>
                  </a:lnTo>
                  <a:lnTo>
                    <a:pt x="316753" y="156072"/>
                  </a:lnTo>
                  <a:lnTo>
                    <a:pt x="319931" y="142236"/>
                  </a:lnTo>
                  <a:lnTo>
                    <a:pt x="317753" y="124428"/>
                  </a:lnTo>
                  <a:lnTo>
                    <a:pt x="316222" y="119478"/>
                  </a:lnTo>
                  <a:lnTo>
                    <a:pt x="313790" y="116883"/>
                  </a:lnTo>
                  <a:lnTo>
                    <a:pt x="310758" y="115860"/>
                  </a:lnTo>
                  <a:lnTo>
                    <a:pt x="307325" y="115882"/>
                  </a:lnTo>
                  <a:lnTo>
                    <a:pt x="292381" y="122656"/>
                  </a:lnTo>
                  <a:lnTo>
                    <a:pt x="284405" y="131618"/>
                  </a:lnTo>
                  <a:lnTo>
                    <a:pt x="279213" y="143363"/>
                  </a:lnTo>
                  <a:lnTo>
                    <a:pt x="276906" y="157990"/>
                  </a:lnTo>
                  <a:lnTo>
                    <a:pt x="279643" y="170135"/>
                  </a:lnTo>
                  <a:lnTo>
                    <a:pt x="282349" y="175349"/>
                  </a:lnTo>
                  <a:lnTo>
                    <a:pt x="291000" y="183025"/>
                  </a:lnTo>
                  <a:lnTo>
                    <a:pt x="301194" y="188082"/>
                  </a:lnTo>
                  <a:lnTo>
                    <a:pt x="310429" y="190330"/>
                  </a:lnTo>
                  <a:lnTo>
                    <a:pt x="330303" y="184853"/>
                  </a:lnTo>
                  <a:lnTo>
                    <a:pt x="363960" y="1603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1185"/>
            <p:cNvSpPr/>
            <p:nvPr>
              <p:custDataLst>
                <p:tags r:id="rId35"/>
              </p:custDataLst>
            </p:nvPr>
          </p:nvSpPr>
          <p:spPr>
            <a:xfrm>
              <a:off x="1816983" y="6350000"/>
              <a:ext cx="85925" cy="126146"/>
            </a:xfrm>
            <a:custGeom>
              <a:avLst/>
              <a:gdLst/>
              <a:ahLst/>
              <a:cxnLst/>
              <a:rect l="0" t="0" r="0" b="0"/>
              <a:pathLst>
                <a:path w="85925" h="126146">
                  <a:moveTo>
                    <a:pt x="5467" y="0"/>
                  </a:moveTo>
                  <a:lnTo>
                    <a:pt x="5467" y="0"/>
                  </a:lnTo>
                  <a:lnTo>
                    <a:pt x="3586" y="28249"/>
                  </a:lnTo>
                  <a:lnTo>
                    <a:pt x="1103" y="52066"/>
                  </a:lnTo>
                  <a:lnTo>
                    <a:pt x="0" y="76762"/>
                  </a:lnTo>
                  <a:lnTo>
                    <a:pt x="6120" y="107725"/>
                  </a:lnTo>
                  <a:lnTo>
                    <a:pt x="10842" y="114855"/>
                  </a:lnTo>
                  <a:lnTo>
                    <a:pt x="23613" y="124659"/>
                  </a:lnTo>
                  <a:lnTo>
                    <a:pt x="30970" y="126145"/>
                  </a:lnTo>
                  <a:lnTo>
                    <a:pt x="46670" y="124033"/>
                  </a:lnTo>
                  <a:lnTo>
                    <a:pt x="68005" y="111539"/>
                  </a:lnTo>
                  <a:lnTo>
                    <a:pt x="77477" y="96610"/>
                  </a:lnTo>
                  <a:lnTo>
                    <a:pt x="84894" y="72135"/>
                  </a:lnTo>
                  <a:lnTo>
                    <a:pt x="85924" y="59576"/>
                  </a:lnTo>
                  <a:lnTo>
                    <a:pt x="81667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1186"/>
            <p:cNvSpPr/>
            <p:nvPr>
              <p:custDataLst>
                <p:tags r:id="rId36"/>
              </p:custDataLst>
            </p:nvPr>
          </p:nvSpPr>
          <p:spPr>
            <a:xfrm>
              <a:off x="1119657" y="6413500"/>
              <a:ext cx="16994" cy="95251"/>
            </a:xfrm>
            <a:custGeom>
              <a:avLst/>
              <a:gdLst/>
              <a:ahLst/>
              <a:cxnLst/>
              <a:rect l="0" t="0" r="0" b="0"/>
              <a:pathLst>
                <a:path w="16994" h="95251">
                  <a:moveTo>
                    <a:pt x="16993" y="0"/>
                  </a:moveTo>
                  <a:lnTo>
                    <a:pt x="16993" y="0"/>
                  </a:lnTo>
                  <a:lnTo>
                    <a:pt x="11218" y="25348"/>
                  </a:lnTo>
                  <a:lnTo>
                    <a:pt x="2504" y="53449"/>
                  </a:lnTo>
                  <a:lnTo>
                    <a:pt x="0" y="77847"/>
                  </a:lnTo>
                  <a:lnTo>
                    <a:pt x="4293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1187"/>
            <p:cNvSpPr/>
            <p:nvPr>
              <p:custDataLst>
                <p:tags r:id="rId37"/>
              </p:custDataLst>
            </p:nvPr>
          </p:nvSpPr>
          <p:spPr>
            <a:xfrm>
              <a:off x="1377950" y="6394450"/>
              <a:ext cx="12701" cy="101601"/>
            </a:xfrm>
            <a:custGeom>
              <a:avLst/>
              <a:gdLst/>
              <a:ahLst/>
              <a:cxnLst/>
              <a:rect l="0" t="0" r="0" b="0"/>
              <a:pathLst>
                <a:path w="12701" h="101601">
                  <a:moveTo>
                    <a:pt x="12700" y="0"/>
                  </a:moveTo>
                  <a:lnTo>
                    <a:pt x="12700" y="0"/>
                  </a:lnTo>
                  <a:lnTo>
                    <a:pt x="5793" y="19459"/>
                  </a:lnTo>
                  <a:lnTo>
                    <a:pt x="1717" y="46453"/>
                  </a:lnTo>
                  <a:lnTo>
                    <a:pt x="339" y="77065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1188"/>
            <p:cNvSpPr/>
            <p:nvPr>
              <p:custDataLst>
                <p:tags r:id="rId38"/>
              </p:custDataLst>
            </p:nvPr>
          </p:nvSpPr>
          <p:spPr>
            <a:xfrm>
              <a:off x="1149350" y="63119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1189"/>
            <p:cNvSpPr/>
            <p:nvPr>
              <p:custDataLst>
                <p:tags r:id="rId39"/>
              </p:custDataLst>
            </p:nvPr>
          </p:nvSpPr>
          <p:spPr>
            <a:xfrm>
              <a:off x="1570758" y="6261100"/>
              <a:ext cx="193352" cy="190402"/>
            </a:xfrm>
            <a:custGeom>
              <a:avLst/>
              <a:gdLst/>
              <a:ahLst/>
              <a:cxnLst/>
              <a:rect l="0" t="0" r="0" b="0"/>
              <a:pathLst>
                <a:path w="193352" h="190402">
                  <a:moveTo>
                    <a:pt x="73892" y="0"/>
                  </a:moveTo>
                  <a:lnTo>
                    <a:pt x="73892" y="0"/>
                  </a:lnTo>
                  <a:lnTo>
                    <a:pt x="63779" y="20226"/>
                  </a:lnTo>
                  <a:lnTo>
                    <a:pt x="51288" y="45207"/>
                  </a:lnTo>
                  <a:lnTo>
                    <a:pt x="36329" y="75126"/>
                  </a:lnTo>
                  <a:lnTo>
                    <a:pt x="28389" y="91006"/>
                  </a:lnTo>
                  <a:lnTo>
                    <a:pt x="14157" y="122292"/>
                  </a:lnTo>
                  <a:lnTo>
                    <a:pt x="5480" y="150307"/>
                  </a:lnTo>
                  <a:lnTo>
                    <a:pt x="0" y="176395"/>
                  </a:lnTo>
                  <a:lnTo>
                    <a:pt x="599" y="184231"/>
                  </a:lnTo>
                  <a:lnTo>
                    <a:pt x="1747" y="186320"/>
                  </a:lnTo>
                  <a:lnTo>
                    <a:pt x="3923" y="186303"/>
                  </a:lnTo>
                  <a:lnTo>
                    <a:pt x="10104" y="182519"/>
                  </a:lnTo>
                  <a:lnTo>
                    <a:pt x="29683" y="152672"/>
                  </a:lnTo>
                  <a:lnTo>
                    <a:pt x="43052" y="133796"/>
                  </a:lnTo>
                  <a:lnTo>
                    <a:pt x="49837" y="130020"/>
                  </a:lnTo>
                  <a:lnTo>
                    <a:pt x="74200" y="127398"/>
                  </a:lnTo>
                  <a:lnTo>
                    <a:pt x="83672" y="127177"/>
                  </a:lnTo>
                  <a:lnTo>
                    <a:pt x="100308" y="120310"/>
                  </a:lnTo>
                  <a:lnTo>
                    <a:pt x="111901" y="112710"/>
                  </a:lnTo>
                  <a:lnTo>
                    <a:pt x="112637" y="110417"/>
                  </a:lnTo>
                  <a:lnTo>
                    <a:pt x="111716" y="108184"/>
                  </a:lnTo>
                  <a:lnTo>
                    <a:pt x="109692" y="105989"/>
                  </a:lnTo>
                  <a:lnTo>
                    <a:pt x="106225" y="105938"/>
                  </a:lnTo>
                  <a:lnTo>
                    <a:pt x="81690" y="117875"/>
                  </a:lnTo>
                  <a:lnTo>
                    <a:pt x="65363" y="129294"/>
                  </a:lnTo>
                  <a:lnTo>
                    <a:pt x="53404" y="143777"/>
                  </a:lnTo>
                  <a:lnTo>
                    <a:pt x="49028" y="155858"/>
                  </a:lnTo>
                  <a:lnTo>
                    <a:pt x="48850" y="161055"/>
                  </a:lnTo>
                  <a:lnTo>
                    <a:pt x="50847" y="165931"/>
                  </a:lnTo>
                  <a:lnTo>
                    <a:pt x="58711" y="175112"/>
                  </a:lnTo>
                  <a:lnTo>
                    <a:pt x="71143" y="180133"/>
                  </a:lnTo>
                  <a:lnTo>
                    <a:pt x="86076" y="181659"/>
                  </a:lnTo>
                  <a:lnTo>
                    <a:pt x="116777" y="178771"/>
                  </a:lnTo>
                  <a:lnTo>
                    <a:pt x="136928" y="179969"/>
                  </a:lnTo>
                  <a:lnTo>
                    <a:pt x="164717" y="187963"/>
                  </a:lnTo>
                  <a:lnTo>
                    <a:pt x="190523" y="190401"/>
                  </a:lnTo>
                  <a:lnTo>
                    <a:pt x="191863" y="189728"/>
                  </a:lnTo>
                  <a:lnTo>
                    <a:pt x="192756" y="188575"/>
                  </a:lnTo>
                  <a:lnTo>
                    <a:pt x="193351" y="187100"/>
                  </a:lnTo>
                  <a:lnTo>
                    <a:pt x="192131" y="181697"/>
                  </a:lnTo>
                  <a:lnTo>
                    <a:pt x="189943" y="173887"/>
                  </a:lnTo>
                  <a:lnTo>
                    <a:pt x="188423" y="142164"/>
                  </a:lnTo>
                  <a:lnTo>
                    <a:pt x="188192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SMARTInkShape-Group250"/>
          <p:cNvGrpSpPr/>
          <p:nvPr/>
        </p:nvGrpSpPr>
        <p:grpSpPr>
          <a:xfrm>
            <a:off x="4939349" y="2247900"/>
            <a:ext cx="1785302" cy="336551"/>
            <a:chOff x="4939349" y="2247900"/>
            <a:chExt cx="1785302" cy="336551"/>
          </a:xfrm>
        </p:grpSpPr>
        <p:sp>
          <p:nvSpPr>
            <p:cNvPr id="56" name="SMARTInkShape-1190"/>
            <p:cNvSpPr/>
            <p:nvPr>
              <p:custDataLst>
                <p:tags r:id="rId8"/>
              </p:custDataLst>
            </p:nvPr>
          </p:nvSpPr>
          <p:spPr>
            <a:xfrm>
              <a:off x="4959350" y="2301024"/>
              <a:ext cx="1765301" cy="210058"/>
            </a:xfrm>
            <a:custGeom>
              <a:avLst/>
              <a:gdLst/>
              <a:ahLst/>
              <a:cxnLst/>
              <a:rect l="0" t="0" r="0" b="0"/>
              <a:pathLst>
                <a:path w="1765301" h="210058">
                  <a:moveTo>
                    <a:pt x="0" y="111976"/>
                  </a:moveTo>
                  <a:lnTo>
                    <a:pt x="0" y="111976"/>
                  </a:lnTo>
                  <a:lnTo>
                    <a:pt x="3371" y="111976"/>
                  </a:lnTo>
                  <a:lnTo>
                    <a:pt x="3659" y="112681"/>
                  </a:lnTo>
                  <a:lnTo>
                    <a:pt x="2097" y="115347"/>
                  </a:lnTo>
                  <a:lnTo>
                    <a:pt x="3515" y="116340"/>
                  </a:lnTo>
                  <a:lnTo>
                    <a:pt x="33321" y="118152"/>
                  </a:lnTo>
                  <a:lnTo>
                    <a:pt x="64228" y="118292"/>
                  </a:lnTo>
                  <a:lnTo>
                    <a:pt x="90998" y="118316"/>
                  </a:lnTo>
                  <a:lnTo>
                    <a:pt x="121271" y="118323"/>
                  </a:lnTo>
                  <a:lnTo>
                    <a:pt x="143504" y="118325"/>
                  </a:lnTo>
                  <a:lnTo>
                    <a:pt x="169848" y="118325"/>
                  </a:lnTo>
                  <a:lnTo>
                    <a:pt x="196138" y="118326"/>
                  </a:lnTo>
                  <a:lnTo>
                    <a:pt x="223345" y="118326"/>
                  </a:lnTo>
                  <a:lnTo>
                    <a:pt x="254251" y="118326"/>
                  </a:lnTo>
                  <a:lnTo>
                    <a:pt x="270395" y="117620"/>
                  </a:lnTo>
                  <a:lnTo>
                    <a:pt x="286802" y="116444"/>
                  </a:lnTo>
                  <a:lnTo>
                    <a:pt x="303385" y="114955"/>
                  </a:lnTo>
                  <a:lnTo>
                    <a:pt x="320084" y="113962"/>
                  </a:lnTo>
                  <a:lnTo>
                    <a:pt x="336862" y="113300"/>
                  </a:lnTo>
                  <a:lnTo>
                    <a:pt x="353691" y="112859"/>
                  </a:lnTo>
                  <a:lnTo>
                    <a:pt x="371261" y="111859"/>
                  </a:lnTo>
                  <a:lnTo>
                    <a:pt x="389324" y="110487"/>
                  </a:lnTo>
                  <a:lnTo>
                    <a:pt x="407716" y="108866"/>
                  </a:lnTo>
                  <a:lnTo>
                    <a:pt x="424916" y="108492"/>
                  </a:lnTo>
                  <a:lnTo>
                    <a:pt x="441322" y="108948"/>
                  </a:lnTo>
                  <a:lnTo>
                    <a:pt x="457198" y="109957"/>
                  </a:lnTo>
                  <a:lnTo>
                    <a:pt x="473427" y="111336"/>
                  </a:lnTo>
                  <a:lnTo>
                    <a:pt x="489890" y="112960"/>
                  </a:lnTo>
                  <a:lnTo>
                    <a:pt x="506510" y="114749"/>
                  </a:lnTo>
                  <a:lnTo>
                    <a:pt x="523940" y="116647"/>
                  </a:lnTo>
                  <a:lnTo>
                    <a:pt x="541910" y="118617"/>
                  </a:lnTo>
                  <a:lnTo>
                    <a:pt x="560240" y="120637"/>
                  </a:lnTo>
                  <a:lnTo>
                    <a:pt x="579515" y="121983"/>
                  </a:lnTo>
                  <a:lnTo>
                    <a:pt x="599422" y="122881"/>
                  </a:lnTo>
                  <a:lnTo>
                    <a:pt x="619748" y="123479"/>
                  </a:lnTo>
                  <a:lnTo>
                    <a:pt x="639649" y="123878"/>
                  </a:lnTo>
                  <a:lnTo>
                    <a:pt x="659266" y="124144"/>
                  </a:lnTo>
                  <a:lnTo>
                    <a:pt x="678693" y="124321"/>
                  </a:lnTo>
                  <a:lnTo>
                    <a:pt x="698702" y="124440"/>
                  </a:lnTo>
                  <a:lnTo>
                    <a:pt x="719095" y="124518"/>
                  </a:lnTo>
                  <a:lnTo>
                    <a:pt x="739747" y="124571"/>
                  </a:lnTo>
                  <a:lnTo>
                    <a:pt x="759865" y="123900"/>
                  </a:lnTo>
                  <a:lnTo>
                    <a:pt x="779626" y="122748"/>
                  </a:lnTo>
                  <a:lnTo>
                    <a:pt x="799151" y="121274"/>
                  </a:lnTo>
                  <a:lnTo>
                    <a:pt x="818517" y="120291"/>
                  </a:lnTo>
                  <a:lnTo>
                    <a:pt x="837778" y="119636"/>
                  </a:lnTo>
                  <a:lnTo>
                    <a:pt x="856969" y="119199"/>
                  </a:lnTo>
                  <a:lnTo>
                    <a:pt x="876112" y="118908"/>
                  </a:lnTo>
                  <a:lnTo>
                    <a:pt x="895225" y="118714"/>
                  </a:lnTo>
                  <a:lnTo>
                    <a:pt x="914317" y="118585"/>
                  </a:lnTo>
                  <a:lnTo>
                    <a:pt x="934806" y="117793"/>
                  </a:lnTo>
                  <a:lnTo>
                    <a:pt x="956226" y="116559"/>
                  </a:lnTo>
                  <a:lnTo>
                    <a:pt x="978267" y="115032"/>
                  </a:lnTo>
                  <a:lnTo>
                    <a:pt x="1000017" y="113308"/>
                  </a:lnTo>
                  <a:lnTo>
                    <a:pt x="1021573" y="111452"/>
                  </a:lnTo>
                  <a:lnTo>
                    <a:pt x="1042999" y="109510"/>
                  </a:lnTo>
                  <a:lnTo>
                    <a:pt x="1064338" y="107510"/>
                  </a:lnTo>
                  <a:lnTo>
                    <a:pt x="1085620" y="105471"/>
                  </a:lnTo>
                  <a:lnTo>
                    <a:pt x="1106863" y="103406"/>
                  </a:lnTo>
                  <a:lnTo>
                    <a:pt x="1128081" y="102029"/>
                  </a:lnTo>
                  <a:lnTo>
                    <a:pt x="1149282" y="101112"/>
                  </a:lnTo>
                  <a:lnTo>
                    <a:pt x="1170471" y="100500"/>
                  </a:lnTo>
                  <a:lnTo>
                    <a:pt x="1191653" y="99386"/>
                  </a:lnTo>
                  <a:lnTo>
                    <a:pt x="1212830" y="97938"/>
                  </a:lnTo>
                  <a:lnTo>
                    <a:pt x="1234003" y="96268"/>
                  </a:lnTo>
                  <a:lnTo>
                    <a:pt x="1253763" y="95154"/>
                  </a:lnTo>
                  <a:lnTo>
                    <a:pt x="1272581" y="94411"/>
                  </a:lnTo>
                  <a:lnTo>
                    <a:pt x="1290771" y="93916"/>
                  </a:lnTo>
                  <a:lnTo>
                    <a:pt x="1309247" y="92880"/>
                  </a:lnTo>
                  <a:lnTo>
                    <a:pt x="1327914" y="91484"/>
                  </a:lnTo>
                  <a:lnTo>
                    <a:pt x="1346710" y="89848"/>
                  </a:lnTo>
                  <a:lnTo>
                    <a:pt x="1364884" y="89463"/>
                  </a:lnTo>
                  <a:lnTo>
                    <a:pt x="1382645" y="89912"/>
                  </a:lnTo>
                  <a:lnTo>
                    <a:pt x="1400130" y="90916"/>
                  </a:lnTo>
                  <a:lnTo>
                    <a:pt x="1417431" y="90881"/>
                  </a:lnTo>
                  <a:lnTo>
                    <a:pt x="1434609" y="90151"/>
                  </a:lnTo>
                  <a:lnTo>
                    <a:pt x="1451706" y="88960"/>
                  </a:lnTo>
                  <a:lnTo>
                    <a:pt x="1468043" y="88870"/>
                  </a:lnTo>
                  <a:lnTo>
                    <a:pt x="1499365" y="90653"/>
                  </a:lnTo>
                  <a:lnTo>
                    <a:pt x="1527868" y="91916"/>
                  </a:lnTo>
                  <a:lnTo>
                    <a:pt x="1554647" y="92477"/>
                  </a:lnTo>
                  <a:lnTo>
                    <a:pt x="1580660" y="92726"/>
                  </a:lnTo>
                  <a:lnTo>
                    <a:pt x="1606332" y="92837"/>
                  </a:lnTo>
                  <a:lnTo>
                    <a:pt x="1630442" y="92886"/>
                  </a:lnTo>
                  <a:lnTo>
                    <a:pt x="1660588" y="92914"/>
                  </a:lnTo>
                  <a:lnTo>
                    <a:pt x="1690138" y="92923"/>
                  </a:lnTo>
                  <a:lnTo>
                    <a:pt x="1719800" y="92925"/>
                  </a:lnTo>
                  <a:lnTo>
                    <a:pt x="1751293" y="92926"/>
                  </a:lnTo>
                  <a:lnTo>
                    <a:pt x="1751729" y="92926"/>
                  </a:lnTo>
                  <a:lnTo>
                    <a:pt x="1752019" y="93631"/>
                  </a:lnTo>
                  <a:lnTo>
                    <a:pt x="1752428" y="96584"/>
                  </a:lnTo>
                  <a:lnTo>
                    <a:pt x="1752523" y="95022"/>
                  </a:lnTo>
                  <a:lnTo>
                    <a:pt x="1753254" y="94324"/>
                  </a:lnTo>
                  <a:lnTo>
                    <a:pt x="1755949" y="93547"/>
                  </a:lnTo>
                  <a:lnTo>
                    <a:pt x="1756243" y="93340"/>
                  </a:lnTo>
                  <a:lnTo>
                    <a:pt x="1754690" y="93110"/>
                  </a:lnTo>
                  <a:lnTo>
                    <a:pt x="1753993" y="91638"/>
                  </a:lnTo>
                  <a:lnTo>
                    <a:pt x="1752624" y="60688"/>
                  </a:lnTo>
                  <a:lnTo>
                    <a:pt x="1752602" y="40352"/>
                  </a:lnTo>
                  <a:lnTo>
                    <a:pt x="1751895" y="38827"/>
                  </a:lnTo>
                  <a:lnTo>
                    <a:pt x="1750719" y="37810"/>
                  </a:lnTo>
                  <a:lnTo>
                    <a:pt x="1749230" y="37132"/>
                  </a:lnTo>
                  <a:lnTo>
                    <a:pt x="1748236" y="38091"/>
                  </a:lnTo>
                  <a:lnTo>
                    <a:pt x="1747133" y="42920"/>
                  </a:lnTo>
                  <a:lnTo>
                    <a:pt x="1745013" y="68362"/>
                  </a:lnTo>
                  <a:lnTo>
                    <a:pt x="1738279" y="95839"/>
                  </a:lnTo>
                  <a:lnTo>
                    <a:pt x="1737489" y="127002"/>
                  </a:lnTo>
                  <a:lnTo>
                    <a:pt x="1733780" y="142747"/>
                  </a:lnTo>
                  <a:lnTo>
                    <a:pt x="1733570" y="119221"/>
                  </a:lnTo>
                  <a:lnTo>
                    <a:pt x="1737322" y="98498"/>
                  </a:lnTo>
                  <a:lnTo>
                    <a:pt x="1742987" y="73530"/>
                  </a:lnTo>
                  <a:lnTo>
                    <a:pt x="1747858" y="48322"/>
                  </a:lnTo>
                  <a:lnTo>
                    <a:pt x="1751195" y="20443"/>
                  </a:lnTo>
                  <a:lnTo>
                    <a:pt x="1752477" y="0"/>
                  </a:lnTo>
                  <a:lnTo>
                    <a:pt x="1752589" y="25669"/>
                  </a:lnTo>
                  <a:lnTo>
                    <a:pt x="1754477" y="47982"/>
                  </a:lnTo>
                  <a:lnTo>
                    <a:pt x="1756256" y="75068"/>
                  </a:lnTo>
                  <a:lnTo>
                    <a:pt x="1754695" y="105920"/>
                  </a:lnTo>
                  <a:lnTo>
                    <a:pt x="1755412" y="134685"/>
                  </a:lnTo>
                  <a:lnTo>
                    <a:pt x="1758083" y="160169"/>
                  </a:lnTo>
                  <a:lnTo>
                    <a:pt x="1762847" y="188971"/>
                  </a:lnTo>
                  <a:lnTo>
                    <a:pt x="1764977" y="210057"/>
                  </a:lnTo>
                  <a:lnTo>
                    <a:pt x="1765300" y="1945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1191"/>
            <p:cNvSpPr/>
            <p:nvPr>
              <p:custDataLst>
                <p:tags r:id="rId9"/>
              </p:custDataLst>
            </p:nvPr>
          </p:nvSpPr>
          <p:spPr>
            <a:xfrm>
              <a:off x="4939349" y="2247900"/>
              <a:ext cx="13652" cy="336551"/>
            </a:xfrm>
            <a:custGeom>
              <a:avLst/>
              <a:gdLst/>
              <a:ahLst/>
              <a:cxnLst/>
              <a:rect l="0" t="0" r="0" b="0"/>
              <a:pathLst>
                <a:path w="13652" h="336551">
                  <a:moveTo>
                    <a:pt x="13651" y="0"/>
                  </a:moveTo>
                  <a:lnTo>
                    <a:pt x="13651" y="0"/>
                  </a:lnTo>
                  <a:lnTo>
                    <a:pt x="10280" y="3371"/>
                  </a:lnTo>
                  <a:lnTo>
                    <a:pt x="8625" y="8789"/>
                  </a:lnTo>
                  <a:lnTo>
                    <a:pt x="7475" y="33613"/>
                  </a:lnTo>
                  <a:lnTo>
                    <a:pt x="5941" y="56918"/>
                  </a:lnTo>
                  <a:lnTo>
                    <a:pt x="0" y="85852"/>
                  </a:lnTo>
                  <a:lnTo>
                    <a:pt x="4510" y="117473"/>
                  </a:lnTo>
                  <a:lnTo>
                    <a:pt x="6061" y="141110"/>
                  </a:lnTo>
                  <a:lnTo>
                    <a:pt x="8632" y="165727"/>
                  </a:lnTo>
                  <a:lnTo>
                    <a:pt x="10715" y="189367"/>
                  </a:lnTo>
                  <a:lnTo>
                    <a:pt x="8627" y="219249"/>
                  </a:lnTo>
                  <a:lnTo>
                    <a:pt x="6988" y="249426"/>
                  </a:lnTo>
                  <a:lnTo>
                    <a:pt x="3053" y="276555"/>
                  </a:lnTo>
                  <a:lnTo>
                    <a:pt x="1366" y="307243"/>
                  </a:lnTo>
                  <a:lnTo>
                    <a:pt x="951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9" name="SMARTInkShape-1192"/>
          <p:cNvSpPr/>
          <p:nvPr>
            <p:custDataLst>
              <p:tags r:id="rId3"/>
            </p:custDataLst>
          </p:nvPr>
        </p:nvSpPr>
        <p:spPr>
          <a:xfrm>
            <a:off x="5095679" y="1924933"/>
            <a:ext cx="1962989" cy="233211"/>
          </a:xfrm>
          <a:custGeom>
            <a:avLst/>
            <a:gdLst/>
            <a:ahLst/>
            <a:cxnLst/>
            <a:rect l="0" t="0" r="0" b="0"/>
            <a:pathLst>
              <a:path w="1962989" h="233211">
                <a:moveTo>
                  <a:pt x="3371" y="5467"/>
                </a:moveTo>
                <a:lnTo>
                  <a:pt x="3371" y="5467"/>
                </a:lnTo>
                <a:lnTo>
                  <a:pt x="3371" y="0"/>
                </a:lnTo>
                <a:lnTo>
                  <a:pt x="3371" y="26276"/>
                </a:lnTo>
                <a:lnTo>
                  <a:pt x="0" y="54201"/>
                </a:lnTo>
                <a:lnTo>
                  <a:pt x="1274" y="85915"/>
                </a:lnTo>
                <a:lnTo>
                  <a:pt x="2750" y="117655"/>
                </a:lnTo>
                <a:lnTo>
                  <a:pt x="6558" y="146031"/>
                </a:lnTo>
                <a:lnTo>
                  <a:pt x="9096" y="175833"/>
                </a:lnTo>
                <a:lnTo>
                  <a:pt x="7716" y="202103"/>
                </a:lnTo>
                <a:lnTo>
                  <a:pt x="3446" y="233210"/>
                </a:lnTo>
                <a:lnTo>
                  <a:pt x="3378" y="202009"/>
                </a:lnTo>
                <a:lnTo>
                  <a:pt x="3373" y="176434"/>
                </a:lnTo>
                <a:lnTo>
                  <a:pt x="3371" y="149884"/>
                </a:lnTo>
                <a:lnTo>
                  <a:pt x="3371" y="120773"/>
                </a:lnTo>
                <a:lnTo>
                  <a:pt x="3371" y="89062"/>
                </a:lnTo>
                <a:lnTo>
                  <a:pt x="3371" y="84956"/>
                </a:lnTo>
                <a:lnTo>
                  <a:pt x="4076" y="84565"/>
                </a:lnTo>
                <a:lnTo>
                  <a:pt x="5253" y="85010"/>
                </a:lnTo>
                <a:lnTo>
                  <a:pt x="8441" y="86681"/>
                </a:lnTo>
                <a:lnTo>
                  <a:pt x="21668" y="91212"/>
                </a:lnTo>
                <a:lnTo>
                  <a:pt x="33143" y="98108"/>
                </a:lnTo>
                <a:lnTo>
                  <a:pt x="59094" y="100373"/>
                </a:lnTo>
                <a:lnTo>
                  <a:pt x="87050" y="105013"/>
                </a:lnTo>
                <a:lnTo>
                  <a:pt x="115732" y="106459"/>
                </a:lnTo>
                <a:lnTo>
                  <a:pt x="138682" y="106796"/>
                </a:lnTo>
                <a:lnTo>
                  <a:pt x="164874" y="106947"/>
                </a:lnTo>
                <a:lnTo>
                  <a:pt x="193683" y="106308"/>
                </a:lnTo>
                <a:lnTo>
                  <a:pt x="225302" y="103672"/>
                </a:lnTo>
                <a:lnTo>
                  <a:pt x="242342" y="102687"/>
                </a:lnTo>
                <a:lnTo>
                  <a:pt x="260051" y="102030"/>
                </a:lnTo>
                <a:lnTo>
                  <a:pt x="278208" y="101593"/>
                </a:lnTo>
                <a:lnTo>
                  <a:pt x="296662" y="101301"/>
                </a:lnTo>
                <a:lnTo>
                  <a:pt x="315315" y="101106"/>
                </a:lnTo>
                <a:lnTo>
                  <a:pt x="334100" y="100976"/>
                </a:lnTo>
                <a:lnTo>
                  <a:pt x="352974" y="100890"/>
                </a:lnTo>
                <a:lnTo>
                  <a:pt x="371907" y="100832"/>
                </a:lnTo>
                <a:lnTo>
                  <a:pt x="390878" y="100794"/>
                </a:lnTo>
                <a:lnTo>
                  <a:pt x="411286" y="100768"/>
                </a:lnTo>
                <a:lnTo>
                  <a:pt x="432654" y="100751"/>
                </a:lnTo>
                <a:lnTo>
                  <a:pt x="454660" y="100740"/>
                </a:lnTo>
                <a:lnTo>
                  <a:pt x="475680" y="101438"/>
                </a:lnTo>
                <a:lnTo>
                  <a:pt x="496044" y="102609"/>
                </a:lnTo>
                <a:lnTo>
                  <a:pt x="515970" y="104095"/>
                </a:lnTo>
                <a:lnTo>
                  <a:pt x="536309" y="105791"/>
                </a:lnTo>
                <a:lnTo>
                  <a:pt x="556924" y="107627"/>
                </a:lnTo>
                <a:lnTo>
                  <a:pt x="577723" y="109557"/>
                </a:lnTo>
                <a:lnTo>
                  <a:pt x="597233" y="110844"/>
                </a:lnTo>
                <a:lnTo>
                  <a:pt x="615885" y="111701"/>
                </a:lnTo>
                <a:lnTo>
                  <a:pt x="633964" y="112273"/>
                </a:lnTo>
                <a:lnTo>
                  <a:pt x="653777" y="112655"/>
                </a:lnTo>
                <a:lnTo>
                  <a:pt x="674747" y="112909"/>
                </a:lnTo>
                <a:lnTo>
                  <a:pt x="696488" y="113078"/>
                </a:lnTo>
                <a:lnTo>
                  <a:pt x="717332" y="113897"/>
                </a:lnTo>
                <a:lnTo>
                  <a:pt x="737579" y="115148"/>
                </a:lnTo>
                <a:lnTo>
                  <a:pt x="757426" y="116687"/>
                </a:lnTo>
                <a:lnTo>
                  <a:pt x="777008" y="117714"/>
                </a:lnTo>
                <a:lnTo>
                  <a:pt x="796412" y="118398"/>
                </a:lnTo>
                <a:lnTo>
                  <a:pt x="815699" y="118855"/>
                </a:lnTo>
                <a:lnTo>
                  <a:pt x="834200" y="119159"/>
                </a:lnTo>
                <a:lnTo>
                  <a:pt x="852179" y="119361"/>
                </a:lnTo>
                <a:lnTo>
                  <a:pt x="869810" y="119496"/>
                </a:lnTo>
                <a:lnTo>
                  <a:pt x="887208" y="120292"/>
                </a:lnTo>
                <a:lnTo>
                  <a:pt x="904451" y="121528"/>
                </a:lnTo>
                <a:lnTo>
                  <a:pt x="921591" y="123058"/>
                </a:lnTo>
                <a:lnTo>
                  <a:pt x="940073" y="123372"/>
                </a:lnTo>
                <a:lnTo>
                  <a:pt x="959450" y="122876"/>
                </a:lnTo>
                <a:lnTo>
                  <a:pt x="979424" y="121839"/>
                </a:lnTo>
                <a:lnTo>
                  <a:pt x="999090" y="121149"/>
                </a:lnTo>
                <a:lnTo>
                  <a:pt x="1018550" y="120688"/>
                </a:lnTo>
                <a:lnTo>
                  <a:pt x="1037874" y="120381"/>
                </a:lnTo>
                <a:lnTo>
                  <a:pt x="1057107" y="119471"/>
                </a:lnTo>
                <a:lnTo>
                  <a:pt x="1076278" y="118158"/>
                </a:lnTo>
                <a:lnTo>
                  <a:pt x="1095409" y="116578"/>
                </a:lnTo>
                <a:lnTo>
                  <a:pt x="1113807" y="115524"/>
                </a:lnTo>
                <a:lnTo>
                  <a:pt x="1131718" y="114822"/>
                </a:lnTo>
                <a:lnTo>
                  <a:pt x="1149302" y="114354"/>
                </a:lnTo>
                <a:lnTo>
                  <a:pt x="1167375" y="114041"/>
                </a:lnTo>
                <a:lnTo>
                  <a:pt x="1185774" y="113833"/>
                </a:lnTo>
                <a:lnTo>
                  <a:pt x="1204389" y="113695"/>
                </a:lnTo>
                <a:lnTo>
                  <a:pt x="1223150" y="112896"/>
                </a:lnTo>
                <a:lnTo>
                  <a:pt x="1242007" y="111659"/>
                </a:lnTo>
                <a:lnTo>
                  <a:pt x="1260928" y="110128"/>
                </a:lnTo>
                <a:lnTo>
                  <a:pt x="1279187" y="109108"/>
                </a:lnTo>
                <a:lnTo>
                  <a:pt x="1297004" y="108427"/>
                </a:lnTo>
                <a:lnTo>
                  <a:pt x="1314526" y="107974"/>
                </a:lnTo>
                <a:lnTo>
                  <a:pt x="1332558" y="106966"/>
                </a:lnTo>
                <a:lnTo>
                  <a:pt x="1350929" y="105588"/>
                </a:lnTo>
                <a:lnTo>
                  <a:pt x="1369526" y="103965"/>
                </a:lnTo>
                <a:lnTo>
                  <a:pt x="1388275" y="102882"/>
                </a:lnTo>
                <a:lnTo>
                  <a:pt x="1407123" y="102160"/>
                </a:lnTo>
                <a:lnTo>
                  <a:pt x="1426039" y="101679"/>
                </a:lnTo>
                <a:lnTo>
                  <a:pt x="1444295" y="100653"/>
                </a:lnTo>
                <a:lnTo>
                  <a:pt x="1462108" y="99263"/>
                </a:lnTo>
                <a:lnTo>
                  <a:pt x="1479630" y="97631"/>
                </a:lnTo>
                <a:lnTo>
                  <a:pt x="1510386" y="95818"/>
                </a:lnTo>
                <a:lnTo>
                  <a:pt x="1540283" y="95012"/>
                </a:lnTo>
                <a:lnTo>
                  <a:pt x="1557146" y="94797"/>
                </a:lnTo>
                <a:lnTo>
                  <a:pt x="1574737" y="94653"/>
                </a:lnTo>
                <a:lnTo>
                  <a:pt x="1591404" y="93852"/>
                </a:lnTo>
                <a:lnTo>
                  <a:pt x="1623093" y="91081"/>
                </a:lnTo>
                <a:lnTo>
                  <a:pt x="1639163" y="90060"/>
                </a:lnTo>
                <a:lnTo>
                  <a:pt x="1655521" y="89379"/>
                </a:lnTo>
                <a:lnTo>
                  <a:pt x="1672071" y="88925"/>
                </a:lnTo>
                <a:lnTo>
                  <a:pt x="1701749" y="88420"/>
                </a:lnTo>
                <a:lnTo>
                  <a:pt x="1729756" y="88196"/>
                </a:lnTo>
                <a:lnTo>
                  <a:pt x="1758666" y="88097"/>
                </a:lnTo>
                <a:lnTo>
                  <a:pt x="1784215" y="88052"/>
                </a:lnTo>
                <a:lnTo>
                  <a:pt x="1808035" y="88738"/>
                </a:lnTo>
                <a:lnTo>
                  <a:pt x="1832733" y="91395"/>
                </a:lnTo>
                <a:lnTo>
                  <a:pt x="1855939" y="91164"/>
                </a:lnTo>
                <a:lnTo>
                  <a:pt x="1886957" y="88950"/>
                </a:lnTo>
                <a:lnTo>
                  <a:pt x="1914020" y="86412"/>
                </a:lnTo>
                <a:lnTo>
                  <a:pt x="1941707" y="82604"/>
                </a:lnTo>
                <a:lnTo>
                  <a:pt x="1962780" y="81749"/>
                </a:lnTo>
                <a:lnTo>
                  <a:pt x="1962988" y="81016"/>
                </a:lnTo>
                <a:lnTo>
                  <a:pt x="1959813" y="76207"/>
                </a:lnTo>
                <a:lnTo>
                  <a:pt x="1957576" y="75713"/>
                </a:lnTo>
                <a:lnTo>
                  <a:pt x="1955991" y="75581"/>
                </a:lnTo>
                <a:lnTo>
                  <a:pt x="1954934" y="74787"/>
                </a:lnTo>
                <a:lnTo>
                  <a:pt x="1947436" y="58301"/>
                </a:lnTo>
                <a:lnTo>
                  <a:pt x="1946409" y="57623"/>
                </a:lnTo>
                <a:lnTo>
                  <a:pt x="1943386" y="56869"/>
                </a:lnTo>
                <a:lnTo>
                  <a:pt x="1941592" y="58785"/>
                </a:lnTo>
                <a:lnTo>
                  <a:pt x="1937717" y="66559"/>
                </a:lnTo>
                <a:lnTo>
                  <a:pt x="1931570" y="92948"/>
                </a:lnTo>
                <a:lnTo>
                  <a:pt x="1925279" y="120836"/>
                </a:lnTo>
                <a:lnTo>
                  <a:pt x="1925689" y="143602"/>
                </a:lnTo>
                <a:lnTo>
                  <a:pt x="1932736" y="162082"/>
                </a:lnTo>
                <a:lnTo>
                  <a:pt x="1933081" y="162088"/>
                </a:lnTo>
                <a:lnTo>
                  <a:pt x="1933464" y="160213"/>
                </a:lnTo>
                <a:lnTo>
                  <a:pt x="1933711" y="135936"/>
                </a:lnTo>
                <a:lnTo>
                  <a:pt x="1933744" y="112607"/>
                </a:lnTo>
                <a:lnTo>
                  <a:pt x="1935640" y="85775"/>
                </a:lnTo>
                <a:lnTo>
                  <a:pt x="1938835" y="59504"/>
                </a:lnTo>
                <a:lnTo>
                  <a:pt x="1943894" y="30964"/>
                </a:lnTo>
                <a:lnTo>
                  <a:pt x="1946131" y="14478"/>
                </a:lnTo>
                <a:lnTo>
                  <a:pt x="1948308" y="45442"/>
                </a:lnTo>
                <a:lnTo>
                  <a:pt x="1950815" y="69800"/>
                </a:lnTo>
                <a:lnTo>
                  <a:pt x="1951930" y="94737"/>
                </a:lnTo>
                <a:lnTo>
                  <a:pt x="1952424" y="119932"/>
                </a:lnTo>
                <a:lnTo>
                  <a:pt x="1952645" y="143124"/>
                </a:lnTo>
                <a:lnTo>
                  <a:pt x="1952787" y="173377"/>
                </a:lnTo>
                <a:lnTo>
                  <a:pt x="1952821" y="1896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SMARTInkShape-1193"/>
          <p:cNvSpPr/>
          <p:nvPr>
            <p:custDataLst>
              <p:tags r:id="rId4"/>
            </p:custDataLst>
          </p:nvPr>
        </p:nvSpPr>
        <p:spPr>
          <a:xfrm>
            <a:off x="5353157" y="1594733"/>
            <a:ext cx="2028899" cy="187624"/>
          </a:xfrm>
          <a:custGeom>
            <a:avLst/>
            <a:gdLst/>
            <a:ahLst/>
            <a:cxnLst/>
            <a:rect l="0" t="0" r="0" b="0"/>
            <a:pathLst>
              <a:path w="2028899" h="187624">
                <a:moveTo>
                  <a:pt x="6243" y="5467"/>
                </a:moveTo>
                <a:lnTo>
                  <a:pt x="6243" y="5467"/>
                </a:lnTo>
                <a:lnTo>
                  <a:pt x="11710" y="0"/>
                </a:lnTo>
                <a:lnTo>
                  <a:pt x="12332" y="6120"/>
                </a:lnTo>
                <a:lnTo>
                  <a:pt x="12515" y="33726"/>
                </a:lnTo>
                <a:lnTo>
                  <a:pt x="12559" y="59419"/>
                </a:lnTo>
                <a:lnTo>
                  <a:pt x="13284" y="86596"/>
                </a:lnTo>
                <a:lnTo>
                  <a:pt x="15957" y="112785"/>
                </a:lnTo>
                <a:lnTo>
                  <a:pt x="17616" y="136655"/>
                </a:lnTo>
                <a:lnTo>
                  <a:pt x="18549" y="164282"/>
                </a:lnTo>
                <a:lnTo>
                  <a:pt x="18865" y="182888"/>
                </a:lnTo>
                <a:lnTo>
                  <a:pt x="18186" y="185131"/>
                </a:lnTo>
                <a:lnTo>
                  <a:pt x="17027" y="186626"/>
                </a:lnTo>
                <a:lnTo>
                  <a:pt x="15549" y="187623"/>
                </a:lnTo>
                <a:lnTo>
                  <a:pt x="13858" y="186171"/>
                </a:lnTo>
                <a:lnTo>
                  <a:pt x="10098" y="178913"/>
                </a:lnTo>
                <a:lnTo>
                  <a:pt x="4014" y="152814"/>
                </a:lnTo>
                <a:lnTo>
                  <a:pt x="1114" y="121641"/>
                </a:lnTo>
                <a:lnTo>
                  <a:pt x="0" y="91619"/>
                </a:lnTo>
                <a:lnTo>
                  <a:pt x="670" y="91124"/>
                </a:lnTo>
                <a:lnTo>
                  <a:pt x="1822" y="91499"/>
                </a:lnTo>
                <a:lnTo>
                  <a:pt x="3296" y="92455"/>
                </a:lnTo>
                <a:lnTo>
                  <a:pt x="32499" y="94199"/>
                </a:lnTo>
                <a:lnTo>
                  <a:pt x="57689" y="94317"/>
                </a:lnTo>
                <a:lnTo>
                  <a:pt x="84124" y="94352"/>
                </a:lnTo>
                <a:lnTo>
                  <a:pt x="113201" y="94363"/>
                </a:lnTo>
                <a:lnTo>
                  <a:pt x="144160" y="94366"/>
                </a:lnTo>
                <a:lnTo>
                  <a:pt x="175675" y="94367"/>
                </a:lnTo>
                <a:lnTo>
                  <a:pt x="198668" y="94367"/>
                </a:lnTo>
                <a:lnTo>
                  <a:pt x="223704" y="93661"/>
                </a:lnTo>
                <a:lnTo>
                  <a:pt x="251295" y="90996"/>
                </a:lnTo>
                <a:lnTo>
                  <a:pt x="280020" y="89341"/>
                </a:lnTo>
                <a:lnTo>
                  <a:pt x="311366" y="88605"/>
                </a:lnTo>
                <a:lnTo>
                  <a:pt x="329603" y="88409"/>
                </a:lnTo>
                <a:lnTo>
                  <a:pt x="348817" y="88278"/>
                </a:lnTo>
                <a:lnTo>
                  <a:pt x="367269" y="88191"/>
                </a:lnTo>
                <a:lnTo>
                  <a:pt x="385217" y="88133"/>
                </a:lnTo>
                <a:lnTo>
                  <a:pt x="402825" y="88095"/>
                </a:lnTo>
                <a:lnTo>
                  <a:pt x="421620" y="88069"/>
                </a:lnTo>
                <a:lnTo>
                  <a:pt x="441206" y="88051"/>
                </a:lnTo>
                <a:lnTo>
                  <a:pt x="461318" y="88040"/>
                </a:lnTo>
                <a:lnTo>
                  <a:pt x="480371" y="88032"/>
                </a:lnTo>
                <a:lnTo>
                  <a:pt x="498717" y="88027"/>
                </a:lnTo>
                <a:lnTo>
                  <a:pt x="516592" y="88024"/>
                </a:lnTo>
                <a:lnTo>
                  <a:pt x="534154" y="88021"/>
                </a:lnTo>
                <a:lnTo>
                  <a:pt x="551506" y="88020"/>
                </a:lnTo>
                <a:lnTo>
                  <a:pt x="568718" y="88019"/>
                </a:lnTo>
                <a:lnTo>
                  <a:pt x="585837" y="88724"/>
                </a:lnTo>
                <a:lnTo>
                  <a:pt x="602895" y="89899"/>
                </a:lnTo>
                <a:lnTo>
                  <a:pt x="619911" y="91388"/>
                </a:lnTo>
                <a:lnTo>
                  <a:pt x="636899" y="92381"/>
                </a:lnTo>
                <a:lnTo>
                  <a:pt x="653869" y="93043"/>
                </a:lnTo>
                <a:lnTo>
                  <a:pt x="670827" y="93484"/>
                </a:lnTo>
                <a:lnTo>
                  <a:pt x="687777" y="94484"/>
                </a:lnTo>
                <a:lnTo>
                  <a:pt x="704721" y="95856"/>
                </a:lnTo>
                <a:lnTo>
                  <a:pt x="721662" y="97477"/>
                </a:lnTo>
                <a:lnTo>
                  <a:pt x="739305" y="98557"/>
                </a:lnTo>
                <a:lnTo>
                  <a:pt x="757418" y="99277"/>
                </a:lnTo>
                <a:lnTo>
                  <a:pt x="775843" y="99757"/>
                </a:lnTo>
                <a:lnTo>
                  <a:pt x="793771" y="100077"/>
                </a:lnTo>
                <a:lnTo>
                  <a:pt x="811367" y="100290"/>
                </a:lnTo>
                <a:lnTo>
                  <a:pt x="828742" y="100433"/>
                </a:lnTo>
                <a:lnTo>
                  <a:pt x="845970" y="100527"/>
                </a:lnTo>
                <a:lnTo>
                  <a:pt x="863100" y="100591"/>
                </a:lnTo>
                <a:lnTo>
                  <a:pt x="880164" y="100633"/>
                </a:lnTo>
                <a:lnTo>
                  <a:pt x="897891" y="100661"/>
                </a:lnTo>
                <a:lnTo>
                  <a:pt x="916058" y="100679"/>
                </a:lnTo>
                <a:lnTo>
                  <a:pt x="934520" y="100692"/>
                </a:lnTo>
                <a:lnTo>
                  <a:pt x="953177" y="100700"/>
                </a:lnTo>
                <a:lnTo>
                  <a:pt x="971965" y="100706"/>
                </a:lnTo>
                <a:lnTo>
                  <a:pt x="990842" y="100710"/>
                </a:lnTo>
                <a:lnTo>
                  <a:pt x="1009070" y="100712"/>
                </a:lnTo>
                <a:lnTo>
                  <a:pt x="1026866" y="100714"/>
                </a:lnTo>
                <a:lnTo>
                  <a:pt x="1044375" y="100715"/>
                </a:lnTo>
                <a:lnTo>
                  <a:pt x="1062398" y="100715"/>
                </a:lnTo>
                <a:lnTo>
                  <a:pt x="1080763" y="100716"/>
                </a:lnTo>
                <a:lnTo>
                  <a:pt x="1099356" y="100716"/>
                </a:lnTo>
                <a:lnTo>
                  <a:pt x="1118101" y="100716"/>
                </a:lnTo>
                <a:lnTo>
                  <a:pt x="1136948" y="100717"/>
                </a:lnTo>
                <a:lnTo>
                  <a:pt x="1155864" y="100717"/>
                </a:lnTo>
                <a:lnTo>
                  <a:pt x="1174823" y="100011"/>
                </a:lnTo>
                <a:lnTo>
                  <a:pt x="1193814" y="98835"/>
                </a:lnTo>
                <a:lnTo>
                  <a:pt x="1212824" y="97346"/>
                </a:lnTo>
                <a:lnTo>
                  <a:pt x="1231846" y="96353"/>
                </a:lnTo>
                <a:lnTo>
                  <a:pt x="1250879" y="95691"/>
                </a:lnTo>
                <a:lnTo>
                  <a:pt x="1269916" y="95250"/>
                </a:lnTo>
                <a:lnTo>
                  <a:pt x="1288253" y="94955"/>
                </a:lnTo>
                <a:lnTo>
                  <a:pt x="1306122" y="94759"/>
                </a:lnTo>
                <a:lnTo>
                  <a:pt x="1323679" y="94628"/>
                </a:lnTo>
                <a:lnTo>
                  <a:pt x="1341028" y="94541"/>
                </a:lnTo>
                <a:lnTo>
                  <a:pt x="1358240" y="94483"/>
                </a:lnTo>
                <a:lnTo>
                  <a:pt x="1375356" y="94445"/>
                </a:lnTo>
                <a:lnTo>
                  <a:pt x="1391708" y="94419"/>
                </a:lnTo>
                <a:lnTo>
                  <a:pt x="1423046" y="94390"/>
                </a:lnTo>
                <a:lnTo>
                  <a:pt x="1439022" y="94382"/>
                </a:lnTo>
                <a:lnTo>
                  <a:pt x="1455318" y="94377"/>
                </a:lnTo>
                <a:lnTo>
                  <a:pt x="1487066" y="93666"/>
                </a:lnTo>
                <a:lnTo>
                  <a:pt x="1515286" y="90998"/>
                </a:lnTo>
                <a:lnTo>
                  <a:pt x="1543821" y="87460"/>
                </a:lnTo>
                <a:lnTo>
                  <a:pt x="1572261" y="84242"/>
                </a:lnTo>
                <a:lnTo>
                  <a:pt x="1599012" y="82811"/>
                </a:lnTo>
                <a:lnTo>
                  <a:pt x="1623131" y="82176"/>
                </a:lnTo>
                <a:lnTo>
                  <a:pt x="1646315" y="81188"/>
                </a:lnTo>
                <a:lnTo>
                  <a:pt x="1670731" y="78396"/>
                </a:lnTo>
                <a:lnTo>
                  <a:pt x="1693811" y="76686"/>
                </a:lnTo>
                <a:lnTo>
                  <a:pt x="1715829" y="75220"/>
                </a:lnTo>
                <a:lnTo>
                  <a:pt x="1737374" y="72216"/>
                </a:lnTo>
                <a:lnTo>
                  <a:pt x="1758708" y="70411"/>
                </a:lnTo>
                <a:lnTo>
                  <a:pt x="1780656" y="68903"/>
                </a:lnTo>
                <a:lnTo>
                  <a:pt x="1804521" y="65881"/>
                </a:lnTo>
                <a:lnTo>
                  <a:pt x="1835015" y="63584"/>
                </a:lnTo>
                <a:lnTo>
                  <a:pt x="1865295" y="62903"/>
                </a:lnTo>
                <a:lnTo>
                  <a:pt x="1893239" y="62702"/>
                </a:lnTo>
                <a:lnTo>
                  <a:pt x="1922763" y="62642"/>
                </a:lnTo>
                <a:lnTo>
                  <a:pt x="1950483" y="59253"/>
                </a:lnTo>
                <a:lnTo>
                  <a:pt x="1979850" y="51634"/>
                </a:lnTo>
                <a:lnTo>
                  <a:pt x="1991039" y="50256"/>
                </a:lnTo>
                <a:lnTo>
                  <a:pt x="1991957" y="49438"/>
                </a:lnTo>
                <a:lnTo>
                  <a:pt x="1992977" y="46646"/>
                </a:lnTo>
                <a:lnTo>
                  <a:pt x="1993249" y="46326"/>
                </a:lnTo>
                <a:lnTo>
                  <a:pt x="1993430" y="46817"/>
                </a:lnTo>
                <a:lnTo>
                  <a:pt x="1993551" y="47850"/>
                </a:lnTo>
                <a:lnTo>
                  <a:pt x="1994337" y="47834"/>
                </a:lnTo>
                <a:lnTo>
                  <a:pt x="1998814" y="45145"/>
                </a:lnTo>
                <a:lnTo>
                  <a:pt x="2006648" y="43879"/>
                </a:lnTo>
                <a:lnTo>
                  <a:pt x="2018362" y="43628"/>
                </a:lnTo>
                <a:lnTo>
                  <a:pt x="2020755" y="42902"/>
                </a:lnTo>
                <a:lnTo>
                  <a:pt x="2022352" y="41713"/>
                </a:lnTo>
                <a:lnTo>
                  <a:pt x="2025356" y="37480"/>
                </a:lnTo>
                <a:lnTo>
                  <a:pt x="2026211" y="43044"/>
                </a:lnTo>
                <a:lnTo>
                  <a:pt x="2028898" y="49449"/>
                </a:lnTo>
                <a:lnTo>
                  <a:pt x="2028680" y="58881"/>
                </a:lnTo>
                <a:lnTo>
                  <a:pt x="2023937" y="87689"/>
                </a:lnTo>
                <a:lnTo>
                  <a:pt x="2019818" y="99707"/>
                </a:lnTo>
                <a:lnTo>
                  <a:pt x="2019377" y="103867"/>
                </a:lnTo>
                <a:lnTo>
                  <a:pt x="2015539" y="74081"/>
                </a:lnTo>
                <a:lnTo>
                  <a:pt x="2017796" y="47591"/>
                </a:lnTo>
                <a:lnTo>
                  <a:pt x="2019111" y="16930"/>
                </a:lnTo>
                <a:lnTo>
                  <a:pt x="2019188" y="47980"/>
                </a:lnTo>
                <a:lnTo>
                  <a:pt x="2022563" y="75135"/>
                </a:lnTo>
                <a:lnTo>
                  <a:pt x="2024954" y="105071"/>
                </a:lnTo>
                <a:lnTo>
                  <a:pt x="2025543" y="1324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3" name="SMARTInkShape-Group253"/>
          <p:cNvGrpSpPr/>
          <p:nvPr/>
        </p:nvGrpSpPr>
        <p:grpSpPr>
          <a:xfrm>
            <a:off x="6965950" y="1922431"/>
            <a:ext cx="406401" cy="548032"/>
            <a:chOff x="6965950" y="1922431"/>
            <a:chExt cx="406401" cy="548032"/>
          </a:xfrm>
        </p:grpSpPr>
        <p:sp>
          <p:nvSpPr>
            <p:cNvPr id="61" name="SMARTInkShape-1194"/>
            <p:cNvSpPr/>
            <p:nvPr>
              <p:custDataLst>
                <p:tags r:id="rId6"/>
              </p:custDataLst>
            </p:nvPr>
          </p:nvSpPr>
          <p:spPr>
            <a:xfrm>
              <a:off x="7245350" y="1922431"/>
              <a:ext cx="127001" cy="174798"/>
            </a:xfrm>
            <a:custGeom>
              <a:avLst/>
              <a:gdLst/>
              <a:ahLst/>
              <a:cxnLst/>
              <a:rect l="0" t="0" r="0" b="0"/>
              <a:pathLst>
                <a:path w="127001" h="174798">
                  <a:moveTo>
                    <a:pt x="0" y="39719"/>
                  </a:moveTo>
                  <a:lnTo>
                    <a:pt x="0" y="39719"/>
                  </a:lnTo>
                  <a:lnTo>
                    <a:pt x="12209" y="13204"/>
                  </a:lnTo>
                  <a:lnTo>
                    <a:pt x="21654" y="4886"/>
                  </a:lnTo>
                  <a:lnTo>
                    <a:pt x="27136" y="1681"/>
                  </a:lnTo>
                  <a:lnTo>
                    <a:pt x="38872" y="0"/>
                  </a:lnTo>
                  <a:lnTo>
                    <a:pt x="44965" y="540"/>
                  </a:lnTo>
                  <a:lnTo>
                    <a:pt x="55497" y="6784"/>
                  </a:lnTo>
                  <a:lnTo>
                    <a:pt x="73757" y="28039"/>
                  </a:lnTo>
                  <a:lnTo>
                    <a:pt x="76760" y="42054"/>
                  </a:lnTo>
                  <a:lnTo>
                    <a:pt x="72603" y="69574"/>
                  </a:lnTo>
                  <a:lnTo>
                    <a:pt x="64723" y="92499"/>
                  </a:lnTo>
                  <a:lnTo>
                    <a:pt x="51814" y="116799"/>
                  </a:lnTo>
                  <a:lnTo>
                    <a:pt x="32051" y="144167"/>
                  </a:lnTo>
                  <a:lnTo>
                    <a:pt x="19531" y="162310"/>
                  </a:lnTo>
                  <a:lnTo>
                    <a:pt x="19371" y="166602"/>
                  </a:lnTo>
                  <a:lnTo>
                    <a:pt x="21380" y="170169"/>
                  </a:lnTo>
                  <a:lnTo>
                    <a:pt x="24837" y="173252"/>
                  </a:lnTo>
                  <a:lnTo>
                    <a:pt x="38084" y="174797"/>
                  </a:lnTo>
                  <a:lnTo>
                    <a:pt x="65377" y="171699"/>
                  </a:lnTo>
                  <a:lnTo>
                    <a:pt x="92043" y="168194"/>
                  </a:lnTo>
                  <a:lnTo>
                    <a:pt x="116646" y="167010"/>
                  </a:lnTo>
                  <a:lnTo>
                    <a:pt x="120097" y="167619"/>
                  </a:lnTo>
                  <a:lnTo>
                    <a:pt x="122398" y="168730"/>
                  </a:lnTo>
                  <a:lnTo>
                    <a:pt x="127000" y="1730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1195"/>
            <p:cNvSpPr/>
            <p:nvPr>
              <p:custDataLst>
                <p:tags r:id="rId7"/>
              </p:custDataLst>
            </p:nvPr>
          </p:nvSpPr>
          <p:spPr>
            <a:xfrm>
              <a:off x="6965950" y="2315185"/>
              <a:ext cx="107951" cy="155278"/>
            </a:xfrm>
            <a:custGeom>
              <a:avLst/>
              <a:gdLst/>
              <a:ahLst/>
              <a:cxnLst/>
              <a:rect l="0" t="0" r="0" b="0"/>
              <a:pathLst>
                <a:path w="107951" h="155278">
                  <a:moveTo>
                    <a:pt x="0" y="104165"/>
                  </a:moveTo>
                  <a:lnTo>
                    <a:pt x="0" y="104165"/>
                  </a:lnTo>
                  <a:lnTo>
                    <a:pt x="20723" y="76535"/>
                  </a:lnTo>
                  <a:lnTo>
                    <a:pt x="40477" y="48941"/>
                  </a:lnTo>
                  <a:lnTo>
                    <a:pt x="62323" y="19599"/>
                  </a:lnTo>
                  <a:lnTo>
                    <a:pt x="78554" y="834"/>
                  </a:lnTo>
                  <a:lnTo>
                    <a:pt x="80592" y="0"/>
                  </a:lnTo>
                  <a:lnTo>
                    <a:pt x="82655" y="149"/>
                  </a:lnTo>
                  <a:lnTo>
                    <a:pt x="84737" y="955"/>
                  </a:lnTo>
                  <a:lnTo>
                    <a:pt x="85168" y="11257"/>
                  </a:lnTo>
                  <a:lnTo>
                    <a:pt x="83325" y="40653"/>
                  </a:lnTo>
                  <a:lnTo>
                    <a:pt x="82895" y="65354"/>
                  </a:lnTo>
                  <a:lnTo>
                    <a:pt x="82703" y="88092"/>
                  </a:lnTo>
                  <a:lnTo>
                    <a:pt x="85967" y="117355"/>
                  </a:lnTo>
                  <a:lnTo>
                    <a:pt x="90394" y="147286"/>
                  </a:lnTo>
                  <a:lnTo>
                    <a:pt x="92013" y="151962"/>
                  </a:lnTo>
                  <a:lnTo>
                    <a:pt x="94504" y="154374"/>
                  </a:lnTo>
                  <a:lnTo>
                    <a:pt x="97575" y="155277"/>
                  </a:lnTo>
                  <a:lnTo>
                    <a:pt x="107950" y="1549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4" name="SMARTInkShape-1196"/>
          <p:cNvSpPr/>
          <p:nvPr>
            <p:custDataLst>
              <p:tags r:id="rId5"/>
            </p:custDataLst>
          </p:nvPr>
        </p:nvSpPr>
        <p:spPr>
          <a:xfrm>
            <a:off x="7556500" y="1519257"/>
            <a:ext cx="121384" cy="209698"/>
          </a:xfrm>
          <a:custGeom>
            <a:avLst/>
            <a:gdLst/>
            <a:ahLst/>
            <a:cxnLst/>
            <a:rect l="0" t="0" r="0" b="0"/>
            <a:pathLst>
              <a:path w="121384" h="209698">
                <a:moveTo>
                  <a:pt x="0" y="42843"/>
                </a:moveTo>
                <a:lnTo>
                  <a:pt x="0" y="42843"/>
                </a:lnTo>
                <a:lnTo>
                  <a:pt x="8789" y="29028"/>
                </a:lnTo>
                <a:lnTo>
                  <a:pt x="28543" y="9535"/>
                </a:lnTo>
                <a:lnTo>
                  <a:pt x="44676" y="2008"/>
                </a:lnTo>
                <a:lnTo>
                  <a:pt x="54192" y="0"/>
                </a:lnTo>
                <a:lnTo>
                  <a:pt x="57295" y="170"/>
                </a:lnTo>
                <a:lnTo>
                  <a:pt x="59363" y="988"/>
                </a:lnTo>
                <a:lnTo>
                  <a:pt x="60742" y="2240"/>
                </a:lnTo>
                <a:lnTo>
                  <a:pt x="62683" y="14114"/>
                </a:lnTo>
                <a:lnTo>
                  <a:pt x="59374" y="25136"/>
                </a:lnTo>
                <a:lnTo>
                  <a:pt x="43201" y="55014"/>
                </a:lnTo>
                <a:lnTo>
                  <a:pt x="40367" y="64951"/>
                </a:lnTo>
                <a:lnTo>
                  <a:pt x="40989" y="72189"/>
                </a:lnTo>
                <a:lnTo>
                  <a:pt x="44323" y="78463"/>
                </a:lnTo>
                <a:lnTo>
                  <a:pt x="59843" y="93989"/>
                </a:lnTo>
                <a:lnTo>
                  <a:pt x="89960" y="119925"/>
                </a:lnTo>
                <a:lnTo>
                  <a:pt x="119422" y="147538"/>
                </a:lnTo>
                <a:lnTo>
                  <a:pt x="121242" y="152856"/>
                </a:lnTo>
                <a:lnTo>
                  <a:pt x="121383" y="164410"/>
                </a:lnTo>
                <a:lnTo>
                  <a:pt x="113450" y="176601"/>
                </a:lnTo>
                <a:lnTo>
                  <a:pt x="93117" y="193482"/>
                </a:lnTo>
                <a:lnTo>
                  <a:pt x="67336" y="205540"/>
                </a:lnTo>
                <a:lnTo>
                  <a:pt x="48977" y="209697"/>
                </a:lnTo>
                <a:lnTo>
                  <a:pt x="33762" y="209193"/>
                </a:lnTo>
                <a:lnTo>
                  <a:pt x="23707" y="204736"/>
                </a:lnTo>
                <a:lnTo>
                  <a:pt x="20038" y="201571"/>
                </a:lnTo>
                <a:lnTo>
                  <a:pt x="18297" y="198756"/>
                </a:lnTo>
                <a:lnTo>
                  <a:pt x="17843" y="196174"/>
                </a:lnTo>
                <a:lnTo>
                  <a:pt x="19050" y="18889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929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DynFFT</a:t>
            </a:r>
            <a:r>
              <a:rPr lang="en-US" dirty="0"/>
              <a:t> vs Wavelet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871366"/>
            <a:ext cx="8918089" cy="31419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86" y="3425068"/>
            <a:ext cx="9643730" cy="271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1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3863</TotalTime>
  <Words>28</Words>
  <Application>Microsoft Office PowerPoint</Application>
  <PresentationFormat>On-screen Show (4:3)</PresentationFormat>
  <Paragraphs>13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FYS2130 Svingninger og bølger</vt:lpstr>
      <vt:lpstr>Stasjonær vs ikke-stasjonær</vt:lpstr>
      <vt:lpstr>Stasjonær?</vt:lpstr>
      <vt:lpstr>Fourierrekke</vt:lpstr>
      <vt:lpstr>Bokfink</vt:lpstr>
      <vt:lpstr>Morlet wavelet transformasjon</vt:lpstr>
      <vt:lpstr>Konvolusjon/folding</vt:lpstr>
      <vt:lpstr>Antall frekvenser</vt:lpstr>
      <vt:lpstr>Short time FT (dynamic FFT)</vt:lpstr>
      <vt:lpstr>DynFFT vs Wavelet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87</cp:revision>
  <dcterms:created xsi:type="dcterms:W3CDTF">2016-12-21T07:17:04Z</dcterms:created>
  <dcterms:modified xsi:type="dcterms:W3CDTF">2018-02-22T09:02:27Z</dcterms:modified>
</cp:coreProperties>
</file>